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73" r:id="rId3"/>
    <p:sldId id="277" r:id="rId4"/>
    <p:sldId id="275" r:id="rId5"/>
    <p:sldId id="279" r:id="rId6"/>
    <p:sldId id="278" r:id="rId7"/>
    <p:sldId id="280" r:id="rId8"/>
    <p:sldId id="282" r:id="rId9"/>
    <p:sldId id="281" r:id="rId10"/>
    <p:sldId id="285" r:id="rId11"/>
    <p:sldId id="2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8CC"/>
    <a:srgbClr val="94108B"/>
    <a:srgbClr val="C0167B"/>
    <a:srgbClr val="9A1668"/>
    <a:srgbClr val="E1339F"/>
    <a:srgbClr val="9DCDE3"/>
    <a:srgbClr val="698B9F"/>
    <a:srgbClr val="8CAC09"/>
    <a:srgbClr val="95B410"/>
    <a:srgbClr val="3F7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 autoAdjust="0"/>
    <p:restoredTop sz="80669" autoAdjust="0"/>
  </p:normalViewPr>
  <p:slideViewPr>
    <p:cSldViewPr snapToGrid="0">
      <p:cViewPr>
        <p:scale>
          <a:sx n="79" d="100"/>
          <a:sy n="79" d="100"/>
        </p:scale>
        <p:origin x="-852" y="-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프로젝트를 발표할 네 얼간이라고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팀원으로는 박찬영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전세일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이동규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웹사이트를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발표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발표의 목차로는 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개발내용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기대효과 순으로 발표를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주제입니다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이번 년도 가을에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에서 인기가 많았던 </a:t>
            </a:r>
            <a:r>
              <a:rPr lang="ko-KR" altLang="en-US" dirty="0" err="1" smtClean="0"/>
              <a:t>핑크뮬리</a:t>
            </a:r>
            <a:r>
              <a:rPr lang="ko-KR" altLang="en-US" dirty="0" smtClean="0"/>
              <a:t> 라는 꽃을 소개해드리고자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핑크뮬리에</a:t>
            </a:r>
            <a:r>
              <a:rPr lang="ko-KR" altLang="en-US" dirty="0" smtClean="0"/>
              <a:t> 대해서 간단하게 소개 해드리자면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</a:t>
            </a:r>
            <a:r>
              <a:rPr lang="ko-KR" altLang="en-US" baseline="0" dirty="0" smtClean="0"/>
              <a:t> 동남부에서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평야에서 자생하는 여러해살이풀로 분홍색의 억새라고 생각하시면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err="1" smtClean="0"/>
              <a:t>핑크뮬리를</a:t>
            </a:r>
            <a:r>
              <a:rPr lang="ko-KR" altLang="en-US" dirty="0" smtClean="0"/>
              <a:t> 모르는 사람들을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소개해드리고자 이 주제를 선정하게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저희는 이 </a:t>
            </a:r>
            <a:r>
              <a:rPr lang="ko-KR" altLang="en-US" dirty="0" err="1" smtClean="0"/>
              <a:t>핑크뮬리를</a:t>
            </a:r>
            <a:r>
              <a:rPr lang="ko-KR" altLang="en-US" dirty="0" smtClean="0"/>
              <a:t> 웹을 통해 보여드리고자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주제입니다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웹 안에서는 </a:t>
            </a:r>
            <a:r>
              <a:rPr lang="ko-KR" altLang="en-US" dirty="0" err="1" smtClean="0"/>
              <a:t>핑크뮬리에</a:t>
            </a:r>
            <a:r>
              <a:rPr lang="ko-KR" altLang="en-US" dirty="0" smtClean="0"/>
              <a:t> 대한 자세한 소개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그리고 국내의 여러 명소들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축제일정을 볼 수 있도록 </a:t>
            </a:r>
            <a:r>
              <a:rPr lang="ko-KR" altLang="en-US" dirty="0" err="1" smtClean="0"/>
              <a:t>휴애리라는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핑크뮬리축제</a:t>
            </a:r>
            <a:r>
              <a:rPr lang="ko-KR" altLang="en-US" dirty="0" smtClean="0"/>
              <a:t> 사이트로 연결을 시켰고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갤러리에 대한 정보를 구현해놓았습니다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이제 만든 웹사이트를 사용자들이 접근을 해서 정보를 공유할 수 있게 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언제든지 사용자들이 이 웹사이트에 접근을 하기 위해서는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실행중인 서버가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서버를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실행시킬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환경도 필요합니다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저희는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S3</a:t>
            </a:r>
            <a:r>
              <a:rPr lang="ko-KR" altLang="en-US" dirty="0" err="1" smtClean="0"/>
              <a:t>버킷을</a:t>
            </a:r>
            <a:r>
              <a:rPr lang="ko-KR" altLang="en-US" dirty="0" smtClean="0"/>
              <a:t> 이용한 정적 웹</a:t>
            </a:r>
            <a:r>
              <a:rPr lang="ko-KR" altLang="en-US" baseline="0" dirty="0" smtClean="0"/>
              <a:t> 사이트 </a:t>
            </a:r>
            <a:r>
              <a:rPr lang="ko-KR" altLang="en-US" baseline="0" dirty="0" err="1" smtClean="0"/>
              <a:t>호스팅</a:t>
            </a:r>
            <a:r>
              <a:rPr lang="ko-KR" altLang="en-US" baseline="0" dirty="0" smtClean="0"/>
              <a:t> 기술을 이용하였습니다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서버를 사는 대신에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버킷을</a:t>
            </a:r>
            <a:r>
              <a:rPr lang="ko-KR" altLang="en-US" baseline="0" dirty="0" smtClean="0"/>
              <a:t> 이용해 웹 사이트를 </a:t>
            </a:r>
            <a:r>
              <a:rPr lang="ko-KR" altLang="en-US" baseline="0" dirty="0" err="1" smtClean="0"/>
              <a:t>호스팅하였고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서버를 돌릴 </a:t>
            </a:r>
            <a:r>
              <a:rPr lang="ko-KR" altLang="en-US" baseline="0" dirty="0" err="1" smtClean="0"/>
              <a:t>공간또한</a:t>
            </a:r>
            <a:r>
              <a:rPr lang="ko-KR" altLang="en-US" baseline="0" dirty="0" smtClean="0"/>
              <a:t> 구할 필요는 없어졌습니다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정적 웹사이트 </a:t>
            </a:r>
            <a:r>
              <a:rPr lang="ko-KR" altLang="en-US" baseline="0" dirty="0" err="1" smtClean="0"/>
              <a:t>호스팅을</a:t>
            </a:r>
            <a:r>
              <a:rPr lang="ko-KR" altLang="en-US" baseline="0" dirty="0" smtClean="0"/>
              <a:t> 하기 위해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버킷을</a:t>
            </a:r>
            <a:r>
              <a:rPr lang="ko-KR" altLang="en-US" baseline="0" dirty="0" smtClean="0"/>
              <a:t>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ko-KR" altLang="en-US" baseline="0" dirty="0" err="1" smtClean="0"/>
              <a:t>버킷안에</a:t>
            </a:r>
            <a:r>
              <a:rPr lang="ko-KR" altLang="en-US" baseline="0" dirty="0" smtClean="0"/>
              <a:t> 웹에 필요한 정보들을 업로드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그런 다음 </a:t>
            </a:r>
            <a:r>
              <a:rPr lang="en-US" altLang="ko-KR" baseline="0" dirty="0" smtClean="0"/>
              <a:t>S3 </a:t>
            </a:r>
            <a:r>
              <a:rPr lang="ko-KR" altLang="en-US" baseline="0" dirty="0" err="1" smtClean="0"/>
              <a:t>버킷안의</a:t>
            </a:r>
            <a:r>
              <a:rPr lang="ko-KR" altLang="en-US" baseline="0" dirty="0" smtClean="0"/>
              <a:t> 정보들로 웹 사이트를 </a:t>
            </a:r>
            <a:r>
              <a:rPr lang="ko-KR" altLang="en-US" baseline="0" dirty="0" err="1" smtClean="0"/>
              <a:t>호스팅하기</a:t>
            </a:r>
            <a:r>
              <a:rPr lang="ko-KR" altLang="en-US" baseline="0" dirty="0" smtClean="0"/>
              <a:t> 위해 웹의 시작 페이지인 인덱스 문서 이름을 써줍니다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호스팅된</a:t>
            </a:r>
            <a:r>
              <a:rPr lang="ko-KR" altLang="en-US" baseline="0" dirty="0" smtClean="0"/>
              <a:t> 이 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사용자들이 좀 더 편리하게 접근할 수 있도록 </a:t>
            </a:r>
            <a:r>
              <a:rPr lang="en-US" altLang="ko-KR" baseline="0" dirty="0" smtClean="0"/>
              <a:t>Route 53</a:t>
            </a:r>
            <a:r>
              <a:rPr lang="ko-KR" altLang="en-US" baseline="0" dirty="0" smtClean="0"/>
              <a:t>을 이용해 </a:t>
            </a:r>
            <a:r>
              <a:rPr lang="en-US" altLang="ko-KR" baseline="0" dirty="0" smtClean="0"/>
              <a:t>ccexample.net</a:t>
            </a:r>
            <a:r>
              <a:rPr lang="ko-KR" altLang="en-US" baseline="0" dirty="0" smtClean="0"/>
              <a:t>으로 도메인을 등록을 한 뒤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 도메인 네임과 </a:t>
            </a:r>
            <a:r>
              <a:rPr lang="ko-KR" altLang="en-US" baseline="0" dirty="0" err="1" smtClean="0"/>
              <a:t>엔드포인트를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연결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2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cexample.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29670" y="18189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>
                    <a:lumMod val="8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Cloud Computing Project</a:t>
            </a:r>
          </a:p>
          <a:p>
            <a:pPr algn="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E1339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 얼간이</a:t>
            </a:r>
            <a:endParaRPr lang="ko-KR" altLang="en-US" sz="2400" dirty="0">
              <a:solidFill>
                <a:srgbClr val="E1339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8375" y="3341586"/>
            <a:ext cx="224963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E1339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</a:t>
            </a:r>
            <a:endParaRPr lang="en-US" altLang="ko-KR" sz="1600" dirty="0">
              <a:solidFill>
                <a:srgbClr val="E1339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1595" y="4042283"/>
            <a:ext cx="224963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박찬</a:t>
            </a:r>
            <a:r>
              <a:rPr lang="ko-KR" altLang="en-US" sz="2000" dirty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</a:t>
            </a:r>
            <a:endParaRPr lang="en-US" altLang="ko-KR" sz="1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9935" y="4042283"/>
            <a:ext cx="224963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김일</a:t>
            </a:r>
            <a:r>
              <a:rPr lang="ko-KR" altLang="en-US" sz="2000" dirty="0" err="1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</a:t>
            </a:r>
            <a:endParaRPr lang="en-US" altLang="ko-KR" sz="1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1594" y="4687175"/>
            <a:ext cx="224963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전세일</a:t>
            </a:r>
            <a:endParaRPr lang="en-US" altLang="ko-KR" sz="20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934" y="4687175"/>
            <a:ext cx="224963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이동규</a:t>
            </a:r>
            <a:endParaRPr lang="en-US" altLang="ko-KR" sz="20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3734" y="4217651"/>
            <a:ext cx="2249635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웹 제작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733" y="4862544"/>
            <a:ext cx="2249635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웹 데이터 수집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5483" y="4217652"/>
            <a:ext cx="2249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프로젝트 기획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/ AWS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483" y="4823046"/>
            <a:ext cx="2249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Git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관리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/ AWS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285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 animBg="1"/>
      <p:bldP spid="37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8950" y="3376128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1182" y="2132225"/>
            <a:ext cx="2249635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4400" dirty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</a:t>
            </a:r>
            <a:endParaRPr lang="en-US" altLang="ko-KR" sz="32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2" y="3670662"/>
            <a:ext cx="3525674" cy="197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3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8950" y="3376128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5900" y="2132225"/>
            <a:ext cx="4460201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감사합니다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5900" y="3412128"/>
            <a:ext cx="4460201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DA18CC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네 얼간이</a:t>
            </a:r>
            <a:endParaRPr lang="en-US" altLang="ko-KR" sz="4400" dirty="0">
              <a:solidFill>
                <a:srgbClr val="DA18CC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98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5400000">
            <a:off x="1512681" y="2377550"/>
            <a:ext cx="91569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8790" y="1007961"/>
            <a:ext cx="2249635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ko-KR" altLang="en-US" sz="3200" dirty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endParaRPr lang="en-US" altLang="ko-KR" sz="20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8788" y="2293836"/>
            <a:ext cx="224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32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8790" y="5127603"/>
            <a:ext cx="2249635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9A166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시연</a:t>
            </a:r>
            <a:endParaRPr lang="en-US" altLang="ko-KR" sz="3200" dirty="0">
              <a:solidFill>
                <a:srgbClr val="9A1668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7265" y="1124916"/>
            <a:ext cx="5067078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DA18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주제</a:t>
            </a:r>
            <a:endParaRPr lang="en-US" altLang="ko-KR" sz="1400" dirty="0">
              <a:solidFill>
                <a:srgbClr val="DA18CC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7265" y="2379561"/>
            <a:ext cx="5067078" cy="82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DA18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구성</a:t>
            </a:r>
            <a:endParaRPr lang="en-US" altLang="ko-KR" sz="2000" dirty="0" smtClean="0">
              <a:solidFill>
                <a:srgbClr val="DA18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DA18CC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895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8950" y="3376128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1182" y="2132225"/>
            <a:ext cx="2249635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ko-KR" altLang="en-US" sz="4400" dirty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endParaRPr lang="en-US" altLang="ko-KR" sz="32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06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358934"/>
            <a:ext cx="31371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50" y="240363"/>
            <a:ext cx="2249635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ko-KR" altLang="en-US" sz="4400" dirty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endParaRPr lang="en-US" altLang="ko-KR" sz="32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054" name="Picture 6" descr="C:\Users\PCY\Desktop\f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0603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CY\Desktop\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03" y="3970284"/>
            <a:ext cx="172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182803" y="3274345"/>
            <a:ext cx="3290376" cy="1027910"/>
            <a:chOff x="6369269" y="2574731"/>
            <a:chExt cx="3290376" cy="1027910"/>
          </a:xfrm>
        </p:grpSpPr>
        <p:sp>
          <p:nvSpPr>
            <p:cNvPr id="2" name="오른쪽 화살표 1"/>
            <p:cNvSpPr/>
            <p:nvPr/>
          </p:nvSpPr>
          <p:spPr>
            <a:xfrm>
              <a:off x="6369269" y="2851829"/>
              <a:ext cx="777765" cy="693683"/>
            </a:xfrm>
            <a:prstGeom prst="rightArrow">
              <a:avLst/>
            </a:prstGeom>
            <a:solidFill>
              <a:srgbClr val="941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0010" y="2574731"/>
              <a:ext cx="2249635" cy="1027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rgbClr val="E1339F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WEB</a:t>
              </a:r>
              <a:endParaRPr lang="en-US" altLang="ko-KR" sz="4800" dirty="0">
                <a:solidFill>
                  <a:srgbClr val="E1339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63" y="3970284"/>
            <a:ext cx="1727999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C:\Users\PCY\Desktop\f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03" y="2060300"/>
            <a:ext cx="1727999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PCY\Desktop\bg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21" y="3970284"/>
            <a:ext cx="1727999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CY\Desktop\best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20" y="2060300"/>
            <a:ext cx="1727999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CY\Desktop\f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63" y="2060300"/>
            <a:ext cx="172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8950" y="3376128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7968" y="2132225"/>
            <a:ext cx="4016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56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358934"/>
            <a:ext cx="31371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5" y="240363"/>
            <a:ext cx="3207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89" y="1552106"/>
            <a:ext cx="22496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03556" y="1992126"/>
            <a:ext cx="507883" cy="0"/>
          </a:xfrm>
          <a:prstGeom prst="line">
            <a:avLst/>
          </a:prstGeom>
          <a:ln w="50800">
            <a:solidFill>
              <a:srgbClr val="9A1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927648" y="1988840"/>
            <a:ext cx="0" cy="3706566"/>
          </a:xfrm>
          <a:prstGeom prst="line">
            <a:avLst/>
          </a:prstGeom>
          <a:ln w="50800">
            <a:solidFill>
              <a:srgbClr val="9A1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97807" y="3189554"/>
            <a:ext cx="507883" cy="0"/>
          </a:xfrm>
          <a:prstGeom prst="line">
            <a:avLst/>
          </a:prstGeom>
          <a:ln w="50800">
            <a:solidFill>
              <a:srgbClr val="9A1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97808" y="4413108"/>
            <a:ext cx="507883" cy="0"/>
          </a:xfrm>
          <a:prstGeom prst="line">
            <a:avLst/>
          </a:prstGeom>
          <a:ln w="50800">
            <a:solidFill>
              <a:srgbClr val="9A1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27648" y="5661248"/>
            <a:ext cx="507883" cy="0"/>
          </a:xfrm>
          <a:prstGeom prst="line">
            <a:avLst/>
          </a:prstGeom>
          <a:ln w="50800">
            <a:solidFill>
              <a:srgbClr val="9A1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6710" y="1595094"/>
            <a:ext cx="22496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</a:t>
            </a:r>
            <a:r>
              <a:rPr lang="ko-KR" altLang="en-US" sz="3600" dirty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400" dirty="0">
              <a:solidFill>
                <a:srgbClr val="C0167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6711" y="2776530"/>
            <a:ext cx="691077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명소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서울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,</a:t>
            </a:r>
            <a:r>
              <a:rPr lang="ko-KR" altLang="en-US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제주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,</a:t>
            </a:r>
            <a:r>
              <a:rPr lang="ko-KR" altLang="en-US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경주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…)</a:t>
            </a:r>
            <a:endParaRPr lang="en-US" altLang="ko-KR" sz="2400" dirty="0">
              <a:solidFill>
                <a:srgbClr val="C0167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6711" y="4021855"/>
            <a:ext cx="7973616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축제일정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2400" dirty="0" err="1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휴애리</a:t>
            </a:r>
            <a:r>
              <a:rPr lang="ko-KR" altLang="en-US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사이트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)</a:t>
            </a:r>
            <a:endParaRPr lang="en-US" altLang="ko-KR" sz="2400" dirty="0">
              <a:solidFill>
                <a:srgbClr val="C0167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6711" y="5264101"/>
            <a:ext cx="7491478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갤러리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2400" dirty="0" err="1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핑크뮬리</a:t>
            </a:r>
            <a:r>
              <a:rPr lang="ko-KR" altLang="en-US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 사진</a:t>
            </a:r>
            <a:r>
              <a:rPr lang="en-US" altLang="ko-KR" sz="2400" dirty="0" smtClean="0">
                <a:solidFill>
                  <a:srgbClr val="C0167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)</a:t>
            </a:r>
            <a:endParaRPr lang="en-US" altLang="ko-KR" sz="2400" dirty="0">
              <a:solidFill>
                <a:srgbClr val="C0167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4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358934"/>
            <a:ext cx="31371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5" y="240363"/>
            <a:ext cx="3207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89" y="1552106"/>
            <a:ext cx="22496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5122" name="Picture 2" descr="C:\Users\PCY\Desktop\imag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24" y="1734503"/>
            <a:ext cx="5983378" cy="343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358934"/>
            <a:ext cx="31371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5" y="240363"/>
            <a:ext cx="3207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89" y="1552106"/>
            <a:ext cx="22496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S3</a:t>
            </a:r>
            <a:endParaRPr lang="en-US" altLang="ko-KR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19" y="1743932"/>
            <a:ext cx="8120305" cy="46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6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358934"/>
            <a:ext cx="3137119" cy="45719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5" y="240363"/>
            <a:ext cx="3207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개발내용</a:t>
            </a:r>
            <a:endParaRPr lang="en-US" altLang="ko-KR" sz="44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1" y="1552106"/>
            <a:ext cx="2555704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DNS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19" y="1737359"/>
            <a:ext cx="3242683" cy="437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87224" y="2346170"/>
            <a:ext cx="2368993" cy="39703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64" y="1737359"/>
            <a:ext cx="42925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33642" y="735481"/>
            <a:ext cx="22496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rgbClr val="94108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S3</a:t>
            </a:r>
            <a:endParaRPr lang="en-US" altLang="ko-KR" sz="3600" dirty="0">
              <a:solidFill>
                <a:srgbClr val="94108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7761" y="735481"/>
            <a:ext cx="2905314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rgbClr val="DA18CC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rPr>
              <a:t>Route 53</a:t>
            </a:r>
            <a:endParaRPr lang="en-US" altLang="ko-KR" sz="3600" dirty="0">
              <a:solidFill>
                <a:srgbClr val="DA18CC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7" name="꺾인 연결선 6"/>
          <p:cNvCxnSpPr>
            <a:stCxn id="2" idx="0"/>
          </p:cNvCxnSpPr>
          <p:nvPr/>
        </p:nvCxnSpPr>
        <p:spPr>
          <a:xfrm rot="5400000" flipH="1" flipV="1">
            <a:off x="5496465" y="1188472"/>
            <a:ext cx="132955" cy="2182443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63" y="2743200"/>
            <a:ext cx="4292509" cy="337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335</Words>
  <Application>Microsoft Office PowerPoint</Application>
  <PresentationFormat>사용자 지정</PresentationFormat>
  <Paragraphs>73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PCY</cp:lastModifiedBy>
  <cp:revision>150</cp:revision>
  <dcterms:created xsi:type="dcterms:W3CDTF">2018-05-09T06:13:43Z</dcterms:created>
  <dcterms:modified xsi:type="dcterms:W3CDTF">2018-12-12T12:03:10Z</dcterms:modified>
</cp:coreProperties>
</file>