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83" r:id="rId2"/>
    <p:sldId id="287" r:id="rId3"/>
    <p:sldId id="282" r:id="rId4"/>
    <p:sldId id="304" r:id="rId5"/>
    <p:sldId id="303" r:id="rId6"/>
    <p:sldId id="280" r:id="rId7"/>
    <p:sldId id="291" r:id="rId8"/>
    <p:sldId id="300" r:id="rId9"/>
    <p:sldId id="292" r:id="rId10"/>
    <p:sldId id="322" r:id="rId11"/>
    <p:sldId id="295" r:id="rId12"/>
    <p:sldId id="298" r:id="rId13"/>
    <p:sldId id="299" r:id="rId14"/>
    <p:sldId id="301" r:id="rId15"/>
    <p:sldId id="308" r:id="rId16"/>
    <p:sldId id="307" r:id="rId17"/>
    <p:sldId id="313" r:id="rId18"/>
    <p:sldId id="314" r:id="rId19"/>
    <p:sldId id="315" r:id="rId20"/>
    <p:sldId id="317" r:id="rId21"/>
    <p:sldId id="318" r:id="rId22"/>
    <p:sldId id="319" r:id="rId23"/>
    <p:sldId id="323" r:id="rId24"/>
    <p:sldId id="325" r:id="rId25"/>
  </p:sldIdLst>
  <p:sldSz cx="12192000" cy="6858000"/>
  <p:notesSz cx="6858000" cy="9144000"/>
  <p:embeddedFontLst>
    <p:embeddedFont>
      <p:font typeface="Abadi" panose="020B0604020104020204" pitchFamily="34" charset="0"/>
      <p:regular r:id="rId26"/>
    </p:embeddedFont>
    <p:embeddedFont>
      <p:font typeface="Bebas Neue" panose="020B0606020202050201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99"/>
    <a:srgbClr val="FAE393"/>
    <a:srgbClr val="F3F3F3"/>
    <a:srgbClr val="4472C4"/>
    <a:srgbClr val="FFFFFF"/>
    <a:srgbClr val="F7D24B"/>
    <a:srgbClr val="86D679"/>
    <a:srgbClr val="D96182"/>
    <a:srgbClr val="121212"/>
    <a:srgbClr val="945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8" y="56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9FA-5356-4A9E-BF50-2BD72769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8F8D-EB56-487B-B9CC-921F3A67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9022-DFCE-4DDD-B006-AA199105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6FD-E293-4627-AB79-93C4D3EF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CB5F-5671-4E1A-911A-867E503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5E2-9AFB-4768-8292-82EA669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4C087-FC64-436D-B140-D1750EE9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5B4A-C322-4F94-83D3-BE503507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31E7-BA4C-43ED-A4D5-04C8875D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B2D-9B3A-45EB-87AF-BDA5013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414D-30DE-401E-9380-E2582D0C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4ECE-825E-4E5D-A493-B1BCD391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2EA7-053C-45C8-92A1-0813596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4B26-3F4A-4BC9-AA7C-F596FA7C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FE58-AB84-497F-8D6F-6A08BE13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7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947-CD09-4337-8BDF-D98A77B4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8B20-A7F7-4923-990B-6F7848D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BA8A-93CD-4797-81A1-E14465E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3F50-04B5-46EF-8C0E-761D211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0F26-82B3-4F3D-9F62-5423615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25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655-4DC4-4B4E-A49A-C16A95C3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43DB-957D-4068-A926-FB12C719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3A8E-4B48-447E-B183-580D3D3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452D-462E-43D9-8007-7D3D1A1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7F76-61B8-4BA7-A26A-6B44EEEF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02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F26-C5D7-44BB-AC09-8B5F2DE7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F499-C9E6-4348-9F3B-1F03E7FD8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22E9-B3F2-4154-A97A-FCCA7940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F065-A517-4708-9D80-5B2BF5A3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B5B2-F37F-4350-9BC7-40538FE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A24D-B746-46E4-9AAD-1E1CDDDD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0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CEA-9825-4A60-9C82-102D982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EBB2-7747-430C-9492-C47D4A8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4A53-3BC1-4C3C-AD59-50E13011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F4FA-672E-46EA-8CF4-9A13FCA5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11AF3-54A0-4CF6-AFE4-5DC669266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BD54-FEC3-4AB6-AF98-49DC6AE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562AE-E3D2-45DA-8358-DB3E0BE3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879F-F7CF-4586-8D1D-F8AE39AE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00E4-7F10-4394-BC5A-B685F099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BA725-B16F-4A14-BD14-C5FE60D4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89DB-0D60-4542-A268-2A9433F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93692-061C-4EC2-AE75-3FF4121C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3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126EA-3938-46E0-8AD0-5CDD4501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948F-232A-4A65-B8F2-740C47D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16EE-0AE4-4415-A0EA-EBC0E1F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4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01D-507E-4C66-803B-107CB2A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1997-F6E9-4AEE-B707-AD0EFF6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DA3C-3873-4313-ABA4-B39562D5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1D7B-606D-463F-BE91-9D6CE27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2738-BBB4-444B-BCD6-E0026E0E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9B2B-A7CF-4126-AA41-EAC589E5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70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105A-4204-45D6-9E31-088F04C6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CFB84-2C5E-49E5-83CF-FDABC5BE9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CE98-C491-44A4-9730-99A1D927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2BCFB-5743-487C-91EE-55ABE859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86E2-E7BD-44A8-9248-4A588262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C483-1427-4327-A378-455AA34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5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F777B-FFEC-4EE1-8A98-1DA1F3B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2D69-7C4E-46AF-97F6-AE64C042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01-8524-491D-AAF6-E8FA8F02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73F0-6772-4E9B-B765-A1DE5177BA1B}" type="datetimeFigureOut">
              <a:rPr lang="id-ID" smtClean="0"/>
              <a:t>15/05/2022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8701-FD75-437E-876E-0599AB04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5531-B95B-4EC1-A264-7D91B624E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A28A-265C-43D1-8176-C95250DD76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D721B7-D3B5-41F4-B678-A994E5FDEAD4}"/>
              </a:ext>
            </a:extLst>
          </p:cNvPr>
          <p:cNvSpPr/>
          <p:nvPr/>
        </p:nvSpPr>
        <p:spPr>
          <a:xfrm>
            <a:off x="4271589" y="1863274"/>
            <a:ext cx="3478491" cy="313145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7140742" y="3301375"/>
            <a:ext cx="52197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499F-F5F7-4897-AF9F-3EFBD0D12ADB}"/>
              </a:ext>
            </a:extLst>
          </p:cNvPr>
          <p:cNvSpPr txBox="1"/>
          <p:nvPr/>
        </p:nvSpPr>
        <p:spPr>
          <a:xfrm>
            <a:off x="4407560" y="2359044"/>
            <a:ext cx="320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a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2B44-4286-4832-A565-998424307963}"/>
              </a:ext>
            </a:extLst>
          </p:cNvPr>
          <p:cNvSpPr txBox="1"/>
          <p:nvPr/>
        </p:nvSpPr>
        <p:spPr>
          <a:xfrm>
            <a:off x="517906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FD02E-1160-4F87-B578-357A61317895}"/>
              </a:ext>
            </a:extLst>
          </p:cNvPr>
          <p:cNvSpPr txBox="1"/>
          <p:nvPr/>
        </p:nvSpPr>
        <p:spPr>
          <a:xfrm>
            <a:off x="547308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Q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F1320-9AA5-4869-BEB6-FDCA6A5E8E84}"/>
              </a:ext>
            </a:extLst>
          </p:cNvPr>
          <p:cNvSpPr txBox="1"/>
          <p:nvPr/>
        </p:nvSpPr>
        <p:spPr>
          <a:xfrm>
            <a:off x="576710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U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EED47-683F-4B20-9611-30728EA9D109}"/>
              </a:ext>
            </a:extLst>
          </p:cNvPr>
          <p:cNvSpPr txBox="1"/>
          <p:nvPr/>
        </p:nvSpPr>
        <p:spPr>
          <a:xfrm>
            <a:off x="6105983" y="3301375"/>
            <a:ext cx="80469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I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AEC8-27F8-43C7-9B1C-D83DBBF25C20}"/>
              </a:ext>
            </a:extLst>
          </p:cNvPr>
          <p:cNvSpPr txBox="1"/>
          <p:nvPr/>
        </p:nvSpPr>
        <p:spPr>
          <a:xfrm>
            <a:off x="6335855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P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9020-5616-43E8-8F55-F18715E7B313}"/>
              </a:ext>
            </a:extLst>
          </p:cNvPr>
          <p:cNvSpPr txBox="1"/>
          <p:nvPr/>
        </p:nvSpPr>
        <p:spPr>
          <a:xfrm>
            <a:off x="6620229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93466B6-CEE9-472B-B345-D625AB6770D5}"/>
              </a:ext>
            </a:extLst>
          </p:cNvPr>
          <p:cNvSpPr txBox="1"/>
          <p:nvPr/>
        </p:nvSpPr>
        <p:spPr>
          <a:xfrm>
            <a:off x="4432526" y="3973464"/>
            <a:ext cx="331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chemeClr val="bg1"/>
                </a:solidFill>
                <a:latin typeface="Bebas Neue" panose="020B0606020202050201" pitchFamily="34" charset="0"/>
              </a:rPr>
              <a:t>Dolphindatabase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pPr algn="ctr"/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217629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9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329685" y="3840300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182672-CC6A-2008-DBDA-E8290E6BEB00}"/>
              </a:ext>
            </a:extLst>
          </p:cNvPr>
          <p:cNvSpPr txBox="1"/>
          <p:nvPr/>
        </p:nvSpPr>
        <p:spPr>
          <a:xfrm>
            <a:off x="1097898" y="349316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6A2CBE-3944-2C98-2E9B-94250919E473}"/>
              </a:ext>
            </a:extLst>
          </p:cNvPr>
          <p:cNvSpPr/>
          <p:nvPr/>
        </p:nvSpPr>
        <p:spPr>
          <a:xfrm>
            <a:off x="1241332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ProdutoSelecionado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2BE4820-2DF3-F574-B02D-2DA96ACF9738}"/>
              </a:ext>
            </a:extLst>
          </p:cNvPr>
          <p:cNvSpPr/>
          <p:nvPr/>
        </p:nvSpPr>
        <p:spPr>
          <a:xfrm>
            <a:off x="4075160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9AD4B07-4E6F-7A84-974D-648D676F8DA6}"/>
              </a:ext>
            </a:extLst>
          </p:cNvPr>
          <p:cNvSpPr/>
          <p:nvPr/>
        </p:nvSpPr>
        <p:spPr>
          <a:xfrm>
            <a:off x="6908988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CF94446-C4C8-D3D9-91C7-1F3FAF168B79}"/>
              </a:ext>
            </a:extLst>
          </p:cNvPr>
          <p:cNvSpPr/>
          <p:nvPr/>
        </p:nvSpPr>
        <p:spPr>
          <a:xfrm>
            <a:off x="1241331" y="1955910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7C493E2-C90E-495F-FE50-0B0892ADB1D7}"/>
              </a:ext>
            </a:extLst>
          </p:cNvPr>
          <p:cNvSpPr/>
          <p:nvPr/>
        </p:nvSpPr>
        <p:spPr>
          <a:xfrm>
            <a:off x="1329685" y="4788515"/>
            <a:ext cx="2244821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DescontoProduto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79B9721-059F-6C2A-2F10-CE430989655A}"/>
              </a:ext>
            </a:extLst>
          </p:cNvPr>
          <p:cNvSpPr/>
          <p:nvPr/>
        </p:nvSpPr>
        <p:spPr>
          <a:xfrm>
            <a:off x="3742594" y="4788515"/>
            <a:ext cx="121303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[Ganhe]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29125A-681B-20A4-6A3C-D8864B9CFF19}"/>
              </a:ext>
            </a:extLst>
          </p:cNvPr>
          <p:cNvSpPr/>
          <p:nvPr/>
        </p:nvSpPr>
        <p:spPr>
          <a:xfrm>
            <a:off x="1241331" y="2644588"/>
            <a:ext cx="7445469" cy="5647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9978F58-63FF-4245-C457-C84EBCA36B1F}"/>
              </a:ext>
            </a:extLst>
          </p:cNvPr>
          <p:cNvSpPr/>
          <p:nvPr/>
        </p:nvSpPr>
        <p:spPr>
          <a:xfrm>
            <a:off x="1329685" y="5638558"/>
            <a:ext cx="7445469" cy="5647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5E3B1D-A136-3150-B0B5-38756778982A}"/>
              </a:ext>
            </a:extLst>
          </p:cNvPr>
          <p:cNvSpPr txBox="1"/>
          <p:nvPr/>
        </p:nvSpPr>
        <p:spPr>
          <a:xfrm>
            <a:off x="1329685" y="2730611"/>
            <a:ext cx="25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ProdutoSelecionado</a:t>
            </a:r>
            <a:r>
              <a:rPr lang="pt-BR" dirty="0">
                <a:solidFill>
                  <a:schemeClr val="bg1"/>
                </a:solidFill>
              </a:rPr>
              <a:t>]</a:t>
            </a: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7971A3-12EE-5E7D-5BF3-A1F35E321F4C}"/>
              </a:ext>
            </a:extLst>
          </p:cNvPr>
          <p:cNvSpPr txBox="1"/>
          <p:nvPr/>
        </p:nvSpPr>
        <p:spPr>
          <a:xfrm>
            <a:off x="1453965" y="5709849"/>
            <a:ext cx="23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DescontoProduto</a:t>
            </a:r>
            <a:r>
              <a:rPr lang="pt-BR" dirty="0">
                <a:solidFill>
                  <a:schemeClr val="bg1"/>
                </a:solidFill>
              </a:rPr>
              <a:t>] 50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8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61" name="Agrupar 660">
            <a:extLst>
              <a:ext uri="{FF2B5EF4-FFF2-40B4-BE49-F238E27FC236}">
                <a16:creationId xmlns:a16="http://schemas.microsoft.com/office/drawing/2014/main" id="{A86FE3CA-2523-41AA-B01F-A31B95DE05B9}"/>
              </a:ext>
            </a:extLst>
          </p:cNvPr>
          <p:cNvGrpSpPr/>
          <p:nvPr/>
        </p:nvGrpSpPr>
        <p:grpSpPr>
          <a:xfrm>
            <a:off x="-2406180" y="-75071"/>
            <a:ext cx="1582910" cy="4008798"/>
            <a:chOff x="26515811" y="12467204"/>
            <a:chExt cx="3183334" cy="8287016"/>
          </a:xfrm>
        </p:grpSpPr>
        <p:sp>
          <p:nvSpPr>
            <p:cNvPr id="662" name="Forma Livre: Forma 661">
              <a:extLst>
                <a:ext uri="{FF2B5EF4-FFF2-40B4-BE49-F238E27FC236}">
                  <a16:creationId xmlns:a16="http://schemas.microsoft.com/office/drawing/2014/main" id="{15C8178D-61E2-4C26-973B-76C40BD675ED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orma Livre: Forma 662">
              <a:extLst>
                <a:ext uri="{FF2B5EF4-FFF2-40B4-BE49-F238E27FC236}">
                  <a16:creationId xmlns:a16="http://schemas.microsoft.com/office/drawing/2014/main" id="{23F39536-05FA-4882-A179-AEC101023AB7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orma Livre: Forma 663">
              <a:extLst>
                <a:ext uri="{FF2B5EF4-FFF2-40B4-BE49-F238E27FC236}">
                  <a16:creationId xmlns:a16="http://schemas.microsoft.com/office/drawing/2014/main" id="{0695A78C-2DE7-477C-9035-243EA6AABB5B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orma Livre: Forma 664">
              <a:extLst>
                <a:ext uri="{FF2B5EF4-FFF2-40B4-BE49-F238E27FC236}">
                  <a16:creationId xmlns:a16="http://schemas.microsoft.com/office/drawing/2014/main" id="{DCE1F9B8-0DCE-497E-8BA7-8A80FB719C0B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orma Livre: Forma 665">
              <a:extLst>
                <a:ext uri="{FF2B5EF4-FFF2-40B4-BE49-F238E27FC236}">
                  <a16:creationId xmlns:a16="http://schemas.microsoft.com/office/drawing/2014/main" id="{C504B498-08A0-4AE3-8490-C1E823525556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orma Livre: Forma 666">
              <a:extLst>
                <a:ext uri="{FF2B5EF4-FFF2-40B4-BE49-F238E27FC236}">
                  <a16:creationId xmlns:a16="http://schemas.microsoft.com/office/drawing/2014/main" id="{FEAC6710-F2E3-469B-9218-F7F890A399C5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orma Livre: Forma 667">
              <a:extLst>
                <a:ext uri="{FF2B5EF4-FFF2-40B4-BE49-F238E27FC236}">
                  <a16:creationId xmlns:a16="http://schemas.microsoft.com/office/drawing/2014/main" id="{B0F461BB-0745-491A-A949-1187AF1E9BAB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orma Livre: Forma 668">
              <a:extLst>
                <a:ext uri="{FF2B5EF4-FFF2-40B4-BE49-F238E27FC236}">
                  <a16:creationId xmlns:a16="http://schemas.microsoft.com/office/drawing/2014/main" id="{14070609-D382-4819-8F9E-9D4F9AE6758E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orma Livre: Forma 669">
              <a:extLst>
                <a:ext uri="{FF2B5EF4-FFF2-40B4-BE49-F238E27FC236}">
                  <a16:creationId xmlns:a16="http://schemas.microsoft.com/office/drawing/2014/main" id="{2D300102-E1F4-4A9C-B54B-BE58C6B3753A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C18D74FE-23BA-4661-924D-6B7270767C9D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orma Livre: Forma 671">
              <a:extLst>
                <a:ext uri="{FF2B5EF4-FFF2-40B4-BE49-F238E27FC236}">
                  <a16:creationId xmlns:a16="http://schemas.microsoft.com/office/drawing/2014/main" id="{DC6218A9-550B-4BC8-9D7D-94B9F4EF9827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orma Livre: Forma 672">
              <a:extLst>
                <a:ext uri="{FF2B5EF4-FFF2-40B4-BE49-F238E27FC236}">
                  <a16:creationId xmlns:a16="http://schemas.microsoft.com/office/drawing/2014/main" id="{B14B9BAC-5614-406E-9FE0-347102AA82B5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orma Livre: Forma 673">
              <a:extLst>
                <a:ext uri="{FF2B5EF4-FFF2-40B4-BE49-F238E27FC236}">
                  <a16:creationId xmlns:a16="http://schemas.microsoft.com/office/drawing/2014/main" id="{D5719F35-6DA8-4416-A8B7-3887BE66CFC4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orma Livre: Forma 674">
              <a:extLst>
                <a:ext uri="{FF2B5EF4-FFF2-40B4-BE49-F238E27FC236}">
                  <a16:creationId xmlns:a16="http://schemas.microsoft.com/office/drawing/2014/main" id="{7BD40D2C-D5E8-4B59-8869-2991C4FD22FC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orma Livre: Forma 675">
              <a:extLst>
                <a:ext uri="{FF2B5EF4-FFF2-40B4-BE49-F238E27FC236}">
                  <a16:creationId xmlns:a16="http://schemas.microsoft.com/office/drawing/2014/main" id="{94B2246A-A758-4013-91AF-8ADD7B1358D9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orma Livre: Forma 676">
              <a:extLst>
                <a:ext uri="{FF2B5EF4-FFF2-40B4-BE49-F238E27FC236}">
                  <a16:creationId xmlns:a16="http://schemas.microsoft.com/office/drawing/2014/main" id="{631E701F-C396-4A0C-8C93-B9C842DCD011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orma Livre: Forma 677">
              <a:extLst>
                <a:ext uri="{FF2B5EF4-FFF2-40B4-BE49-F238E27FC236}">
                  <a16:creationId xmlns:a16="http://schemas.microsoft.com/office/drawing/2014/main" id="{0823C950-411D-4C54-88F4-AB33E2EE9134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orma Livre: Forma 678">
              <a:extLst>
                <a:ext uri="{FF2B5EF4-FFF2-40B4-BE49-F238E27FC236}">
                  <a16:creationId xmlns:a16="http://schemas.microsoft.com/office/drawing/2014/main" id="{59E8E197-1343-41C5-8B9C-448E37E82BAE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orma Livre: Forma 679">
              <a:extLst>
                <a:ext uri="{FF2B5EF4-FFF2-40B4-BE49-F238E27FC236}">
                  <a16:creationId xmlns:a16="http://schemas.microsoft.com/office/drawing/2014/main" id="{F9B57D43-BD31-45D9-96EA-A11DCD7C87DB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orma Livre: Forma 680">
              <a:extLst>
                <a:ext uri="{FF2B5EF4-FFF2-40B4-BE49-F238E27FC236}">
                  <a16:creationId xmlns:a16="http://schemas.microsoft.com/office/drawing/2014/main" id="{ABD17714-92B3-4039-BA14-D44CC9B280F3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orma Livre: Forma 681">
              <a:extLst>
                <a:ext uri="{FF2B5EF4-FFF2-40B4-BE49-F238E27FC236}">
                  <a16:creationId xmlns:a16="http://schemas.microsoft.com/office/drawing/2014/main" id="{3DBA257E-F50C-4C21-BB5D-A10158F4E7FC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orma Livre: Forma 682">
              <a:extLst>
                <a:ext uri="{FF2B5EF4-FFF2-40B4-BE49-F238E27FC236}">
                  <a16:creationId xmlns:a16="http://schemas.microsoft.com/office/drawing/2014/main" id="{7F1BC95B-4D58-4623-A23B-7734747D950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orma Livre: Forma 683">
              <a:extLst>
                <a:ext uri="{FF2B5EF4-FFF2-40B4-BE49-F238E27FC236}">
                  <a16:creationId xmlns:a16="http://schemas.microsoft.com/office/drawing/2014/main" id="{4D4591BC-3C2C-4D35-863E-4E790B10A12A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orma Livre: Forma 684">
              <a:extLst>
                <a:ext uri="{FF2B5EF4-FFF2-40B4-BE49-F238E27FC236}">
                  <a16:creationId xmlns:a16="http://schemas.microsoft.com/office/drawing/2014/main" id="{969F11B3-BCB6-47D2-9DFD-C34DB51256B5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orma Livre: Forma 685">
              <a:extLst>
                <a:ext uri="{FF2B5EF4-FFF2-40B4-BE49-F238E27FC236}">
                  <a16:creationId xmlns:a16="http://schemas.microsoft.com/office/drawing/2014/main" id="{29862B7C-14B0-48E5-86FA-B63348F0CE53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orma Livre: Forma 686">
              <a:extLst>
                <a:ext uri="{FF2B5EF4-FFF2-40B4-BE49-F238E27FC236}">
                  <a16:creationId xmlns:a16="http://schemas.microsoft.com/office/drawing/2014/main" id="{2179E750-0492-4886-A920-75E995B9E80A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orma Livre: Forma 687">
              <a:extLst>
                <a:ext uri="{FF2B5EF4-FFF2-40B4-BE49-F238E27FC236}">
                  <a16:creationId xmlns:a16="http://schemas.microsoft.com/office/drawing/2014/main" id="{ED09B108-58DA-42ED-AC15-DA2207FE3960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orma Livre: Forma 688">
              <a:extLst>
                <a:ext uri="{FF2B5EF4-FFF2-40B4-BE49-F238E27FC236}">
                  <a16:creationId xmlns:a16="http://schemas.microsoft.com/office/drawing/2014/main" id="{661B789C-BD03-4C5D-96EE-BF2F7FEEAA48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orma Livre: Forma 689">
              <a:extLst>
                <a:ext uri="{FF2B5EF4-FFF2-40B4-BE49-F238E27FC236}">
                  <a16:creationId xmlns:a16="http://schemas.microsoft.com/office/drawing/2014/main" id="{0C2CA96C-CED3-44D5-A184-261AE97F698E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1" name="Forma Livre: Forma 690">
              <a:extLst>
                <a:ext uri="{FF2B5EF4-FFF2-40B4-BE49-F238E27FC236}">
                  <a16:creationId xmlns:a16="http://schemas.microsoft.com/office/drawing/2014/main" id="{C04C6DC3-7D1D-42CE-8602-5ECF4C5A0B7E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2" name="Forma Livre: Forma 691">
              <a:extLst>
                <a:ext uri="{FF2B5EF4-FFF2-40B4-BE49-F238E27FC236}">
                  <a16:creationId xmlns:a16="http://schemas.microsoft.com/office/drawing/2014/main" id="{C6422C66-75D9-4592-A815-C05890A24495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3" name="Forma Livre: Forma 692">
              <a:extLst>
                <a:ext uri="{FF2B5EF4-FFF2-40B4-BE49-F238E27FC236}">
                  <a16:creationId xmlns:a16="http://schemas.microsoft.com/office/drawing/2014/main" id="{A49E5BBB-E6D3-4097-9E69-8D2CBFAF7F95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4" name="Forma Livre: Forma 693">
              <a:extLst>
                <a:ext uri="{FF2B5EF4-FFF2-40B4-BE49-F238E27FC236}">
                  <a16:creationId xmlns:a16="http://schemas.microsoft.com/office/drawing/2014/main" id="{A0450BBA-6D29-47A6-A335-357B72301036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A403E5EA-5384-4C22-BDBE-D8D3631D2311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6" name="Forma Livre: Forma 695">
              <a:extLst>
                <a:ext uri="{FF2B5EF4-FFF2-40B4-BE49-F238E27FC236}">
                  <a16:creationId xmlns:a16="http://schemas.microsoft.com/office/drawing/2014/main" id="{26DFAAEE-B8D1-4ED1-A495-1484CACFDB06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7" name="Forma Livre: Forma 696">
              <a:extLst>
                <a:ext uri="{FF2B5EF4-FFF2-40B4-BE49-F238E27FC236}">
                  <a16:creationId xmlns:a16="http://schemas.microsoft.com/office/drawing/2014/main" id="{F7686411-AE1D-41C0-8D88-C7C136CDF8DF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8" name="Forma Livre: Forma 697">
              <a:extLst>
                <a:ext uri="{FF2B5EF4-FFF2-40B4-BE49-F238E27FC236}">
                  <a16:creationId xmlns:a16="http://schemas.microsoft.com/office/drawing/2014/main" id="{02B73F35-352F-4564-83EE-FD75C79F838C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9" name="Forma Livre: Forma 698">
              <a:extLst>
                <a:ext uri="{FF2B5EF4-FFF2-40B4-BE49-F238E27FC236}">
                  <a16:creationId xmlns:a16="http://schemas.microsoft.com/office/drawing/2014/main" id="{9D63D254-6C9D-4BEF-BE21-39D7713D7CCD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0" name="Forma Livre: Forma 699">
              <a:extLst>
                <a:ext uri="{FF2B5EF4-FFF2-40B4-BE49-F238E27FC236}">
                  <a16:creationId xmlns:a16="http://schemas.microsoft.com/office/drawing/2014/main" id="{0D6A3001-590B-459D-A726-9FD9C89A884E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1" name="Forma Livre: Forma 700">
              <a:extLst>
                <a:ext uri="{FF2B5EF4-FFF2-40B4-BE49-F238E27FC236}">
                  <a16:creationId xmlns:a16="http://schemas.microsoft.com/office/drawing/2014/main" id="{553E0F8D-3B44-43F7-A7B8-652C7AD330A7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2" name="Forma Livre: Forma 701">
              <a:extLst>
                <a:ext uri="{FF2B5EF4-FFF2-40B4-BE49-F238E27FC236}">
                  <a16:creationId xmlns:a16="http://schemas.microsoft.com/office/drawing/2014/main" id="{D76D92C3-6955-4E0B-B2AD-B6C8684581BA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3" name="Forma Livre: Forma 702">
              <a:extLst>
                <a:ext uri="{FF2B5EF4-FFF2-40B4-BE49-F238E27FC236}">
                  <a16:creationId xmlns:a16="http://schemas.microsoft.com/office/drawing/2014/main" id="{24C1AEAA-3285-43CB-9CFB-F3AD31D540C6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4" name="Forma Livre: Forma 703">
              <a:extLst>
                <a:ext uri="{FF2B5EF4-FFF2-40B4-BE49-F238E27FC236}">
                  <a16:creationId xmlns:a16="http://schemas.microsoft.com/office/drawing/2014/main" id="{CF45F2BB-71A6-4685-9609-F77BA4EDCC24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5" name="Forma Livre: Forma 704">
              <a:extLst>
                <a:ext uri="{FF2B5EF4-FFF2-40B4-BE49-F238E27FC236}">
                  <a16:creationId xmlns:a16="http://schemas.microsoft.com/office/drawing/2014/main" id="{E980C6D0-FEAA-4177-9065-BF3F485B5246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6" name="Forma Livre: Forma 705">
              <a:extLst>
                <a:ext uri="{FF2B5EF4-FFF2-40B4-BE49-F238E27FC236}">
                  <a16:creationId xmlns:a16="http://schemas.microsoft.com/office/drawing/2014/main" id="{546A5E39-A38F-40F4-88A1-675D5ACE66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7" name="Forma Livre: Forma 706">
              <a:extLst>
                <a:ext uri="{FF2B5EF4-FFF2-40B4-BE49-F238E27FC236}">
                  <a16:creationId xmlns:a16="http://schemas.microsoft.com/office/drawing/2014/main" id="{AB821504-64AE-4135-BE13-9BCC2645C428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8" name="Forma Livre: Forma 707">
              <a:extLst>
                <a:ext uri="{FF2B5EF4-FFF2-40B4-BE49-F238E27FC236}">
                  <a16:creationId xmlns:a16="http://schemas.microsoft.com/office/drawing/2014/main" id="{5FD4D42A-7153-4779-A29D-2BB9620C254D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9" name="Forma Livre: Forma 708">
              <a:extLst>
                <a:ext uri="{FF2B5EF4-FFF2-40B4-BE49-F238E27FC236}">
                  <a16:creationId xmlns:a16="http://schemas.microsoft.com/office/drawing/2014/main" id="{59545FB8-3450-4420-AC48-EFF9E3B36673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0" name="Forma Livre: Forma 709">
              <a:extLst>
                <a:ext uri="{FF2B5EF4-FFF2-40B4-BE49-F238E27FC236}">
                  <a16:creationId xmlns:a16="http://schemas.microsoft.com/office/drawing/2014/main" id="{5478135D-B041-470C-A7C3-386E45F30341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1" name="Forma Livre: Forma 710">
              <a:extLst>
                <a:ext uri="{FF2B5EF4-FFF2-40B4-BE49-F238E27FC236}">
                  <a16:creationId xmlns:a16="http://schemas.microsoft.com/office/drawing/2014/main" id="{A3E454A4-6602-4E81-B198-EB90DBAB6D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2" name="Forma Livre: Forma 711">
              <a:extLst>
                <a:ext uri="{FF2B5EF4-FFF2-40B4-BE49-F238E27FC236}">
                  <a16:creationId xmlns:a16="http://schemas.microsoft.com/office/drawing/2014/main" id="{11D80071-1845-4821-B716-7A865FF4D49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3" name="Forma Livre: Forma 712">
              <a:extLst>
                <a:ext uri="{FF2B5EF4-FFF2-40B4-BE49-F238E27FC236}">
                  <a16:creationId xmlns:a16="http://schemas.microsoft.com/office/drawing/2014/main" id="{AFBB5ACD-AEC5-4625-99D9-B3FD5F0E6F6F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4" name="Forma Livre: Forma 713">
              <a:extLst>
                <a:ext uri="{FF2B5EF4-FFF2-40B4-BE49-F238E27FC236}">
                  <a16:creationId xmlns:a16="http://schemas.microsoft.com/office/drawing/2014/main" id="{C2075347-D920-46FE-831A-2782816429F9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5" name="Forma Livre: Forma 714">
              <a:extLst>
                <a:ext uri="{FF2B5EF4-FFF2-40B4-BE49-F238E27FC236}">
                  <a16:creationId xmlns:a16="http://schemas.microsoft.com/office/drawing/2014/main" id="{AFABA6E7-58F2-407E-9316-F623B51D9C93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6" name="Forma Livre: Forma 715">
              <a:extLst>
                <a:ext uri="{FF2B5EF4-FFF2-40B4-BE49-F238E27FC236}">
                  <a16:creationId xmlns:a16="http://schemas.microsoft.com/office/drawing/2014/main" id="{C1D489F3-AE13-47E4-B0DD-EFA34873F536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7" name="Forma Livre: Forma 716">
              <a:extLst>
                <a:ext uri="{FF2B5EF4-FFF2-40B4-BE49-F238E27FC236}">
                  <a16:creationId xmlns:a16="http://schemas.microsoft.com/office/drawing/2014/main" id="{2159E2BF-AF59-43AE-860D-357FCF68F428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8" name="Forma Livre: Forma 717">
              <a:extLst>
                <a:ext uri="{FF2B5EF4-FFF2-40B4-BE49-F238E27FC236}">
                  <a16:creationId xmlns:a16="http://schemas.microsoft.com/office/drawing/2014/main" id="{4339EC47-CDF0-4FE5-A6BA-AB305B0614D3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3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91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0285F9-6AAC-44F0-AC21-D959B1DA4277}"/>
              </a:ext>
            </a:extLst>
          </p:cNvPr>
          <p:cNvGrpSpPr/>
          <p:nvPr/>
        </p:nvGrpSpPr>
        <p:grpSpPr>
          <a:xfrm>
            <a:off x="3446554" y="343666"/>
            <a:ext cx="5397377" cy="5130220"/>
            <a:chOff x="4446230" y="2290191"/>
            <a:chExt cx="3323807" cy="3163332"/>
          </a:xfrm>
        </p:grpSpPr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04726D3E-B08A-47F7-A1D9-2482C288EABD}"/>
                </a:ext>
              </a:extLst>
            </p:cNvPr>
            <p:cNvSpPr/>
            <p:nvPr/>
          </p:nvSpPr>
          <p:spPr>
            <a:xfrm rot="10800000" flipV="1">
              <a:off x="4664451" y="4201263"/>
              <a:ext cx="1543174" cy="1246438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241" name="Retângulo 3240">
              <a:extLst>
                <a:ext uri="{FF2B5EF4-FFF2-40B4-BE49-F238E27FC236}">
                  <a16:creationId xmlns:a16="http://schemas.microsoft.com/office/drawing/2014/main" id="{2C8121A0-1C4C-4F31-A3E2-37C2669BD42C}"/>
                </a:ext>
              </a:extLst>
            </p:cNvPr>
            <p:cNvSpPr/>
            <p:nvPr/>
          </p:nvSpPr>
          <p:spPr>
            <a:xfrm>
              <a:off x="6862633" y="5121446"/>
              <a:ext cx="778780" cy="329624"/>
            </a:xfrm>
            <a:prstGeom prst="rect">
              <a:avLst/>
            </a:prstGeom>
            <a:solidFill>
              <a:srgbClr val="825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2A4CA00-7279-4FE8-97C8-579F466F4088}"/>
                </a:ext>
              </a:extLst>
            </p:cNvPr>
            <p:cNvSpPr/>
            <p:nvPr/>
          </p:nvSpPr>
          <p:spPr>
            <a:xfrm flipV="1">
              <a:off x="4974406" y="2290191"/>
              <a:ext cx="2736657" cy="3163332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288B608-A21B-426A-A821-BAAA317BE78F}"/>
                </a:ext>
              </a:extLst>
            </p:cNvPr>
            <p:cNvSpPr/>
            <p:nvPr/>
          </p:nvSpPr>
          <p:spPr>
            <a:xfrm flipV="1">
              <a:off x="4666321" y="3755584"/>
              <a:ext cx="2858090" cy="1619677"/>
            </a:xfrm>
            <a:custGeom>
              <a:avLst/>
              <a:gdLst>
                <a:gd name="connsiteX0" fmla="*/ 2854164 w 2858090"/>
                <a:gd name="connsiteY0" fmla="*/ 1534362 h 1619677"/>
                <a:gd name="connsiteX1" fmla="*/ 2785660 w 2858090"/>
                <a:gd name="connsiteY1" fmla="*/ 1595650 h 1619677"/>
                <a:gd name="connsiteX2" fmla="*/ 77450 w 2858090"/>
                <a:gd name="connsiteY2" fmla="*/ 1617465 h 1619677"/>
                <a:gd name="connsiteX3" fmla="*/ 7964 w 2858090"/>
                <a:gd name="connsiteY3" fmla="*/ 1557283 h 1619677"/>
                <a:gd name="connsiteX4" fmla="*/ -3923 w 2858090"/>
                <a:gd name="connsiteY4" fmla="*/ 80896 h 1619677"/>
                <a:gd name="connsiteX5" fmla="*/ 64580 w 2858090"/>
                <a:gd name="connsiteY5" fmla="*/ 19601 h 1619677"/>
                <a:gd name="connsiteX6" fmla="*/ 2772790 w 2858090"/>
                <a:gd name="connsiteY6" fmla="*/ -2207 h 1619677"/>
                <a:gd name="connsiteX7" fmla="*/ 2842277 w 2858090"/>
                <a:gd name="connsiteY7" fmla="*/ 57975 h 1619677"/>
                <a:gd name="connsiteX8" fmla="*/ 2854164 w 2858090"/>
                <a:gd name="connsiteY8" fmla="*/ 1534362 h 161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0" h="1619677">
                  <a:moveTo>
                    <a:pt x="2854164" y="1534362"/>
                  </a:moveTo>
                  <a:cubicBezTo>
                    <a:pt x="2854430" y="1567905"/>
                    <a:pt x="2823768" y="1595345"/>
                    <a:pt x="2785660" y="1595650"/>
                  </a:cubicBezTo>
                  <a:lnTo>
                    <a:pt x="77450" y="1617465"/>
                  </a:lnTo>
                  <a:cubicBezTo>
                    <a:pt x="39343" y="1617770"/>
                    <a:pt x="8238" y="1590826"/>
                    <a:pt x="7964" y="1557283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0" y="-2207"/>
                  </a:lnTo>
                  <a:cubicBezTo>
                    <a:pt x="2810890" y="-2512"/>
                    <a:pt x="2842002" y="24432"/>
                    <a:pt x="2842277" y="57975"/>
                  </a:cubicBezTo>
                  <a:lnTo>
                    <a:pt x="2854164" y="1534362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D0EE82E-0F2D-4291-B692-6B13E4CDDA3D}"/>
                </a:ext>
              </a:extLst>
            </p:cNvPr>
            <p:cNvSpPr/>
            <p:nvPr/>
          </p:nvSpPr>
          <p:spPr>
            <a:xfrm flipV="1">
              <a:off x="4858396" y="3894686"/>
              <a:ext cx="2476637" cy="1020489"/>
            </a:xfrm>
            <a:custGeom>
              <a:avLst/>
              <a:gdLst>
                <a:gd name="connsiteX0" fmla="*/ 88674 w 2476637"/>
                <a:gd name="connsiteY0" fmla="*/ 15942 h 1020489"/>
                <a:gd name="connsiteX1" fmla="*/ 2372032 w 2476637"/>
                <a:gd name="connsiteY1" fmla="*/ -2445 h 1020489"/>
                <a:gd name="connsiteX2" fmla="*/ 2466139 w 2476637"/>
                <a:gd name="connsiteY2" fmla="*/ 90160 h 1020489"/>
                <a:gd name="connsiteX3" fmla="*/ 2472707 w 2476637"/>
                <a:gd name="connsiteY3" fmla="*/ 905544 h 1020489"/>
                <a:gd name="connsiteX4" fmla="*/ 2380102 w 2476637"/>
                <a:gd name="connsiteY4" fmla="*/ 999651 h 1020489"/>
                <a:gd name="connsiteX5" fmla="*/ 96744 w 2476637"/>
                <a:gd name="connsiteY5" fmla="*/ 1018038 h 1020489"/>
                <a:gd name="connsiteX6" fmla="*/ 2637 w 2476637"/>
                <a:gd name="connsiteY6" fmla="*/ 925432 h 1020489"/>
                <a:gd name="connsiteX7" fmla="*/ -3924 w 2476637"/>
                <a:gd name="connsiteY7" fmla="*/ 110056 h 1020489"/>
                <a:gd name="connsiteX8" fmla="*/ 88674 w 2476637"/>
                <a:gd name="connsiteY8" fmla="*/ 15942 h 10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37" h="1020489">
                  <a:moveTo>
                    <a:pt x="88674" y="15942"/>
                  </a:moveTo>
                  <a:lnTo>
                    <a:pt x="2372032" y="-2445"/>
                  </a:lnTo>
                  <a:cubicBezTo>
                    <a:pt x="2423589" y="-2857"/>
                    <a:pt x="2465720" y="38603"/>
                    <a:pt x="2466139" y="90160"/>
                  </a:cubicBezTo>
                  <a:lnTo>
                    <a:pt x="2472707" y="905544"/>
                  </a:lnTo>
                  <a:cubicBezTo>
                    <a:pt x="2473119" y="957101"/>
                    <a:pt x="2431658" y="999232"/>
                    <a:pt x="2380102" y="999651"/>
                  </a:cubicBezTo>
                  <a:lnTo>
                    <a:pt x="96744" y="1018038"/>
                  </a:lnTo>
                  <a:cubicBezTo>
                    <a:pt x="45187" y="1018449"/>
                    <a:pt x="3049" y="976997"/>
                    <a:pt x="2637" y="925432"/>
                  </a:cubicBezTo>
                  <a:lnTo>
                    <a:pt x="-3924" y="110056"/>
                  </a:lnTo>
                  <a:cubicBezTo>
                    <a:pt x="-4343" y="58492"/>
                    <a:pt x="37117" y="16361"/>
                    <a:pt x="88674" y="15942"/>
                  </a:cubicBezTo>
                </a:path>
              </a:pathLst>
            </a:custGeom>
            <a:solidFill>
              <a:srgbClr val="41434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184078-DCA5-40BC-B572-F9AAD2F3E9D8}"/>
                </a:ext>
              </a:extLst>
            </p:cNvPr>
            <p:cNvSpPr/>
            <p:nvPr/>
          </p:nvSpPr>
          <p:spPr>
            <a:xfrm flipV="1">
              <a:off x="5786480" y="4955274"/>
              <a:ext cx="611462" cy="339909"/>
            </a:xfrm>
            <a:custGeom>
              <a:avLst/>
              <a:gdLst>
                <a:gd name="connsiteX0" fmla="*/ 66490 w 611462"/>
                <a:gd name="connsiteY0" fmla="*/ 2390 h 339909"/>
                <a:gd name="connsiteX1" fmla="*/ 534417 w 611462"/>
                <a:gd name="connsiteY1" fmla="*/ -1375 h 339909"/>
                <a:gd name="connsiteX2" fmla="*/ 605977 w 611462"/>
                <a:gd name="connsiteY2" fmla="*/ 69034 h 339909"/>
                <a:gd name="connsiteX3" fmla="*/ 607538 w 611462"/>
                <a:gd name="connsiteY3" fmla="*/ 263206 h 339909"/>
                <a:gd name="connsiteX4" fmla="*/ 537130 w 611462"/>
                <a:gd name="connsiteY4" fmla="*/ 334765 h 339909"/>
                <a:gd name="connsiteX5" fmla="*/ 69202 w 611462"/>
                <a:gd name="connsiteY5" fmla="*/ 338530 h 339909"/>
                <a:gd name="connsiteX6" fmla="*/ -2357 w 611462"/>
                <a:gd name="connsiteY6" fmla="*/ 268114 h 339909"/>
                <a:gd name="connsiteX7" fmla="*/ -3919 w 611462"/>
                <a:gd name="connsiteY7" fmla="*/ 73949 h 339909"/>
                <a:gd name="connsiteX8" fmla="*/ 66490 w 611462"/>
                <a:gd name="connsiteY8" fmla="*/ 2390 h 33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2" h="339909">
                  <a:moveTo>
                    <a:pt x="66490" y="2390"/>
                  </a:moveTo>
                  <a:lnTo>
                    <a:pt x="534417" y="-1375"/>
                  </a:lnTo>
                  <a:cubicBezTo>
                    <a:pt x="573630" y="-1687"/>
                    <a:pt x="605664" y="29829"/>
                    <a:pt x="605977" y="69034"/>
                  </a:cubicBezTo>
                  <a:lnTo>
                    <a:pt x="607538" y="263206"/>
                  </a:lnTo>
                  <a:cubicBezTo>
                    <a:pt x="607859" y="302411"/>
                    <a:pt x="576327" y="334445"/>
                    <a:pt x="537130" y="334765"/>
                  </a:cubicBezTo>
                  <a:lnTo>
                    <a:pt x="69202" y="338530"/>
                  </a:lnTo>
                  <a:cubicBezTo>
                    <a:pt x="29990" y="338850"/>
                    <a:pt x="-2045" y="307318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BDBBB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365FA45-5574-4BA6-BC33-86504D6FE5B2}"/>
                </a:ext>
              </a:extLst>
            </p:cNvPr>
            <p:cNvSpPr/>
            <p:nvPr/>
          </p:nvSpPr>
          <p:spPr>
            <a:xfrm flipV="1">
              <a:off x="7097210" y="3989870"/>
              <a:ext cx="165141" cy="117135"/>
            </a:xfrm>
            <a:custGeom>
              <a:avLst/>
              <a:gdLst>
                <a:gd name="connsiteX0" fmla="*/ -5158 w 165141"/>
                <a:gd name="connsiteY0" fmla="*/ 21025 h 117135"/>
                <a:gd name="connsiteX1" fmla="*/ 17511 w 165141"/>
                <a:gd name="connsiteY1" fmla="*/ -2018 h 117135"/>
                <a:gd name="connsiteX2" fmla="*/ 136376 w 165141"/>
                <a:gd name="connsiteY2" fmla="*/ -2978 h 117135"/>
                <a:gd name="connsiteX3" fmla="*/ 159411 w 165141"/>
                <a:gd name="connsiteY3" fmla="*/ 19699 h 117135"/>
                <a:gd name="connsiteX4" fmla="*/ 159982 w 165141"/>
                <a:gd name="connsiteY4" fmla="*/ 90153 h 117135"/>
                <a:gd name="connsiteX5" fmla="*/ 137313 w 165141"/>
                <a:gd name="connsiteY5" fmla="*/ 113196 h 117135"/>
                <a:gd name="connsiteX6" fmla="*/ 18449 w 165141"/>
                <a:gd name="connsiteY6" fmla="*/ 114156 h 117135"/>
                <a:gd name="connsiteX7" fmla="*/ -4594 w 165141"/>
                <a:gd name="connsiteY7" fmla="*/ 91472 h 117135"/>
                <a:gd name="connsiteX8" fmla="*/ -5158 w 165141"/>
                <a:gd name="connsiteY8" fmla="*/ 21025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5158" y="21025"/>
                  </a:moveTo>
                  <a:cubicBezTo>
                    <a:pt x="-5257" y="8452"/>
                    <a:pt x="4946" y="-1919"/>
                    <a:pt x="17511" y="-2018"/>
                  </a:cubicBezTo>
                  <a:lnTo>
                    <a:pt x="136376" y="-2978"/>
                  </a:lnTo>
                  <a:cubicBezTo>
                    <a:pt x="148941" y="-3077"/>
                    <a:pt x="159319" y="7126"/>
                    <a:pt x="159411" y="19699"/>
                  </a:cubicBezTo>
                  <a:lnTo>
                    <a:pt x="159982" y="90153"/>
                  </a:lnTo>
                  <a:cubicBezTo>
                    <a:pt x="160081" y="102726"/>
                    <a:pt x="149878" y="113090"/>
                    <a:pt x="137313" y="113196"/>
                  </a:cubicBezTo>
                  <a:lnTo>
                    <a:pt x="18449" y="114156"/>
                  </a:lnTo>
                  <a:cubicBezTo>
                    <a:pt x="5884" y="114256"/>
                    <a:pt x="-4495" y="104052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63C5289-056A-4F89-A3EB-AC5B568E2A5E}"/>
                </a:ext>
              </a:extLst>
            </p:cNvPr>
            <p:cNvSpPr/>
            <p:nvPr/>
          </p:nvSpPr>
          <p:spPr>
            <a:xfrm flipV="1">
              <a:off x="6665195" y="3986395"/>
              <a:ext cx="165141" cy="117128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59 w 165141"/>
                <a:gd name="connsiteY2" fmla="*/ -2983 h 117128"/>
                <a:gd name="connsiteX3" fmla="*/ 159910 w 165141"/>
                <a:gd name="connsiteY3" fmla="*/ 19694 h 117128"/>
                <a:gd name="connsiteX4" fmla="*/ 160473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59" y="-2983"/>
                  </a:lnTo>
                  <a:cubicBezTo>
                    <a:pt x="149440" y="-3090"/>
                    <a:pt x="159810" y="7121"/>
                    <a:pt x="159910" y="19694"/>
                  </a:cubicBezTo>
                  <a:lnTo>
                    <a:pt x="160473" y="90141"/>
                  </a:lnTo>
                  <a:cubicBezTo>
                    <a:pt x="160580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99B308B-1591-4E4C-B03D-607A4EF4C722}"/>
                </a:ext>
              </a:extLst>
            </p:cNvPr>
            <p:cNvSpPr/>
            <p:nvPr/>
          </p:nvSpPr>
          <p:spPr>
            <a:xfrm flipV="1">
              <a:off x="6449192" y="3984657"/>
              <a:ext cx="165141" cy="117128"/>
            </a:xfrm>
            <a:custGeom>
              <a:avLst/>
              <a:gdLst>
                <a:gd name="connsiteX0" fmla="*/ -4421 w 165141"/>
                <a:gd name="connsiteY0" fmla="*/ 21017 h 117128"/>
                <a:gd name="connsiteX1" fmla="*/ 18249 w 165141"/>
                <a:gd name="connsiteY1" fmla="*/ -2026 h 117128"/>
                <a:gd name="connsiteX2" fmla="*/ 137112 w 165141"/>
                <a:gd name="connsiteY2" fmla="*/ -2986 h 117128"/>
                <a:gd name="connsiteX3" fmla="*/ 160148 w 165141"/>
                <a:gd name="connsiteY3" fmla="*/ 19691 h 117128"/>
                <a:gd name="connsiteX4" fmla="*/ 160719 w 165141"/>
                <a:gd name="connsiteY4" fmla="*/ 90146 h 117128"/>
                <a:gd name="connsiteX5" fmla="*/ 138050 w 165141"/>
                <a:gd name="connsiteY5" fmla="*/ 113188 h 117128"/>
                <a:gd name="connsiteX6" fmla="*/ 19186 w 165141"/>
                <a:gd name="connsiteY6" fmla="*/ 114141 h 117128"/>
                <a:gd name="connsiteX7" fmla="*/ -3857 w 165141"/>
                <a:gd name="connsiteY7" fmla="*/ 91472 h 117128"/>
                <a:gd name="connsiteX8" fmla="*/ -4421 w 165141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2" y="-2986"/>
                  </a:lnTo>
                  <a:cubicBezTo>
                    <a:pt x="149678" y="-3085"/>
                    <a:pt x="160056" y="7118"/>
                    <a:pt x="160148" y="19691"/>
                  </a:cubicBezTo>
                  <a:lnTo>
                    <a:pt x="160719" y="90146"/>
                  </a:lnTo>
                  <a:cubicBezTo>
                    <a:pt x="160818" y="102719"/>
                    <a:pt x="150615" y="113082"/>
                    <a:pt x="138050" y="113188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FB8E01-2A31-4F94-8DBA-B5138C829AEB}"/>
                </a:ext>
              </a:extLst>
            </p:cNvPr>
            <p:cNvSpPr/>
            <p:nvPr/>
          </p:nvSpPr>
          <p:spPr>
            <a:xfrm flipV="1">
              <a:off x="6233180" y="3982913"/>
              <a:ext cx="165149" cy="117128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5 w 165149"/>
                <a:gd name="connsiteY5" fmla="*/ 113178 h 117128"/>
                <a:gd name="connsiteX6" fmla="*/ 19439 w 165149"/>
                <a:gd name="connsiteY6" fmla="*/ 114138 h 117128"/>
                <a:gd name="connsiteX7" fmla="*/ -3604 w 165149"/>
                <a:gd name="connsiteY7" fmla="*/ 91461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2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8" y="113072"/>
                    <a:pt x="138295" y="113178"/>
                  </a:cubicBezTo>
                  <a:lnTo>
                    <a:pt x="19439" y="114138"/>
                  </a:lnTo>
                  <a:cubicBezTo>
                    <a:pt x="6866" y="114237"/>
                    <a:pt x="-3505" y="104034"/>
                    <a:pt x="-3604" y="91461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4D0E1B4-47C7-4845-8248-D037888B77A7}"/>
                </a:ext>
              </a:extLst>
            </p:cNvPr>
            <p:cNvSpPr/>
            <p:nvPr/>
          </p:nvSpPr>
          <p:spPr>
            <a:xfrm flipV="1">
              <a:off x="5801173" y="3979438"/>
              <a:ext cx="165141" cy="117128"/>
            </a:xfrm>
            <a:custGeom>
              <a:avLst/>
              <a:gdLst>
                <a:gd name="connsiteX0" fmla="*/ -3684 w 165141"/>
                <a:gd name="connsiteY0" fmla="*/ 21009 h 117128"/>
                <a:gd name="connsiteX1" fmla="*/ 18986 w 165141"/>
                <a:gd name="connsiteY1" fmla="*/ -2033 h 117128"/>
                <a:gd name="connsiteX2" fmla="*/ 137849 w 165141"/>
                <a:gd name="connsiteY2" fmla="*/ -2993 h 117128"/>
                <a:gd name="connsiteX3" fmla="*/ 160885 w 165141"/>
                <a:gd name="connsiteY3" fmla="*/ 19684 h 117128"/>
                <a:gd name="connsiteX4" fmla="*/ 161456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09"/>
                  </a:moveTo>
                  <a:cubicBezTo>
                    <a:pt x="-3783" y="8436"/>
                    <a:pt x="6420" y="-1934"/>
                    <a:pt x="18986" y="-2033"/>
                  </a:cubicBezTo>
                  <a:lnTo>
                    <a:pt x="137849" y="-2993"/>
                  </a:lnTo>
                  <a:cubicBezTo>
                    <a:pt x="150415" y="-3092"/>
                    <a:pt x="160793" y="7111"/>
                    <a:pt x="160885" y="19684"/>
                  </a:cubicBezTo>
                  <a:lnTo>
                    <a:pt x="161456" y="90130"/>
                  </a:lnTo>
                  <a:cubicBezTo>
                    <a:pt x="161555" y="102711"/>
                    <a:pt x="151352" y="113082"/>
                    <a:pt x="138787" y="113181"/>
                  </a:cubicBezTo>
                  <a:lnTo>
                    <a:pt x="19923" y="114133"/>
                  </a:lnTo>
                  <a:cubicBezTo>
                    <a:pt x="7350" y="114232"/>
                    <a:pt x="-3021" y="104029"/>
                    <a:pt x="-3120" y="91464"/>
                  </a:cubicBezTo>
                  <a:lnTo>
                    <a:pt x="-3684" y="210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1" name="Forma Livre: Forma 2740">
              <a:extLst>
                <a:ext uri="{FF2B5EF4-FFF2-40B4-BE49-F238E27FC236}">
                  <a16:creationId xmlns:a16="http://schemas.microsoft.com/office/drawing/2014/main" id="{73020361-0D61-4806-928F-20C78C51AC43}"/>
                </a:ext>
              </a:extLst>
            </p:cNvPr>
            <p:cNvSpPr/>
            <p:nvPr/>
          </p:nvSpPr>
          <p:spPr>
            <a:xfrm flipV="1">
              <a:off x="5585162" y="3977693"/>
              <a:ext cx="165149" cy="117135"/>
            </a:xfrm>
            <a:custGeom>
              <a:avLst/>
              <a:gdLst>
                <a:gd name="connsiteX0" fmla="*/ -3438 w 165149"/>
                <a:gd name="connsiteY0" fmla="*/ 21007 h 117135"/>
                <a:gd name="connsiteX1" fmla="*/ 19239 w 165149"/>
                <a:gd name="connsiteY1" fmla="*/ -2036 h 117135"/>
                <a:gd name="connsiteX2" fmla="*/ 138095 w 165149"/>
                <a:gd name="connsiteY2" fmla="*/ -2996 h 117135"/>
                <a:gd name="connsiteX3" fmla="*/ 161146 w 165149"/>
                <a:gd name="connsiteY3" fmla="*/ 19681 h 117135"/>
                <a:gd name="connsiteX4" fmla="*/ 161710 w 165149"/>
                <a:gd name="connsiteY4" fmla="*/ 90135 h 117135"/>
                <a:gd name="connsiteX5" fmla="*/ 139033 w 165149"/>
                <a:gd name="connsiteY5" fmla="*/ 113178 h 117135"/>
                <a:gd name="connsiteX6" fmla="*/ 20176 w 165149"/>
                <a:gd name="connsiteY6" fmla="*/ 114138 h 117135"/>
                <a:gd name="connsiteX7" fmla="*/ -2867 w 165149"/>
                <a:gd name="connsiteY7" fmla="*/ 91461 h 117135"/>
                <a:gd name="connsiteX8" fmla="*/ -3438 w 165149"/>
                <a:gd name="connsiteY8" fmla="*/ 2100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5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5"/>
                  </a:lnTo>
                  <a:cubicBezTo>
                    <a:pt x="161809" y="102708"/>
                    <a:pt x="151606" y="113079"/>
                    <a:pt x="139033" y="113178"/>
                  </a:cubicBezTo>
                  <a:lnTo>
                    <a:pt x="20176" y="114138"/>
                  </a:lnTo>
                  <a:cubicBezTo>
                    <a:pt x="7603" y="114237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2" name="Forma Livre: Forma 2741">
              <a:extLst>
                <a:ext uri="{FF2B5EF4-FFF2-40B4-BE49-F238E27FC236}">
                  <a16:creationId xmlns:a16="http://schemas.microsoft.com/office/drawing/2014/main" id="{C3F3AAED-1585-4C98-B9BA-A6323B529321}"/>
                </a:ext>
              </a:extLst>
            </p:cNvPr>
            <p:cNvSpPr/>
            <p:nvPr/>
          </p:nvSpPr>
          <p:spPr>
            <a:xfrm flipV="1">
              <a:off x="5369158" y="3975956"/>
              <a:ext cx="165141" cy="117128"/>
            </a:xfrm>
            <a:custGeom>
              <a:avLst/>
              <a:gdLst>
                <a:gd name="connsiteX0" fmla="*/ -3193 w 165141"/>
                <a:gd name="connsiteY0" fmla="*/ 20997 h 117128"/>
                <a:gd name="connsiteX1" fmla="*/ 19485 w 165141"/>
                <a:gd name="connsiteY1" fmla="*/ -2046 h 117128"/>
                <a:gd name="connsiteX2" fmla="*/ 138333 w 165141"/>
                <a:gd name="connsiteY2" fmla="*/ -2999 h 117128"/>
                <a:gd name="connsiteX3" fmla="*/ 161384 w 165141"/>
                <a:gd name="connsiteY3" fmla="*/ 19671 h 117128"/>
                <a:gd name="connsiteX4" fmla="*/ 161948 w 165141"/>
                <a:gd name="connsiteY4" fmla="*/ 90125 h 117128"/>
                <a:gd name="connsiteX5" fmla="*/ 139278 w 165141"/>
                <a:gd name="connsiteY5" fmla="*/ 113168 h 117128"/>
                <a:gd name="connsiteX6" fmla="*/ 20422 w 165141"/>
                <a:gd name="connsiteY6" fmla="*/ 114128 h 117128"/>
                <a:gd name="connsiteX7" fmla="*/ -2629 w 165141"/>
                <a:gd name="connsiteY7" fmla="*/ 91451 h 117128"/>
                <a:gd name="connsiteX8" fmla="*/ -3193 w 165141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3" y="-2999"/>
                  </a:lnTo>
                  <a:cubicBezTo>
                    <a:pt x="150914" y="-3105"/>
                    <a:pt x="161277" y="7098"/>
                    <a:pt x="161384" y="19671"/>
                  </a:cubicBezTo>
                  <a:lnTo>
                    <a:pt x="161948" y="90125"/>
                  </a:lnTo>
                  <a:cubicBezTo>
                    <a:pt x="162054" y="102698"/>
                    <a:pt x="151851" y="113069"/>
                    <a:pt x="139278" y="113168"/>
                  </a:cubicBezTo>
                  <a:lnTo>
                    <a:pt x="20422" y="114128"/>
                  </a:lnTo>
                  <a:cubicBezTo>
                    <a:pt x="7841" y="114227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3" name="Forma Livre: Forma 2742">
              <a:extLst>
                <a:ext uri="{FF2B5EF4-FFF2-40B4-BE49-F238E27FC236}">
                  <a16:creationId xmlns:a16="http://schemas.microsoft.com/office/drawing/2014/main" id="{F76B4F6C-879B-47E8-8D2A-04E68BFF9532}"/>
                </a:ext>
              </a:extLst>
            </p:cNvPr>
            <p:cNvSpPr/>
            <p:nvPr/>
          </p:nvSpPr>
          <p:spPr>
            <a:xfrm flipV="1">
              <a:off x="4937143" y="3972481"/>
              <a:ext cx="165149" cy="117128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2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0 h 117128"/>
                <a:gd name="connsiteX6" fmla="*/ 20913 w 165149"/>
                <a:gd name="connsiteY6" fmla="*/ 114123 h 117128"/>
                <a:gd name="connsiteX7" fmla="*/ -2130 w 165149"/>
                <a:gd name="connsiteY7" fmla="*/ 91453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2" y="-3004"/>
                  </a:lnTo>
                  <a:cubicBezTo>
                    <a:pt x="151413" y="-3103"/>
                    <a:pt x="161776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0"/>
                  </a:cubicBezTo>
                  <a:lnTo>
                    <a:pt x="20913" y="114123"/>
                  </a:lnTo>
                  <a:cubicBezTo>
                    <a:pt x="8340" y="114222"/>
                    <a:pt x="-2031" y="104026"/>
                    <a:pt x="-2130" y="91453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4" name="Forma Livre: Forma 2743">
              <a:extLst>
                <a:ext uri="{FF2B5EF4-FFF2-40B4-BE49-F238E27FC236}">
                  <a16:creationId xmlns:a16="http://schemas.microsoft.com/office/drawing/2014/main" id="{3AD7EBA0-87C2-44AC-988B-25850E417033}"/>
                </a:ext>
              </a:extLst>
            </p:cNvPr>
            <p:cNvSpPr/>
            <p:nvPr/>
          </p:nvSpPr>
          <p:spPr>
            <a:xfrm flipV="1">
              <a:off x="4446230" y="2499628"/>
              <a:ext cx="3323807" cy="1268362"/>
            </a:xfrm>
            <a:custGeom>
              <a:avLst/>
              <a:gdLst>
                <a:gd name="connsiteX0" fmla="*/ 308675 w 3323807"/>
                <a:gd name="connsiteY0" fmla="*/ 1549 h 728600"/>
                <a:gd name="connsiteX1" fmla="*/ 2996958 w 3323807"/>
                <a:gd name="connsiteY1" fmla="*/ -3937 h 728600"/>
                <a:gd name="connsiteX2" fmla="*/ 3124867 w 3323807"/>
                <a:gd name="connsiteY2" fmla="*/ 101676 h 728600"/>
                <a:gd name="connsiteX3" fmla="*/ 3308905 w 3323807"/>
                <a:gd name="connsiteY3" fmla="*/ 578351 h 728600"/>
                <a:gd name="connsiteX4" fmla="*/ 3246201 w 3323807"/>
                <a:gd name="connsiteY4" fmla="*/ 718170 h 728600"/>
                <a:gd name="connsiteX5" fmla="*/ 71076 w 3323807"/>
                <a:gd name="connsiteY5" fmla="*/ 724662 h 728600"/>
                <a:gd name="connsiteX6" fmla="*/ 6123 w 3323807"/>
                <a:gd name="connsiteY6" fmla="*/ 585095 h 728600"/>
                <a:gd name="connsiteX7" fmla="*/ 190420 w 3323807"/>
                <a:gd name="connsiteY7" fmla="*/ 107863 h 728600"/>
                <a:gd name="connsiteX8" fmla="*/ 308675 w 3323807"/>
                <a:gd name="connsiteY8" fmla="*/ 1549 h 7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07" h="728600">
                  <a:moveTo>
                    <a:pt x="308675" y="1549"/>
                  </a:moveTo>
                  <a:lnTo>
                    <a:pt x="2996958" y="-3937"/>
                  </a:lnTo>
                  <a:cubicBezTo>
                    <a:pt x="3050390" y="-4044"/>
                    <a:pt x="3103013" y="42521"/>
                    <a:pt x="3124867" y="101676"/>
                  </a:cubicBezTo>
                  <a:lnTo>
                    <a:pt x="3308905" y="578351"/>
                  </a:lnTo>
                  <a:cubicBezTo>
                    <a:pt x="3337000" y="654406"/>
                    <a:pt x="3309317" y="718048"/>
                    <a:pt x="3246201" y="718170"/>
                  </a:cubicBezTo>
                  <a:lnTo>
                    <a:pt x="71076" y="724662"/>
                  </a:lnTo>
                  <a:cubicBezTo>
                    <a:pt x="7968" y="724792"/>
                    <a:pt x="-20745" y="661264"/>
                    <a:pt x="6123" y="585095"/>
                  </a:cubicBezTo>
                  <a:lnTo>
                    <a:pt x="190420" y="107863"/>
                  </a:lnTo>
                  <a:cubicBezTo>
                    <a:pt x="211322" y="48625"/>
                    <a:pt x="255236" y="1663"/>
                    <a:pt x="308675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5" name="Forma Livre: Forma 2744">
              <a:extLst>
                <a:ext uri="{FF2B5EF4-FFF2-40B4-BE49-F238E27FC236}">
                  <a16:creationId xmlns:a16="http://schemas.microsoft.com/office/drawing/2014/main" id="{E1154A36-8507-4580-A0D3-CE92640AC290}"/>
                </a:ext>
              </a:extLst>
            </p:cNvPr>
            <p:cNvSpPr/>
            <p:nvPr/>
          </p:nvSpPr>
          <p:spPr>
            <a:xfrm flipV="1">
              <a:off x="4451434" y="2585157"/>
              <a:ext cx="3313155" cy="1183143"/>
            </a:xfrm>
            <a:custGeom>
              <a:avLst/>
              <a:gdLst>
                <a:gd name="connsiteX0" fmla="*/ 303600 w 3313155"/>
                <a:gd name="connsiteY0" fmla="*/ 1912 h 648092"/>
                <a:gd name="connsiteX1" fmla="*/ 2992546 w 3313155"/>
                <a:gd name="connsiteY1" fmla="*/ -3582 h 648092"/>
                <a:gd name="connsiteX2" fmla="*/ 3095683 w 3313155"/>
                <a:gd name="connsiteY2" fmla="*/ 42648 h 648092"/>
                <a:gd name="connsiteX3" fmla="*/ 3298839 w 3313155"/>
                <a:gd name="connsiteY3" fmla="*/ 513936 h 648092"/>
                <a:gd name="connsiteX4" fmla="*/ 3234999 w 3313155"/>
                <a:gd name="connsiteY4" fmla="*/ 637754 h 648092"/>
                <a:gd name="connsiteX5" fmla="*/ 71495 w 3313155"/>
                <a:gd name="connsiteY5" fmla="*/ 644215 h 648092"/>
                <a:gd name="connsiteX6" fmla="*/ 5658 w 3313155"/>
                <a:gd name="connsiteY6" fmla="*/ 520665 h 648092"/>
                <a:gd name="connsiteX7" fmla="*/ 201987 w 3313155"/>
                <a:gd name="connsiteY7" fmla="*/ 49072 h 648092"/>
                <a:gd name="connsiteX8" fmla="*/ 303600 w 3313155"/>
                <a:gd name="connsiteY8" fmla="*/ 1912 h 6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5" h="648092">
                  <a:moveTo>
                    <a:pt x="303600" y="1912"/>
                  </a:moveTo>
                  <a:lnTo>
                    <a:pt x="2992546" y="-3582"/>
                  </a:lnTo>
                  <a:cubicBezTo>
                    <a:pt x="3046000" y="-3697"/>
                    <a:pt x="3074354" y="-10052"/>
                    <a:pt x="3095683" y="42648"/>
                  </a:cubicBezTo>
                  <a:lnTo>
                    <a:pt x="3298839" y="513936"/>
                  </a:lnTo>
                  <a:cubicBezTo>
                    <a:pt x="3326096" y="581289"/>
                    <a:pt x="3297879" y="637624"/>
                    <a:pt x="3234999" y="637754"/>
                  </a:cubicBezTo>
                  <a:lnTo>
                    <a:pt x="71495" y="644215"/>
                  </a:lnTo>
                  <a:cubicBezTo>
                    <a:pt x="8615" y="644345"/>
                    <a:pt x="-20516" y="588132"/>
                    <a:pt x="5658" y="520665"/>
                  </a:cubicBezTo>
                  <a:lnTo>
                    <a:pt x="201987" y="49072"/>
                  </a:lnTo>
                  <a:cubicBezTo>
                    <a:pt x="222462" y="-3712"/>
                    <a:pt x="250153" y="2018"/>
                    <a:pt x="303600" y="1912"/>
                  </a:cubicBezTo>
                </a:path>
              </a:pathLst>
            </a:custGeom>
            <a:solidFill>
              <a:srgbClr val="C1BFB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6" name="Forma Livre: Forma 2745">
              <a:extLst>
                <a:ext uri="{FF2B5EF4-FFF2-40B4-BE49-F238E27FC236}">
                  <a16:creationId xmlns:a16="http://schemas.microsoft.com/office/drawing/2014/main" id="{FDBA5258-5C5B-43E2-8BA7-52E3F04DED01}"/>
                </a:ext>
              </a:extLst>
            </p:cNvPr>
            <p:cNvSpPr/>
            <p:nvPr/>
          </p:nvSpPr>
          <p:spPr>
            <a:xfrm flipV="1">
              <a:off x="4564415" y="2664890"/>
              <a:ext cx="3055591" cy="1042202"/>
            </a:xfrm>
            <a:custGeom>
              <a:avLst/>
              <a:gdLst>
                <a:gd name="connsiteX0" fmla="*/ 246887 w 3055591"/>
                <a:gd name="connsiteY0" fmla="*/ 16667 h 503814"/>
                <a:gd name="connsiteX1" fmla="*/ 2793546 w 3055591"/>
                <a:gd name="connsiteY1" fmla="*/ -3846 h 503814"/>
                <a:gd name="connsiteX2" fmla="*/ 2916669 w 3055591"/>
                <a:gd name="connsiteY2" fmla="*/ 96395 h 503814"/>
                <a:gd name="connsiteX3" fmla="*/ 3034070 w 3055591"/>
                <a:gd name="connsiteY3" fmla="*/ 348479 h 503814"/>
                <a:gd name="connsiteX4" fmla="*/ 3004657 w 3055591"/>
                <a:gd name="connsiteY4" fmla="*/ 476114 h 503814"/>
                <a:gd name="connsiteX5" fmla="*/ 44050 w 3055591"/>
                <a:gd name="connsiteY5" fmla="*/ 499964 h 503814"/>
                <a:gd name="connsiteX6" fmla="*/ 12450 w 3055591"/>
                <a:gd name="connsiteY6" fmla="*/ 372818 h 503814"/>
                <a:gd name="connsiteX7" fmla="*/ 125500 w 3055591"/>
                <a:gd name="connsiteY7" fmla="*/ 118882 h 503814"/>
                <a:gd name="connsiteX8" fmla="*/ 246887 w 3055591"/>
                <a:gd name="connsiteY8" fmla="*/ 16667 h 50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1" h="503814">
                  <a:moveTo>
                    <a:pt x="246887" y="16667"/>
                  </a:moveTo>
                  <a:lnTo>
                    <a:pt x="2793546" y="-3846"/>
                  </a:lnTo>
                  <a:cubicBezTo>
                    <a:pt x="2835432" y="-4181"/>
                    <a:pt x="2890441" y="40091"/>
                    <a:pt x="2916669" y="96395"/>
                  </a:cubicBezTo>
                  <a:lnTo>
                    <a:pt x="3034070" y="348479"/>
                  </a:lnTo>
                  <a:cubicBezTo>
                    <a:pt x="3066028" y="417097"/>
                    <a:pt x="3053349" y="475725"/>
                    <a:pt x="3004657" y="476114"/>
                  </a:cubicBezTo>
                  <a:lnTo>
                    <a:pt x="44050" y="499964"/>
                  </a:lnTo>
                  <a:cubicBezTo>
                    <a:pt x="-4641" y="500361"/>
                    <a:pt x="-18327" y="441946"/>
                    <a:pt x="12450" y="372818"/>
                  </a:cubicBezTo>
                  <a:lnTo>
                    <a:pt x="125500" y="118882"/>
                  </a:lnTo>
                  <a:cubicBezTo>
                    <a:pt x="150753" y="62159"/>
                    <a:pt x="205007" y="17010"/>
                    <a:pt x="246887" y="16667"/>
                  </a:cubicBezTo>
                </a:path>
              </a:pathLst>
            </a:custGeom>
            <a:solidFill>
              <a:schemeClr val="bg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7" name="Forma Livre: Forma 2746">
              <a:extLst>
                <a:ext uri="{FF2B5EF4-FFF2-40B4-BE49-F238E27FC236}">
                  <a16:creationId xmlns:a16="http://schemas.microsoft.com/office/drawing/2014/main" id="{EF5E9654-01C4-4B43-AA39-A521B85411A2}"/>
                </a:ext>
              </a:extLst>
            </p:cNvPr>
            <p:cNvSpPr/>
            <p:nvPr/>
          </p:nvSpPr>
          <p:spPr>
            <a:xfrm flipV="1">
              <a:off x="7096036" y="4130664"/>
              <a:ext cx="165141" cy="117128"/>
            </a:xfrm>
            <a:custGeom>
              <a:avLst/>
              <a:gdLst>
                <a:gd name="connsiteX0" fmla="*/ -5157 w 165141"/>
                <a:gd name="connsiteY0" fmla="*/ 21234 h 117128"/>
                <a:gd name="connsiteX1" fmla="*/ 17521 w 165141"/>
                <a:gd name="connsiteY1" fmla="*/ -1808 h 117128"/>
                <a:gd name="connsiteX2" fmla="*/ 136369 w 165141"/>
                <a:gd name="connsiteY2" fmla="*/ -2769 h 117128"/>
                <a:gd name="connsiteX3" fmla="*/ 159420 w 165141"/>
                <a:gd name="connsiteY3" fmla="*/ 19908 h 117128"/>
                <a:gd name="connsiteX4" fmla="*/ 159984 w 165141"/>
                <a:gd name="connsiteY4" fmla="*/ 90363 h 117128"/>
                <a:gd name="connsiteX5" fmla="*/ 137314 w 165141"/>
                <a:gd name="connsiteY5" fmla="*/ 113406 h 117128"/>
                <a:gd name="connsiteX6" fmla="*/ 18450 w 165141"/>
                <a:gd name="connsiteY6" fmla="*/ 114358 h 117128"/>
                <a:gd name="connsiteX7" fmla="*/ -4593 w 165141"/>
                <a:gd name="connsiteY7" fmla="*/ 91689 h 117128"/>
                <a:gd name="connsiteX8" fmla="*/ -5157 w 165141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69" y="-2769"/>
                  </a:lnTo>
                  <a:cubicBezTo>
                    <a:pt x="148950" y="-2868"/>
                    <a:pt x="159313" y="7336"/>
                    <a:pt x="159420" y="19908"/>
                  </a:cubicBezTo>
                  <a:lnTo>
                    <a:pt x="159984" y="90363"/>
                  </a:lnTo>
                  <a:cubicBezTo>
                    <a:pt x="160090" y="102928"/>
                    <a:pt x="149887" y="113299"/>
                    <a:pt x="137314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8" name="Forma Livre: Forma 2747">
              <a:extLst>
                <a:ext uri="{FF2B5EF4-FFF2-40B4-BE49-F238E27FC236}">
                  <a16:creationId xmlns:a16="http://schemas.microsoft.com/office/drawing/2014/main" id="{A339B444-02D3-468D-A970-568BBD1EC30A}"/>
                </a:ext>
              </a:extLst>
            </p:cNvPr>
            <p:cNvSpPr/>
            <p:nvPr/>
          </p:nvSpPr>
          <p:spPr>
            <a:xfrm flipV="1">
              <a:off x="6880033" y="4128919"/>
              <a:ext cx="165134" cy="117135"/>
            </a:xfrm>
            <a:custGeom>
              <a:avLst/>
              <a:gdLst>
                <a:gd name="connsiteX0" fmla="*/ -4911 w 165134"/>
                <a:gd name="connsiteY0" fmla="*/ 21232 h 117135"/>
                <a:gd name="connsiteX1" fmla="*/ 17759 w 165134"/>
                <a:gd name="connsiteY1" fmla="*/ -1811 h 117135"/>
                <a:gd name="connsiteX2" fmla="*/ 136623 w 165134"/>
                <a:gd name="connsiteY2" fmla="*/ -2771 h 117135"/>
                <a:gd name="connsiteX3" fmla="*/ 159658 w 165134"/>
                <a:gd name="connsiteY3" fmla="*/ 19906 h 117135"/>
                <a:gd name="connsiteX4" fmla="*/ 160222 w 165134"/>
                <a:gd name="connsiteY4" fmla="*/ 90360 h 117135"/>
                <a:gd name="connsiteX5" fmla="*/ 137552 w 165134"/>
                <a:gd name="connsiteY5" fmla="*/ 113403 h 117135"/>
                <a:gd name="connsiteX6" fmla="*/ 18696 w 165134"/>
                <a:gd name="connsiteY6" fmla="*/ 114363 h 117135"/>
                <a:gd name="connsiteX7" fmla="*/ -4347 w 165134"/>
                <a:gd name="connsiteY7" fmla="*/ 91686 h 117135"/>
                <a:gd name="connsiteX8" fmla="*/ -4911 w 165134"/>
                <a:gd name="connsiteY8" fmla="*/ 2123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6" y="7333"/>
                    <a:pt x="159658" y="19906"/>
                  </a:cubicBezTo>
                  <a:lnTo>
                    <a:pt x="160222" y="90360"/>
                  </a:lnTo>
                  <a:cubicBezTo>
                    <a:pt x="160328" y="102933"/>
                    <a:pt x="150125" y="113304"/>
                    <a:pt x="137552" y="113403"/>
                  </a:cubicBezTo>
                  <a:lnTo>
                    <a:pt x="18696" y="114363"/>
                  </a:lnTo>
                  <a:cubicBezTo>
                    <a:pt x="6123" y="114462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9" name="Forma Livre: Forma 2748">
              <a:extLst>
                <a:ext uri="{FF2B5EF4-FFF2-40B4-BE49-F238E27FC236}">
                  <a16:creationId xmlns:a16="http://schemas.microsoft.com/office/drawing/2014/main" id="{30CEEAB8-CA67-428A-BC14-5E9310D2F7EE}"/>
                </a:ext>
              </a:extLst>
            </p:cNvPr>
            <p:cNvSpPr/>
            <p:nvPr/>
          </p:nvSpPr>
          <p:spPr>
            <a:xfrm flipV="1">
              <a:off x="6664022" y="4127182"/>
              <a:ext cx="165149" cy="117128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5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8" y="113294"/>
                    <a:pt x="137805" y="113401"/>
                  </a:cubicBezTo>
                  <a:lnTo>
                    <a:pt x="18949" y="114353"/>
                  </a:lnTo>
                  <a:cubicBezTo>
                    <a:pt x="6376" y="114452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0" name="Forma Livre: Forma 2749">
              <a:extLst>
                <a:ext uri="{FF2B5EF4-FFF2-40B4-BE49-F238E27FC236}">
                  <a16:creationId xmlns:a16="http://schemas.microsoft.com/office/drawing/2014/main" id="{0A1D5D12-9FEE-4FD1-A1DC-934A7BA87AD1}"/>
                </a:ext>
              </a:extLst>
            </p:cNvPr>
            <p:cNvSpPr/>
            <p:nvPr/>
          </p:nvSpPr>
          <p:spPr>
            <a:xfrm flipV="1">
              <a:off x="6448018" y="4125437"/>
              <a:ext cx="165141" cy="117135"/>
            </a:xfrm>
            <a:custGeom>
              <a:avLst/>
              <a:gdLst>
                <a:gd name="connsiteX0" fmla="*/ -4420 w 165141"/>
                <a:gd name="connsiteY0" fmla="*/ 21227 h 117135"/>
                <a:gd name="connsiteX1" fmla="*/ 18258 w 165141"/>
                <a:gd name="connsiteY1" fmla="*/ -1824 h 117135"/>
                <a:gd name="connsiteX2" fmla="*/ 137106 w 165141"/>
                <a:gd name="connsiteY2" fmla="*/ -2776 h 117135"/>
                <a:gd name="connsiteX3" fmla="*/ 160157 w 165141"/>
                <a:gd name="connsiteY3" fmla="*/ 19901 h 117135"/>
                <a:gd name="connsiteX4" fmla="*/ 160721 w 165141"/>
                <a:gd name="connsiteY4" fmla="*/ 90355 h 117135"/>
                <a:gd name="connsiteX5" fmla="*/ 138051 w 165141"/>
                <a:gd name="connsiteY5" fmla="*/ 113398 h 117135"/>
                <a:gd name="connsiteX6" fmla="*/ 19187 w 165141"/>
                <a:gd name="connsiteY6" fmla="*/ 114358 h 117135"/>
                <a:gd name="connsiteX7" fmla="*/ -3856 w 165141"/>
                <a:gd name="connsiteY7" fmla="*/ 91673 h 117135"/>
                <a:gd name="connsiteX8" fmla="*/ -4420 w 165141"/>
                <a:gd name="connsiteY8" fmla="*/ 2122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6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7" y="102928"/>
                    <a:pt x="150624" y="113291"/>
                    <a:pt x="138051" y="113398"/>
                  </a:cubicBezTo>
                  <a:lnTo>
                    <a:pt x="19187" y="114358"/>
                  </a:lnTo>
                  <a:cubicBezTo>
                    <a:pt x="6614" y="114457"/>
                    <a:pt x="-3757" y="104246"/>
                    <a:pt x="-3856" y="91673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1" name="Forma Livre: Forma 2750">
              <a:extLst>
                <a:ext uri="{FF2B5EF4-FFF2-40B4-BE49-F238E27FC236}">
                  <a16:creationId xmlns:a16="http://schemas.microsoft.com/office/drawing/2014/main" id="{B3EA43E8-0AC2-46CC-A6A4-6B7501A1FE56}"/>
                </a:ext>
              </a:extLst>
            </p:cNvPr>
            <p:cNvSpPr/>
            <p:nvPr/>
          </p:nvSpPr>
          <p:spPr>
            <a:xfrm flipV="1">
              <a:off x="6232014" y="4123699"/>
              <a:ext cx="165134" cy="117135"/>
            </a:xfrm>
            <a:custGeom>
              <a:avLst/>
              <a:gdLst>
                <a:gd name="connsiteX0" fmla="*/ -4174 w 165134"/>
                <a:gd name="connsiteY0" fmla="*/ 21224 h 117135"/>
                <a:gd name="connsiteX1" fmla="*/ 18496 w 165134"/>
                <a:gd name="connsiteY1" fmla="*/ -1819 h 117135"/>
                <a:gd name="connsiteX2" fmla="*/ 137360 w 165134"/>
                <a:gd name="connsiteY2" fmla="*/ -2779 h 117135"/>
                <a:gd name="connsiteX3" fmla="*/ 160395 w 165134"/>
                <a:gd name="connsiteY3" fmla="*/ 19898 h 117135"/>
                <a:gd name="connsiteX4" fmla="*/ 160959 w 165134"/>
                <a:gd name="connsiteY4" fmla="*/ 90352 h 117135"/>
                <a:gd name="connsiteX5" fmla="*/ 138290 w 165134"/>
                <a:gd name="connsiteY5" fmla="*/ 113395 h 117135"/>
                <a:gd name="connsiteX6" fmla="*/ 19433 w 165134"/>
                <a:gd name="connsiteY6" fmla="*/ 114355 h 117135"/>
                <a:gd name="connsiteX7" fmla="*/ -3610 w 165134"/>
                <a:gd name="connsiteY7" fmla="*/ 91678 h 117135"/>
                <a:gd name="connsiteX8" fmla="*/ -4174 w 165134"/>
                <a:gd name="connsiteY8" fmla="*/ 21224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174" y="21224"/>
                  </a:moveTo>
                  <a:cubicBezTo>
                    <a:pt x="-4280" y="8651"/>
                    <a:pt x="5930" y="-1720"/>
                    <a:pt x="18496" y="-1819"/>
                  </a:cubicBezTo>
                  <a:lnTo>
                    <a:pt x="137360" y="-2779"/>
                  </a:lnTo>
                  <a:cubicBezTo>
                    <a:pt x="149925" y="-2878"/>
                    <a:pt x="160304" y="7325"/>
                    <a:pt x="160395" y="19898"/>
                  </a:cubicBezTo>
                  <a:lnTo>
                    <a:pt x="160959" y="90352"/>
                  </a:lnTo>
                  <a:cubicBezTo>
                    <a:pt x="161066" y="102925"/>
                    <a:pt x="150863" y="113296"/>
                    <a:pt x="138290" y="113395"/>
                  </a:cubicBezTo>
                  <a:lnTo>
                    <a:pt x="19433" y="114355"/>
                  </a:lnTo>
                  <a:cubicBezTo>
                    <a:pt x="6860" y="114454"/>
                    <a:pt x="-3511" y="104251"/>
                    <a:pt x="-3610" y="91678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2" name="Forma Livre: Forma 2751">
              <a:extLst>
                <a:ext uri="{FF2B5EF4-FFF2-40B4-BE49-F238E27FC236}">
                  <a16:creationId xmlns:a16="http://schemas.microsoft.com/office/drawing/2014/main" id="{16733858-5A70-4191-897E-9027D83DBD50}"/>
                </a:ext>
              </a:extLst>
            </p:cNvPr>
            <p:cNvSpPr/>
            <p:nvPr/>
          </p:nvSpPr>
          <p:spPr>
            <a:xfrm flipV="1">
              <a:off x="6016003" y="4121962"/>
              <a:ext cx="165149" cy="117135"/>
            </a:xfrm>
            <a:custGeom>
              <a:avLst/>
              <a:gdLst>
                <a:gd name="connsiteX0" fmla="*/ -3928 w 165149"/>
                <a:gd name="connsiteY0" fmla="*/ 21221 h 117135"/>
                <a:gd name="connsiteX1" fmla="*/ 18749 w 165149"/>
                <a:gd name="connsiteY1" fmla="*/ -1822 h 117135"/>
                <a:gd name="connsiteX2" fmla="*/ 137605 w 165149"/>
                <a:gd name="connsiteY2" fmla="*/ -2782 h 117135"/>
                <a:gd name="connsiteX3" fmla="*/ 160656 w 165149"/>
                <a:gd name="connsiteY3" fmla="*/ 19903 h 117135"/>
                <a:gd name="connsiteX4" fmla="*/ 161220 w 165149"/>
                <a:gd name="connsiteY4" fmla="*/ 90350 h 117135"/>
                <a:gd name="connsiteX5" fmla="*/ 138543 w 165149"/>
                <a:gd name="connsiteY5" fmla="*/ 113393 h 117135"/>
                <a:gd name="connsiteX6" fmla="*/ 19686 w 165149"/>
                <a:gd name="connsiteY6" fmla="*/ 114353 h 117135"/>
                <a:gd name="connsiteX7" fmla="*/ -3364 w 165149"/>
                <a:gd name="connsiteY7" fmla="*/ 91676 h 117135"/>
                <a:gd name="connsiteX8" fmla="*/ -3928 w 165149"/>
                <a:gd name="connsiteY8" fmla="*/ 2122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5" y="-2782"/>
                  </a:lnTo>
                  <a:cubicBezTo>
                    <a:pt x="150178" y="-2881"/>
                    <a:pt x="160549" y="7330"/>
                    <a:pt x="160656" y="19903"/>
                  </a:cubicBezTo>
                  <a:lnTo>
                    <a:pt x="161220" y="90350"/>
                  </a:lnTo>
                  <a:cubicBezTo>
                    <a:pt x="161311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3" name="Forma Livre: Forma 2752">
              <a:extLst>
                <a:ext uri="{FF2B5EF4-FFF2-40B4-BE49-F238E27FC236}">
                  <a16:creationId xmlns:a16="http://schemas.microsoft.com/office/drawing/2014/main" id="{6D57D7EF-3066-4E06-A713-209BFAA4A43F}"/>
                </a:ext>
              </a:extLst>
            </p:cNvPr>
            <p:cNvSpPr/>
            <p:nvPr/>
          </p:nvSpPr>
          <p:spPr>
            <a:xfrm flipV="1">
              <a:off x="5800000" y="4120225"/>
              <a:ext cx="165141" cy="117128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3 w 165141"/>
                <a:gd name="connsiteY2" fmla="*/ -2784 h 117128"/>
                <a:gd name="connsiteX3" fmla="*/ 160894 w 165141"/>
                <a:gd name="connsiteY3" fmla="*/ 19893 h 117128"/>
                <a:gd name="connsiteX4" fmla="*/ 161457 w 165141"/>
                <a:gd name="connsiteY4" fmla="*/ 90347 h 117128"/>
                <a:gd name="connsiteX5" fmla="*/ 138788 w 165141"/>
                <a:gd name="connsiteY5" fmla="*/ 113390 h 117128"/>
                <a:gd name="connsiteX6" fmla="*/ 19924 w 165141"/>
                <a:gd name="connsiteY6" fmla="*/ 114343 h 117128"/>
                <a:gd name="connsiteX7" fmla="*/ -3119 w 165141"/>
                <a:gd name="connsiteY7" fmla="*/ 91673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3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7" y="90347"/>
                  </a:lnTo>
                  <a:cubicBezTo>
                    <a:pt x="161564" y="102920"/>
                    <a:pt x="151361" y="113284"/>
                    <a:pt x="138788" y="113390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3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4" name="Forma Livre: Forma 2753">
              <a:extLst>
                <a:ext uri="{FF2B5EF4-FFF2-40B4-BE49-F238E27FC236}">
                  <a16:creationId xmlns:a16="http://schemas.microsoft.com/office/drawing/2014/main" id="{55EA3978-3FC2-4825-9375-64A93E3F00CD}"/>
                </a:ext>
              </a:extLst>
            </p:cNvPr>
            <p:cNvSpPr/>
            <p:nvPr/>
          </p:nvSpPr>
          <p:spPr>
            <a:xfrm flipV="1">
              <a:off x="5583996" y="4118480"/>
              <a:ext cx="165134" cy="117135"/>
            </a:xfrm>
            <a:custGeom>
              <a:avLst/>
              <a:gdLst>
                <a:gd name="connsiteX0" fmla="*/ -3437 w 165134"/>
                <a:gd name="connsiteY0" fmla="*/ 21216 h 117135"/>
                <a:gd name="connsiteX1" fmla="*/ 19233 w 165134"/>
                <a:gd name="connsiteY1" fmla="*/ -1827 h 117135"/>
                <a:gd name="connsiteX2" fmla="*/ 138097 w 165134"/>
                <a:gd name="connsiteY2" fmla="*/ -2787 h 117135"/>
                <a:gd name="connsiteX3" fmla="*/ 161132 w 165134"/>
                <a:gd name="connsiteY3" fmla="*/ 19890 h 117135"/>
                <a:gd name="connsiteX4" fmla="*/ 161696 w 165134"/>
                <a:gd name="connsiteY4" fmla="*/ 90345 h 117135"/>
                <a:gd name="connsiteX5" fmla="*/ 139026 w 165134"/>
                <a:gd name="connsiteY5" fmla="*/ 113388 h 117135"/>
                <a:gd name="connsiteX6" fmla="*/ 20170 w 165134"/>
                <a:gd name="connsiteY6" fmla="*/ 114348 h 117135"/>
                <a:gd name="connsiteX7" fmla="*/ -2873 w 165134"/>
                <a:gd name="connsiteY7" fmla="*/ 91671 h 117135"/>
                <a:gd name="connsiteX8" fmla="*/ -3437 w 165134"/>
                <a:gd name="connsiteY8" fmla="*/ 21216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0" y="7317"/>
                    <a:pt x="161132" y="19890"/>
                  </a:cubicBezTo>
                  <a:lnTo>
                    <a:pt x="161696" y="90345"/>
                  </a:lnTo>
                  <a:cubicBezTo>
                    <a:pt x="161802" y="102918"/>
                    <a:pt x="151599" y="113281"/>
                    <a:pt x="139026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5" name="Forma Livre: Forma 2754">
              <a:extLst>
                <a:ext uri="{FF2B5EF4-FFF2-40B4-BE49-F238E27FC236}">
                  <a16:creationId xmlns:a16="http://schemas.microsoft.com/office/drawing/2014/main" id="{6034F727-8C23-4F01-8A0E-A1FE73424916}"/>
                </a:ext>
              </a:extLst>
            </p:cNvPr>
            <p:cNvSpPr/>
            <p:nvPr/>
          </p:nvSpPr>
          <p:spPr>
            <a:xfrm flipV="1">
              <a:off x="5367985" y="4116742"/>
              <a:ext cx="165149" cy="117128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2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7 h 117128"/>
                <a:gd name="connsiteX6" fmla="*/ 20423 w 165149"/>
                <a:gd name="connsiteY6" fmla="*/ 114338 h 117128"/>
                <a:gd name="connsiteX7" fmla="*/ -2627 w 165149"/>
                <a:gd name="connsiteY7" fmla="*/ 91660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2" y="-2789"/>
                  </a:lnTo>
                  <a:cubicBezTo>
                    <a:pt x="150915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8"/>
                    <a:pt x="139280" y="113377"/>
                  </a:cubicBezTo>
                  <a:lnTo>
                    <a:pt x="20423" y="114338"/>
                  </a:lnTo>
                  <a:cubicBezTo>
                    <a:pt x="7850" y="114437"/>
                    <a:pt x="-2521" y="104233"/>
                    <a:pt x="-2627" y="91660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6" name="Forma Livre: Forma 2755">
              <a:extLst>
                <a:ext uri="{FF2B5EF4-FFF2-40B4-BE49-F238E27FC236}">
                  <a16:creationId xmlns:a16="http://schemas.microsoft.com/office/drawing/2014/main" id="{8F861658-FF82-469C-988E-9018FE2141EA}"/>
                </a:ext>
              </a:extLst>
            </p:cNvPr>
            <p:cNvSpPr/>
            <p:nvPr/>
          </p:nvSpPr>
          <p:spPr>
            <a:xfrm flipV="1">
              <a:off x="5151981" y="4115005"/>
              <a:ext cx="165141" cy="117128"/>
            </a:xfrm>
            <a:custGeom>
              <a:avLst/>
              <a:gdLst>
                <a:gd name="connsiteX0" fmla="*/ -2946 w 165141"/>
                <a:gd name="connsiteY0" fmla="*/ 21204 h 117128"/>
                <a:gd name="connsiteX1" fmla="*/ 19732 w 165141"/>
                <a:gd name="connsiteY1" fmla="*/ -1832 h 117128"/>
                <a:gd name="connsiteX2" fmla="*/ 138588 w 165141"/>
                <a:gd name="connsiteY2" fmla="*/ -2792 h 117128"/>
                <a:gd name="connsiteX3" fmla="*/ 161631 w 165141"/>
                <a:gd name="connsiteY3" fmla="*/ 19885 h 117128"/>
                <a:gd name="connsiteX4" fmla="*/ 162195 w 165141"/>
                <a:gd name="connsiteY4" fmla="*/ 90332 h 117128"/>
                <a:gd name="connsiteX5" fmla="*/ 139525 w 165141"/>
                <a:gd name="connsiteY5" fmla="*/ 113382 h 117128"/>
                <a:gd name="connsiteX6" fmla="*/ 20661 w 165141"/>
                <a:gd name="connsiteY6" fmla="*/ 114335 h 117128"/>
                <a:gd name="connsiteX7" fmla="*/ -2382 w 165141"/>
                <a:gd name="connsiteY7" fmla="*/ 91666 h 117128"/>
                <a:gd name="connsiteX8" fmla="*/ -2946 w 165141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4" y="7312"/>
                    <a:pt x="161631" y="19885"/>
                  </a:cubicBezTo>
                  <a:lnTo>
                    <a:pt x="162195" y="90332"/>
                  </a:lnTo>
                  <a:cubicBezTo>
                    <a:pt x="162301" y="102905"/>
                    <a:pt x="152091" y="113276"/>
                    <a:pt x="139525" y="113382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7" name="Forma Livre: Forma 2756">
              <a:extLst>
                <a:ext uri="{FF2B5EF4-FFF2-40B4-BE49-F238E27FC236}">
                  <a16:creationId xmlns:a16="http://schemas.microsoft.com/office/drawing/2014/main" id="{2555DC7B-FFE5-4AFE-A5D6-A5A4744D2CC0}"/>
                </a:ext>
              </a:extLst>
            </p:cNvPr>
            <p:cNvSpPr/>
            <p:nvPr/>
          </p:nvSpPr>
          <p:spPr>
            <a:xfrm flipV="1">
              <a:off x="4935977" y="4113268"/>
              <a:ext cx="165134" cy="117128"/>
            </a:xfrm>
            <a:custGeom>
              <a:avLst/>
              <a:gdLst>
                <a:gd name="connsiteX0" fmla="*/ -2700 w 165134"/>
                <a:gd name="connsiteY0" fmla="*/ 21208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3 w 165134"/>
                <a:gd name="connsiteY5" fmla="*/ 113380 h 117128"/>
                <a:gd name="connsiteX6" fmla="*/ 20907 w 165134"/>
                <a:gd name="connsiteY6" fmla="*/ 114332 h 117128"/>
                <a:gd name="connsiteX7" fmla="*/ -2136 w 165134"/>
                <a:gd name="connsiteY7" fmla="*/ 91663 h 117128"/>
                <a:gd name="connsiteX8" fmla="*/ -2700 w 165134"/>
                <a:gd name="connsiteY8" fmla="*/ 2120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8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399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6" y="113281"/>
                    <a:pt x="139763" y="113380"/>
                  </a:cubicBezTo>
                  <a:lnTo>
                    <a:pt x="20907" y="114332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8" name="Forma Livre: Forma 2757">
              <a:extLst>
                <a:ext uri="{FF2B5EF4-FFF2-40B4-BE49-F238E27FC236}">
                  <a16:creationId xmlns:a16="http://schemas.microsoft.com/office/drawing/2014/main" id="{0F1155B2-C726-4EF0-B1C9-610AC43268D6}"/>
                </a:ext>
              </a:extLst>
            </p:cNvPr>
            <p:cNvSpPr/>
            <p:nvPr/>
          </p:nvSpPr>
          <p:spPr>
            <a:xfrm flipV="1">
              <a:off x="7093689" y="4574101"/>
              <a:ext cx="165141" cy="117128"/>
            </a:xfrm>
            <a:custGeom>
              <a:avLst/>
              <a:gdLst>
                <a:gd name="connsiteX0" fmla="*/ -5154 w 165141"/>
                <a:gd name="connsiteY0" fmla="*/ 21886 h 117128"/>
                <a:gd name="connsiteX1" fmla="*/ 17523 w 165141"/>
                <a:gd name="connsiteY1" fmla="*/ -1149 h 117128"/>
                <a:gd name="connsiteX2" fmla="*/ 136380 w 165141"/>
                <a:gd name="connsiteY2" fmla="*/ -2109 h 117128"/>
                <a:gd name="connsiteX3" fmla="*/ 159422 w 165141"/>
                <a:gd name="connsiteY3" fmla="*/ 20568 h 117128"/>
                <a:gd name="connsiteX4" fmla="*/ 159986 w 165141"/>
                <a:gd name="connsiteY4" fmla="*/ 91015 h 117128"/>
                <a:gd name="connsiteX5" fmla="*/ 137317 w 165141"/>
                <a:gd name="connsiteY5" fmla="*/ 114065 h 117128"/>
                <a:gd name="connsiteX6" fmla="*/ 18453 w 165141"/>
                <a:gd name="connsiteY6" fmla="*/ 115018 h 117128"/>
                <a:gd name="connsiteX7" fmla="*/ -4582 w 165141"/>
                <a:gd name="connsiteY7" fmla="*/ 92348 h 117128"/>
                <a:gd name="connsiteX8" fmla="*/ -5154 w 165141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3" y="7995"/>
                    <a:pt x="159422" y="20568"/>
                  </a:cubicBezTo>
                  <a:lnTo>
                    <a:pt x="159986" y="91015"/>
                  </a:lnTo>
                  <a:cubicBezTo>
                    <a:pt x="160093" y="103595"/>
                    <a:pt x="149882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9" name="Forma Livre: Forma 2758">
              <a:extLst>
                <a:ext uri="{FF2B5EF4-FFF2-40B4-BE49-F238E27FC236}">
                  <a16:creationId xmlns:a16="http://schemas.microsoft.com/office/drawing/2014/main" id="{1EF6C4C9-E2F1-46C6-B79A-F336DBBA4EAF}"/>
                </a:ext>
              </a:extLst>
            </p:cNvPr>
            <p:cNvSpPr/>
            <p:nvPr/>
          </p:nvSpPr>
          <p:spPr>
            <a:xfrm flipV="1">
              <a:off x="6877686" y="4572356"/>
              <a:ext cx="165141" cy="117135"/>
            </a:xfrm>
            <a:custGeom>
              <a:avLst/>
              <a:gdLst>
                <a:gd name="connsiteX0" fmla="*/ -4908 w 165141"/>
                <a:gd name="connsiteY0" fmla="*/ 21891 h 117135"/>
                <a:gd name="connsiteX1" fmla="*/ 17761 w 165141"/>
                <a:gd name="connsiteY1" fmla="*/ -1152 h 117135"/>
                <a:gd name="connsiteX2" fmla="*/ 136618 w 165141"/>
                <a:gd name="connsiteY2" fmla="*/ -2112 h 117135"/>
                <a:gd name="connsiteX3" fmla="*/ 159668 w 165141"/>
                <a:gd name="connsiteY3" fmla="*/ 20565 h 117135"/>
                <a:gd name="connsiteX4" fmla="*/ 160232 w 165141"/>
                <a:gd name="connsiteY4" fmla="*/ 91020 h 117135"/>
                <a:gd name="connsiteX5" fmla="*/ 137555 w 165141"/>
                <a:gd name="connsiteY5" fmla="*/ 114063 h 117135"/>
                <a:gd name="connsiteX6" fmla="*/ 18699 w 165141"/>
                <a:gd name="connsiteY6" fmla="*/ 115023 h 117135"/>
                <a:gd name="connsiteX7" fmla="*/ -4344 w 165141"/>
                <a:gd name="connsiteY7" fmla="*/ 92346 h 117135"/>
                <a:gd name="connsiteX8" fmla="*/ -4908 w 165141"/>
                <a:gd name="connsiteY8" fmla="*/ 2189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8" y="-2211"/>
                    <a:pt x="159561" y="7992"/>
                    <a:pt x="159668" y="20565"/>
                  </a:cubicBezTo>
                  <a:lnTo>
                    <a:pt x="160232" y="91020"/>
                  </a:lnTo>
                  <a:cubicBezTo>
                    <a:pt x="160339" y="103593"/>
                    <a:pt x="150135" y="113963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0" name="Forma Livre: Forma 2759">
              <a:extLst>
                <a:ext uri="{FF2B5EF4-FFF2-40B4-BE49-F238E27FC236}">
                  <a16:creationId xmlns:a16="http://schemas.microsoft.com/office/drawing/2014/main" id="{39F0EB4C-7A5A-47CC-B2F8-C7D47D3CDCB4}"/>
                </a:ext>
              </a:extLst>
            </p:cNvPr>
            <p:cNvSpPr/>
            <p:nvPr/>
          </p:nvSpPr>
          <p:spPr>
            <a:xfrm flipV="1">
              <a:off x="6661675" y="4570619"/>
              <a:ext cx="165149" cy="117128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5 w 165149"/>
                <a:gd name="connsiteY4" fmla="*/ 91010 h 117128"/>
                <a:gd name="connsiteX5" fmla="*/ 137816 w 165149"/>
                <a:gd name="connsiteY5" fmla="*/ 114052 h 117128"/>
                <a:gd name="connsiteX6" fmla="*/ 18952 w 165149"/>
                <a:gd name="connsiteY6" fmla="*/ 115012 h 117128"/>
                <a:gd name="connsiteX7" fmla="*/ -4099 w 165149"/>
                <a:gd name="connsiteY7" fmla="*/ 92335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5" y="91010"/>
                  </a:lnTo>
                  <a:cubicBezTo>
                    <a:pt x="160584" y="103583"/>
                    <a:pt x="150381" y="113953"/>
                    <a:pt x="137816" y="114052"/>
                  </a:cubicBezTo>
                  <a:lnTo>
                    <a:pt x="18952" y="115012"/>
                  </a:lnTo>
                  <a:cubicBezTo>
                    <a:pt x="6379" y="115111"/>
                    <a:pt x="-3992" y="104908"/>
                    <a:pt x="-4099" y="92335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1" name="Forma Livre: Forma 2760">
              <a:extLst>
                <a:ext uri="{FF2B5EF4-FFF2-40B4-BE49-F238E27FC236}">
                  <a16:creationId xmlns:a16="http://schemas.microsoft.com/office/drawing/2014/main" id="{E09894E7-ED54-4114-B24E-9605E91FD18C}"/>
                </a:ext>
              </a:extLst>
            </p:cNvPr>
            <p:cNvSpPr/>
            <p:nvPr/>
          </p:nvSpPr>
          <p:spPr>
            <a:xfrm flipV="1">
              <a:off x="6445671" y="4568881"/>
              <a:ext cx="165149" cy="117128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59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59" y="20560"/>
                  </a:cubicBezTo>
                  <a:lnTo>
                    <a:pt x="160731" y="91007"/>
                  </a:lnTo>
                  <a:cubicBezTo>
                    <a:pt x="160830" y="103580"/>
                    <a:pt x="150619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2" name="Forma Livre: Forma 2761">
              <a:extLst>
                <a:ext uri="{FF2B5EF4-FFF2-40B4-BE49-F238E27FC236}">
                  <a16:creationId xmlns:a16="http://schemas.microsoft.com/office/drawing/2014/main" id="{A852967F-A8F5-4268-AFFE-78F7FBE6935B}"/>
                </a:ext>
              </a:extLst>
            </p:cNvPr>
            <p:cNvSpPr/>
            <p:nvPr/>
          </p:nvSpPr>
          <p:spPr>
            <a:xfrm flipV="1">
              <a:off x="6229667" y="4567144"/>
              <a:ext cx="165141" cy="117128"/>
            </a:xfrm>
            <a:custGeom>
              <a:avLst/>
              <a:gdLst>
                <a:gd name="connsiteX0" fmla="*/ -4171 w 165141"/>
                <a:gd name="connsiteY0" fmla="*/ 21884 h 117128"/>
                <a:gd name="connsiteX1" fmla="*/ 18506 w 165141"/>
                <a:gd name="connsiteY1" fmla="*/ -1159 h 117128"/>
                <a:gd name="connsiteX2" fmla="*/ 137355 w 165141"/>
                <a:gd name="connsiteY2" fmla="*/ -2119 h 117128"/>
                <a:gd name="connsiteX3" fmla="*/ 160405 w 165141"/>
                <a:gd name="connsiteY3" fmla="*/ 20558 h 117128"/>
                <a:gd name="connsiteX4" fmla="*/ 160969 w 165141"/>
                <a:gd name="connsiteY4" fmla="*/ 91012 h 117128"/>
                <a:gd name="connsiteX5" fmla="*/ 138292 w 165141"/>
                <a:gd name="connsiteY5" fmla="*/ 114055 h 117128"/>
                <a:gd name="connsiteX6" fmla="*/ 19443 w 165141"/>
                <a:gd name="connsiteY6" fmla="*/ 115007 h 117128"/>
                <a:gd name="connsiteX7" fmla="*/ -3607 w 165141"/>
                <a:gd name="connsiteY7" fmla="*/ 92338 h 117128"/>
                <a:gd name="connsiteX8" fmla="*/ -4171 w 165141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5" y="-2218"/>
                    <a:pt x="160298" y="7985"/>
                    <a:pt x="160405" y="20558"/>
                  </a:cubicBezTo>
                  <a:lnTo>
                    <a:pt x="160969" y="91012"/>
                  </a:lnTo>
                  <a:cubicBezTo>
                    <a:pt x="161076" y="103585"/>
                    <a:pt x="150872" y="113956"/>
                    <a:pt x="138292" y="114055"/>
                  </a:cubicBezTo>
                  <a:lnTo>
                    <a:pt x="19443" y="115007"/>
                  </a:lnTo>
                  <a:cubicBezTo>
                    <a:pt x="6863" y="115106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3" name="Forma Livre: Forma 2762">
              <a:extLst>
                <a:ext uri="{FF2B5EF4-FFF2-40B4-BE49-F238E27FC236}">
                  <a16:creationId xmlns:a16="http://schemas.microsoft.com/office/drawing/2014/main" id="{5604C006-2D19-4A05-B7B0-DA49C50AE3A9}"/>
                </a:ext>
              </a:extLst>
            </p:cNvPr>
            <p:cNvSpPr/>
            <p:nvPr/>
          </p:nvSpPr>
          <p:spPr>
            <a:xfrm flipV="1">
              <a:off x="6013656" y="4565399"/>
              <a:ext cx="165149" cy="117135"/>
            </a:xfrm>
            <a:custGeom>
              <a:avLst/>
              <a:gdLst>
                <a:gd name="connsiteX0" fmla="*/ -3926 w 165149"/>
                <a:gd name="connsiteY0" fmla="*/ 21881 h 117135"/>
                <a:gd name="connsiteX1" fmla="*/ 18751 w 165149"/>
                <a:gd name="connsiteY1" fmla="*/ -1162 h 117135"/>
                <a:gd name="connsiteX2" fmla="*/ 137616 w 165149"/>
                <a:gd name="connsiteY2" fmla="*/ -2122 h 117135"/>
                <a:gd name="connsiteX3" fmla="*/ 160651 w 165149"/>
                <a:gd name="connsiteY3" fmla="*/ 20555 h 117135"/>
                <a:gd name="connsiteX4" fmla="*/ 161222 w 165149"/>
                <a:gd name="connsiteY4" fmla="*/ 91009 h 117135"/>
                <a:gd name="connsiteX5" fmla="*/ 138545 w 165149"/>
                <a:gd name="connsiteY5" fmla="*/ 114052 h 117135"/>
                <a:gd name="connsiteX6" fmla="*/ 19689 w 165149"/>
                <a:gd name="connsiteY6" fmla="*/ 115012 h 117135"/>
                <a:gd name="connsiteX7" fmla="*/ -3354 w 165149"/>
                <a:gd name="connsiteY7" fmla="*/ 92335 h 117135"/>
                <a:gd name="connsiteX8" fmla="*/ -3926 w 165149"/>
                <a:gd name="connsiteY8" fmla="*/ 2188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1" y="7982"/>
                    <a:pt x="160651" y="20555"/>
                  </a:cubicBezTo>
                  <a:lnTo>
                    <a:pt x="161222" y="91009"/>
                  </a:lnTo>
                  <a:cubicBezTo>
                    <a:pt x="161321" y="103582"/>
                    <a:pt x="151118" y="113953"/>
                    <a:pt x="138545" y="114052"/>
                  </a:cubicBezTo>
                  <a:lnTo>
                    <a:pt x="19689" y="115012"/>
                  </a:lnTo>
                  <a:cubicBezTo>
                    <a:pt x="7116" y="115112"/>
                    <a:pt x="-3255" y="104908"/>
                    <a:pt x="-3354" y="92335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4" name="Forma Livre: Forma 2763">
              <a:extLst>
                <a:ext uri="{FF2B5EF4-FFF2-40B4-BE49-F238E27FC236}">
                  <a16:creationId xmlns:a16="http://schemas.microsoft.com/office/drawing/2014/main" id="{77FC32C3-A25A-4CCF-8343-8212E00328AA}"/>
                </a:ext>
              </a:extLst>
            </p:cNvPr>
            <p:cNvSpPr/>
            <p:nvPr/>
          </p:nvSpPr>
          <p:spPr>
            <a:xfrm flipV="1">
              <a:off x="5797653" y="4563662"/>
              <a:ext cx="165149" cy="117128"/>
            </a:xfrm>
            <a:custGeom>
              <a:avLst/>
              <a:gdLst>
                <a:gd name="connsiteX0" fmla="*/ -3680 w 165149"/>
                <a:gd name="connsiteY0" fmla="*/ 21878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6 w 165149"/>
                <a:gd name="connsiteY3" fmla="*/ 20545 h 117128"/>
                <a:gd name="connsiteX4" fmla="*/ 161468 w 165149"/>
                <a:gd name="connsiteY4" fmla="*/ 90999 h 117128"/>
                <a:gd name="connsiteX5" fmla="*/ 138791 w 165149"/>
                <a:gd name="connsiteY5" fmla="*/ 114042 h 117128"/>
                <a:gd name="connsiteX6" fmla="*/ 19927 w 165149"/>
                <a:gd name="connsiteY6" fmla="*/ 115002 h 117128"/>
                <a:gd name="connsiteX7" fmla="*/ -3108 w 165149"/>
                <a:gd name="connsiteY7" fmla="*/ 92325 h 117128"/>
                <a:gd name="connsiteX8" fmla="*/ -3680 w 165149"/>
                <a:gd name="connsiteY8" fmla="*/ 2187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8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7" y="7972"/>
                    <a:pt x="160896" y="20545"/>
                  </a:cubicBezTo>
                  <a:lnTo>
                    <a:pt x="161468" y="90999"/>
                  </a:lnTo>
                  <a:cubicBezTo>
                    <a:pt x="161567" y="103572"/>
                    <a:pt x="151356" y="113943"/>
                    <a:pt x="138791" y="114042"/>
                  </a:cubicBezTo>
                  <a:lnTo>
                    <a:pt x="19927" y="115002"/>
                  </a:lnTo>
                  <a:cubicBezTo>
                    <a:pt x="7362" y="115101"/>
                    <a:pt x="-3009" y="104898"/>
                    <a:pt x="-3108" y="92325"/>
                  </a:cubicBezTo>
                  <a:lnTo>
                    <a:pt x="-3680" y="2187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5" name="Forma Livre: Forma 2764">
              <a:extLst>
                <a:ext uri="{FF2B5EF4-FFF2-40B4-BE49-F238E27FC236}">
                  <a16:creationId xmlns:a16="http://schemas.microsoft.com/office/drawing/2014/main" id="{99E87FCB-7692-4D92-BE58-D1BB3642E4CD}"/>
                </a:ext>
              </a:extLst>
            </p:cNvPr>
            <p:cNvSpPr/>
            <p:nvPr/>
          </p:nvSpPr>
          <p:spPr>
            <a:xfrm flipV="1">
              <a:off x="5581649" y="4561924"/>
              <a:ext cx="165141" cy="117128"/>
            </a:xfrm>
            <a:custGeom>
              <a:avLst/>
              <a:gdLst>
                <a:gd name="connsiteX0" fmla="*/ -3434 w 165141"/>
                <a:gd name="connsiteY0" fmla="*/ 21876 h 117128"/>
                <a:gd name="connsiteX1" fmla="*/ 19243 w 165141"/>
                <a:gd name="connsiteY1" fmla="*/ -1167 h 117128"/>
                <a:gd name="connsiteX2" fmla="*/ 138092 w 165141"/>
                <a:gd name="connsiteY2" fmla="*/ -2127 h 117128"/>
                <a:gd name="connsiteX3" fmla="*/ 161142 w 165141"/>
                <a:gd name="connsiteY3" fmla="*/ 20550 h 117128"/>
                <a:gd name="connsiteX4" fmla="*/ 161706 w 165141"/>
                <a:gd name="connsiteY4" fmla="*/ 91004 h 117128"/>
                <a:gd name="connsiteX5" fmla="*/ 139029 w 165141"/>
                <a:gd name="connsiteY5" fmla="*/ 114047 h 117128"/>
                <a:gd name="connsiteX6" fmla="*/ 20180 w 165141"/>
                <a:gd name="connsiteY6" fmla="*/ 115000 h 117128"/>
                <a:gd name="connsiteX7" fmla="*/ -2870 w 165141"/>
                <a:gd name="connsiteY7" fmla="*/ 92330 h 117128"/>
                <a:gd name="connsiteX8" fmla="*/ -3434 w 165141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2" y="-2234"/>
                    <a:pt x="161036" y="7977"/>
                    <a:pt x="161142" y="20550"/>
                  </a:cubicBezTo>
                  <a:lnTo>
                    <a:pt x="161706" y="91004"/>
                  </a:lnTo>
                  <a:cubicBezTo>
                    <a:pt x="161805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6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66" name="Forma Livre: Forma 2765">
              <a:extLst>
                <a:ext uri="{FF2B5EF4-FFF2-40B4-BE49-F238E27FC236}">
                  <a16:creationId xmlns:a16="http://schemas.microsoft.com/office/drawing/2014/main" id="{E7B36993-75C4-422D-A6FC-2213E3BB428D}"/>
                </a:ext>
              </a:extLst>
            </p:cNvPr>
            <p:cNvSpPr/>
            <p:nvPr/>
          </p:nvSpPr>
          <p:spPr>
            <a:xfrm flipV="1">
              <a:off x="5365638" y="4560187"/>
              <a:ext cx="165149" cy="117128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59 w 165149"/>
                <a:gd name="connsiteY4" fmla="*/ 91002 h 117128"/>
                <a:gd name="connsiteX5" fmla="*/ 139282 w 165149"/>
                <a:gd name="connsiteY5" fmla="*/ 114044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59" y="91002"/>
                  </a:lnTo>
                  <a:cubicBezTo>
                    <a:pt x="162058" y="103575"/>
                    <a:pt x="151855" y="113945"/>
                    <a:pt x="139282" y="114044"/>
                  </a:cubicBezTo>
                  <a:lnTo>
                    <a:pt x="20426" y="114997"/>
                  </a:lnTo>
                  <a:cubicBezTo>
                    <a:pt x="7853" y="115104"/>
                    <a:pt x="-2518" y="104900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7" name="Forma Livre: Forma 2766">
              <a:extLst>
                <a:ext uri="{FF2B5EF4-FFF2-40B4-BE49-F238E27FC236}">
                  <a16:creationId xmlns:a16="http://schemas.microsoft.com/office/drawing/2014/main" id="{D93CECA2-6037-467B-89A8-78B046F8FE2C}"/>
                </a:ext>
              </a:extLst>
            </p:cNvPr>
            <p:cNvSpPr/>
            <p:nvPr/>
          </p:nvSpPr>
          <p:spPr>
            <a:xfrm flipV="1">
              <a:off x="5149634" y="4558442"/>
              <a:ext cx="165141" cy="117128"/>
            </a:xfrm>
            <a:custGeom>
              <a:avLst/>
              <a:gdLst>
                <a:gd name="connsiteX0" fmla="*/ -2943 w 165141"/>
                <a:gd name="connsiteY0" fmla="*/ 21863 h 117128"/>
                <a:gd name="connsiteX1" fmla="*/ 19734 w 165141"/>
                <a:gd name="connsiteY1" fmla="*/ -1180 h 117128"/>
                <a:gd name="connsiteX2" fmla="*/ 138591 w 165141"/>
                <a:gd name="connsiteY2" fmla="*/ -2132 h 117128"/>
                <a:gd name="connsiteX3" fmla="*/ 161633 w 165141"/>
                <a:gd name="connsiteY3" fmla="*/ 20537 h 117128"/>
                <a:gd name="connsiteX4" fmla="*/ 162197 w 165141"/>
                <a:gd name="connsiteY4" fmla="*/ 90992 h 117128"/>
                <a:gd name="connsiteX5" fmla="*/ 139528 w 165141"/>
                <a:gd name="connsiteY5" fmla="*/ 114034 h 117128"/>
                <a:gd name="connsiteX6" fmla="*/ 20664 w 165141"/>
                <a:gd name="connsiteY6" fmla="*/ 114994 h 117128"/>
                <a:gd name="connsiteX7" fmla="*/ -2371 w 165141"/>
                <a:gd name="connsiteY7" fmla="*/ 92317 h 117128"/>
                <a:gd name="connsiteX8" fmla="*/ -2943 w 165141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4" y="7964"/>
                    <a:pt x="161633" y="20537"/>
                  </a:cubicBezTo>
                  <a:lnTo>
                    <a:pt x="162197" y="90992"/>
                  </a:lnTo>
                  <a:cubicBezTo>
                    <a:pt x="162304" y="103565"/>
                    <a:pt x="152093" y="113935"/>
                    <a:pt x="139528" y="114034"/>
                  </a:cubicBezTo>
                  <a:lnTo>
                    <a:pt x="20664" y="114994"/>
                  </a:lnTo>
                  <a:cubicBezTo>
                    <a:pt x="8098" y="115093"/>
                    <a:pt x="-2280" y="104890"/>
                    <a:pt x="-2371" y="92317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8" name="Forma Livre: Forma 2767">
              <a:extLst>
                <a:ext uri="{FF2B5EF4-FFF2-40B4-BE49-F238E27FC236}">
                  <a16:creationId xmlns:a16="http://schemas.microsoft.com/office/drawing/2014/main" id="{C7CF204F-BBDD-44DA-92AE-3E303959EC73}"/>
                </a:ext>
              </a:extLst>
            </p:cNvPr>
            <p:cNvSpPr/>
            <p:nvPr/>
          </p:nvSpPr>
          <p:spPr>
            <a:xfrm flipV="1">
              <a:off x="4933623" y="4556705"/>
              <a:ext cx="165149" cy="117128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6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6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7" y="103562"/>
                    <a:pt x="152354" y="113933"/>
                    <a:pt x="139774" y="114032"/>
                  </a:cubicBezTo>
                  <a:lnTo>
                    <a:pt x="20917" y="114992"/>
                  </a:lnTo>
                  <a:cubicBezTo>
                    <a:pt x="8344" y="115098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9" name="Forma Livre: Forma 2768">
              <a:extLst>
                <a:ext uri="{FF2B5EF4-FFF2-40B4-BE49-F238E27FC236}">
                  <a16:creationId xmlns:a16="http://schemas.microsoft.com/office/drawing/2014/main" id="{86CC6AB2-EF05-44B8-A056-9BF65BEF4DC8}"/>
                </a:ext>
              </a:extLst>
            </p:cNvPr>
            <p:cNvSpPr/>
            <p:nvPr/>
          </p:nvSpPr>
          <p:spPr>
            <a:xfrm flipV="1">
              <a:off x="7093689" y="4421846"/>
              <a:ext cx="165141" cy="117128"/>
            </a:xfrm>
            <a:custGeom>
              <a:avLst/>
              <a:gdLst>
                <a:gd name="connsiteX0" fmla="*/ -5154 w 165141"/>
                <a:gd name="connsiteY0" fmla="*/ 21660 h 117128"/>
                <a:gd name="connsiteX1" fmla="*/ 17523 w 165141"/>
                <a:gd name="connsiteY1" fmla="*/ -1383 h 117128"/>
                <a:gd name="connsiteX2" fmla="*/ 136380 w 165141"/>
                <a:gd name="connsiteY2" fmla="*/ -2335 h 117128"/>
                <a:gd name="connsiteX3" fmla="*/ 159422 w 165141"/>
                <a:gd name="connsiteY3" fmla="*/ 20334 h 117128"/>
                <a:gd name="connsiteX4" fmla="*/ 159986 w 165141"/>
                <a:gd name="connsiteY4" fmla="*/ 90788 h 117128"/>
                <a:gd name="connsiteX5" fmla="*/ 137317 w 165141"/>
                <a:gd name="connsiteY5" fmla="*/ 113831 h 117128"/>
                <a:gd name="connsiteX6" fmla="*/ 18453 w 165141"/>
                <a:gd name="connsiteY6" fmla="*/ 114791 h 117128"/>
                <a:gd name="connsiteX7" fmla="*/ -4582 w 165141"/>
                <a:gd name="connsiteY7" fmla="*/ 92114 h 117128"/>
                <a:gd name="connsiteX8" fmla="*/ -5154 w 165141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3" y="7761"/>
                    <a:pt x="159422" y="20334"/>
                  </a:cubicBezTo>
                  <a:lnTo>
                    <a:pt x="159986" y="90788"/>
                  </a:lnTo>
                  <a:cubicBezTo>
                    <a:pt x="160093" y="103361"/>
                    <a:pt x="149882" y="113732"/>
                    <a:pt x="137317" y="113831"/>
                  </a:cubicBezTo>
                  <a:lnTo>
                    <a:pt x="18453" y="114791"/>
                  </a:lnTo>
                  <a:cubicBezTo>
                    <a:pt x="5888" y="114890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0" name="Forma Livre: Forma 2769">
              <a:extLst>
                <a:ext uri="{FF2B5EF4-FFF2-40B4-BE49-F238E27FC236}">
                  <a16:creationId xmlns:a16="http://schemas.microsoft.com/office/drawing/2014/main" id="{E65BA0B7-7202-49B5-B131-2A904819F45C}"/>
                </a:ext>
              </a:extLst>
            </p:cNvPr>
            <p:cNvSpPr/>
            <p:nvPr/>
          </p:nvSpPr>
          <p:spPr>
            <a:xfrm flipV="1">
              <a:off x="6877686" y="4420109"/>
              <a:ext cx="165141" cy="117128"/>
            </a:xfrm>
            <a:custGeom>
              <a:avLst/>
              <a:gdLst>
                <a:gd name="connsiteX0" fmla="*/ -4908 w 165141"/>
                <a:gd name="connsiteY0" fmla="*/ 21657 h 117128"/>
                <a:gd name="connsiteX1" fmla="*/ 17769 w 165141"/>
                <a:gd name="connsiteY1" fmla="*/ -1378 h 117128"/>
                <a:gd name="connsiteX2" fmla="*/ 136618 w 165141"/>
                <a:gd name="connsiteY2" fmla="*/ -2338 h 117128"/>
                <a:gd name="connsiteX3" fmla="*/ 159668 w 165141"/>
                <a:gd name="connsiteY3" fmla="*/ 20339 h 117128"/>
                <a:gd name="connsiteX4" fmla="*/ 160232 w 165141"/>
                <a:gd name="connsiteY4" fmla="*/ 90786 h 117128"/>
                <a:gd name="connsiteX5" fmla="*/ 137555 w 165141"/>
                <a:gd name="connsiteY5" fmla="*/ 113829 h 117128"/>
                <a:gd name="connsiteX6" fmla="*/ 18706 w 165141"/>
                <a:gd name="connsiteY6" fmla="*/ 114789 h 117128"/>
                <a:gd name="connsiteX7" fmla="*/ -4344 w 165141"/>
                <a:gd name="connsiteY7" fmla="*/ 92112 h 117128"/>
                <a:gd name="connsiteX8" fmla="*/ -4908 w 165141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8" y="-2445"/>
                    <a:pt x="159561" y="7759"/>
                    <a:pt x="159668" y="20339"/>
                  </a:cubicBezTo>
                  <a:lnTo>
                    <a:pt x="160232" y="90786"/>
                  </a:lnTo>
                  <a:cubicBezTo>
                    <a:pt x="160339" y="103359"/>
                    <a:pt x="150135" y="113729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1" name="Forma Livre: Forma 2770">
              <a:extLst>
                <a:ext uri="{FF2B5EF4-FFF2-40B4-BE49-F238E27FC236}">
                  <a16:creationId xmlns:a16="http://schemas.microsoft.com/office/drawing/2014/main" id="{70CD0F68-8CA8-48DD-BBB2-A8A2C1BCA7C4}"/>
                </a:ext>
              </a:extLst>
            </p:cNvPr>
            <p:cNvSpPr/>
            <p:nvPr/>
          </p:nvSpPr>
          <p:spPr>
            <a:xfrm flipV="1">
              <a:off x="6661675" y="4418372"/>
              <a:ext cx="165149" cy="117128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5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6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5" y="90791"/>
                  </a:lnTo>
                  <a:cubicBezTo>
                    <a:pt x="160584" y="103364"/>
                    <a:pt x="150381" y="113727"/>
                    <a:pt x="137816" y="113834"/>
                  </a:cubicBezTo>
                  <a:lnTo>
                    <a:pt x="18952" y="114786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2" name="Forma Livre: Forma 2771">
              <a:extLst>
                <a:ext uri="{FF2B5EF4-FFF2-40B4-BE49-F238E27FC236}">
                  <a16:creationId xmlns:a16="http://schemas.microsoft.com/office/drawing/2014/main" id="{9B1F4891-27D1-4AD9-92E5-26C9975C75A6}"/>
                </a:ext>
              </a:extLst>
            </p:cNvPr>
            <p:cNvSpPr/>
            <p:nvPr/>
          </p:nvSpPr>
          <p:spPr>
            <a:xfrm flipV="1">
              <a:off x="6445671" y="4416627"/>
              <a:ext cx="165149" cy="117135"/>
            </a:xfrm>
            <a:custGeom>
              <a:avLst/>
              <a:gdLst>
                <a:gd name="connsiteX0" fmla="*/ -4417 w 165149"/>
                <a:gd name="connsiteY0" fmla="*/ 21660 h 117135"/>
                <a:gd name="connsiteX1" fmla="*/ 18260 w 165149"/>
                <a:gd name="connsiteY1" fmla="*/ -1383 h 117135"/>
                <a:gd name="connsiteX2" fmla="*/ 137117 w 165149"/>
                <a:gd name="connsiteY2" fmla="*/ -2343 h 117135"/>
                <a:gd name="connsiteX3" fmla="*/ 160159 w 165149"/>
                <a:gd name="connsiteY3" fmla="*/ 20334 h 117135"/>
                <a:gd name="connsiteX4" fmla="*/ 160731 w 165149"/>
                <a:gd name="connsiteY4" fmla="*/ 90788 h 117135"/>
                <a:gd name="connsiteX5" fmla="*/ 138054 w 165149"/>
                <a:gd name="connsiteY5" fmla="*/ 113831 h 117135"/>
                <a:gd name="connsiteX6" fmla="*/ 19190 w 165149"/>
                <a:gd name="connsiteY6" fmla="*/ 114791 h 117135"/>
                <a:gd name="connsiteX7" fmla="*/ -3845 w 165149"/>
                <a:gd name="connsiteY7" fmla="*/ 92114 h 117135"/>
                <a:gd name="connsiteX8" fmla="*/ -4417 w 165149"/>
                <a:gd name="connsiteY8" fmla="*/ 21660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0" y="7761"/>
                    <a:pt x="160159" y="20334"/>
                  </a:cubicBezTo>
                  <a:lnTo>
                    <a:pt x="160731" y="90788"/>
                  </a:lnTo>
                  <a:cubicBezTo>
                    <a:pt x="160830" y="103361"/>
                    <a:pt x="150619" y="113732"/>
                    <a:pt x="138054" y="113831"/>
                  </a:cubicBezTo>
                  <a:lnTo>
                    <a:pt x="19190" y="114791"/>
                  </a:lnTo>
                  <a:cubicBezTo>
                    <a:pt x="6625" y="114890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3" name="Forma Livre: Forma 2772">
              <a:extLst>
                <a:ext uri="{FF2B5EF4-FFF2-40B4-BE49-F238E27FC236}">
                  <a16:creationId xmlns:a16="http://schemas.microsoft.com/office/drawing/2014/main" id="{51AB7C72-A977-4D44-8F44-E9E18CBF94B5}"/>
                </a:ext>
              </a:extLst>
            </p:cNvPr>
            <p:cNvSpPr/>
            <p:nvPr/>
          </p:nvSpPr>
          <p:spPr>
            <a:xfrm flipV="1">
              <a:off x="6229667" y="4414889"/>
              <a:ext cx="165141" cy="117128"/>
            </a:xfrm>
            <a:custGeom>
              <a:avLst/>
              <a:gdLst>
                <a:gd name="connsiteX0" fmla="*/ -4171 w 165141"/>
                <a:gd name="connsiteY0" fmla="*/ 21650 h 117128"/>
                <a:gd name="connsiteX1" fmla="*/ 18506 w 165141"/>
                <a:gd name="connsiteY1" fmla="*/ -1393 h 117128"/>
                <a:gd name="connsiteX2" fmla="*/ 137355 w 165141"/>
                <a:gd name="connsiteY2" fmla="*/ -2346 h 117128"/>
                <a:gd name="connsiteX3" fmla="*/ 160405 w 165141"/>
                <a:gd name="connsiteY3" fmla="*/ 20324 h 117128"/>
                <a:gd name="connsiteX4" fmla="*/ 160969 w 165141"/>
                <a:gd name="connsiteY4" fmla="*/ 90778 h 117128"/>
                <a:gd name="connsiteX5" fmla="*/ 138292 w 165141"/>
                <a:gd name="connsiteY5" fmla="*/ 113821 h 117128"/>
                <a:gd name="connsiteX6" fmla="*/ 19443 w 165141"/>
                <a:gd name="connsiteY6" fmla="*/ 114781 h 117128"/>
                <a:gd name="connsiteX7" fmla="*/ -3607 w 165141"/>
                <a:gd name="connsiteY7" fmla="*/ 92104 h 117128"/>
                <a:gd name="connsiteX8" fmla="*/ -4171 w 165141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5" y="-2452"/>
                    <a:pt x="160298" y="7751"/>
                    <a:pt x="160405" y="20324"/>
                  </a:cubicBezTo>
                  <a:lnTo>
                    <a:pt x="160969" y="90778"/>
                  </a:lnTo>
                  <a:cubicBezTo>
                    <a:pt x="161076" y="103351"/>
                    <a:pt x="150872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4" name="Forma Livre: Forma 2773">
              <a:extLst>
                <a:ext uri="{FF2B5EF4-FFF2-40B4-BE49-F238E27FC236}">
                  <a16:creationId xmlns:a16="http://schemas.microsoft.com/office/drawing/2014/main" id="{C7E496A9-FF79-4A8A-B2D2-09A211756223}"/>
                </a:ext>
              </a:extLst>
            </p:cNvPr>
            <p:cNvSpPr/>
            <p:nvPr/>
          </p:nvSpPr>
          <p:spPr>
            <a:xfrm flipV="1">
              <a:off x="6013656" y="4413152"/>
              <a:ext cx="165149" cy="117128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2 w 165149"/>
                <a:gd name="connsiteY4" fmla="*/ 90775 h 117128"/>
                <a:gd name="connsiteX5" fmla="*/ 138545 w 165149"/>
                <a:gd name="connsiteY5" fmla="*/ 113818 h 117128"/>
                <a:gd name="connsiteX6" fmla="*/ 19689 w 165149"/>
                <a:gd name="connsiteY6" fmla="*/ 114778 h 117128"/>
                <a:gd name="connsiteX7" fmla="*/ -3354 w 165149"/>
                <a:gd name="connsiteY7" fmla="*/ 92101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1" y="7756"/>
                    <a:pt x="160651" y="20329"/>
                  </a:cubicBezTo>
                  <a:lnTo>
                    <a:pt x="161222" y="90775"/>
                  </a:lnTo>
                  <a:cubicBezTo>
                    <a:pt x="161321" y="103348"/>
                    <a:pt x="151118" y="113719"/>
                    <a:pt x="138545" y="113818"/>
                  </a:cubicBezTo>
                  <a:lnTo>
                    <a:pt x="19689" y="114778"/>
                  </a:lnTo>
                  <a:cubicBezTo>
                    <a:pt x="7116" y="114878"/>
                    <a:pt x="-3255" y="104682"/>
                    <a:pt x="-3354" y="92101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5" name="Forma Livre: Forma 2774">
              <a:extLst>
                <a:ext uri="{FF2B5EF4-FFF2-40B4-BE49-F238E27FC236}">
                  <a16:creationId xmlns:a16="http://schemas.microsoft.com/office/drawing/2014/main" id="{EB893658-05C2-421A-B91F-29A2C3BC8899}"/>
                </a:ext>
              </a:extLst>
            </p:cNvPr>
            <p:cNvSpPr/>
            <p:nvPr/>
          </p:nvSpPr>
          <p:spPr>
            <a:xfrm flipV="1">
              <a:off x="5797653" y="4411415"/>
              <a:ext cx="165149" cy="117128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6 w 165149"/>
                <a:gd name="connsiteY3" fmla="*/ 20326 h 117128"/>
                <a:gd name="connsiteX4" fmla="*/ 161468 w 165149"/>
                <a:gd name="connsiteY4" fmla="*/ 90780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7" y="7753"/>
                    <a:pt x="160896" y="20326"/>
                  </a:cubicBezTo>
                  <a:lnTo>
                    <a:pt x="161468" y="90780"/>
                  </a:lnTo>
                  <a:cubicBezTo>
                    <a:pt x="161567" y="103353"/>
                    <a:pt x="151356" y="113724"/>
                    <a:pt x="138791" y="113823"/>
                  </a:cubicBezTo>
                  <a:lnTo>
                    <a:pt x="19927" y="114776"/>
                  </a:lnTo>
                  <a:cubicBezTo>
                    <a:pt x="7362" y="114882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6" name="Forma Livre: Forma 2775">
              <a:extLst>
                <a:ext uri="{FF2B5EF4-FFF2-40B4-BE49-F238E27FC236}">
                  <a16:creationId xmlns:a16="http://schemas.microsoft.com/office/drawing/2014/main" id="{331FA027-1535-4AD3-B484-02E56741E199}"/>
                </a:ext>
              </a:extLst>
            </p:cNvPr>
            <p:cNvSpPr/>
            <p:nvPr/>
          </p:nvSpPr>
          <p:spPr>
            <a:xfrm flipV="1">
              <a:off x="5581649" y="4409670"/>
              <a:ext cx="165141" cy="117128"/>
            </a:xfrm>
            <a:custGeom>
              <a:avLst/>
              <a:gdLst>
                <a:gd name="connsiteX0" fmla="*/ -3434 w 165141"/>
                <a:gd name="connsiteY0" fmla="*/ 21642 h 117128"/>
                <a:gd name="connsiteX1" fmla="*/ 19243 w 165141"/>
                <a:gd name="connsiteY1" fmla="*/ -1401 h 117128"/>
                <a:gd name="connsiteX2" fmla="*/ 138092 w 165141"/>
                <a:gd name="connsiteY2" fmla="*/ -2353 h 117128"/>
                <a:gd name="connsiteX3" fmla="*/ 161142 w 165141"/>
                <a:gd name="connsiteY3" fmla="*/ 20316 h 117128"/>
                <a:gd name="connsiteX4" fmla="*/ 161706 w 165141"/>
                <a:gd name="connsiteY4" fmla="*/ 90770 h 117128"/>
                <a:gd name="connsiteX5" fmla="*/ 139029 w 165141"/>
                <a:gd name="connsiteY5" fmla="*/ 113813 h 117128"/>
                <a:gd name="connsiteX6" fmla="*/ 20180 w 165141"/>
                <a:gd name="connsiteY6" fmla="*/ 114773 h 117128"/>
                <a:gd name="connsiteX7" fmla="*/ -2870 w 165141"/>
                <a:gd name="connsiteY7" fmla="*/ 92096 h 117128"/>
                <a:gd name="connsiteX8" fmla="*/ -3434 w 165141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2" y="-2460"/>
                    <a:pt x="161036" y="7743"/>
                    <a:pt x="161142" y="20316"/>
                  </a:cubicBezTo>
                  <a:lnTo>
                    <a:pt x="161706" y="90770"/>
                  </a:lnTo>
                  <a:cubicBezTo>
                    <a:pt x="161805" y="103343"/>
                    <a:pt x="151610" y="113714"/>
                    <a:pt x="139029" y="113813"/>
                  </a:cubicBezTo>
                  <a:lnTo>
                    <a:pt x="20180" y="114773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7" name="Forma Livre: Forma 2776">
              <a:extLst>
                <a:ext uri="{FF2B5EF4-FFF2-40B4-BE49-F238E27FC236}">
                  <a16:creationId xmlns:a16="http://schemas.microsoft.com/office/drawing/2014/main" id="{6080DB19-C726-46F4-9436-D9C2C871DA13}"/>
                </a:ext>
              </a:extLst>
            </p:cNvPr>
            <p:cNvSpPr/>
            <p:nvPr/>
          </p:nvSpPr>
          <p:spPr>
            <a:xfrm flipV="1">
              <a:off x="5365638" y="4407932"/>
              <a:ext cx="165149" cy="117128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59 w 165149"/>
                <a:gd name="connsiteY4" fmla="*/ 90768 h 117128"/>
                <a:gd name="connsiteX5" fmla="*/ 139282 w 165149"/>
                <a:gd name="connsiteY5" fmla="*/ 113810 h 117128"/>
                <a:gd name="connsiteX6" fmla="*/ 20426 w 165149"/>
                <a:gd name="connsiteY6" fmla="*/ 114771 h 117128"/>
                <a:gd name="connsiteX7" fmla="*/ -2617 w 165149"/>
                <a:gd name="connsiteY7" fmla="*/ 92093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59" y="90768"/>
                  </a:lnTo>
                  <a:cubicBezTo>
                    <a:pt x="162058" y="103341"/>
                    <a:pt x="151855" y="113711"/>
                    <a:pt x="139282" y="113810"/>
                  </a:cubicBezTo>
                  <a:lnTo>
                    <a:pt x="20426" y="114771"/>
                  </a:lnTo>
                  <a:cubicBezTo>
                    <a:pt x="7853" y="114869"/>
                    <a:pt x="-2518" y="104666"/>
                    <a:pt x="-2617" y="92093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8" name="Forma Livre: Forma 2777">
              <a:extLst>
                <a:ext uri="{FF2B5EF4-FFF2-40B4-BE49-F238E27FC236}">
                  <a16:creationId xmlns:a16="http://schemas.microsoft.com/office/drawing/2014/main" id="{DE5F5ABD-6947-4A79-8E7D-31F5A19976EB}"/>
                </a:ext>
              </a:extLst>
            </p:cNvPr>
            <p:cNvSpPr/>
            <p:nvPr/>
          </p:nvSpPr>
          <p:spPr>
            <a:xfrm flipV="1">
              <a:off x="5149634" y="4406195"/>
              <a:ext cx="165149" cy="117128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3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5 h 117128"/>
                <a:gd name="connsiteX6" fmla="*/ 20664 w 165149"/>
                <a:gd name="connsiteY6" fmla="*/ 114768 h 117128"/>
                <a:gd name="connsiteX7" fmla="*/ -2371 w 165149"/>
                <a:gd name="connsiteY7" fmla="*/ 92098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4" y="7745"/>
                    <a:pt x="161633" y="20318"/>
                  </a:cubicBezTo>
                  <a:lnTo>
                    <a:pt x="162205" y="90765"/>
                  </a:lnTo>
                  <a:cubicBezTo>
                    <a:pt x="162304" y="103338"/>
                    <a:pt x="152093" y="113709"/>
                    <a:pt x="139528" y="113815"/>
                  </a:cubicBezTo>
                  <a:lnTo>
                    <a:pt x="20664" y="114768"/>
                  </a:lnTo>
                  <a:cubicBezTo>
                    <a:pt x="8098" y="114867"/>
                    <a:pt x="-2272" y="104671"/>
                    <a:pt x="-2371" y="92098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9" name="Forma Livre: Forma 2778">
              <a:extLst>
                <a:ext uri="{FF2B5EF4-FFF2-40B4-BE49-F238E27FC236}">
                  <a16:creationId xmlns:a16="http://schemas.microsoft.com/office/drawing/2014/main" id="{7E1AA919-B5DF-4FE1-BEE3-B5D6CF594DE8}"/>
                </a:ext>
              </a:extLst>
            </p:cNvPr>
            <p:cNvSpPr/>
            <p:nvPr/>
          </p:nvSpPr>
          <p:spPr>
            <a:xfrm flipV="1">
              <a:off x="4933623" y="4404450"/>
              <a:ext cx="165149" cy="117135"/>
            </a:xfrm>
            <a:custGeom>
              <a:avLst/>
              <a:gdLst>
                <a:gd name="connsiteX0" fmla="*/ -2697 w 165149"/>
                <a:gd name="connsiteY0" fmla="*/ 21642 h 117135"/>
                <a:gd name="connsiteX1" fmla="*/ 19988 w 165149"/>
                <a:gd name="connsiteY1" fmla="*/ -1401 h 117135"/>
                <a:gd name="connsiteX2" fmla="*/ 138836 w 165149"/>
                <a:gd name="connsiteY2" fmla="*/ -2361 h 117135"/>
                <a:gd name="connsiteX3" fmla="*/ 161887 w 165149"/>
                <a:gd name="connsiteY3" fmla="*/ 20316 h 117135"/>
                <a:gd name="connsiteX4" fmla="*/ 162451 w 165149"/>
                <a:gd name="connsiteY4" fmla="*/ 90770 h 117135"/>
                <a:gd name="connsiteX5" fmla="*/ 139774 w 165149"/>
                <a:gd name="connsiteY5" fmla="*/ 113813 h 117135"/>
                <a:gd name="connsiteX6" fmla="*/ 20917 w 165149"/>
                <a:gd name="connsiteY6" fmla="*/ 114773 h 117135"/>
                <a:gd name="connsiteX7" fmla="*/ -2126 w 165149"/>
                <a:gd name="connsiteY7" fmla="*/ 92096 h 117135"/>
                <a:gd name="connsiteX8" fmla="*/ -2697 w 165149"/>
                <a:gd name="connsiteY8" fmla="*/ 2164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6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7" y="103343"/>
                    <a:pt x="152354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0" name="Forma Livre: Forma 2779">
              <a:extLst>
                <a:ext uri="{FF2B5EF4-FFF2-40B4-BE49-F238E27FC236}">
                  <a16:creationId xmlns:a16="http://schemas.microsoft.com/office/drawing/2014/main" id="{E88C46BD-BBB1-4B61-8D95-1E74F3426B14}"/>
                </a:ext>
              </a:extLst>
            </p:cNvPr>
            <p:cNvSpPr/>
            <p:nvPr/>
          </p:nvSpPr>
          <p:spPr>
            <a:xfrm flipV="1">
              <a:off x="7094863" y="4276251"/>
              <a:ext cx="165149" cy="117135"/>
            </a:xfrm>
            <a:custGeom>
              <a:avLst/>
              <a:gdLst>
                <a:gd name="connsiteX0" fmla="*/ -5155 w 165149"/>
                <a:gd name="connsiteY0" fmla="*/ 21451 h 117135"/>
                <a:gd name="connsiteX1" fmla="*/ 17522 w 165149"/>
                <a:gd name="connsiteY1" fmla="*/ -1592 h 117135"/>
                <a:gd name="connsiteX2" fmla="*/ 136379 w 165149"/>
                <a:gd name="connsiteY2" fmla="*/ -2552 h 117135"/>
                <a:gd name="connsiteX3" fmla="*/ 159421 w 165149"/>
                <a:gd name="connsiteY3" fmla="*/ 20125 h 117135"/>
                <a:gd name="connsiteX4" fmla="*/ 159993 w 165149"/>
                <a:gd name="connsiteY4" fmla="*/ 90580 h 117135"/>
                <a:gd name="connsiteX5" fmla="*/ 137308 w 165149"/>
                <a:gd name="connsiteY5" fmla="*/ 113622 h 117135"/>
                <a:gd name="connsiteX6" fmla="*/ 18459 w 165149"/>
                <a:gd name="connsiteY6" fmla="*/ 114582 h 117135"/>
                <a:gd name="connsiteX7" fmla="*/ -4591 w 165149"/>
                <a:gd name="connsiteY7" fmla="*/ 91905 h 117135"/>
                <a:gd name="connsiteX8" fmla="*/ -5155 w 165149"/>
                <a:gd name="connsiteY8" fmla="*/ 2145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2" y="7552"/>
                    <a:pt x="159421" y="20125"/>
                  </a:cubicBezTo>
                  <a:lnTo>
                    <a:pt x="159993" y="90580"/>
                  </a:lnTo>
                  <a:cubicBezTo>
                    <a:pt x="160084" y="103153"/>
                    <a:pt x="149889" y="113516"/>
                    <a:pt x="137308" y="113622"/>
                  </a:cubicBezTo>
                  <a:lnTo>
                    <a:pt x="18459" y="114582"/>
                  </a:lnTo>
                  <a:cubicBezTo>
                    <a:pt x="5879" y="114681"/>
                    <a:pt x="-4484" y="104478"/>
                    <a:pt x="-4591" y="91905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1" name="Forma Livre: Forma 2780">
              <a:extLst>
                <a:ext uri="{FF2B5EF4-FFF2-40B4-BE49-F238E27FC236}">
                  <a16:creationId xmlns:a16="http://schemas.microsoft.com/office/drawing/2014/main" id="{958D5354-978A-4393-8266-35A3C794D7F9}"/>
                </a:ext>
              </a:extLst>
            </p:cNvPr>
            <p:cNvSpPr/>
            <p:nvPr/>
          </p:nvSpPr>
          <p:spPr>
            <a:xfrm flipV="1">
              <a:off x="6878852" y="4274514"/>
              <a:ext cx="165149" cy="117135"/>
            </a:xfrm>
            <a:custGeom>
              <a:avLst/>
              <a:gdLst>
                <a:gd name="connsiteX0" fmla="*/ -4910 w 165149"/>
                <a:gd name="connsiteY0" fmla="*/ 21448 h 117135"/>
                <a:gd name="connsiteX1" fmla="*/ 17775 w 165149"/>
                <a:gd name="connsiteY1" fmla="*/ -1594 h 117135"/>
                <a:gd name="connsiteX2" fmla="*/ 136631 w 165149"/>
                <a:gd name="connsiteY2" fmla="*/ -2555 h 117135"/>
                <a:gd name="connsiteX3" fmla="*/ 159674 w 165149"/>
                <a:gd name="connsiteY3" fmla="*/ 20130 h 117135"/>
                <a:gd name="connsiteX4" fmla="*/ 160238 w 165149"/>
                <a:gd name="connsiteY4" fmla="*/ 90577 h 117135"/>
                <a:gd name="connsiteX5" fmla="*/ 137569 w 165149"/>
                <a:gd name="connsiteY5" fmla="*/ 113620 h 117135"/>
                <a:gd name="connsiteX6" fmla="*/ 18705 w 165149"/>
                <a:gd name="connsiteY6" fmla="*/ 114580 h 117135"/>
                <a:gd name="connsiteX7" fmla="*/ -4338 w 165149"/>
                <a:gd name="connsiteY7" fmla="*/ 91903 h 117135"/>
                <a:gd name="connsiteX8" fmla="*/ -4910 w 165149"/>
                <a:gd name="connsiteY8" fmla="*/ 21448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1" y="-2555"/>
                  </a:lnTo>
                  <a:cubicBezTo>
                    <a:pt x="149204" y="-2654"/>
                    <a:pt x="159568" y="7549"/>
                    <a:pt x="159674" y="20130"/>
                  </a:cubicBezTo>
                  <a:lnTo>
                    <a:pt x="160238" y="90577"/>
                  </a:lnTo>
                  <a:cubicBezTo>
                    <a:pt x="160345" y="103150"/>
                    <a:pt x="150134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2" name="Forma Livre: Forma 2781">
              <a:extLst>
                <a:ext uri="{FF2B5EF4-FFF2-40B4-BE49-F238E27FC236}">
                  <a16:creationId xmlns:a16="http://schemas.microsoft.com/office/drawing/2014/main" id="{EDB381BC-7620-4DF8-A985-03F471E9471A}"/>
                </a:ext>
              </a:extLst>
            </p:cNvPr>
            <p:cNvSpPr/>
            <p:nvPr/>
          </p:nvSpPr>
          <p:spPr>
            <a:xfrm flipV="1">
              <a:off x="6662856" y="4272777"/>
              <a:ext cx="165134" cy="117128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799 w 165134"/>
                <a:gd name="connsiteY5" fmla="*/ 113617 h 117128"/>
                <a:gd name="connsiteX6" fmla="*/ 18943 w 165134"/>
                <a:gd name="connsiteY6" fmla="*/ 114569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2" y="113510"/>
                    <a:pt x="137799" y="113617"/>
                  </a:cubicBezTo>
                  <a:lnTo>
                    <a:pt x="18943" y="114569"/>
                  </a:lnTo>
                  <a:cubicBezTo>
                    <a:pt x="6370" y="114669"/>
                    <a:pt x="-4001" y="104465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3" name="Forma Livre: Forma 2782">
              <a:extLst>
                <a:ext uri="{FF2B5EF4-FFF2-40B4-BE49-F238E27FC236}">
                  <a16:creationId xmlns:a16="http://schemas.microsoft.com/office/drawing/2014/main" id="{F68DE663-EFEF-424B-90F9-ABEC9CC1E688}"/>
                </a:ext>
              </a:extLst>
            </p:cNvPr>
            <p:cNvSpPr/>
            <p:nvPr/>
          </p:nvSpPr>
          <p:spPr>
            <a:xfrm flipV="1">
              <a:off x="6446844" y="4271032"/>
              <a:ext cx="165149" cy="117135"/>
            </a:xfrm>
            <a:custGeom>
              <a:avLst/>
              <a:gdLst>
                <a:gd name="connsiteX0" fmla="*/ -4418 w 165149"/>
                <a:gd name="connsiteY0" fmla="*/ 21443 h 117135"/>
                <a:gd name="connsiteX1" fmla="*/ 18259 w 165149"/>
                <a:gd name="connsiteY1" fmla="*/ -1600 h 117135"/>
                <a:gd name="connsiteX2" fmla="*/ 137116 w 165149"/>
                <a:gd name="connsiteY2" fmla="*/ -2560 h 117135"/>
                <a:gd name="connsiteX3" fmla="*/ 160158 w 165149"/>
                <a:gd name="connsiteY3" fmla="*/ 20117 h 117135"/>
                <a:gd name="connsiteX4" fmla="*/ 160730 w 165149"/>
                <a:gd name="connsiteY4" fmla="*/ 90572 h 117135"/>
                <a:gd name="connsiteX5" fmla="*/ 138045 w 165149"/>
                <a:gd name="connsiteY5" fmla="*/ 113614 h 117135"/>
                <a:gd name="connsiteX6" fmla="*/ 19196 w 165149"/>
                <a:gd name="connsiteY6" fmla="*/ 114575 h 117135"/>
                <a:gd name="connsiteX7" fmla="*/ -3854 w 165149"/>
                <a:gd name="connsiteY7" fmla="*/ 91897 h 117135"/>
                <a:gd name="connsiteX8" fmla="*/ -4418 w 165149"/>
                <a:gd name="connsiteY8" fmla="*/ 2144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59" y="7544"/>
                    <a:pt x="160158" y="20117"/>
                  </a:cubicBezTo>
                  <a:lnTo>
                    <a:pt x="160730" y="90572"/>
                  </a:lnTo>
                  <a:cubicBezTo>
                    <a:pt x="160821" y="103145"/>
                    <a:pt x="150626" y="113508"/>
                    <a:pt x="138045" y="113614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7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4" name="Forma Livre: Forma 2783">
              <a:extLst>
                <a:ext uri="{FF2B5EF4-FFF2-40B4-BE49-F238E27FC236}">
                  <a16:creationId xmlns:a16="http://schemas.microsoft.com/office/drawing/2014/main" id="{4E444E2B-F3F7-4786-A530-92B3035C525C}"/>
                </a:ext>
              </a:extLst>
            </p:cNvPr>
            <p:cNvSpPr/>
            <p:nvPr/>
          </p:nvSpPr>
          <p:spPr>
            <a:xfrm flipV="1">
              <a:off x="6230833" y="4269294"/>
              <a:ext cx="165149" cy="117128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8 w 165149"/>
                <a:gd name="connsiteY2" fmla="*/ -2562 h 117128"/>
                <a:gd name="connsiteX3" fmla="*/ 160411 w 165149"/>
                <a:gd name="connsiteY3" fmla="*/ 20107 h 117128"/>
                <a:gd name="connsiteX4" fmla="*/ 160975 w 165149"/>
                <a:gd name="connsiteY4" fmla="*/ 90561 h 117128"/>
                <a:gd name="connsiteX5" fmla="*/ 138306 w 165149"/>
                <a:gd name="connsiteY5" fmla="*/ 113604 h 117128"/>
                <a:gd name="connsiteX6" fmla="*/ 19442 w 165149"/>
                <a:gd name="connsiteY6" fmla="*/ 114564 h 117128"/>
                <a:gd name="connsiteX7" fmla="*/ -3601 w 165149"/>
                <a:gd name="connsiteY7" fmla="*/ 91887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8" y="-2562"/>
                  </a:lnTo>
                  <a:cubicBezTo>
                    <a:pt x="149941" y="-2669"/>
                    <a:pt x="160305" y="7534"/>
                    <a:pt x="160411" y="20107"/>
                  </a:cubicBezTo>
                  <a:lnTo>
                    <a:pt x="160975" y="90561"/>
                  </a:lnTo>
                  <a:cubicBezTo>
                    <a:pt x="161082" y="103134"/>
                    <a:pt x="150871" y="113505"/>
                    <a:pt x="138306" y="113604"/>
                  </a:cubicBezTo>
                  <a:lnTo>
                    <a:pt x="19442" y="114564"/>
                  </a:lnTo>
                  <a:cubicBezTo>
                    <a:pt x="6876" y="114664"/>
                    <a:pt x="-3502" y="104460"/>
                    <a:pt x="-3601" y="91887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5" name="Forma Livre: Forma 2784">
              <a:extLst>
                <a:ext uri="{FF2B5EF4-FFF2-40B4-BE49-F238E27FC236}">
                  <a16:creationId xmlns:a16="http://schemas.microsoft.com/office/drawing/2014/main" id="{9B6F4A70-CC0F-452E-9A99-F63721E66BB5}"/>
                </a:ext>
              </a:extLst>
            </p:cNvPr>
            <p:cNvSpPr/>
            <p:nvPr/>
          </p:nvSpPr>
          <p:spPr>
            <a:xfrm flipV="1">
              <a:off x="6014837" y="4267557"/>
              <a:ext cx="165134" cy="117128"/>
            </a:xfrm>
            <a:custGeom>
              <a:avLst/>
              <a:gdLst>
                <a:gd name="connsiteX0" fmla="*/ -3927 w 165134"/>
                <a:gd name="connsiteY0" fmla="*/ 21430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2 w 165134"/>
                <a:gd name="connsiteY3" fmla="*/ 20112 h 117128"/>
                <a:gd name="connsiteX4" fmla="*/ 161206 w 165134"/>
                <a:gd name="connsiteY4" fmla="*/ 90559 h 117128"/>
                <a:gd name="connsiteX5" fmla="*/ 138536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0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2" y="20112"/>
                  </a:cubicBezTo>
                  <a:lnTo>
                    <a:pt x="161206" y="90559"/>
                  </a:lnTo>
                  <a:cubicBezTo>
                    <a:pt x="161313" y="103132"/>
                    <a:pt x="151109" y="113503"/>
                    <a:pt x="138536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6" name="Forma Livre: Forma 2785">
              <a:extLst>
                <a:ext uri="{FF2B5EF4-FFF2-40B4-BE49-F238E27FC236}">
                  <a16:creationId xmlns:a16="http://schemas.microsoft.com/office/drawing/2014/main" id="{3C93DB33-57E3-4BFF-A641-A5AFD0CDAA8E}"/>
                </a:ext>
              </a:extLst>
            </p:cNvPr>
            <p:cNvSpPr/>
            <p:nvPr/>
          </p:nvSpPr>
          <p:spPr>
            <a:xfrm flipV="1">
              <a:off x="5798826" y="4265820"/>
              <a:ext cx="165149" cy="117128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2 w 165149"/>
                <a:gd name="connsiteY2" fmla="*/ -2568 h 117128"/>
                <a:gd name="connsiteX3" fmla="*/ 160895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2" y="-2568"/>
                  </a:lnTo>
                  <a:cubicBezTo>
                    <a:pt x="150425" y="-2667"/>
                    <a:pt x="160796" y="7537"/>
                    <a:pt x="160895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7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7" name="Forma Livre: Forma 2786">
              <a:extLst>
                <a:ext uri="{FF2B5EF4-FFF2-40B4-BE49-F238E27FC236}">
                  <a16:creationId xmlns:a16="http://schemas.microsoft.com/office/drawing/2014/main" id="{62FFC4DD-7384-4A73-81B5-F87568738568}"/>
                </a:ext>
              </a:extLst>
            </p:cNvPr>
            <p:cNvSpPr/>
            <p:nvPr/>
          </p:nvSpPr>
          <p:spPr>
            <a:xfrm flipV="1">
              <a:off x="5582815" y="4264075"/>
              <a:ext cx="165149" cy="117135"/>
            </a:xfrm>
            <a:custGeom>
              <a:avLst/>
              <a:gdLst>
                <a:gd name="connsiteX0" fmla="*/ -3436 w 165149"/>
                <a:gd name="connsiteY0" fmla="*/ 21433 h 117135"/>
                <a:gd name="connsiteX1" fmla="*/ 19241 w 165149"/>
                <a:gd name="connsiteY1" fmla="*/ -1610 h 117135"/>
                <a:gd name="connsiteX2" fmla="*/ 138106 w 165149"/>
                <a:gd name="connsiteY2" fmla="*/ -2570 h 117135"/>
                <a:gd name="connsiteX3" fmla="*/ 161148 w 165149"/>
                <a:gd name="connsiteY3" fmla="*/ 20107 h 117135"/>
                <a:gd name="connsiteX4" fmla="*/ 161712 w 165149"/>
                <a:gd name="connsiteY4" fmla="*/ 90561 h 117135"/>
                <a:gd name="connsiteX5" fmla="*/ 139043 w 165149"/>
                <a:gd name="connsiteY5" fmla="*/ 113604 h 117135"/>
                <a:gd name="connsiteX6" fmla="*/ 20179 w 165149"/>
                <a:gd name="connsiteY6" fmla="*/ 114564 h 117135"/>
                <a:gd name="connsiteX7" fmla="*/ -2864 w 165149"/>
                <a:gd name="connsiteY7" fmla="*/ 91887 h 117135"/>
                <a:gd name="connsiteX8" fmla="*/ -3436 w 165149"/>
                <a:gd name="connsiteY8" fmla="*/ 2143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8" y="-2669"/>
                    <a:pt x="161042" y="7534"/>
                    <a:pt x="161148" y="20107"/>
                  </a:cubicBezTo>
                  <a:lnTo>
                    <a:pt x="161712" y="90561"/>
                  </a:lnTo>
                  <a:cubicBezTo>
                    <a:pt x="161811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8" name="Forma Livre: Forma 2787">
              <a:extLst>
                <a:ext uri="{FF2B5EF4-FFF2-40B4-BE49-F238E27FC236}">
                  <a16:creationId xmlns:a16="http://schemas.microsoft.com/office/drawing/2014/main" id="{2132AF74-BAF1-4950-BB25-65684F68A7EB}"/>
                </a:ext>
              </a:extLst>
            </p:cNvPr>
            <p:cNvSpPr/>
            <p:nvPr/>
          </p:nvSpPr>
          <p:spPr>
            <a:xfrm flipV="1">
              <a:off x="5366819" y="4262337"/>
              <a:ext cx="165134" cy="117128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6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1 h 117128"/>
                <a:gd name="connsiteX5" fmla="*/ 139273 w 165134"/>
                <a:gd name="connsiteY5" fmla="*/ 113594 h 117128"/>
                <a:gd name="connsiteX6" fmla="*/ 20417 w 165134"/>
                <a:gd name="connsiteY6" fmla="*/ 114554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6" y="-2573"/>
                  </a:lnTo>
                  <a:cubicBezTo>
                    <a:pt x="150909" y="-2679"/>
                    <a:pt x="161280" y="7524"/>
                    <a:pt x="161379" y="20097"/>
                  </a:cubicBezTo>
                  <a:lnTo>
                    <a:pt x="161943" y="90551"/>
                  </a:lnTo>
                  <a:cubicBezTo>
                    <a:pt x="162049" y="103124"/>
                    <a:pt x="151846" y="113495"/>
                    <a:pt x="139273" y="113594"/>
                  </a:cubicBezTo>
                  <a:lnTo>
                    <a:pt x="20417" y="114554"/>
                  </a:lnTo>
                  <a:cubicBezTo>
                    <a:pt x="7844" y="114653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9" name="Forma Livre: Forma 2788">
              <a:extLst>
                <a:ext uri="{FF2B5EF4-FFF2-40B4-BE49-F238E27FC236}">
                  <a16:creationId xmlns:a16="http://schemas.microsoft.com/office/drawing/2014/main" id="{16EC395D-E127-45CC-BC13-EB0818433C41}"/>
                </a:ext>
              </a:extLst>
            </p:cNvPr>
            <p:cNvSpPr/>
            <p:nvPr/>
          </p:nvSpPr>
          <p:spPr>
            <a:xfrm flipV="1">
              <a:off x="5150808" y="4260600"/>
              <a:ext cx="165149" cy="117128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89 w 165149"/>
                <a:gd name="connsiteY2" fmla="*/ -2575 h 117128"/>
                <a:gd name="connsiteX3" fmla="*/ 161632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1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89" y="-2575"/>
                  </a:lnTo>
                  <a:cubicBezTo>
                    <a:pt x="151162" y="-2682"/>
                    <a:pt x="161533" y="7529"/>
                    <a:pt x="161632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2"/>
                    <a:pt x="139519" y="113599"/>
                  </a:cubicBezTo>
                  <a:lnTo>
                    <a:pt x="20670" y="114551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0" name="Forma Livre: Forma 2789">
              <a:extLst>
                <a:ext uri="{FF2B5EF4-FFF2-40B4-BE49-F238E27FC236}">
                  <a16:creationId xmlns:a16="http://schemas.microsoft.com/office/drawing/2014/main" id="{B72D748B-F3BA-4A0F-A517-9B9CB163C8F1}"/>
                </a:ext>
              </a:extLst>
            </p:cNvPr>
            <p:cNvSpPr/>
            <p:nvPr/>
          </p:nvSpPr>
          <p:spPr>
            <a:xfrm flipV="1">
              <a:off x="4934804" y="4258863"/>
              <a:ext cx="165141" cy="117128"/>
            </a:xfrm>
            <a:custGeom>
              <a:avLst/>
              <a:gdLst>
                <a:gd name="connsiteX0" fmla="*/ -2698 w 165141"/>
                <a:gd name="connsiteY0" fmla="*/ 21425 h 117128"/>
                <a:gd name="connsiteX1" fmla="*/ 19971 w 165141"/>
                <a:gd name="connsiteY1" fmla="*/ -1618 h 117128"/>
                <a:gd name="connsiteX2" fmla="*/ 138835 w 165141"/>
                <a:gd name="connsiteY2" fmla="*/ -2578 h 117128"/>
                <a:gd name="connsiteX3" fmla="*/ 161878 w 165141"/>
                <a:gd name="connsiteY3" fmla="*/ 20099 h 117128"/>
                <a:gd name="connsiteX4" fmla="*/ 162442 w 165141"/>
                <a:gd name="connsiteY4" fmla="*/ 90553 h 117128"/>
                <a:gd name="connsiteX5" fmla="*/ 139773 w 165141"/>
                <a:gd name="connsiteY5" fmla="*/ 113596 h 117128"/>
                <a:gd name="connsiteX6" fmla="*/ 20908 w 165141"/>
                <a:gd name="connsiteY6" fmla="*/ 114549 h 117128"/>
                <a:gd name="connsiteX7" fmla="*/ -2134 w 165141"/>
                <a:gd name="connsiteY7" fmla="*/ 91879 h 117128"/>
                <a:gd name="connsiteX8" fmla="*/ -2698 w 165141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5" y="-2578"/>
                  </a:lnTo>
                  <a:cubicBezTo>
                    <a:pt x="151408" y="-2677"/>
                    <a:pt x="161771" y="7526"/>
                    <a:pt x="161878" y="20099"/>
                  </a:cubicBezTo>
                  <a:lnTo>
                    <a:pt x="162442" y="90553"/>
                  </a:lnTo>
                  <a:cubicBezTo>
                    <a:pt x="162541" y="103126"/>
                    <a:pt x="152338" y="113497"/>
                    <a:pt x="139773" y="113596"/>
                  </a:cubicBezTo>
                  <a:lnTo>
                    <a:pt x="20908" y="114549"/>
                  </a:lnTo>
                  <a:cubicBezTo>
                    <a:pt x="8336" y="114656"/>
                    <a:pt x="-2035" y="104452"/>
                    <a:pt x="-2134" y="91879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1" name="Forma Livre: Forma 2790">
              <a:extLst>
                <a:ext uri="{FF2B5EF4-FFF2-40B4-BE49-F238E27FC236}">
                  <a16:creationId xmlns:a16="http://schemas.microsoft.com/office/drawing/2014/main" id="{0319FFD1-E01D-4DCA-BAB5-8105EA92C50F}"/>
                </a:ext>
              </a:extLst>
            </p:cNvPr>
            <p:cNvSpPr/>
            <p:nvPr/>
          </p:nvSpPr>
          <p:spPr>
            <a:xfrm flipV="1">
              <a:off x="6877869" y="4572509"/>
              <a:ext cx="377090" cy="118315"/>
            </a:xfrm>
            <a:custGeom>
              <a:avLst/>
              <a:gdLst>
                <a:gd name="connsiteX0" fmla="*/ -5030 w 377090"/>
                <a:gd name="connsiteY0" fmla="*/ 914 h 118315"/>
                <a:gd name="connsiteX1" fmla="*/ 371131 w 377090"/>
                <a:gd name="connsiteY1" fmla="*/ -2111 h 118315"/>
                <a:gd name="connsiteX2" fmla="*/ 372060 w 377090"/>
                <a:gd name="connsiteY2" fmla="*/ 113171 h 118315"/>
                <a:gd name="connsiteX3" fmla="*/ -4092 w 377090"/>
                <a:gd name="connsiteY3" fmla="*/ 116204 h 118315"/>
                <a:gd name="connsiteX4" fmla="*/ -5030 w 377090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0" h="118315">
                  <a:moveTo>
                    <a:pt x="-5030" y="914"/>
                  </a:moveTo>
                  <a:lnTo>
                    <a:pt x="371131" y="-2111"/>
                  </a:lnTo>
                  <a:lnTo>
                    <a:pt x="372060" y="113171"/>
                  </a:lnTo>
                  <a:lnTo>
                    <a:pt x="-4092" y="116204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2" name="Forma Livre: Forma 2791">
              <a:extLst>
                <a:ext uri="{FF2B5EF4-FFF2-40B4-BE49-F238E27FC236}">
                  <a16:creationId xmlns:a16="http://schemas.microsoft.com/office/drawing/2014/main" id="{C739B36E-3120-40E5-A73A-9E1B58695AF9}"/>
                </a:ext>
              </a:extLst>
            </p:cNvPr>
            <p:cNvSpPr/>
            <p:nvPr/>
          </p:nvSpPr>
          <p:spPr>
            <a:xfrm flipV="1">
              <a:off x="5583554" y="4712617"/>
              <a:ext cx="1246363" cy="118400"/>
            </a:xfrm>
            <a:custGeom>
              <a:avLst/>
              <a:gdLst>
                <a:gd name="connsiteX0" fmla="*/ -4051 w 1246363"/>
                <a:gd name="connsiteY0" fmla="*/ 30810 h 118400"/>
                <a:gd name="connsiteX1" fmla="*/ 18618 w 1246363"/>
                <a:gd name="connsiteY1" fmla="*/ 7768 h 118400"/>
                <a:gd name="connsiteX2" fmla="*/ 1218765 w 1246363"/>
                <a:gd name="connsiteY2" fmla="*/ -1902 h 118400"/>
                <a:gd name="connsiteX3" fmla="*/ 1241801 w 1246363"/>
                <a:gd name="connsiteY3" fmla="*/ 20775 h 118400"/>
                <a:gd name="connsiteX4" fmla="*/ 1242311 w 1246363"/>
                <a:gd name="connsiteY4" fmla="*/ 83792 h 118400"/>
                <a:gd name="connsiteX5" fmla="*/ 1219642 w 1246363"/>
                <a:gd name="connsiteY5" fmla="*/ 106835 h 118400"/>
                <a:gd name="connsiteX6" fmla="*/ 19502 w 1246363"/>
                <a:gd name="connsiteY6" fmla="*/ 116497 h 118400"/>
                <a:gd name="connsiteX7" fmla="*/ -3548 w 1246363"/>
                <a:gd name="connsiteY7" fmla="*/ 93828 h 118400"/>
                <a:gd name="connsiteX8" fmla="*/ -4051 w 1246363"/>
                <a:gd name="connsiteY8" fmla="*/ 30810 h 11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3" h="118400">
                  <a:moveTo>
                    <a:pt x="-4051" y="30810"/>
                  </a:moveTo>
                  <a:cubicBezTo>
                    <a:pt x="-4158" y="18237"/>
                    <a:pt x="6053" y="7867"/>
                    <a:pt x="18618" y="7768"/>
                  </a:cubicBezTo>
                  <a:lnTo>
                    <a:pt x="1218765" y="-1902"/>
                  </a:lnTo>
                  <a:cubicBezTo>
                    <a:pt x="1231331" y="-2001"/>
                    <a:pt x="1241701" y="8202"/>
                    <a:pt x="1241801" y="20775"/>
                  </a:cubicBezTo>
                  <a:lnTo>
                    <a:pt x="1242311" y="83792"/>
                  </a:lnTo>
                  <a:cubicBezTo>
                    <a:pt x="1242410" y="96365"/>
                    <a:pt x="1232207" y="106736"/>
                    <a:pt x="1219642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3" name="Forma Livre: Forma 2792">
              <a:extLst>
                <a:ext uri="{FF2B5EF4-FFF2-40B4-BE49-F238E27FC236}">
                  <a16:creationId xmlns:a16="http://schemas.microsoft.com/office/drawing/2014/main" id="{D4B4B915-1BF2-44FD-910E-4FB26A6FC197}"/>
                </a:ext>
              </a:extLst>
            </p:cNvPr>
            <p:cNvSpPr/>
            <p:nvPr/>
          </p:nvSpPr>
          <p:spPr>
            <a:xfrm flipV="1">
              <a:off x="5367810" y="4710880"/>
              <a:ext cx="164006" cy="109683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1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1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4"/>
                    <a:pt x="-2672" y="85101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4" name="Forma Livre: Forma 2793">
              <a:extLst>
                <a:ext uri="{FF2B5EF4-FFF2-40B4-BE49-F238E27FC236}">
                  <a16:creationId xmlns:a16="http://schemas.microsoft.com/office/drawing/2014/main" id="{EDD5E9FA-E23B-4CF4-9033-3B1EB608FAE1}"/>
                </a:ext>
              </a:extLst>
            </p:cNvPr>
            <p:cNvSpPr/>
            <p:nvPr/>
          </p:nvSpPr>
          <p:spPr>
            <a:xfrm flipV="1">
              <a:off x="4934072" y="4708868"/>
              <a:ext cx="165080" cy="109691"/>
            </a:xfrm>
            <a:custGeom>
              <a:avLst/>
              <a:gdLst>
                <a:gd name="connsiteX0" fmla="*/ -2698 w 165080"/>
                <a:gd name="connsiteY0" fmla="*/ 22089 h 109691"/>
                <a:gd name="connsiteX1" fmla="*/ 19972 w 165080"/>
                <a:gd name="connsiteY1" fmla="*/ -962 h 109691"/>
                <a:gd name="connsiteX2" fmla="*/ 138836 w 165080"/>
                <a:gd name="connsiteY2" fmla="*/ -1914 h 109691"/>
                <a:gd name="connsiteX3" fmla="*/ 161871 w 165080"/>
                <a:gd name="connsiteY3" fmla="*/ 20755 h 109691"/>
                <a:gd name="connsiteX4" fmla="*/ 162382 w 165080"/>
                <a:gd name="connsiteY4" fmla="*/ 83780 h 109691"/>
                <a:gd name="connsiteX5" fmla="*/ 139705 w 165080"/>
                <a:gd name="connsiteY5" fmla="*/ 106823 h 109691"/>
                <a:gd name="connsiteX6" fmla="*/ 20848 w 165080"/>
                <a:gd name="connsiteY6" fmla="*/ 107776 h 109691"/>
                <a:gd name="connsiteX7" fmla="*/ -2194 w 165080"/>
                <a:gd name="connsiteY7" fmla="*/ 85106 h 109691"/>
                <a:gd name="connsiteX8" fmla="*/ -2698 w 165080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1" y="-2021"/>
                    <a:pt x="161780" y="8182"/>
                    <a:pt x="161871" y="20755"/>
                  </a:cubicBezTo>
                  <a:lnTo>
                    <a:pt x="162382" y="83780"/>
                  </a:lnTo>
                  <a:cubicBezTo>
                    <a:pt x="162481" y="96353"/>
                    <a:pt x="152278" y="106716"/>
                    <a:pt x="139705" y="106823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6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5" name="Forma Livre: Forma 2794">
              <a:extLst>
                <a:ext uri="{FF2B5EF4-FFF2-40B4-BE49-F238E27FC236}">
                  <a16:creationId xmlns:a16="http://schemas.microsoft.com/office/drawing/2014/main" id="{48E0D026-0D08-430C-B5AF-9B60F975D41C}"/>
                </a:ext>
              </a:extLst>
            </p:cNvPr>
            <p:cNvSpPr/>
            <p:nvPr/>
          </p:nvSpPr>
          <p:spPr>
            <a:xfrm flipV="1">
              <a:off x="5152240" y="4709135"/>
              <a:ext cx="165088" cy="109698"/>
            </a:xfrm>
            <a:custGeom>
              <a:avLst/>
              <a:gdLst>
                <a:gd name="connsiteX0" fmla="*/ -2946 w 165088"/>
                <a:gd name="connsiteY0" fmla="*/ 22082 h 109698"/>
                <a:gd name="connsiteX1" fmla="*/ 19731 w 165088"/>
                <a:gd name="connsiteY1" fmla="*/ -953 h 109698"/>
                <a:gd name="connsiteX2" fmla="*/ 138595 w 165088"/>
                <a:gd name="connsiteY2" fmla="*/ -1914 h 109698"/>
                <a:gd name="connsiteX3" fmla="*/ 161631 w 165088"/>
                <a:gd name="connsiteY3" fmla="*/ 20763 h 109698"/>
                <a:gd name="connsiteX4" fmla="*/ 162141 w 165088"/>
                <a:gd name="connsiteY4" fmla="*/ 83781 h 109698"/>
                <a:gd name="connsiteX5" fmla="*/ 139464 w 165088"/>
                <a:gd name="connsiteY5" fmla="*/ 106823 h 109698"/>
                <a:gd name="connsiteX6" fmla="*/ 20608 w 165088"/>
                <a:gd name="connsiteY6" fmla="*/ 107784 h 109698"/>
                <a:gd name="connsiteX7" fmla="*/ -2435 w 165088"/>
                <a:gd name="connsiteY7" fmla="*/ 85107 h 109698"/>
                <a:gd name="connsiteX8" fmla="*/ -2946 w 165088"/>
                <a:gd name="connsiteY8" fmla="*/ 2208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5" y="-1914"/>
                  </a:lnTo>
                  <a:cubicBezTo>
                    <a:pt x="151161" y="-2020"/>
                    <a:pt x="161532" y="8190"/>
                    <a:pt x="161631" y="20763"/>
                  </a:cubicBezTo>
                  <a:lnTo>
                    <a:pt x="162141" y="83781"/>
                  </a:lnTo>
                  <a:cubicBezTo>
                    <a:pt x="162240" y="96346"/>
                    <a:pt x="152037" y="106717"/>
                    <a:pt x="139464" y="106823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6" name="Forma Livre: Forma 2795">
              <a:extLst>
                <a:ext uri="{FF2B5EF4-FFF2-40B4-BE49-F238E27FC236}">
                  <a16:creationId xmlns:a16="http://schemas.microsoft.com/office/drawing/2014/main" id="{084B21BA-4F77-4BC9-8E96-FA882E7F3F0D}"/>
                </a:ext>
              </a:extLst>
            </p:cNvPr>
            <p:cNvSpPr/>
            <p:nvPr/>
          </p:nvSpPr>
          <p:spPr>
            <a:xfrm flipV="1">
              <a:off x="6876741" y="4723765"/>
              <a:ext cx="165088" cy="109706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69 w 165088"/>
                <a:gd name="connsiteY3" fmla="*/ 20793 h 109706"/>
                <a:gd name="connsiteX4" fmla="*/ 160180 w 165088"/>
                <a:gd name="connsiteY4" fmla="*/ 83810 h 109706"/>
                <a:gd name="connsiteX5" fmla="*/ 137495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0" y="8220"/>
                    <a:pt x="159669" y="20793"/>
                  </a:cubicBezTo>
                  <a:lnTo>
                    <a:pt x="160180" y="83810"/>
                  </a:lnTo>
                  <a:cubicBezTo>
                    <a:pt x="160279" y="96383"/>
                    <a:pt x="150076" y="106746"/>
                    <a:pt x="137495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7" name="Forma Livre: Forma 2796">
              <a:extLst>
                <a:ext uri="{FF2B5EF4-FFF2-40B4-BE49-F238E27FC236}">
                  <a16:creationId xmlns:a16="http://schemas.microsoft.com/office/drawing/2014/main" id="{7206BA5A-0719-48C5-9FA3-1D960052F086}"/>
                </a:ext>
              </a:extLst>
            </p:cNvPr>
            <p:cNvSpPr/>
            <p:nvPr/>
          </p:nvSpPr>
          <p:spPr>
            <a:xfrm flipV="1">
              <a:off x="7094916" y="4724047"/>
              <a:ext cx="165088" cy="109691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3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3" y="20786"/>
                  </a:cubicBezTo>
                  <a:lnTo>
                    <a:pt x="159932" y="83803"/>
                  </a:lnTo>
                  <a:cubicBezTo>
                    <a:pt x="160023" y="96376"/>
                    <a:pt x="149827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8" name="Forma Livre: Forma 2797">
              <a:extLst>
                <a:ext uri="{FF2B5EF4-FFF2-40B4-BE49-F238E27FC236}">
                  <a16:creationId xmlns:a16="http://schemas.microsoft.com/office/drawing/2014/main" id="{5045E951-ECD9-4A77-A332-7D0DB755B204}"/>
                </a:ext>
              </a:extLst>
            </p:cNvPr>
            <p:cNvSpPr/>
            <p:nvPr/>
          </p:nvSpPr>
          <p:spPr>
            <a:xfrm flipV="1">
              <a:off x="5062827" y="4407048"/>
              <a:ext cx="165134" cy="115863"/>
            </a:xfrm>
            <a:custGeom>
              <a:avLst/>
              <a:gdLst>
                <a:gd name="connsiteX0" fmla="*/ -2844 w 165134"/>
                <a:gd name="connsiteY0" fmla="*/ 21644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0 h 115863"/>
                <a:gd name="connsiteX5" fmla="*/ 139612 w 165134"/>
                <a:gd name="connsiteY5" fmla="*/ 112551 h 115863"/>
                <a:gd name="connsiteX6" fmla="*/ 20755 w 165134"/>
                <a:gd name="connsiteY6" fmla="*/ 113503 h 115863"/>
                <a:gd name="connsiteX7" fmla="*/ -2295 w 165134"/>
                <a:gd name="connsiteY7" fmla="*/ 90826 h 115863"/>
                <a:gd name="connsiteX8" fmla="*/ -2844 w 165134"/>
                <a:gd name="connsiteY8" fmla="*/ 21644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4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2" y="-2457"/>
                    <a:pt x="161626" y="7746"/>
                    <a:pt x="161733" y="20319"/>
                  </a:cubicBezTo>
                  <a:lnTo>
                    <a:pt x="162289" y="89500"/>
                  </a:lnTo>
                  <a:cubicBezTo>
                    <a:pt x="162388" y="102073"/>
                    <a:pt x="152185" y="112444"/>
                    <a:pt x="139612" y="112551"/>
                  </a:cubicBezTo>
                  <a:lnTo>
                    <a:pt x="20755" y="113503"/>
                  </a:lnTo>
                  <a:cubicBezTo>
                    <a:pt x="8182" y="113603"/>
                    <a:pt x="-2189" y="103399"/>
                    <a:pt x="-2295" y="90826"/>
                  </a:cubicBezTo>
                  <a:lnTo>
                    <a:pt x="-2844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9" name="Forma Livre: Forma 2798">
              <a:extLst>
                <a:ext uri="{FF2B5EF4-FFF2-40B4-BE49-F238E27FC236}">
                  <a16:creationId xmlns:a16="http://schemas.microsoft.com/office/drawing/2014/main" id="{E4223C58-E037-407A-A073-2B4C695873D1}"/>
                </a:ext>
              </a:extLst>
            </p:cNvPr>
            <p:cNvSpPr/>
            <p:nvPr/>
          </p:nvSpPr>
          <p:spPr>
            <a:xfrm flipV="1">
              <a:off x="6965003" y="4275207"/>
              <a:ext cx="165141" cy="117074"/>
            </a:xfrm>
            <a:custGeom>
              <a:avLst/>
              <a:gdLst>
                <a:gd name="connsiteX0" fmla="*/ -5007 w 165141"/>
                <a:gd name="connsiteY0" fmla="*/ 21449 h 117074"/>
                <a:gd name="connsiteX1" fmla="*/ 17670 w 165141"/>
                <a:gd name="connsiteY1" fmla="*/ -1594 h 117074"/>
                <a:gd name="connsiteX2" fmla="*/ 136518 w 165141"/>
                <a:gd name="connsiteY2" fmla="*/ -2554 h 117074"/>
                <a:gd name="connsiteX3" fmla="*/ 159569 w 165141"/>
                <a:gd name="connsiteY3" fmla="*/ 20131 h 117074"/>
                <a:gd name="connsiteX4" fmla="*/ 160133 w 165141"/>
                <a:gd name="connsiteY4" fmla="*/ 90517 h 117074"/>
                <a:gd name="connsiteX5" fmla="*/ 137456 w 165141"/>
                <a:gd name="connsiteY5" fmla="*/ 113560 h 117074"/>
                <a:gd name="connsiteX6" fmla="*/ 18607 w 165141"/>
                <a:gd name="connsiteY6" fmla="*/ 114520 h 117074"/>
                <a:gd name="connsiteX7" fmla="*/ -4443 w 165141"/>
                <a:gd name="connsiteY7" fmla="*/ 91843 h 117074"/>
                <a:gd name="connsiteX8" fmla="*/ -5007 w 165141"/>
                <a:gd name="connsiteY8" fmla="*/ 21449 h 1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074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8" y="-2554"/>
                  </a:lnTo>
                  <a:cubicBezTo>
                    <a:pt x="149099" y="-2653"/>
                    <a:pt x="159462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6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0" name="Forma Livre: Forma 2799">
              <a:extLst>
                <a:ext uri="{FF2B5EF4-FFF2-40B4-BE49-F238E27FC236}">
                  <a16:creationId xmlns:a16="http://schemas.microsoft.com/office/drawing/2014/main" id="{8D1A6A40-66DF-4D6A-8F64-9F448FD69EAD}"/>
                </a:ext>
              </a:extLst>
            </p:cNvPr>
            <p:cNvSpPr/>
            <p:nvPr/>
          </p:nvSpPr>
          <p:spPr>
            <a:xfrm flipV="1">
              <a:off x="7094154" y="4359485"/>
              <a:ext cx="165225" cy="9476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2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69 w 165225"/>
                <a:gd name="connsiteY4" fmla="*/ 68314 h 94763"/>
                <a:gd name="connsiteX5" fmla="*/ 137385 w 165225"/>
                <a:gd name="connsiteY5" fmla="*/ 91357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2" y="-1485"/>
                  </a:cubicBezTo>
                  <a:lnTo>
                    <a:pt x="136638" y="-2445"/>
                  </a:lnTo>
                  <a:cubicBezTo>
                    <a:pt x="149203" y="-2552"/>
                    <a:pt x="159574" y="7659"/>
                    <a:pt x="159681" y="20232"/>
                  </a:cubicBezTo>
                  <a:lnTo>
                    <a:pt x="160069" y="68314"/>
                  </a:lnTo>
                  <a:cubicBezTo>
                    <a:pt x="160161" y="80887"/>
                    <a:pt x="149965" y="91258"/>
                    <a:pt x="137385" y="91357"/>
                  </a:cubicBezTo>
                  <a:lnTo>
                    <a:pt x="18269" y="92317"/>
                  </a:lnTo>
                  <a:cubicBezTo>
                    <a:pt x="5704" y="92416"/>
                    <a:pt x="-4667" y="82213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7" name="Forma Livre: Forma 2806">
              <a:extLst>
                <a:ext uri="{FF2B5EF4-FFF2-40B4-BE49-F238E27FC236}">
                  <a16:creationId xmlns:a16="http://schemas.microsoft.com/office/drawing/2014/main" id="{D15858BC-5F9F-415A-890B-86563645083C}"/>
                </a:ext>
              </a:extLst>
            </p:cNvPr>
            <p:cNvSpPr/>
            <p:nvPr/>
          </p:nvSpPr>
          <p:spPr>
            <a:xfrm flipV="1">
              <a:off x="5150434" y="3977952"/>
              <a:ext cx="165088" cy="109698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0 w 165088"/>
                <a:gd name="connsiteY3" fmla="*/ 19676 h 109698"/>
                <a:gd name="connsiteX4" fmla="*/ 162143 w 165088"/>
                <a:gd name="connsiteY4" fmla="*/ 82701 h 109698"/>
                <a:gd name="connsiteX5" fmla="*/ 139474 w 165088"/>
                <a:gd name="connsiteY5" fmla="*/ 105743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0" y="-3100"/>
                    <a:pt x="161533" y="7103"/>
                    <a:pt x="161640" y="19676"/>
                  </a:cubicBezTo>
                  <a:lnTo>
                    <a:pt x="162143" y="82701"/>
                  </a:lnTo>
                  <a:cubicBezTo>
                    <a:pt x="162242" y="95266"/>
                    <a:pt x="152039" y="105637"/>
                    <a:pt x="139474" y="105743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8" name="Forma Livre: Forma 2807">
              <a:extLst>
                <a:ext uri="{FF2B5EF4-FFF2-40B4-BE49-F238E27FC236}">
                  <a16:creationId xmlns:a16="http://schemas.microsoft.com/office/drawing/2014/main" id="{F255D98D-A61C-420F-8D01-BF915BBBB0BA}"/>
                </a:ext>
              </a:extLst>
            </p:cNvPr>
            <p:cNvSpPr/>
            <p:nvPr/>
          </p:nvSpPr>
          <p:spPr>
            <a:xfrm flipV="1">
              <a:off x="6015439" y="3982189"/>
              <a:ext cx="165080" cy="109698"/>
            </a:xfrm>
            <a:custGeom>
              <a:avLst/>
              <a:gdLst>
                <a:gd name="connsiteX0" fmla="*/ -3927 w 165080"/>
                <a:gd name="connsiteY0" fmla="*/ 21008 h 109698"/>
                <a:gd name="connsiteX1" fmla="*/ 18742 w 165080"/>
                <a:gd name="connsiteY1" fmla="*/ -2035 h 109698"/>
                <a:gd name="connsiteX2" fmla="*/ 137598 w 165080"/>
                <a:gd name="connsiteY2" fmla="*/ -2995 h 109698"/>
                <a:gd name="connsiteX3" fmla="*/ 160641 w 165080"/>
                <a:gd name="connsiteY3" fmla="*/ 19682 h 109698"/>
                <a:gd name="connsiteX4" fmla="*/ 161152 w 165080"/>
                <a:gd name="connsiteY4" fmla="*/ 82699 h 109698"/>
                <a:gd name="connsiteX5" fmla="*/ 138475 w 165080"/>
                <a:gd name="connsiteY5" fmla="*/ 105742 h 109698"/>
                <a:gd name="connsiteX6" fmla="*/ 19626 w 165080"/>
                <a:gd name="connsiteY6" fmla="*/ 106702 h 109698"/>
                <a:gd name="connsiteX7" fmla="*/ -3424 w 165080"/>
                <a:gd name="connsiteY7" fmla="*/ 84025 h 109698"/>
                <a:gd name="connsiteX8" fmla="*/ -3927 w 165080"/>
                <a:gd name="connsiteY8" fmla="*/ 21008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8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8" y="-2995"/>
                  </a:lnTo>
                  <a:cubicBezTo>
                    <a:pt x="150171" y="-3094"/>
                    <a:pt x="160542" y="7109"/>
                    <a:pt x="160641" y="19682"/>
                  </a:cubicBezTo>
                  <a:lnTo>
                    <a:pt x="161152" y="82699"/>
                  </a:lnTo>
                  <a:cubicBezTo>
                    <a:pt x="161251" y="95272"/>
                    <a:pt x="151055" y="105643"/>
                    <a:pt x="138475" y="105742"/>
                  </a:cubicBezTo>
                  <a:lnTo>
                    <a:pt x="19626" y="106702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9" name="Forma Livre: Forma 2808">
              <a:extLst>
                <a:ext uri="{FF2B5EF4-FFF2-40B4-BE49-F238E27FC236}">
                  <a16:creationId xmlns:a16="http://schemas.microsoft.com/office/drawing/2014/main" id="{A5932D5D-C87E-48A9-BFF7-58F19FC40FB6}"/>
                </a:ext>
              </a:extLst>
            </p:cNvPr>
            <p:cNvSpPr/>
            <p:nvPr/>
          </p:nvSpPr>
          <p:spPr>
            <a:xfrm flipV="1">
              <a:off x="6883233" y="3991866"/>
              <a:ext cx="165095" cy="109698"/>
            </a:xfrm>
            <a:custGeom>
              <a:avLst/>
              <a:gdLst>
                <a:gd name="connsiteX0" fmla="*/ -4915 w 165095"/>
                <a:gd name="connsiteY0" fmla="*/ 21022 h 109698"/>
                <a:gd name="connsiteX1" fmla="*/ 17763 w 165095"/>
                <a:gd name="connsiteY1" fmla="*/ -2020 h 109698"/>
                <a:gd name="connsiteX2" fmla="*/ 136627 w 165095"/>
                <a:gd name="connsiteY2" fmla="*/ -2981 h 109698"/>
                <a:gd name="connsiteX3" fmla="*/ 159662 w 165095"/>
                <a:gd name="connsiteY3" fmla="*/ 19697 h 109698"/>
                <a:gd name="connsiteX4" fmla="*/ 160180 w 165095"/>
                <a:gd name="connsiteY4" fmla="*/ 82714 h 109698"/>
                <a:gd name="connsiteX5" fmla="*/ 137495 w 165095"/>
                <a:gd name="connsiteY5" fmla="*/ 105757 h 109698"/>
                <a:gd name="connsiteX6" fmla="*/ 18639 w 165095"/>
                <a:gd name="connsiteY6" fmla="*/ 106717 h 109698"/>
                <a:gd name="connsiteX7" fmla="*/ -4404 w 165095"/>
                <a:gd name="connsiteY7" fmla="*/ 84040 h 109698"/>
                <a:gd name="connsiteX8" fmla="*/ -4915 w 165095"/>
                <a:gd name="connsiteY8" fmla="*/ 2102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5" h="109698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2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8" y="105657"/>
                    <a:pt x="137495" y="105757"/>
                  </a:cubicBezTo>
                  <a:lnTo>
                    <a:pt x="18639" y="106717"/>
                  </a:lnTo>
                  <a:cubicBezTo>
                    <a:pt x="6066" y="106823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0" name="Forma Livre: Forma 3149">
              <a:extLst>
                <a:ext uri="{FF2B5EF4-FFF2-40B4-BE49-F238E27FC236}">
                  <a16:creationId xmlns:a16="http://schemas.microsoft.com/office/drawing/2014/main" id="{5B0ECCFA-7943-4B3F-AA1F-9AB411337565}"/>
                </a:ext>
              </a:extLst>
            </p:cNvPr>
            <p:cNvSpPr/>
            <p:nvPr/>
          </p:nvSpPr>
          <p:spPr>
            <a:xfrm flipV="1">
              <a:off x="7111376" y="4689674"/>
              <a:ext cx="27645" cy="777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099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099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1" name="Forma Livre: Forma 3150">
              <a:extLst>
                <a:ext uri="{FF2B5EF4-FFF2-40B4-BE49-F238E27FC236}">
                  <a16:creationId xmlns:a16="http://schemas.microsoft.com/office/drawing/2014/main" id="{7401055E-BAD8-4954-92BC-6DBBC58AE9CD}"/>
                </a:ext>
              </a:extLst>
            </p:cNvPr>
            <p:cNvSpPr/>
            <p:nvPr/>
          </p:nvSpPr>
          <p:spPr>
            <a:xfrm flipV="1">
              <a:off x="6877685" y="4610899"/>
              <a:ext cx="146533" cy="78592"/>
            </a:xfrm>
            <a:custGeom>
              <a:avLst/>
              <a:gdLst>
                <a:gd name="connsiteX0" fmla="*/ 136819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19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09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19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5" y="-2084"/>
                    <a:pt x="136819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09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3" name="Forma Livre: Forma 3152">
              <a:extLst>
                <a:ext uri="{FF2B5EF4-FFF2-40B4-BE49-F238E27FC236}">
                  <a16:creationId xmlns:a16="http://schemas.microsoft.com/office/drawing/2014/main" id="{689737B5-F2B5-4763-B849-A37591E8E6BA}"/>
                </a:ext>
              </a:extLst>
            </p:cNvPr>
            <p:cNvSpPr/>
            <p:nvPr/>
          </p:nvSpPr>
          <p:spPr>
            <a:xfrm flipV="1">
              <a:off x="6606125" y="4634589"/>
              <a:ext cx="4359" cy="39425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6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6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070138" y="3614611"/>
            <a:ext cx="3016571" cy="3174562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E29B0C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F3A91B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3009498" y="3906334"/>
            <a:ext cx="2712789" cy="3340076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E29B0C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F3A91B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817" name="Agrupar 2816">
            <a:extLst>
              <a:ext uri="{FF2B5EF4-FFF2-40B4-BE49-F238E27FC236}">
                <a16:creationId xmlns:a16="http://schemas.microsoft.com/office/drawing/2014/main" id="{06CD3632-9E83-4194-BAEB-81F5B1798ACD}"/>
              </a:ext>
            </a:extLst>
          </p:cNvPr>
          <p:cNvGrpSpPr/>
          <p:nvPr/>
        </p:nvGrpSpPr>
        <p:grpSpPr>
          <a:xfrm>
            <a:off x="4139050" y="1164846"/>
            <a:ext cx="1091866" cy="1228521"/>
            <a:chOff x="4101482" y="1287875"/>
            <a:chExt cx="1091866" cy="122852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743CEE0-23BA-471E-87C6-2DE842ACCBDF}"/>
                </a:ext>
              </a:extLst>
            </p:cNvPr>
            <p:cNvGrpSpPr/>
            <p:nvPr/>
          </p:nvGrpSpPr>
          <p:grpSpPr>
            <a:xfrm>
              <a:off x="4101482" y="1287875"/>
              <a:ext cx="1091866" cy="889709"/>
              <a:chOff x="744231" y="672442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BD11DC58-E7DF-4B92-B04E-DA2E7C62A1FA}"/>
                  </a:ext>
                </a:extLst>
              </p:cNvPr>
              <p:cNvSpPr/>
              <p:nvPr/>
            </p:nvSpPr>
            <p:spPr>
              <a:xfrm>
                <a:off x="744231" y="672442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 descr="Ícone&#10;&#10;Descrição gerada automaticamente">
                <a:extLst>
                  <a:ext uri="{FF2B5EF4-FFF2-40B4-BE49-F238E27FC236}">
                    <a16:creationId xmlns:a16="http://schemas.microsoft.com/office/drawing/2014/main" id="{E4098AF0-23BF-4BD4-8D1E-0AA7455E7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06" y="951344"/>
                <a:ext cx="1437899" cy="1437899"/>
              </a:xfrm>
              <a:prstGeom prst="rect">
                <a:avLst/>
              </a:prstGeom>
              <a:grpFill/>
            </p:spPr>
          </p:pic>
        </p:grpSp>
        <p:sp>
          <p:nvSpPr>
            <p:cNvPr id="2814" name="CaixaDeTexto 2813">
              <a:extLst>
                <a:ext uri="{FF2B5EF4-FFF2-40B4-BE49-F238E27FC236}">
                  <a16:creationId xmlns:a16="http://schemas.microsoft.com/office/drawing/2014/main" id="{50E7575D-268D-4D96-9613-D8FF9AC9017E}"/>
                </a:ext>
              </a:extLst>
            </p:cNvPr>
            <p:cNvSpPr txBox="1"/>
            <p:nvPr/>
          </p:nvSpPr>
          <p:spPr>
            <a:xfrm>
              <a:off x="4179015" y="2147064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R$20,00</a:t>
              </a:r>
            </a:p>
          </p:txBody>
        </p:sp>
      </p:grpSp>
      <p:grpSp>
        <p:nvGrpSpPr>
          <p:cNvPr id="2818" name="Agrupar 2817">
            <a:extLst>
              <a:ext uri="{FF2B5EF4-FFF2-40B4-BE49-F238E27FC236}">
                <a16:creationId xmlns:a16="http://schemas.microsoft.com/office/drawing/2014/main" id="{8016F285-7FEF-4311-A49E-0C6483683EEB}"/>
              </a:ext>
            </a:extLst>
          </p:cNvPr>
          <p:cNvGrpSpPr/>
          <p:nvPr/>
        </p:nvGrpSpPr>
        <p:grpSpPr>
          <a:xfrm>
            <a:off x="5579980" y="1210278"/>
            <a:ext cx="1091867" cy="1232980"/>
            <a:chOff x="5562093" y="1314102"/>
            <a:chExt cx="1091867" cy="1232980"/>
          </a:xfrm>
        </p:grpSpPr>
        <p:grpSp>
          <p:nvGrpSpPr>
            <p:cNvPr id="2805" name="Agrupar 2804">
              <a:extLst>
                <a:ext uri="{FF2B5EF4-FFF2-40B4-BE49-F238E27FC236}">
                  <a16:creationId xmlns:a16="http://schemas.microsoft.com/office/drawing/2014/main" id="{6D5F3E0B-2B8E-4DA3-AB7E-A1CA6D6456F4}"/>
                </a:ext>
              </a:extLst>
            </p:cNvPr>
            <p:cNvGrpSpPr/>
            <p:nvPr/>
          </p:nvGrpSpPr>
          <p:grpSpPr>
            <a:xfrm>
              <a:off x="5562093" y="1314102"/>
              <a:ext cx="1091867" cy="889709"/>
              <a:chOff x="843984" y="1419635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502" name="Retângulo: Cantos Arredondados 501">
                <a:extLst>
                  <a:ext uri="{FF2B5EF4-FFF2-40B4-BE49-F238E27FC236}">
                    <a16:creationId xmlns:a16="http://schemas.microsoft.com/office/drawing/2014/main" id="{DBD043B5-F6AC-4F77-9AEE-97D1C8F4CF32}"/>
                  </a:ext>
                </a:extLst>
              </p:cNvPr>
              <p:cNvSpPr/>
              <p:nvPr/>
            </p:nvSpPr>
            <p:spPr>
              <a:xfrm>
                <a:off x="843984" y="141963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02" name="Imagem 2801" descr="Ícone&#10;&#10;Descrição gerada automaticamente">
                <a:extLst>
                  <a:ext uri="{FF2B5EF4-FFF2-40B4-BE49-F238E27FC236}">
                    <a16:creationId xmlns:a16="http://schemas.microsoft.com/office/drawing/2014/main" id="{A1FBBC4C-D58F-4BA9-AC79-EC5BCCC42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04" y="1735327"/>
                <a:ext cx="1336639" cy="1336639"/>
              </a:xfrm>
              <a:prstGeom prst="rect">
                <a:avLst/>
              </a:prstGeom>
              <a:grpFill/>
            </p:spPr>
          </p:pic>
        </p:grpSp>
        <p:sp>
          <p:nvSpPr>
            <p:cNvPr id="512" name="CaixaDeTexto 511">
              <a:extLst>
                <a:ext uri="{FF2B5EF4-FFF2-40B4-BE49-F238E27FC236}">
                  <a16:creationId xmlns:a16="http://schemas.microsoft.com/office/drawing/2014/main" id="{3ABC36B3-778D-4757-94BC-552D0962221D}"/>
                </a:ext>
              </a:extLst>
            </p:cNvPr>
            <p:cNvSpPr txBox="1"/>
            <p:nvPr/>
          </p:nvSpPr>
          <p:spPr>
            <a:xfrm>
              <a:off x="5566325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R$50,00</a:t>
              </a:r>
            </a:p>
          </p:txBody>
        </p:sp>
      </p:grpSp>
      <p:grpSp>
        <p:nvGrpSpPr>
          <p:cNvPr id="3022" name="Agrupar 3021">
            <a:extLst>
              <a:ext uri="{FF2B5EF4-FFF2-40B4-BE49-F238E27FC236}">
                <a16:creationId xmlns:a16="http://schemas.microsoft.com/office/drawing/2014/main" id="{C4D7D2B5-4C17-4EDF-8843-1D8DCFC747C6}"/>
              </a:ext>
            </a:extLst>
          </p:cNvPr>
          <p:cNvGrpSpPr/>
          <p:nvPr/>
        </p:nvGrpSpPr>
        <p:grpSpPr>
          <a:xfrm>
            <a:off x="7030067" y="1271291"/>
            <a:ext cx="1091867" cy="1163202"/>
            <a:chOff x="7058844" y="1383880"/>
            <a:chExt cx="1091867" cy="1163202"/>
          </a:xfrm>
        </p:grpSpPr>
        <p:grpSp>
          <p:nvGrpSpPr>
            <p:cNvPr id="2806" name="Agrupar 2805">
              <a:extLst>
                <a:ext uri="{FF2B5EF4-FFF2-40B4-BE49-F238E27FC236}">
                  <a16:creationId xmlns:a16="http://schemas.microsoft.com/office/drawing/2014/main" id="{797D849B-24D3-4197-8E51-3A677A19F361}"/>
                </a:ext>
              </a:extLst>
            </p:cNvPr>
            <p:cNvGrpSpPr/>
            <p:nvPr/>
          </p:nvGrpSpPr>
          <p:grpSpPr>
            <a:xfrm>
              <a:off x="7058844" y="1383880"/>
              <a:ext cx="1091867" cy="889709"/>
              <a:chOff x="901666" y="3987875"/>
              <a:chExt cx="2055256" cy="2036881"/>
            </a:xfrm>
            <a:solidFill>
              <a:srgbClr val="F4C2C2"/>
            </a:solidFill>
            <a:scene3d>
              <a:camera prst="perspectiveBelow">
                <a:rot lat="1800000" lon="0" rev="0"/>
              </a:camera>
              <a:lightRig rig="threePt" dir="t"/>
            </a:scene3d>
          </p:grpSpPr>
          <p:sp>
            <p:nvSpPr>
              <p:cNvPr id="506" name="Retângulo: Cantos Arredondados 505">
                <a:extLst>
                  <a:ext uri="{FF2B5EF4-FFF2-40B4-BE49-F238E27FC236}">
                    <a16:creationId xmlns:a16="http://schemas.microsoft.com/office/drawing/2014/main" id="{A30382A4-0C7E-4D66-8506-9EC9C6B3BEAC}"/>
                  </a:ext>
                </a:extLst>
              </p:cNvPr>
              <p:cNvSpPr/>
              <p:nvPr/>
            </p:nvSpPr>
            <p:spPr>
              <a:xfrm>
                <a:off x="901666" y="398787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04" name="Imagem 2803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EBCC7E4A-2815-4121-84DD-4244F3213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328" y="4444115"/>
                <a:ext cx="1336751" cy="1336751"/>
              </a:xfrm>
              <a:prstGeom prst="rect">
                <a:avLst/>
              </a:prstGeom>
              <a:grpFill/>
            </p:spPr>
          </p:pic>
        </p:grpSp>
        <p:sp>
          <p:nvSpPr>
            <p:cNvPr id="513" name="CaixaDeTexto 512">
              <a:extLst>
                <a:ext uri="{FF2B5EF4-FFF2-40B4-BE49-F238E27FC236}">
                  <a16:creationId xmlns:a16="http://schemas.microsoft.com/office/drawing/2014/main" id="{C9D330CE-E1CE-41E2-8143-EA91BFE1FA59}"/>
                </a:ext>
              </a:extLst>
            </p:cNvPr>
            <p:cNvSpPr txBox="1"/>
            <p:nvPr/>
          </p:nvSpPr>
          <p:spPr>
            <a:xfrm>
              <a:off x="7128524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R$70,00</a:t>
              </a:r>
            </a:p>
          </p:txBody>
        </p: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9D453418-CB22-4634-AE95-C8D26D3F82B0}"/>
              </a:ext>
            </a:extLst>
          </p:cNvPr>
          <p:cNvGrpSpPr/>
          <p:nvPr/>
        </p:nvGrpSpPr>
        <p:grpSpPr>
          <a:xfrm>
            <a:off x="6429203" y="1128850"/>
            <a:ext cx="402044" cy="381701"/>
            <a:chOff x="1195057" y="343666"/>
            <a:chExt cx="905347" cy="866612"/>
          </a:xfrm>
          <a:scene3d>
            <a:camera prst="perspectiveBelow"/>
            <a:lightRig rig="threePt" dir="t"/>
          </a:scene3d>
        </p:grpSpPr>
        <p:sp>
          <p:nvSpPr>
            <p:cNvPr id="3080" name="Retângulo: Cantos Arredondados 3079">
              <a:extLst>
                <a:ext uri="{FF2B5EF4-FFF2-40B4-BE49-F238E27FC236}">
                  <a16:creationId xmlns:a16="http://schemas.microsoft.com/office/drawing/2014/main" id="{70DAF7AE-BC1C-4929-8F29-90E38615B52B}"/>
                </a:ext>
              </a:extLst>
            </p:cNvPr>
            <p:cNvSpPr/>
            <p:nvPr/>
          </p:nvSpPr>
          <p:spPr>
            <a:xfrm>
              <a:off x="1195057" y="343666"/>
              <a:ext cx="905347" cy="866612"/>
            </a:xfrm>
            <a:prstGeom prst="roundRect">
              <a:avLst/>
            </a:prstGeom>
            <a:solidFill>
              <a:srgbClr val="86D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82" name="Imagem 3081" descr="Ícone&#10;&#10;Descrição gerada automaticamente">
              <a:extLst>
                <a:ext uri="{FF2B5EF4-FFF2-40B4-BE49-F238E27FC236}">
                  <a16:creationId xmlns:a16="http://schemas.microsoft.com/office/drawing/2014/main" id="{F6413E71-8081-4F2C-8139-8917E3B7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487" y="483525"/>
              <a:ext cx="511256" cy="51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087661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0221 0.105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 tmFilter="0, 0; .2, .5; .8, .5; 1, 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25" autoRev="1" fill="hold"/>
                                        <p:tgtEl>
                                          <p:spTgt spid="3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91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0285F9-6AAC-44F0-AC21-D959B1DA4277}"/>
              </a:ext>
            </a:extLst>
          </p:cNvPr>
          <p:cNvGrpSpPr/>
          <p:nvPr/>
        </p:nvGrpSpPr>
        <p:grpSpPr>
          <a:xfrm>
            <a:off x="3446554" y="343666"/>
            <a:ext cx="5397377" cy="5130220"/>
            <a:chOff x="4446230" y="2290191"/>
            <a:chExt cx="3323807" cy="3163332"/>
          </a:xfrm>
        </p:grpSpPr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04726D3E-B08A-47F7-A1D9-2482C288EABD}"/>
                </a:ext>
              </a:extLst>
            </p:cNvPr>
            <p:cNvSpPr/>
            <p:nvPr/>
          </p:nvSpPr>
          <p:spPr>
            <a:xfrm rot="10800000" flipV="1">
              <a:off x="4664451" y="4201263"/>
              <a:ext cx="1543174" cy="1246438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241" name="Retângulo 3240">
              <a:extLst>
                <a:ext uri="{FF2B5EF4-FFF2-40B4-BE49-F238E27FC236}">
                  <a16:creationId xmlns:a16="http://schemas.microsoft.com/office/drawing/2014/main" id="{2C8121A0-1C4C-4F31-A3E2-37C2669BD42C}"/>
                </a:ext>
              </a:extLst>
            </p:cNvPr>
            <p:cNvSpPr/>
            <p:nvPr/>
          </p:nvSpPr>
          <p:spPr>
            <a:xfrm>
              <a:off x="6862633" y="5121446"/>
              <a:ext cx="778780" cy="329624"/>
            </a:xfrm>
            <a:prstGeom prst="rect">
              <a:avLst/>
            </a:prstGeom>
            <a:solidFill>
              <a:srgbClr val="825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2A4CA00-7279-4FE8-97C8-579F466F4088}"/>
                </a:ext>
              </a:extLst>
            </p:cNvPr>
            <p:cNvSpPr/>
            <p:nvPr/>
          </p:nvSpPr>
          <p:spPr>
            <a:xfrm flipV="1">
              <a:off x="4974406" y="2290191"/>
              <a:ext cx="2736657" cy="3163332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288B608-A21B-426A-A821-BAAA317BE78F}"/>
                </a:ext>
              </a:extLst>
            </p:cNvPr>
            <p:cNvSpPr/>
            <p:nvPr/>
          </p:nvSpPr>
          <p:spPr>
            <a:xfrm flipV="1">
              <a:off x="4666321" y="3755584"/>
              <a:ext cx="2858090" cy="1619677"/>
            </a:xfrm>
            <a:custGeom>
              <a:avLst/>
              <a:gdLst>
                <a:gd name="connsiteX0" fmla="*/ 2854164 w 2858090"/>
                <a:gd name="connsiteY0" fmla="*/ 1534362 h 1619677"/>
                <a:gd name="connsiteX1" fmla="*/ 2785660 w 2858090"/>
                <a:gd name="connsiteY1" fmla="*/ 1595650 h 1619677"/>
                <a:gd name="connsiteX2" fmla="*/ 77450 w 2858090"/>
                <a:gd name="connsiteY2" fmla="*/ 1617465 h 1619677"/>
                <a:gd name="connsiteX3" fmla="*/ 7964 w 2858090"/>
                <a:gd name="connsiteY3" fmla="*/ 1557283 h 1619677"/>
                <a:gd name="connsiteX4" fmla="*/ -3923 w 2858090"/>
                <a:gd name="connsiteY4" fmla="*/ 80896 h 1619677"/>
                <a:gd name="connsiteX5" fmla="*/ 64580 w 2858090"/>
                <a:gd name="connsiteY5" fmla="*/ 19601 h 1619677"/>
                <a:gd name="connsiteX6" fmla="*/ 2772790 w 2858090"/>
                <a:gd name="connsiteY6" fmla="*/ -2207 h 1619677"/>
                <a:gd name="connsiteX7" fmla="*/ 2842277 w 2858090"/>
                <a:gd name="connsiteY7" fmla="*/ 57975 h 1619677"/>
                <a:gd name="connsiteX8" fmla="*/ 2854164 w 2858090"/>
                <a:gd name="connsiteY8" fmla="*/ 1534362 h 161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0" h="1619677">
                  <a:moveTo>
                    <a:pt x="2854164" y="1534362"/>
                  </a:moveTo>
                  <a:cubicBezTo>
                    <a:pt x="2854430" y="1567905"/>
                    <a:pt x="2823768" y="1595345"/>
                    <a:pt x="2785660" y="1595650"/>
                  </a:cubicBezTo>
                  <a:lnTo>
                    <a:pt x="77450" y="1617465"/>
                  </a:lnTo>
                  <a:cubicBezTo>
                    <a:pt x="39343" y="1617770"/>
                    <a:pt x="8238" y="1590826"/>
                    <a:pt x="7964" y="1557283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0" y="-2207"/>
                  </a:lnTo>
                  <a:cubicBezTo>
                    <a:pt x="2810890" y="-2512"/>
                    <a:pt x="2842002" y="24432"/>
                    <a:pt x="2842277" y="57975"/>
                  </a:cubicBezTo>
                  <a:lnTo>
                    <a:pt x="2854164" y="1534362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D0EE82E-0F2D-4291-B692-6B13E4CDDA3D}"/>
                </a:ext>
              </a:extLst>
            </p:cNvPr>
            <p:cNvSpPr/>
            <p:nvPr/>
          </p:nvSpPr>
          <p:spPr>
            <a:xfrm flipV="1">
              <a:off x="4858396" y="3894686"/>
              <a:ext cx="2476637" cy="1020489"/>
            </a:xfrm>
            <a:custGeom>
              <a:avLst/>
              <a:gdLst>
                <a:gd name="connsiteX0" fmla="*/ 88674 w 2476637"/>
                <a:gd name="connsiteY0" fmla="*/ 15942 h 1020489"/>
                <a:gd name="connsiteX1" fmla="*/ 2372032 w 2476637"/>
                <a:gd name="connsiteY1" fmla="*/ -2445 h 1020489"/>
                <a:gd name="connsiteX2" fmla="*/ 2466139 w 2476637"/>
                <a:gd name="connsiteY2" fmla="*/ 90160 h 1020489"/>
                <a:gd name="connsiteX3" fmla="*/ 2472707 w 2476637"/>
                <a:gd name="connsiteY3" fmla="*/ 905544 h 1020489"/>
                <a:gd name="connsiteX4" fmla="*/ 2380102 w 2476637"/>
                <a:gd name="connsiteY4" fmla="*/ 999651 h 1020489"/>
                <a:gd name="connsiteX5" fmla="*/ 96744 w 2476637"/>
                <a:gd name="connsiteY5" fmla="*/ 1018038 h 1020489"/>
                <a:gd name="connsiteX6" fmla="*/ 2637 w 2476637"/>
                <a:gd name="connsiteY6" fmla="*/ 925432 h 1020489"/>
                <a:gd name="connsiteX7" fmla="*/ -3924 w 2476637"/>
                <a:gd name="connsiteY7" fmla="*/ 110056 h 1020489"/>
                <a:gd name="connsiteX8" fmla="*/ 88674 w 2476637"/>
                <a:gd name="connsiteY8" fmla="*/ 15942 h 10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37" h="1020489">
                  <a:moveTo>
                    <a:pt x="88674" y="15942"/>
                  </a:moveTo>
                  <a:lnTo>
                    <a:pt x="2372032" y="-2445"/>
                  </a:lnTo>
                  <a:cubicBezTo>
                    <a:pt x="2423589" y="-2857"/>
                    <a:pt x="2465720" y="38603"/>
                    <a:pt x="2466139" y="90160"/>
                  </a:cubicBezTo>
                  <a:lnTo>
                    <a:pt x="2472707" y="905544"/>
                  </a:lnTo>
                  <a:cubicBezTo>
                    <a:pt x="2473119" y="957101"/>
                    <a:pt x="2431658" y="999232"/>
                    <a:pt x="2380102" y="999651"/>
                  </a:cubicBezTo>
                  <a:lnTo>
                    <a:pt x="96744" y="1018038"/>
                  </a:lnTo>
                  <a:cubicBezTo>
                    <a:pt x="45187" y="1018449"/>
                    <a:pt x="3049" y="976997"/>
                    <a:pt x="2637" y="925432"/>
                  </a:cubicBezTo>
                  <a:lnTo>
                    <a:pt x="-3924" y="110056"/>
                  </a:lnTo>
                  <a:cubicBezTo>
                    <a:pt x="-4343" y="58492"/>
                    <a:pt x="37117" y="16361"/>
                    <a:pt x="88674" y="15942"/>
                  </a:cubicBezTo>
                </a:path>
              </a:pathLst>
            </a:custGeom>
            <a:solidFill>
              <a:srgbClr val="41434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184078-DCA5-40BC-B572-F9AAD2F3E9D8}"/>
                </a:ext>
              </a:extLst>
            </p:cNvPr>
            <p:cNvSpPr/>
            <p:nvPr/>
          </p:nvSpPr>
          <p:spPr>
            <a:xfrm flipV="1">
              <a:off x="5786480" y="4955274"/>
              <a:ext cx="611462" cy="339909"/>
            </a:xfrm>
            <a:custGeom>
              <a:avLst/>
              <a:gdLst>
                <a:gd name="connsiteX0" fmla="*/ 66490 w 611462"/>
                <a:gd name="connsiteY0" fmla="*/ 2390 h 339909"/>
                <a:gd name="connsiteX1" fmla="*/ 534417 w 611462"/>
                <a:gd name="connsiteY1" fmla="*/ -1375 h 339909"/>
                <a:gd name="connsiteX2" fmla="*/ 605977 w 611462"/>
                <a:gd name="connsiteY2" fmla="*/ 69034 h 339909"/>
                <a:gd name="connsiteX3" fmla="*/ 607538 w 611462"/>
                <a:gd name="connsiteY3" fmla="*/ 263206 h 339909"/>
                <a:gd name="connsiteX4" fmla="*/ 537130 w 611462"/>
                <a:gd name="connsiteY4" fmla="*/ 334765 h 339909"/>
                <a:gd name="connsiteX5" fmla="*/ 69202 w 611462"/>
                <a:gd name="connsiteY5" fmla="*/ 338530 h 339909"/>
                <a:gd name="connsiteX6" fmla="*/ -2357 w 611462"/>
                <a:gd name="connsiteY6" fmla="*/ 268114 h 339909"/>
                <a:gd name="connsiteX7" fmla="*/ -3919 w 611462"/>
                <a:gd name="connsiteY7" fmla="*/ 73949 h 339909"/>
                <a:gd name="connsiteX8" fmla="*/ 66490 w 611462"/>
                <a:gd name="connsiteY8" fmla="*/ 2390 h 33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2" h="339909">
                  <a:moveTo>
                    <a:pt x="66490" y="2390"/>
                  </a:moveTo>
                  <a:lnTo>
                    <a:pt x="534417" y="-1375"/>
                  </a:lnTo>
                  <a:cubicBezTo>
                    <a:pt x="573630" y="-1687"/>
                    <a:pt x="605664" y="29829"/>
                    <a:pt x="605977" y="69034"/>
                  </a:cubicBezTo>
                  <a:lnTo>
                    <a:pt x="607538" y="263206"/>
                  </a:lnTo>
                  <a:cubicBezTo>
                    <a:pt x="607859" y="302411"/>
                    <a:pt x="576327" y="334445"/>
                    <a:pt x="537130" y="334765"/>
                  </a:cubicBezTo>
                  <a:lnTo>
                    <a:pt x="69202" y="338530"/>
                  </a:lnTo>
                  <a:cubicBezTo>
                    <a:pt x="29990" y="338850"/>
                    <a:pt x="-2045" y="307318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BDBBB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365FA45-5574-4BA6-BC33-86504D6FE5B2}"/>
                </a:ext>
              </a:extLst>
            </p:cNvPr>
            <p:cNvSpPr/>
            <p:nvPr/>
          </p:nvSpPr>
          <p:spPr>
            <a:xfrm flipV="1">
              <a:off x="7097210" y="3989870"/>
              <a:ext cx="165141" cy="117135"/>
            </a:xfrm>
            <a:custGeom>
              <a:avLst/>
              <a:gdLst>
                <a:gd name="connsiteX0" fmla="*/ -5158 w 165141"/>
                <a:gd name="connsiteY0" fmla="*/ 21025 h 117135"/>
                <a:gd name="connsiteX1" fmla="*/ 17511 w 165141"/>
                <a:gd name="connsiteY1" fmla="*/ -2018 h 117135"/>
                <a:gd name="connsiteX2" fmla="*/ 136376 w 165141"/>
                <a:gd name="connsiteY2" fmla="*/ -2978 h 117135"/>
                <a:gd name="connsiteX3" fmla="*/ 159411 w 165141"/>
                <a:gd name="connsiteY3" fmla="*/ 19699 h 117135"/>
                <a:gd name="connsiteX4" fmla="*/ 159982 w 165141"/>
                <a:gd name="connsiteY4" fmla="*/ 90153 h 117135"/>
                <a:gd name="connsiteX5" fmla="*/ 137313 w 165141"/>
                <a:gd name="connsiteY5" fmla="*/ 113196 h 117135"/>
                <a:gd name="connsiteX6" fmla="*/ 18449 w 165141"/>
                <a:gd name="connsiteY6" fmla="*/ 114156 h 117135"/>
                <a:gd name="connsiteX7" fmla="*/ -4594 w 165141"/>
                <a:gd name="connsiteY7" fmla="*/ 91472 h 117135"/>
                <a:gd name="connsiteX8" fmla="*/ -5158 w 165141"/>
                <a:gd name="connsiteY8" fmla="*/ 21025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5158" y="21025"/>
                  </a:moveTo>
                  <a:cubicBezTo>
                    <a:pt x="-5257" y="8452"/>
                    <a:pt x="4946" y="-1919"/>
                    <a:pt x="17511" y="-2018"/>
                  </a:cubicBezTo>
                  <a:lnTo>
                    <a:pt x="136376" y="-2978"/>
                  </a:lnTo>
                  <a:cubicBezTo>
                    <a:pt x="148941" y="-3077"/>
                    <a:pt x="159319" y="7126"/>
                    <a:pt x="159411" y="19699"/>
                  </a:cubicBezTo>
                  <a:lnTo>
                    <a:pt x="159982" y="90153"/>
                  </a:lnTo>
                  <a:cubicBezTo>
                    <a:pt x="160081" y="102726"/>
                    <a:pt x="149878" y="113090"/>
                    <a:pt x="137313" y="113196"/>
                  </a:cubicBezTo>
                  <a:lnTo>
                    <a:pt x="18449" y="114156"/>
                  </a:lnTo>
                  <a:cubicBezTo>
                    <a:pt x="5884" y="114256"/>
                    <a:pt x="-4495" y="104052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63C5289-056A-4F89-A3EB-AC5B568E2A5E}"/>
                </a:ext>
              </a:extLst>
            </p:cNvPr>
            <p:cNvSpPr/>
            <p:nvPr/>
          </p:nvSpPr>
          <p:spPr>
            <a:xfrm flipV="1">
              <a:off x="6665195" y="3986395"/>
              <a:ext cx="165141" cy="117128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59 w 165141"/>
                <a:gd name="connsiteY2" fmla="*/ -2983 h 117128"/>
                <a:gd name="connsiteX3" fmla="*/ 159910 w 165141"/>
                <a:gd name="connsiteY3" fmla="*/ 19694 h 117128"/>
                <a:gd name="connsiteX4" fmla="*/ 160473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59" y="-2983"/>
                  </a:lnTo>
                  <a:cubicBezTo>
                    <a:pt x="149440" y="-3090"/>
                    <a:pt x="159810" y="7121"/>
                    <a:pt x="159910" y="19694"/>
                  </a:cubicBezTo>
                  <a:lnTo>
                    <a:pt x="160473" y="90141"/>
                  </a:lnTo>
                  <a:cubicBezTo>
                    <a:pt x="160580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99B308B-1591-4E4C-B03D-607A4EF4C722}"/>
                </a:ext>
              </a:extLst>
            </p:cNvPr>
            <p:cNvSpPr/>
            <p:nvPr/>
          </p:nvSpPr>
          <p:spPr>
            <a:xfrm flipV="1">
              <a:off x="6449192" y="3984657"/>
              <a:ext cx="165141" cy="117128"/>
            </a:xfrm>
            <a:custGeom>
              <a:avLst/>
              <a:gdLst>
                <a:gd name="connsiteX0" fmla="*/ -4421 w 165141"/>
                <a:gd name="connsiteY0" fmla="*/ 21017 h 117128"/>
                <a:gd name="connsiteX1" fmla="*/ 18249 w 165141"/>
                <a:gd name="connsiteY1" fmla="*/ -2026 h 117128"/>
                <a:gd name="connsiteX2" fmla="*/ 137112 w 165141"/>
                <a:gd name="connsiteY2" fmla="*/ -2986 h 117128"/>
                <a:gd name="connsiteX3" fmla="*/ 160148 w 165141"/>
                <a:gd name="connsiteY3" fmla="*/ 19691 h 117128"/>
                <a:gd name="connsiteX4" fmla="*/ 160719 w 165141"/>
                <a:gd name="connsiteY4" fmla="*/ 90146 h 117128"/>
                <a:gd name="connsiteX5" fmla="*/ 138050 w 165141"/>
                <a:gd name="connsiteY5" fmla="*/ 113188 h 117128"/>
                <a:gd name="connsiteX6" fmla="*/ 19186 w 165141"/>
                <a:gd name="connsiteY6" fmla="*/ 114141 h 117128"/>
                <a:gd name="connsiteX7" fmla="*/ -3857 w 165141"/>
                <a:gd name="connsiteY7" fmla="*/ 91472 h 117128"/>
                <a:gd name="connsiteX8" fmla="*/ -4421 w 165141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2" y="-2986"/>
                  </a:lnTo>
                  <a:cubicBezTo>
                    <a:pt x="149678" y="-3085"/>
                    <a:pt x="160056" y="7118"/>
                    <a:pt x="160148" y="19691"/>
                  </a:cubicBezTo>
                  <a:lnTo>
                    <a:pt x="160719" y="90146"/>
                  </a:lnTo>
                  <a:cubicBezTo>
                    <a:pt x="160818" y="102719"/>
                    <a:pt x="150615" y="113082"/>
                    <a:pt x="138050" y="113188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FB8E01-2A31-4F94-8DBA-B5138C829AEB}"/>
                </a:ext>
              </a:extLst>
            </p:cNvPr>
            <p:cNvSpPr/>
            <p:nvPr/>
          </p:nvSpPr>
          <p:spPr>
            <a:xfrm flipV="1">
              <a:off x="6233180" y="3982913"/>
              <a:ext cx="165149" cy="117128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5 w 165149"/>
                <a:gd name="connsiteY5" fmla="*/ 113178 h 117128"/>
                <a:gd name="connsiteX6" fmla="*/ 19439 w 165149"/>
                <a:gd name="connsiteY6" fmla="*/ 114138 h 117128"/>
                <a:gd name="connsiteX7" fmla="*/ -3604 w 165149"/>
                <a:gd name="connsiteY7" fmla="*/ 91461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2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8" y="113072"/>
                    <a:pt x="138295" y="113178"/>
                  </a:cubicBezTo>
                  <a:lnTo>
                    <a:pt x="19439" y="114138"/>
                  </a:lnTo>
                  <a:cubicBezTo>
                    <a:pt x="6866" y="114237"/>
                    <a:pt x="-3505" y="104034"/>
                    <a:pt x="-3604" y="91461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4D0E1B4-47C7-4845-8248-D037888B77A7}"/>
                </a:ext>
              </a:extLst>
            </p:cNvPr>
            <p:cNvSpPr/>
            <p:nvPr/>
          </p:nvSpPr>
          <p:spPr>
            <a:xfrm flipV="1">
              <a:off x="5801173" y="3979438"/>
              <a:ext cx="165141" cy="117128"/>
            </a:xfrm>
            <a:custGeom>
              <a:avLst/>
              <a:gdLst>
                <a:gd name="connsiteX0" fmla="*/ -3684 w 165141"/>
                <a:gd name="connsiteY0" fmla="*/ 21009 h 117128"/>
                <a:gd name="connsiteX1" fmla="*/ 18986 w 165141"/>
                <a:gd name="connsiteY1" fmla="*/ -2033 h 117128"/>
                <a:gd name="connsiteX2" fmla="*/ 137849 w 165141"/>
                <a:gd name="connsiteY2" fmla="*/ -2993 h 117128"/>
                <a:gd name="connsiteX3" fmla="*/ 160885 w 165141"/>
                <a:gd name="connsiteY3" fmla="*/ 19684 h 117128"/>
                <a:gd name="connsiteX4" fmla="*/ 161456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09"/>
                  </a:moveTo>
                  <a:cubicBezTo>
                    <a:pt x="-3783" y="8436"/>
                    <a:pt x="6420" y="-1934"/>
                    <a:pt x="18986" y="-2033"/>
                  </a:cubicBezTo>
                  <a:lnTo>
                    <a:pt x="137849" y="-2993"/>
                  </a:lnTo>
                  <a:cubicBezTo>
                    <a:pt x="150415" y="-3092"/>
                    <a:pt x="160793" y="7111"/>
                    <a:pt x="160885" y="19684"/>
                  </a:cubicBezTo>
                  <a:lnTo>
                    <a:pt x="161456" y="90130"/>
                  </a:lnTo>
                  <a:cubicBezTo>
                    <a:pt x="161555" y="102711"/>
                    <a:pt x="151352" y="113082"/>
                    <a:pt x="138787" y="113181"/>
                  </a:cubicBezTo>
                  <a:lnTo>
                    <a:pt x="19923" y="114133"/>
                  </a:lnTo>
                  <a:cubicBezTo>
                    <a:pt x="7350" y="114232"/>
                    <a:pt x="-3021" y="104029"/>
                    <a:pt x="-3120" y="91464"/>
                  </a:cubicBezTo>
                  <a:lnTo>
                    <a:pt x="-3684" y="210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1" name="Forma Livre: Forma 2740">
              <a:extLst>
                <a:ext uri="{FF2B5EF4-FFF2-40B4-BE49-F238E27FC236}">
                  <a16:creationId xmlns:a16="http://schemas.microsoft.com/office/drawing/2014/main" id="{73020361-0D61-4806-928F-20C78C51AC43}"/>
                </a:ext>
              </a:extLst>
            </p:cNvPr>
            <p:cNvSpPr/>
            <p:nvPr/>
          </p:nvSpPr>
          <p:spPr>
            <a:xfrm flipV="1">
              <a:off x="5585162" y="3977693"/>
              <a:ext cx="165149" cy="117135"/>
            </a:xfrm>
            <a:custGeom>
              <a:avLst/>
              <a:gdLst>
                <a:gd name="connsiteX0" fmla="*/ -3438 w 165149"/>
                <a:gd name="connsiteY0" fmla="*/ 21007 h 117135"/>
                <a:gd name="connsiteX1" fmla="*/ 19239 w 165149"/>
                <a:gd name="connsiteY1" fmla="*/ -2036 h 117135"/>
                <a:gd name="connsiteX2" fmla="*/ 138095 w 165149"/>
                <a:gd name="connsiteY2" fmla="*/ -2996 h 117135"/>
                <a:gd name="connsiteX3" fmla="*/ 161146 w 165149"/>
                <a:gd name="connsiteY3" fmla="*/ 19681 h 117135"/>
                <a:gd name="connsiteX4" fmla="*/ 161710 w 165149"/>
                <a:gd name="connsiteY4" fmla="*/ 90135 h 117135"/>
                <a:gd name="connsiteX5" fmla="*/ 139033 w 165149"/>
                <a:gd name="connsiteY5" fmla="*/ 113178 h 117135"/>
                <a:gd name="connsiteX6" fmla="*/ 20176 w 165149"/>
                <a:gd name="connsiteY6" fmla="*/ 114138 h 117135"/>
                <a:gd name="connsiteX7" fmla="*/ -2867 w 165149"/>
                <a:gd name="connsiteY7" fmla="*/ 91461 h 117135"/>
                <a:gd name="connsiteX8" fmla="*/ -3438 w 165149"/>
                <a:gd name="connsiteY8" fmla="*/ 2100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5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5"/>
                  </a:lnTo>
                  <a:cubicBezTo>
                    <a:pt x="161809" y="102708"/>
                    <a:pt x="151606" y="113079"/>
                    <a:pt x="139033" y="113178"/>
                  </a:cubicBezTo>
                  <a:lnTo>
                    <a:pt x="20176" y="114138"/>
                  </a:lnTo>
                  <a:cubicBezTo>
                    <a:pt x="7603" y="114237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2" name="Forma Livre: Forma 2741">
              <a:extLst>
                <a:ext uri="{FF2B5EF4-FFF2-40B4-BE49-F238E27FC236}">
                  <a16:creationId xmlns:a16="http://schemas.microsoft.com/office/drawing/2014/main" id="{C3F3AAED-1585-4C98-B9BA-A6323B529321}"/>
                </a:ext>
              </a:extLst>
            </p:cNvPr>
            <p:cNvSpPr/>
            <p:nvPr/>
          </p:nvSpPr>
          <p:spPr>
            <a:xfrm flipV="1">
              <a:off x="5369158" y="3975956"/>
              <a:ext cx="165141" cy="117128"/>
            </a:xfrm>
            <a:custGeom>
              <a:avLst/>
              <a:gdLst>
                <a:gd name="connsiteX0" fmla="*/ -3193 w 165141"/>
                <a:gd name="connsiteY0" fmla="*/ 20997 h 117128"/>
                <a:gd name="connsiteX1" fmla="*/ 19485 w 165141"/>
                <a:gd name="connsiteY1" fmla="*/ -2046 h 117128"/>
                <a:gd name="connsiteX2" fmla="*/ 138333 w 165141"/>
                <a:gd name="connsiteY2" fmla="*/ -2999 h 117128"/>
                <a:gd name="connsiteX3" fmla="*/ 161384 w 165141"/>
                <a:gd name="connsiteY3" fmla="*/ 19671 h 117128"/>
                <a:gd name="connsiteX4" fmla="*/ 161948 w 165141"/>
                <a:gd name="connsiteY4" fmla="*/ 90125 h 117128"/>
                <a:gd name="connsiteX5" fmla="*/ 139278 w 165141"/>
                <a:gd name="connsiteY5" fmla="*/ 113168 h 117128"/>
                <a:gd name="connsiteX6" fmla="*/ 20422 w 165141"/>
                <a:gd name="connsiteY6" fmla="*/ 114128 h 117128"/>
                <a:gd name="connsiteX7" fmla="*/ -2629 w 165141"/>
                <a:gd name="connsiteY7" fmla="*/ 91451 h 117128"/>
                <a:gd name="connsiteX8" fmla="*/ -3193 w 165141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3" y="-2999"/>
                  </a:lnTo>
                  <a:cubicBezTo>
                    <a:pt x="150914" y="-3105"/>
                    <a:pt x="161277" y="7098"/>
                    <a:pt x="161384" y="19671"/>
                  </a:cubicBezTo>
                  <a:lnTo>
                    <a:pt x="161948" y="90125"/>
                  </a:lnTo>
                  <a:cubicBezTo>
                    <a:pt x="162054" y="102698"/>
                    <a:pt x="151851" y="113069"/>
                    <a:pt x="139278" y="113168"/>
                  </a:cubicBezTo>
                  <a:lnTo>
                    <a:pt x="20422" y="114128"/>
                  </a:lnTo>
                  <a:cubicBezTo>
                    <a:pt x="7841" y="114227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3" name="Forma Livre: Forma 2742">
              <a:extLst>
                <a:ext uri="{FF2B5EF4-FFF2-40B4-BE49-F238E27FC236}">
                  <a16:creationId xmlns:a16="http://schemas.microsoft.com/office/drawing/2014/main" id="{F76B4F6C-879B-47E8-8D2A-04E68BFF9532}"/>
                </a:ext>
              </a:extLst>
            </p:cNvPr>
            <p:cNvSpPr/>
            <p:nvPr/>
          </p:nvSpPr>
          <p:spPr>
            <a:xfrm flipV="1">
              <a:off x="4937143" y="3972481"/>
              <a:ext cx="165149" cy="117128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2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0 h 117128"/>
                <a:gd name="connsiteX6" fmla="*/ 20913 w 165149"/>
                <a:gd name="connsiteY6" fmla="*/ 114123 h 117128"/>
                <a:gd name="connsiteX7" fmla="*/ -2130 w 165149"/>
                <a:gd name="connsiteY7" fmla="*/ 91453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2" y="-3004"/>
                  </a:lnTo>
                  <a:cubicBezTo>
                    <a:pt x="151413" y="-3103"/>
                    <a:pt x="161776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0"/>
                  </a:cubicBezTo>
                  <a:lnTo>
                    <a:pt x="20913" y="114123"/>
                  </a:lnTo>
                  <a:cubicBezTo>
                    <a:pt x="8340" y="114222"/>
                    <a:pt x="-2031" y="104026"/>
                    <a:pt x="-2130" y="91453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4" name="Forma Livre: Forma 2743">
              <a:extLst>
                <a:ext uri="{FF2B5EF4-FFF2-40B4-BE49-F238E27FC236}">
                  <a16:creationId xmlns:a16="http://schemas.microsoft.com/office/drawing/2014/main" id="{3AD7EBA0-87C2-44AC-988B-25850E417033}"/>
                </a:ext>
              </a:extLst>
            </p:cNvPr>
            <p:cNvSpPr/>
            <p:nvPr/>
          </p:nvSpPr>
          <p:spPr>
            <a:xfrm flipV="1">
              <a:off x="4446230" y="2499628"/>
              <a:ext cx="3323807" cy="1268362"/>
            </a:xfrm>
            <a:custGeom>
              <a:avLst/>
              <a:gdLst>
                <a:gd name="connsiteX0" fmla="*/ 308675 w 3323807"/>
                <a:gd name="connsiteY0" fmla="*/ 1549 h 728600"/>
                <a:gd name="connsiteX1" fmla="*/ 2996958 w 3323807"/>
                <a:gd name="connsiteY1" fmla="*/ -3937 h 728600"/>
                <a:gd name="connsiteX2" fmla="*/ 3124867 w 3323807"/>
                <a:gd name="connsiteY2" fmla="*/ 101676 h 728600"/>
                <a:gd name="connsiteX3" fmla="*/ 3308905 w 3323807"/>
                <a:gd name="connsiteY3" fmla="*/ 578351 h 728600"/>
                <a:gd name="connsiteX4" fmla="*/ 3246201 w 3323807"/>
                <a:gd name="connsiteY4" fmla="*/ 718170 h 728600"/>
                <a:gd name="connsiteX5" fmla="*/ 71076 w 3323807"/>
                <a:gd name="connsiteY5" fmla="*/ 724662 h 728600"/>
                <a:gd name="connsiteX6" fmla="*/ 6123 w 3323807"/>
                <a:gd name="connsiteY6" fmla="*/ 585095 h 728600"/>
                <a:gd name="connsiteX7" fmla="*/ 190420 w 3323807"/>
                <a:gd name="connsiteY7" fmla="*/ 107863 h 728600"/>
                <a:gd name="connsiteX8" fmla="*/ 308675 w 3323807"/>
                <a:gd name="connsiteY8" fmla="*/ 1549 h 7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07" h="728600">
                  <a:moveTo>
                    <a:pt x="308675" y="1549"/>
                  </a:moveTo>
                  <a:lnTo>
                    <a:pt x="2996958" y="-3937"/>
                  </a:lnTo>
                  <a:cubicBezTo>
                    <a:pt x="3050390" y="-4044"/>
                    <a:pt x="3103013" y="42521"/>
                    <a:pt x="3124867" y="101676"/>
                  </a:cubicBezTo>
                  <a:lnTo>
                    <a:pt x="3308905" y="578351"/>
                  </a:lnTo>
                  <a:cubicBezTo>
                    <a:pt x="3337000" y="654406"/>
                    <a:pt x="3309317" y="718048"/>
                    <a:pt x="3246201" y="718170"/>
                  </a:cubicBezTo>
                  <a:lnTo>
                    <a:pt x="71076" y="724662"/>
                  </a:lnTo>
                  <a:cubicBezTo>
                    <a:pt x="7968" y="724792"/>
                    <a:pt x="-20745" y="661264"/>
                    <a:pt x="6123" y="585095"/>
                  </a:cubicBezTo>
                  <a:lnTo>
                    <a:pt x="190420" y="107863"/>
                  </a:lnTo>
                  <a:cubicBezTo>
                    <a:pt x="211322" y="48625"/>
                    <a:pt x="255236" y="1663"/>
                    <a:pt x="308675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5" name="Forma Livre: Forma 2744">
              <a:extLst>
                <a:ext uri="{FF2B5EF4-FFF2-40B4-BE49-F238E27FC236}">
                  <a16:creationId xmlns:a16="http://schemas.microsoft.com/office/drawing/2014/main" id="{E1154A36-8507-4580-A0D3-CE92640AC290}"/>
                </a:ext>
              </a:extLst>
            </p:cNvPr>
            <p:cNvSpPr/>
            <p:nvPr/>
          </p:nvSpPr>
          <p:spPr>
            <a:xfrm flipV="1">
              <a:off x="4451434" y="2585157"/>
              <a:ext cx="3313155" cy="1183143"/>
            </a:xfrm>
            <a:custGeom>
              <a:avLst/>
              <a:gdLst>
                <a:gd name="connsiteX0" fmla="*/ 303600 w 3313155"/>
                <a:gd name="connsiteY0" fmla="*/ 1912 h 648092"/>
                <a:gd name="connsiteX1" fmla="*/ 2992546 w 3313155"/>
                <a:gd name="connsiteY1" fmla="*/ -3582 h 648092"/>
                <a:gd name="connsiteX2" fmla="*/ 3095683 w 3313155"/>
                <a:gd name="connsiteY2" fmla="*/ 42648 h 648092"/>
                <a:gd name="connsiteX3" fmla="*/ 3298839 w 3313155"/>
                <a:gd name="connsiteY3" fmla="*/ 513936 h 648092"/>
                <a:gd name="connsiteX4" fmla="*/ 3234999 w 3313155"/>
                <a:gd name="connsiteY4" fmla="*/ 637754 h 648092"/>
                <a:gd name="connsiteX5" fmla="*/ 71495 w 3313155"/>
                <a:gd name="connsiteY5" fmla="*/ 644215 h 648092"/>
                <a:gd name="connsiteX6" fmla="*/ 5658 w 3313155"/>
                <a:gd name="connsiteY6" fmla="*/ 520665 h 648092"/>
                <a:gd name="connsiteX7" fmla="*/ 201987 w 3313155"/>
                <a:gd name="connsiteY7" fmla="*/ 49072 h 648092"/>
                <a:gd name="connsiteX8" fmla="*/ 303600 w 3313155"/>
                <a:gd name="connsiteY8" fmla="*/ 1912 h 6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5" h="648092">
                  <a:moveTo>
                    <a:pt x="303600" y="1912"/>
                  </a:moveTo>
                  <a:lnTo>
                    <a:pt x="2992546" y="-3582"/>
                  </a:lnTo>
                  <a:cubicBezTo>
                    <a:pt x="3046000" y="-3697"/>
                    <a:pt x="3074354" y="-10052"/>
                    <a:pt x="3095683" y="42648"/>
                  </a:cubicBezTo>
                  <a:lnTo>
                    <a:pt x="3298839" y="513936"/>
                  </a:lnTo>
                  <a:cubicBezTo>
                    <a:pt x="3326096" y="581289"/>
                    <a:pt x="3297879" y="637624"/>
                    <a:pt x="3234999" y="637754"/>
                  </a:cubicBezTo>
                  <a:lnTo>
                    <a:pt x="71495" y="644215"/>
                  </a:lnTo>
                  <a:cubicBezTo>
                    <a:pt x="8615" y="644345"/>
                    <a:pt x="-20516" y="588132"/>
                    <a:pt x="5658" y="520665"/>
                  </a:cubicBezTo>
                  <a:lnTo>
                    <a:pt x="201987" y="49072"/>
                  </a:lnTo>
                  <a:cubicBezTo>
                    <a:pt x="222462" y="-3712"/>
                    <a:pt x="250153" y="2018"/>
                    <a:pt x="303600" y="1912"/>
                  </a:cubicBezTo>
                </a:path>
              </a:pathLst>
            </a:custGeom>
            <a:solidFill>
              <a:srgbClr val="C1BFB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6" name="Forma Livre: Forma 2745">
              <a:extLst>
                <a:ext uri="{FF2B5EF4-FFF2-40B4-BE49-F238E27FC236}">
                  <a16:creationId xmlns:a16="http://schemas.microsoft.com/office/drawing/2014/main" id="{FDBA5258-5C5B-43E2-8BA7-52E3F04DED01}"/>
                </a:ext>
              </a:extLst>
            </p:cNvPr>
            <p:cNvSpPr/>
            <p:nvPr/>
          </p:nvSpPr>
          <p:spPr>
            <a:xfrm flipV="1">
              <a:off x="4564415" y="2664890"/>
              <a:ext cx="3055591" cy="1042202"/>
            </a:xfrm>
            <a:custGeom>
              <a:avLst/>
              <a:gdLst>
                <a:gd name="connsiteX0" fmla="*/ 246887 w 3055591"/>
                <a:gd name="connsiteY0" fmla="*/ 16667 h 503814"/>
                <a:gd name="connsiteX1" fmla="*/ 2793546 w 3055591"/>
                <a:gd name="connsiteY1" fmla="*/ -3846 h 503814"/>
                <a:gd name="connsiteX2" fmla="*/ 2916669 w 3055591"/>
                <a:gd name="connsiteY2" fmla="*/ 96395 h 503814"/>
                <a:gd name="connsiteX3" fmla="*/ 3034070 w 3055591"/>
                <a:gd name="connsiteY3" fmla="*/ 348479 h 503814"/>
                <a:gd name="connsiteX4" fmla="*/ 3004657 w 3055591"/>
                <a:gd name="connsiteY4" fmla="*/ 476114 h 503814"/>
                <a:gd name="connsiteX5" fmla="*/ 44050 w 3055591"/>
                <a:gd name="connsiteY5" fmla="*/ 499964 h 503814"/>
                <a:gd name="connsiteX6" fmla="*/ 12450 w 3055591"/>
                <a:gd name="connsiteY6" fmla="*/ 372818 h 503814"/>
                <a:gd name="connsiteX7" fmla="*/ 125500 w 3055591"/>
                <a:gd name="connsiteY7" fmla="*/ 118882 h 503814"/>
                <a:gd name="connsiteX8" fmla="*/ 246887 w 3055591"/>
                <a:gd name="connsiteY8" fmla="*/ 16667 h 50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1" h="503814">
                  <a:moveTo>
                    <a:pt x="246887" y="16667"/>
                  </a:moveTo>
                  <a:lnTo>
                    <a:pt x="2793546" y="-3846"/>
                  </a:lnTo>
                  <a:cubicBezTo>
                    <a:pt x="2835432" y="-4181"/>
                    <a:pt x="2890441" y="40091"/>
                    <a:pt x="2916669" y="96395"/>
                  </a:cubicBezTo>
                  <a:lnTo>
                    <a:pt x="3034070" y="348479"/>
                  </a:lnTo>
                  <a:cubicBezTo>
                    <a:pt x="3066028" y="417097"/>
                    <a:pt x="3053349" y="475725"/>
                    <a:pt x="3004657" y="476114"/>
                  </a:cubicBezTo>
                  <a:lnTo>
                    <a:pt x="44050" y="499964"/>
                  </a:lnTo>
                  <a:cubicBezTo>
                    <a:pt x="-4641" y="500361"/>
                    <a:pt x="-18327" y="441946"/>
                    <a:pt x="12450" y="372818"/>
                  </a:cubicBezTo>
                  <a:lnTo>
                    <a:pt x="125500" y="118882"/>
                  </a:lnTo>
                  <a:cubicBezTo>
                    <a:pt x="150753" y="62159"/>
                    <a:pt x="205007" y="17010"/>
                    <a:pt x="246887" y="16667"/>
                  </a:cubicBezTo>
                </a:path>
              </a:pathLst>
            </a:custGeom>
            <a:solidFill>
              <a:schemeClr val="bg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7" name="Forma Livre: Forma 2746">
              <a:extLst>
                <a:ext uri="{FF2B5EF4-FFF2-40B4-BE49-F238E27FC236}">
                  <a16:creationId xmlns:a16="http://schemas.microsoft.com/office/drawing/2014/main" id="{EF5E9654-01C4-4B43-AA39-A521B85411A2}"/>
                </a:ext>
              </a:extLst>
            </p:cNvPr>
            <p:cNvSpPr/>
            <p:nvPr/>
          </p:nvSpPr>
          <p:spPr>
            <a:xfrm flipV="1">
              <a:off x="7096036" y="4130664"/>
              <a:ext cx="165141" cy="117128"/>
            </a:xfrm>
            <a:custGeom>
              <a:avLst/>
              <a:gdLst>
                <a:gd name="connsiteX0" fmla="*/ -5157 w 165141"/>
                <a:gd name="connsiteY0" fmla="*/ 21234 h 117128"/>
                <a:gd name="connsiteX1" fmla="*/ 17521 w 165141"/>
                <a:gd name="connsiteY1" fmla="*/ -1808 h 117128"/>
                <a:gd name="connsiteX2" fmla="*/ 136369 w 165141"/>
                <a:gd name="connsiteY2" fmla="*/ -2769 h 117128"/>
                <a:gd name="connsiteX3" fmla="*/ 159420 w 165141"/>
                <a:gd name="connsiteY3" fmla="*/ 19908 h 117128"/>
                <a:gd name="connsiteX4" fmla="*/ 159984 w 165141"/>
                <a:gd name="connsiteY4" fmla="*/ 90363 h 117128"/>
                <a:gd name="connsiteX5" fmla="*/ 137314 w 165141"/>
                <a:gd name="connsiteY5" fmla="*/ 113406 h 117128"/>
                <a:gd name="connsiteX6" fmla="*/ 18450 w 165141"/>
                <a:gd name="connsiteY6" fmla="*/ 114358 h 117128"/>
                <a:gd name="connsiteX7" fmla="*/ -4593 w 165141"/>
                <a:gd name="connsiteY7" fmla="*/ 91689 h 117128"/>
                <a:gd name="connsiteX8" fmla="*/ -5157 w 165141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69" y="-2769"/>
                  </a:lnTo>
                  <a:cubicBezTo>
                    <a:pt x="148950" y="-2868"/>
                    <a:pt x="159313" y="7336"/>
                    <a:pt x="159420" y="19908"/>
                  </a:cubicBezTo>
                  <a:lnTo>
                    <a:pt x="159984" y="90363"/>
                  </a:lnTo>
                  <a:cubicBezTo>
                    <a:pt x="160090" y="102928"/>
                    <a:pt x="149887" y="113299"/>
                    <a:pt x="137314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8" name="Forma Livre: Forma 2747">
              <a:extLst>
                <a:ext uri="{FF2B5EF4-FFF2-40B4-BE49-F238E27FC236}">
                  <a16:creationId xmlns:a16="http://schemas.microsoft.com/office/drawing/2014/main" id="{A339B444-02D3-468D-A970-568BBD1EC30A}"/>
                </a:ext>
              </a:extLst>
            </p:cNvPr>
            <p:cNvSpPr/>
            <p:nvPr/>
          </p:nvSpPr>
          <p:spPr>
            <a:xfrm flipV="1">
              <a:off x="6880033" y="4128919"/>
              <a:ext cx="165134" cy="117135"/>
            </a:xfrm>
            <a:custGeom>
              <a:avLst/>
              <a:gdLst>
                <a:gd name="connsiteX0" fmla="*/ -4911 w 165134"/>
                <a:gd name="connsiteY0" fmla="*/ 21232 h 117135"/>
                <a:gd name="connsiteX1" fmla="*/ 17759 w 165134"/>
                <a:gd name="connsiteY1" fmla="*/ -1811 h 117135"/>
                <a:gd name="connsiteX2" fmla="*/ 136623 w 165134"/>
                <a:gd name="connsiteY2" fmla="*/ -2771 h 117135"/>
                <a:gd name="connsiteX3" fmla="*/ 159658 w 165134"/>
                <a:gd name="connsiteY3" fmla="*/ 19906 h 117135"/>
                <a:gd name="connsiteX4" fmla="*/ 160222 w 165134"/>
                <a:gd name="connsiteY4" fmla="*/ 90360 h 117135"/>
                <a:gd name="connsiteX5" fmla="*/ 137552 w 165134"/>
                <a:gd name="connsiteY5" fmla="*/ 113403 h 117135"/>
                <a:gd name="connsiteX6" fmla="*/ 18696 w 165134"/>
                <a:gd name="connsiteY6" fmla="*/ 114363 h 117135"/>
                <a:gd name="connsiteX7" fmla="*/ -4347 w 165134"/>
                <a:gd name="connsiteY7" fmla="*/ 91686 h 117135"/>
                <a:gd name="connsiteX8" fmla="*/ -4911 w 165134"/>
                <a:gd name="connsiteY8" fmla="*/ 2123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6" y="7333"/>
                    <a:pt x="159658" y="19906"/>
                  </a:cubicBezTo>
                  <a:lnTo>
                    <a:pt x="160222" y="90360"/>
                  </a:lnTo>
                  <a:cubicBezTo>
                    <a:pt x="160328" y="102933"/>
                    <a:pt x="150125" y="113304"/>
                    <a:pt x="137552" y="113403"/>
                  </a:cubicBezTo>
                  <a:lnTo>
                    <a:pt x="18696" y="114363"/>
                  </a:lnTo>
                  <a:cubicBezTo>
                    <a:pt x="6123" y="114462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9" name="Forma Livre: Forma 2748">
              <a:extLst>
                <a:ext uri="{FF2B5EF4-FFF2-40B4-BE49-F238E27FC236}">
                  <a16:creationId xmlns:a16="http://schemas.microsoft.com/office/drawing/2014/main" id="{30CEEAB8-CA67-428A-BC14-5E9310D2F7EE}"/>
                </a:ext>
              </a:extLst>
            </p:cNvPr>
            <p:cNvSpPr/>
            <p:nvPr/>
          </p:nvSpPr>
          <p:spPr>
            <a:xfrm flipV="1">
              <a:off x="6664022" y="4127182"/>
              <a:ext cx="165149" cy="117128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5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8" y="113294"/>
                    <a:pt x="137805" y="113401"/>
                  </a:cubicBezTo>
                  <a:lnTo>
                    <a:pt x="18949" y="114353"/>
                  </a:lnTo>
                  <a:cubicBezTo>
                    <a:pt x="6376" y="114452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0" name="Forma Livre: Forma 2749">
              <a:extLst>
                <a:ext uri="{FF2B5EF4-FFF2-40B4-BE49-F238E27FC236}">
                  <a16:creationId xmlns:a16="http://schemas.microsoft.com/office/drawing/2014/main" id="{0A1D5D12-9FEE-4FD1-A1DC-934A7BA87AD1}"/>
                </a:ext>
              </a:extLst>
            </p:cNvPr>
            <p:cNvSpPr/>
            <p:nvPr/>
          </p:nvSpPr>
          <p:spPr>
            <a:xfrm flipV="1">
              <a:off x="6448018" y="4125437"/>
              <a:ext cx="165141" cy="117135"/>
            </a:xfrm>
            <a:custGeom>
              <a:avLst/>
              <a:gdLst>
                <a:gd name="connsiteX0" fmla="*/ -4420 w 165141"/>
                <a:gd name="connsiteY0" fmla="*/ 21227 h 117135"/>
                <a:gd name="connsiteX1" fmla="*/ 18258 w 165141"/>
                <a:gd name="connsiteY1" fmla="*/ -1824 h 117135"/>
                <a:gd name="connsiteX2" fmla="*/ 137106 w 165141"/>
                <a:gd name="connsiteY2" fmla="*/ -2776 h 117135"/>
                <a:gd name="connsiteX3" fmla="*/ 160157 w 165141"/>
                <a:gd name="connsiteY3" fmla="*/ 19901 h 117135"/>
                <a:gd name="connsiteX4" fmla="*/ 160721 w 165141"/>
                <a:gd name="connsiteY4" fmla="*/ 90355 h 117135"/>
                <a:gd name="connsiteX5" fmla="*/ 138051 w 165141"/>
                <a:gd name="connsiteY5" fmla="*/ 113398 h 117135"/>
                <a:gd name="connsiteX6" fmla="*/ 19187 w 165141"/>
                <a:gd name="connsiteY6" fmla="*/ 114358 h 117135"/>
                <a:gd name="connsiteX7" fmla="*/ -3856 w 165141"/>
                <a:gd name="connsiteY7" fmla="*/ 91673 h 117135"/>
                <a:gd name="connsiteX8" fmla="*/ -4420 w 165141"/>
                <a:gd name="connsiteY8" fmla="*/ 2122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6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7" y="102928"/>
                    <a:pt x="150624" y="113291"/>
                    <a:pt x="138051" y="113398"/>
                  </a:cubicBezTo>
                  <a:lnTo>
                    <a:pt x="19187" y="114358"/>
                  </a:lnTo>
                  <a:cubicBezTo>
                    <a:pt x="6614" y="114457"/>
                    <a:pt x="-3757" y="104246"/>
                    <a:pt x="-3856" y="91673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1" name="Forma Livre: Forma 2750">
              <a:extLst>
                <a:ext uri="{FF2B5EF4-FFF2-40B4-BE49-F238E27FC236}">
                  <a16:creationId xmlns:a16="http://schemas.microsoft.com/office/drawing/2014/main" id="{B3EA43E8-0AC2-46CC-A6A4-6B7501A1FE56}"/>
                </a:ext>
              </a:extLst>
            </p:cNvPr>
            <p:cNvSpPr/>
            <p:nvPr/>
          </p:nvSpPr>
          <p:spPr>
            <a:xfrm flipV="1">
              <a:off x="6232014" y="4123699"/>
              <a:ext cx="165134" cy="117135"/>
            </a:xfrm>
            <a:custGeom>
              <a:avLst/>
              <a:gdLst>
                <a:gd name="connsiteX0" fmla="*/ -4174 w 165134"/>
                <a:gd name="connsiteY0" fmla="*/ 21224 h 117135"/>
                <a:gd name="connsiteX1" fmla="*/ 18496 w 165134"/>
                <a:gd name="connsiteY1" fmla="*/ -1819 h 117135"/>
                <a:gd name="connsiteX2" fmla="*/ 137360 w 165134"/>
                <a:gd name="connsiteY2" fmla="*/ -2779 h 117135"/>
                <a:gd name="connsiteX3" fmla="*/ 160395 w 165134"/>
                <a:gd name="connsiteY3" fmla="*/ 19898 h 117135"/>
                <a:gd name="connsiteX4" fmla="*/ 160959 w 165134"/>
                <a:gd name="connsiteY4" fmla="*/ 90352 h 117135"/>
                <a:gd name="connsiteX5" fmla="*/ 138290 w 165134"/>
                <a:gd name="connsiteY5" fmla="*/ 113395 h 117135"/>
                <a:gd name="connsiteX6" fmla="*/ 19433 w 165134"/>
                <a:gd name="connsiteY6" fmla="*/ 114355 h 117135"/>
                <a:gd name="connsiteX7" fmla="*/ -3610 w 165134"/>
                <a:gd name="connsiteY7" fmla="*/ 91678 h 117135"/>
                <a:gd name="connsiteX8" fmla="*/ -4174 w 165134"/>
                <a:gd name="connsiteY8" fmla="*/ 21224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174" y="21224"/>
                  </a:moveTo>
                  <a:cubicBezTo>
                    <a:pt x="-4280" y="8651"/>
                    <a:pt x="5930" y="-1720"/>
                    <a:pt x="18496" y="-1819"/>
                  </a:cubicBezTo>
                  <a:lnTo>
                    <a:pt x="137360" y="-2779"/>
                  </a:lnTo>
                  <a:cubicBezTo>
                    <a:pt x="149925" y="-2878"/>
                    <a:pt x="160304" y="7325"/>
                    <a:pt x="160395" y="19898"/>
                  </a:cubicBezTo>
                  <a:lnTo>
                    <a:pt x="160959" y="90352"/>
                  </a:lnTo>
                  <a:cubicBezTo>
                    <a:pt x="161066" y="102925"/>
                    <a:pt x="150863" y="113296"/>
                    <a:pt x="138290" y="113395"/>
                  </a:cubicBezTo>
                  <a:lnTo>
                    <a:pt x="19433" y="114355"/>
                  </a:lnTo>
                  <a:cubicBezTo>
                    <a:pt x="6860" y="114454"/>
                    <a:pt x="-3511" y="104251"/>
                    <a:pt x="-3610" y="91678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2" name="Forma Livre: Forma 2751">
              <a:extLst>
                <a:ext uri="{FF2B5EF4-FFF2-40B4-BE49-F238E27FC236}">
                  <a16:creationId xmlns:a16="http://schemas.microsoft.com/office/drawing/2014/main" id="{16733858-5A70-4191-897E-9027D83DBD50}"/>
                </a:ext>
              </a:extLst>
            </p:cNvPr>
            <p:cNvSpPr/>
            <p:nvPr/>
          </p:nvSpPr>
          <p:spPr>
            <a:xfrm flipV="1">
              <a:off x="6016003" y="4121962"/>
              <a:ext cx="165149" cy="117135"/>
            </a:xfrm>
            <a:custGeom>
              <a:avLst/>
              <a:gdLst>
                <a:gd name="connsiteX0" fmla="*/ -3928 w 165149"/>
                <a:gd name="connsiteY0" fmla="*/ 21221 h 117135"/>
                <a:gd name="connsiteX1" fmla="*/ 18749 w 165149"/>
                <a:gd name="connsiteY1" fmla="*/ -1822 h 117135"/>
                <a:gd name="connsiteX2" fmla="*/ 137605 w 165149"/>
                <a:gd name="connsiteY2" fmla="*/ -2782 h 117135"/>
                <a:gd name="connsiteX3" fmla="*/ 160656 w 165149"/>
                <a:gd name="connsiteY3" fmla="*/ 19903 h 117135"/>
                <a:gd name="connsiteX4" fmla="*/ 161220 w 165149"/>
                <a:gd name="connsiteY4" fmla="*/ 90350 h 117135"/>
                <a:gd name="connsiteX5" fmla="*/ 138543 w 165149"/>
                <a:gd name="connsiteY5" fmla="*/ 113393 h 117135"/>
                <a:gd name="connsiteX6" fmla="*/ 19686 w 165149"/>
                <a:gd name="connsiteY6" fmla="*/ 114353 h 117135"/>
                <a:gd name="connsiteX7" fmla="*/ -3364 w 165149"/>
                <a:gd name="connsiteY7" fmla="*/ 91676 h 117135"/>
                <a:gd name="connsiteX8" fmla="*/ -3928 w 165149"/>
                <a:gd name="connsiteY8" fmla="*/ 2122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5" y="-2782"/>
                  </a:lnTo>
                  <a:cubicBezTo>
                    <a:pt x="150178" y="-2881"/>
                    <a:pt x="160549" y="7330"/>
                    <a:pt x="160656" y="19903"/>
                  </a:cubicBezTo>
                  <a:lnTo>
                    <a:pt x="161220" y="90350"/>
                  </a:lnTo>
                  <a:cubicBezTo>
                    <a:pt x="161311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3" name="Forma Livre: Forma 2752">
              <a:extLst>
                <a:ext uri="{FF2B5EF4-FFF2-40B4-BE49-F238E27FC236}">
                  <a16:creationId xmlns:a16="http://schemas.microsoft.com/office/drawing/2014/main" id="{6D57D7EF-3066-4E06-A713-209BFAA4A43F}"/>
                </a:ext>
              </a:extLst>
            </p:cNvPr>
            <p:cNvSpPr/>
            <p:nvPr/>
          </p:nvSpPr>
          <p:spPr>
            <a:xfrm flipV="1">
              <a:off x="5800000" y="4120225"/>
              <a:ext cx="165141" cy="117128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3 w 165141"/>
                <a:gd name="connsiteY2" fmla="*/ -2784 h 117128"/>
                <a:gd name="connsiteX3" fmla="*/ 160894 w 165141"/>
                <a:gd name="connsiteY3" fmla="*/ 19893 h 117128"/>
                <a:gd name="connsiteX4" fmla="*/ 161457 w 165141"/>
                <a:gd name="connsiteY4" fmla="*/ 90347 h 117128"/>
                <a:gd name="connsiteX5" fmla="*/ 138788 w 165141"/>
                <a:gd name="connsiteY5" fmla="*/ 113390 h 117128"/>
                <a:gd name="connsiteX6" fmla="*/ 19924 w 165141"/>
                <a:gd name="connsiteY6" fmla="*/ 114343 h 117128"/>
                <a:gd name="connsiteX7" fmla="*/ -3119 w 165141"/>
                <a:gd name="connsiteY7" fmla="*/ 91673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3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7" y="90347"/>
                  </a:lnTo>
                  <a:cubicBezTo>
                    <a:pt x="161564" y="102920"/>
                    <a:pt x="151361" y="113284"/>
                    <a:pt x="138788" y="113390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3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4" name="Forma Livre: Forma 2753">
              <a:extLst>
                <a:ext uri="{FF2B5EF4-FFF2-40B4-BE49-F238E27FC236}">
                  <a16:creationId xmlns:a16="http://schemas.microsoft.com/office/drawing/2014/main" id="{55EA3978-3FC2-4825-9375-64A93E3F00CD}"/>
                </a:ext>
              </a:extLst>
            </p:cNvPr>
            <p:cNvSpPr/>
            <p:nvPr/>
          </p:nvSpPr>
          <p:spPr>
            <a:xfrm flipV="1">
              <a:off x="5583996" y="4118480"/>
              <a:ext cx="165134" cy="117135"/>
            </a:xfrm>
            <a:custGeom>
              <a:avLst/>
              <a:gdLst>
                <a:gd name="connsiteX0" fmla="*/ -3437 w 165134"/>
                <a:gd name="connsiteY0" fmla="*/ 21216 h 117135"/>
                <a:gd name="connsiteX1" fmla="*/ 19233 w 165134"/>
                <a:gd name="connsiteY1" fmla="*/ -1827 h 117135"/>
                <a:gd name="connsiteX2" fmla="*/ 138097 w 165134"/>
                <a:gd name="connsiteY2" fmla="*/ -2787 h 117135"/>
                <a:gd name="connsiteX3" fmla="*/ 161132 w 165134"/>
                <a:gd name="connsiteY3" fmla="*/ 19890 h 117135"/>
                <a:gd name="connsiteX4" fmla="*/ 161696 w 165134"/>
                <a:gd name="connsiteY4" fmla="*/ 90345 h 117135"/>
                <a:gd name="connsiteX5" fmla="*/ 139026 w 165134"/>
                <a:gd name="connsiteY5" fmla="*/ 113388 h 117135"/>
                <a:gd name="connsiteX6" fmla="*/ 20170 w 165134"/>
                <a:gd name="connsiteY6" fmla="*/ 114348 h 117135"/>
                <a:gd name="connsiteX7" fmla="*/ -2873 w 165134"/>
                <a:gd name="connsiteY7" fmla="*/ 91671 h 117135"/>
                <a:gd name="connsiteX8" fmla="*/ -3437 w 165134"/>
                <a:gd name="connsiteY8" fmla="*/ 21216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0" y="7317"/>
                    <a:pt x="161132" y="19890"/>
                  </a:cubicBezTo>
                  <a:lnTo>
                    <a:pt x="161696" y="90345"/>
                  </a:lnTo>
                  <a:cubicBezTo>
                    <a:pt x="161802" y="102918"/>
                    <a:pt x="151599" y="113281"/>
                    <a:pt x="139026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5" name="Forma Livre: Forma 2754">
              <a:extLst>
                <a:ext uri="{FF2B5EF4-FFF2-40B4-BE49-F238E27FC236}">
                  <a16:creationId xmlns:a16="http://schemas.microsoft.com/office/drawing/2014/main" id="{6034F727-8C23-4F01-8A0E-A1FE73424916}"/>
                </a:ext>
              </a:extLst>
            </p:cNvPr>
            <p:cNvSpPr/>
            <p:nvPr/>
          </p:nvSpPr>
          <p:spPr>
            <a:xfrm flipV="1">
              <a:off x="5367985" y="4116742"/>
              <a:ext cx="165149" cy="117128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2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7 h 117128"/>
                <a:gd name="connsiteX6" fmla="*/ 20423 w 165149"/>
                <a:gd name="connsiteY6" fmla="*/ 114338 h 117128"/>
                <a:gd name="connsiteX7" fmla="*/ -2627 w 165149"/>
                <a:gd name="connsiteY7" fmla="*/ 91660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2" y="-2789"/>
                  </a:lnTo>
                  <a:cubicBezTo>
                    <a:pt x="150915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8"/>
                    <a:pt x="139280" y="113377"/>
                  </a:cubicBezTo>
                  <a:lnTo>
                    <a:pt x="20423" y="114338"/>
                  </a:lnTo>
                  <a:cubicBezTo>
                    <a:pt x="7850" y="114437"/>
                    <a:pt x="-2521" y="104233"/>
                    <a:pt x="-2627" y="91660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6" name="Forma Livre: Forma 2755">
              <a:extLst>
                <a:ext uri="{FF2B5EF4-FFF2-40B4-BE49-F238E27FC236}">
                  <a16:creationId xmlns:a16="http://schemas.microsoft.com/office/drawing/2014/main" id="{8F861658-FF82-469C-988E-9018FE2141EA}"/>
                </a:ext>
              </a:extLst>
            </p:cNvPr>
            <p:cNvSpPr/>
            <p:nvPr/>
          </p:nvSpPr>
          <p:spPr>
            <a:xfrm flipV="1">
              <a:off x="5151981" y="4115005"/>
              <a:ext cx="165141" cy="117128"/>
            </a:xfrm>
            <a:custGeom>
              <a:avLst/>
              <a:gdLst>
                <a:gd name="connsiteX0" fmla="*/ -2946 w 165141"/>
                <a:gd name="connsiteY0" fmla="*/ 21204 h 117128"/>
                <a:gd name="connsiteX1" fmla="*/ 19732 w 165141"/>
                <a:gd name="connsiteY1" fmla="*/ -1832 h 117128"/>
                <a:gd name="connsiteX2" fmla="*/ 138588 w 165141"/>
                <a:gd name="connsiteY2" fmla="*/ -2792 h 117128"/>
                <a:gd name="connsiteX3" fmla="*/ 161631 w 165141"/>
                <a:gd name="connsiteY3" fmla="*/ 19885 h 117128"/>
                <a:gd name="connsiteX4" fmla="*/ 162195 w 165141"/>
                <a:gd name="connsiteY4" fmla="*/ 90332 h 117128"/>
                <a:gd name="connsiteX5" fmla="*/ 139525 w 165141"/>
                <a:gd name="connsiteY5" fmla="*/ 113382 h 117128"/>
                <a:gd name="connsiteX6" fmla="*/ 20661 w 165141"/>
                <a:gd name="connsiteY6" fmla="*/ 114335 h 117128"/>
                <a:gd name="connsiteX7" fmla="*/ -2382 w 165141"/>
                <a:gd name="connsiteY7" fmla="*/ 91666 h 117128"/>
                <a:gd name="connsiteX8" fmla="*/ -2946 w 165141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4" y="7312"/>
                    <a:pt x="161631" y="19885"/>
                  </a:cubicBezTo>
                  <a:lnTo>
                    <a:pt x="162195" y="90332"/>
                  </a:lnTo>
                  <a:cubicBezTo>
                    <a:pt x="162301" y="102905"/>
                    <a:pt x="152091" y="113276"/>
                    <a:pt x="139525" y="113382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7" name="Forma Livre: Forma 2756">
              <a:extLst>
                <a:ext uri="{FF2B5EF4-FFF2-40B4-BE49-F238E27FC236}">
                  <a16:creationId xmlns:a16="http://schemas.microsoft.com/office/drawing/2014/main" id="{2555DC7B-FFE5-4AFE-A5D6-A5A4744D2CC0}"/>
                </a:ext>
              </a:extLst>
            </p:cNvPr>
            <p:cNvSpPr/>
            <p:nvPr/>
          </p:nvSpPr>
          <p:spPr>
            <a:xfrm flipV="1">
              <a:off x="4935977" y="4113268"/>
              <a:ext cx="165134" cy="117128"/>
            </a:xfrm>
            <a:custGeom>
              <a:avLst/>
              <a:gdLst>
                <a:gd name="connsiteX0" fmla="*/ -2700 w 165134"/>
                <a:gd name="connsiteY0" fmla="*/ 21208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3 w 165134"/>
                <a:gd name="connsiteY5" fmla="*/ 113380 h 117128"/>
                <a:gd name="connsiteX6" fmla="*/ 20907 w 165134"/>
                <a:gd name="connsiteY6" fmla="*/ 114332 h 117128"/>
                <a:gd name="connsiteX7" fmla="*/ -2136 w 165134"/>
                <a:gd name="connsiteY7" fmla="*/ 91663 h 117128"/>
                <a:gd name="connsiteX8" fmla="*/ -2700 w 165134"/>
                <a:gd name="connsiteY8" fmla="*/ 2120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8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399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6" y="113281"/>
                    <a:pt x="139763" y="113380"/>
                  </a:cubicBezTo>
                  <a:lnTo>
                    <a:pt x="20907" y="114332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8" name="Forma Livre: Forma 2757">
              <a:extLst>
                <a:ext uri="{FF2B5EF4-FFF2-40B4-BE49-F238E27FC236}">
                  <a16:creationId xmlns:a16="http://schemas.microsoft.com/office/drawing/2014/main" id="{0F1155B2-C726-4EF0-B1C9-610AC43268D6}"/>
                </a:ext>
              </a:extLst>
            </p:cNvPr>
            <p:cNvSpPr/>
            <p:nvPr/>
          </p:nvSpPr>
          <p:spPr>
            <a:xfrm flipV="1">
              <a:off x="7093689" y="4574101"/>
              <a:ext cx="165141" cy="117128"/>
            </a:xfrm>
            <a:custGeom>
              <a:avLst/>
              <a:gdLst>
                <a:gd name="connsiteX0" fmla="*/ -5154 w 165141"/>
                <a:gd name="connsiteY0" fmla="*/ 21886 h 117128"/>
                <a:gd name="connsiteX1" fmla="*/ 17523 w 165141"/>
                <a:gd name="connsiteY1" fmla="*/ -1149 h 117128"/>
                <a:gd name="connsiteX2" fmla="*/ 136380 w 165141"/>
                <a:gd name="connsiteY2" fmla="*/ -2109 h 117128"/>
                <a:gd name="connsiteX3" fmla="*/ 159422 w 165141"/>
                <a:gd name="connsiteY3" fmla="*/ 20568 h 117128"/>
                <a:gd name="connsiteX4" fmla="*/ 159986 w 165141"/>
                <a:gd name="connsiteY4" fmla="*/ 91015 h 117128"/>
                <a:gd name="connsiteX5" fmla="*/ 137317 w 165141"/>
                <a:gd name="connsiteY5" fmla="*/ 114065 h 117128"/>
                <a:gd name="connsiteX6" fmla="*/ 18453 w 165141"/>
                <a:gd name="connsiteY6" fmla="*/ 115018 h 117128"/>
                <a:gd name="connsiteX7" fmla="*/ -4582 w 165141"/>
                <a:gd name="connsiteY7" fmla="*/ 92348 h 117128"/>
                <a:gd name="connsiteX8" fmla="*/ -5154 w 165141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3" y="7995"/>
                    <a:pt x="159422" y="20568"/>
                  </a:cubicBezTo>
                  <a:lnTo>
                    <a:pt x="159986" y="91015"/>
                  </a:lnTo>
                  <a:cubicBezTo>
                    <a:pt x="160093" y="103595"/>
                    <a:pt x="149882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9" name="Forma Livre: Forma 2758">
              <a:extLst>
                <a:ext uri="{FF2B5EF4-FFF2-40B4-BE49-F238E27FC236}">
                  <a16:creationId xmlns:a16="http://schemas.microsoft.com/office/drawing/2014/main" id="{1EF6C4C9-E2F1-46C6-B79A-F336DBBA4EAF}"/>
                </a:ext>
              </a:extLst>
            </p:cNvPr>
            <p:cNvSpPr/>
            <p:nvPr/>
          </p:nvSpPr>
          <p:spPr>
            <a:xfrm flipV="1">
              <a:off x="6877686" y="4572356"/>
              <a:ext cx="165141" cy="117135"/>
            </a:xfrm>
            <a:custGeom>
              <a:avLst/>
              <a:gdLst>
                <a:gd name="connsiteX0" fmla="*/ -4908 w 165141"/>
                <a:gd name="connsiteY0" fmla="*/ 21891 h 117135"/>
                <a:gd name="connsiteX1" fmla="*/ 17761 w 165141"/>
                <a:gd name="connsiteY1" fmla="*/ -1152 h 117135"/>
                <a:gd name="connsiteX2" fmla="*/ 136618 w 165141"/>
                <a:gd name="connsiteY2" fmla="*/ -2112 h 117135"/>
                <a:gd name="connsiteX3" fmla="*/ 159668 w 165141"/>
                <a:gd name="connsiteY3" fmla="*/ 20565 h 117135"/>
                <a:gd name="connsiteX4" fmla="*/ 160232 w 165141"/>
                <a:gd name="connsiteY4" fmla="*/ 91020 h 117135"/>
                <a:gd name="connsiteX5" fmla="*/ 137555 w 165141"/>
                <a:gd name="connsiteY5" fmla="*/ 114063 h 117135"/>
                <a:gd name="connsiteX6" fmla="*/ 18699 w 165141"/>
                <a:gd name="connsiteY6" fmla="*/ 115023 h 117135"/>
                <a:gd name="connsiteX7" fmla="*/ -4344 w 165141"/>
                <a:gd name="connsiteY7" fmla="*/ 92346 h 117135"/>
                <a:gd name="connsiteX8" fmla="*/ -4908 w 165141"/>
                <a:gd name="connsiteY8" fmla="*/ 2189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8" y="-2211"/>
                    <a:pt x="159561" y="7992"/>
                    <a:pt x="159668" y="20565"/>
                  </a:cubicBezTo>
                  <a:lnTo>
                    <a:pt x="160232" y="91020"/>
                  </a:lnTo>
                  <a:cubicBezTo>
                    <a:pt x="160339" y="103593"/>
                    <a:pt x="150135" y="113963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0" name="Forma Livre: Forma 2759">
              <a:extLst>
                <a:ext uri="{FF2B5EF4-FFF2-40B4-BE49-F238E27FC236}">
                  <a16:creationId xmlns:a16="http://schemas.microsoft.com/office/drawing/2014/main" id="{39F0EB4C-7A5A-47CC-B2F8-C7D47D3CDCB4}"/>
                </a:ext>
              </a:extLst>
            </p:cNvPr>
            <p:cNvSpPr/>
            <p:nvPr/>
          </p:nvSpPr>
          <p:spPr>
            <a:xfrm flipV="1">
              <a:off x="6661675" y="4570619"/>
              <a:ext cx="165149" cy="117128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5 w 165149"/>
                <a:gd name="connsiteY4" fmla="*/ 91010 h 117128"/>
                <a:gd name="connsiteX5" fmla="*/ 137816 w 165149"/>
                <a:gd name="connsiteY5" fmla="*/ 114052 h 117128"/>
                <a:gd name="connsiteX6" fmla="*/ 18952 w 165149"/>
                <a:gd name="connsiteY6" fmla="*/ 115012 h 117128"/>
                <a:gd name="connsiteX7" fmla="*/ -4099 w 165149"/>
                <a:gd name="connsiteY7" fmla="*/ 92335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5" y="91010"/>
                  </a:lnTo>
                  <a:cubicBezTo>
                    <a:pt x="160584" y="103583"/>
                    <a:pt x="150381" y="113953"/>
                    <a:pt x="137816" y="114052"/>
                  </a:cubicBezTo>
                  <a:lnTo>
                    <a:pt x="18952" y="115012"/>
                  </a:lnTo>
                  <a:cubicBezTo>
                    <a:pt x="6379" y="115111"/>
                    <a:pt x="-3992" y="104908"/>
                    <a:pt x="-4099" y="92335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1" name="Forma Livre: Forma 2760">
              <a:extLst>
                <a:ext uri="{FF2B5EF4-FFF2-40B4-BE49-F238E27FC236}">
                  <a16:creationId xmlns:a16="http://schemas.microsoft.com/office/drawing/2014/main" id="{E09894E7-ED54-4114-B24E-9605E91FD18C}"/>
                </a:ext>
              </a:extLst>
            </p:cNvPr>
            <p:cNvSpPr/>
            <p:nvPr/>
          </p:nvSpPr>
          <p:spPr>
            <a:xfrm flipV="1">
              <a:off x="6445671" y="4568881"/>
              <a:ext cx="165149" cy="117128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59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59" y="20560"/>
                  </a:cubicBezTo>
                  <a:lnTo>
                    <a:pt x="160731" y="91007"/>
                  </a:lnTo>
                  <a:cubicBezTo>
                    <a:pt x="160830" y="103580"/>
                    <a:pt x="150619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2" name="Forma Livre: Forma 2761">
              <a:extLst>
                <a:ext uri="{FF2B5EF4-FFF2-40B4-BE49-F238E27FC236}">
                  <a16:creationId xmlns:a16="http://schemas.microsoft.com/office/drawing/2014/main" id="{A852967F-A8F5-4268-AFFE-78F7FBE6935B}"/>
                </a:ext>
              </a:extLst>
            </p:cNvPr>
            <p:cNvSpPr/>
            <p:nvPr/>
          </p:nvSpPr>
          <p:spPr>
            <a:xfrm flipV="1">
              <a:off x="6229667" y="4567144"/>
              <a:ext cx="165141" cy="117128"/>
            </a:xfrm>
            <a:custGeom>
              <a:avLst/>
              <a:gdLst>
                <a:gd name="connsiteX0" fmla="*/ -4171 w 165141"/>
                <a:gd name="connsiteY0" fmla="*/ 21884 h 117128"/>
                <a:gd name="connsiteX1" fmla="*/ 18506 w 165141"/>
                <a:gd name="connsiteY1" fmla="*/ -1159 h 117128"/>
                <a:gd name="connsiteX2" fmla="*/ 137355 w 165141"/>
                <a:gd name="connsiteY2" fmla="*/ -2119 h 117128"/>
                <a:gd name="connsiteX3" fmla="*/ 160405 w 165141"/>
                <a:gd name="connsiteY3" fmla="*/ 20558 h 117128"/>
                <a:gd name="connsiteX4" fmla="*/ 160969 w 165141"/>
                <a:gd name="connsiteY4" fmla="*/ 91012 h 117128"/>
                <a:gd name="connsiteX5" fmla="*/ 138292 w 165141"/>
                <a:gd name="connsiteY5" fmla="*/ 114055 h 117128"/>
                <a:gd name="connsiteX6" fmla="*/ 19443 w 165141"/>
                <a:gd name="connsiteY6" fmla="*/ 115007 h 117128"/>
                <a:gd name="connsiteX7" fmla="*/ -3607 w 165141"/>
                <a:gd name="connsiteY7" fmla="*/ 92338 h 117128"/>
                <a:gd name="connsiteX8" fmla="*/ -4171 w 165141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5" y="-2218"/>
                    <a:pt x="160298" y="7985"/>
                    <a:pt x="160405" y="20558"/>
                  </a:cubicBezTo>
                  <a:lnTo>
                    <a:pt x="160969" y="91012"/>
                  </a:lnTo>
                  <a:cubicBezTo>
                    <a:pt x="161076" y="103585"/>
                    <a:pt x="150872" y="113956"/>
                    <a:pt x="138292" y="114055"/>
                  </a:cubicBezTo>
                  <a:lnTo>
                    <a:pt x="19443" y="115007"/>
                  </a:lnTo>
                  <a:cubicBezTo>
                    <a:pt x="6863" y="115106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3" name="Forma Livre: Forma 2762">
              <a:extLst>
                <a:ext uri="{FF2B5EF4-FFF2-40B4-BE49-F238E27FC236}">
                  <a16:creationId xmlns:a16="http://schemas.microsoft.com/office/drawing/2014/main" id="{5604C006-2D19-4A05-B7B0-DA49C50AE3A9}"/>
                </a:ext>
              </a:extLst>
            </p:cNvPr>
            <p:cNvSpPr/>
            <p:nvPr/>
          </p:nvSpPr>
          <p:spPr>
            <a:xfrm flipV="1">
              <a:off x="6013656" y="4565399"/>
              <a:ext cx="165149" cy="117135"/>
            </a:xfrm>
            <a:custGeom>
              <a:avLst/>
              <a:gdLst>
                <a:gd name="connsiteX0" fmla="*/ -3926 w 165149"/>
                <a:gd name="connsiteY0" fmla="*/ 21881 h 117135"/>
                <a:gd name="connsiteX1" fmla="*/ 18751 w 165149"/>
                <a:gd name="connsiteY1" fmla="*/ -1162 h 117135"/>
                <a:gd name="connsiteX2" fmla="*/ 137616 w 165149"/>
                <a:gd name="connsiteY2" fmla="*/ -2122 h 117135"/>
                <a:gd name="connsiteX3" fmla="*/ 160651 w 165149"/>
                <a:gd name="connsiteY3" fmla="*/ 20555 h 117135"/>
                <a:gd name="connsiteX4" fmla="*/ 161222 w 165149"/>
                <a:gd name="connsiteY4" fmla="*/ 91009 h 117135"/>
                <a:gd name="connsiteX5" fmla="*/ 138545 w 165149"/>
                <a:gd name="connsiteY5" fmla="*/ 114052 h 117135"/>
                <a:gd name="connsiteX6" fmla="*/ 19689 w 165149"/>
                <a:gd name="connsiteY6" fmla="*/ 115012 h 117135"/>
                <a:gd name="connsiteX7" fmla="*/ -3354 w 165149"/>
                <a:gd name="connsiteY7" fmla="*/ 92335 h 117135"/>
                <a:gd name="connsiteX8" fmla="*/ -3926 w 165149"/>
                <a:gd name="connsiteY8" fmla="*/ 2188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1" y="7982"/>
                    <a:pt x="160651" y="20555"/>
                  </a:cubicBezTo>
                  <a:lnTo>
                    <a:pt x="161222" y="91009"/>
                  </a:lnTo>
                  <a:cubicBezTo>
                    <a:pt x="161321" y="103582"/>
                    <a:pt x="151118" y="113953"/>
                    <a:pt x="138545" y="114052"/>
                  </a:cubicBezTo>
                  <a:lnTo>
                    <a:pt x="19689" y="115012"/>
                  </a:lnTo>
                  <a:cubicBezTo>
                    <a:pt x="7116" y="115112"/>
                    <a:pt x="-3255" y="104908"/>
                    <a:pt x="-3354" y="92335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4" name="Forma Livre: Forma 2763">
              <a:extLst>
                <a:ext uri="{FF2B5EF4-FFF2-40B4-BE49-F238E27FC236}">
                  <a16:creationId xmlns:a16="http://schemas.microsoft.com/office/drawing/2014/main" id="{77FC32C3-A25A-4CCF-8343-8212E00328AA}"/>
                </a:ext>
              </a:extLst>
            </p:cNvPr>
            <p:cNvSpPr/>
            <p:nvPr/>
          </p:nvSpPr>
          <p:spPr>
            <a:xfrm flipV="1">
              <a:off x="5797653" y="4563662"/>
              <a:ext cx="165149" cy="117128"/>
            </a:xfrm>
            <a:custGeom>
              <a:avLst/>
              <a:gdLst>
                <a:gd name="connsiteX0" fmla="*/ -3680 w 165149"/>
                <a:gd name="connsiteY0" fmla="*/ 21878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6 w 165149"/>
                <a:gd name="connsiteY3" fmla="*/ 20545 h 117128"/>
                <a:gd name="connsiteX4" fmla="*/ 161468 w 165149"/>
                <a:gd name="connsiteY4" fmla="*/ 90999 h 117128"/>
                <a:gd name="connsiteX5" fmla="*/ 138791 w 165149"/>
                <a:gd name="connsiteY5" fmla="*/ 114042 h 117128"/>
                <a:gd name="connsiteX6" fmla="*/ 19927 w 165149"/>
                <a:gd name="connsiteY6" fmla="*/ 115002 h 117128"/>
                <a:gd name="connsiteX7" fmla="*/ -3108 w 165149"/>
                <a:gd name="connsiteY7" fmla="*/ 92325 h 117128"/>
                <a:gd name="connsiteX8" fmla="*/ -3680 w 165149"/>
                <a:gd name="connsiteY8" fmla="*/ 2187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8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7" y="7972"/>
                    <a:pt x="160896" y="20545"/>
                  </a:cubicBezTo>
                  <a:lnTo>
                    <a:pt x="161468" y="90999"/>
                  </a:lnTo>
                  <a:cubicBezTo>
                    <a:pt x="161567" y="103572"/>
                    <a:pt x="151356" y="113943"/>
                    <a:pt x="138791" y="114042"/>
                  </a:cubicBezTo>
                  <a:lnTo>
                    <a:pt x="19927" y="115002"/>
                  </a:lnTo>
                  <a:cubicBezTo>
                    <a:pt x="7362" y="115101"/>
                    <a:pt x="-3009" y="104898"/>
                    <a:pt x="-3108" y="92325"/>
                  </a:cubicBezTo>
                  <a:lnTo>
                    <a:pt x="-3680" y="2187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5" name="Forma Livre: Forma 2764">
              <a:extLst>
                <a:ext uri="{FF2B5EF4-FFF2-40B4-BE49-F238E27FC236}">
                  <a16:creationId xmlns:a16="http://schemas.microsoft.com/office/drawing/2014/main" id="{99E87FCB-7692-4D92-BE58-D1BB3642E4CD}"/>
                </a:ext>
              </a:extLst>
            </p:cNvPr>
            <p:cNvSpPr/>
            <p:nvPr/>
          </p:nvSpPr>
          <p:spPr>
            <a:xfrm flipV="1">
              <a:off x="5581649" y="4561924"/>
              <a:ext cx="165141" cy="117128"/>
            </a:xfrm>
            <a:custGeom>
              <a:avLst/>
              <a:gdLst>
                <a:gd name="connsiteX0" fmla="*/ -3434 w 165141"/>
                <a:gd name="connsiteY0" fmla="*/ 21876 h 117128"/>
                <a:gd name="connsiteX1" fmla="*/ 19243 w 165141"/>
                <a:gd name="connsiteY1" fmla="*/ -1167 h 117128"/>
                <a:gd name="connsiteX2" fmla="*/ 138092 w 165141"/>
                <a:gd name="connsiteY2" fmla="*/ -2127 h 117128"/>
                <a:gd name="connsiteX3" fmla="*/ 161142 w 165141"/>
                <a:gd name="connsiteY3" fmla="*/ 20550 h 117128"/>
                <a:gd name="connsiteX4" fmla="*/ 161706 w 165141"/>
                <a:gd name="connsiteY4" fmla="*/ 91004 h 117128"/>
                <a:gd name="connsiteX5" fmla="*/ 139029 w 165141"/>
                <a:gd name="connsiteY5" fmla="*/ 114047 h 117128"/>
                <a:gd name="connsiteX6" fmla="*/ 20180 w 165141"/>
                <a:gd name="connsiteY6" fmla="*/ 115000 h 117128"/>
                <a:gd name="connsiteX7" fmla="*/ -2870 w 165141"/>
                <a:gd name="connsiteY7" fmla="*/ 92330 h 117128"/>
                <a:gd name="connsiteX8" fmla="*/ -3434 w 165141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2" y="-2234"/>
                    <a:pt x="161036" y="7977"/>
                    <a:pt x="161142" y="20550"/>
                  </a:cubicBezTo>
                  <a:lnTo>
                    <a:pt x="161706" y="91004"/>
                  </a:lnTo>
                  <a:cubicBezTo>
                    <a:pt x="161805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6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66" name="Forma Livre: Forma 2765">
              <a:extLst>
                <a:ext uri="{FF2B5EF4-FFF2-40B4-BE49-F238E27FC236}">
                  <a16:creationId xmlns:a16="http://schemas.microsoft.com/office/drawing/2014/main" id="{E7B36993-75C4-422D-A6FC-2213E3BB428D}"/>
                </a:ext>
              </a:extLst>
            </p:cNvPr>
            <p:cNvSpPr/>
            <p:nvPr/>
          </p:nvSpPr>
          <p:spPr>
            <a:xfrm flipV="1">
              <a:off x="5365638" y="4560187"/>
              <a:ext cx="165149" cy="117128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59 w 165149"/>
                <a:gd name="connsiteY4" fmla="*/ 91002 h 117128"/>
                <a:gd name="connsiteX5" fmla="*/ 139282 w 165149"/>
                <a:gd name="connsiteY5" fmla="*/ 114044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59" y="91002"/>
                  </a:lnTo>
                  <a:cubicBezTo>
                    <a:pt x="162058" y="103575"/>
                    <a:pt x="151855" y="113945"/>
                    <a:pt x="139282" y="114044"/>
                  </a:cubicBezTo>
                  <a:lnTo>
                    <a:pt x="20426" y="114997"/>
                  </a:lnTo>
                  <a:cubicBezTo>
                    <a:pt x="7853" y="115104"/>
                    <a:pt x="-2518" y="104900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7" name="Forma Livre: Forma 2766">
              <a:extLst>
                <a:ext uri="{FF2B5EF4-FFF2-40B4-BE49-F238E27FC236}">
                  <a16:creationId xmlns:a16="http://schemas.microsoft.com/office/drawing/2014/main" id="{D93CECA2-6037-467B-89A8-78B046F8FE2C}"/>
                </a:ext>
              </a:extLst>
            </p:cNvPr>
            <p:cNvSpPr/>
            <p:nvPr/>
          </p:nvSpPr>
          <p:spPr>
            <a:xfrm flipV="1">
              <a:off x="5149634" y="4558442"/>
              <a:ext cx="165141" cy="117128"/>
            </a:xfrm>
            <a:custGeom>
              <a:avLst/>
              <a:gdLst>
                <a:gd name="connsiteX0" fmla="*/ -2943 w 165141"/>
                <a:gd name="connsiteY0" fmla="*/ 21863 h 117128"/>
                <a:gd name="connsiteX1" fmla="*/ 19734 w 165141"/>
                <a:gd name="connsiteY1" fmla="*/ -1180 h 117128"/>
                <a:gd name="connsiteX2" fmla="*/ 138591 w 165141"/>
                <a:gd name="connsiteY2" fmla="*/ -2132 h 117128"/>
                <a:gd name="connsiteX3" fmla="*/ 161633 w 165141"/>
                <a:gd name="connsiteY3" fmla="*/ 20537 h 117128"/>
                <a:gd name="connsiteX4" fmla="*/ 162197 w 165141"/>
                <a:gd name="connsiteY4" fmla="*/ 90992 h 117128"/>
                <a:gd name="connsiteX5" fmla="*/ 139528 w 165141"/>
                <a:gd name="connsiteY5" fmla="*/ 114034 h 117128"/>
                <a:gd name="connsiteX6" fmla="*/ 20664 w 165141"/>
                <a:gd name="connsiteY6" fmla="*/ 114994 h 117128"/>
                <a:gd name="connsiteX7" fmla="*/ -2371 w 165141"/>
                <a:gd name="connsiteY7" fmla="*/ 92317 h 117128"/>
                <a:gd name="connsiteX8" fmla="*/ -2943 w 165141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4" y="7964"/>
                    <a:pt x="161633" y="20537"/>
                  </a:cubicBezTo>
                  <a:lnTo>
                    <a:pt x="162197" y="90992"/>
                  </a:lnTo>
                  <a:cubicBezTo>
                    <a:pt x="162304" y="103565"/>
                    <a:pt x="152093" y="113935"/>
                    <a:pt x="139528" y="114034"/>
                  </a:cubicBezTo>
                  <a:lnTo>
                    <a:pt x="20664" y="114994"/>
                  </a:lnTo>
                  <a:cubicBezTo>
                    <a:pt x="8098" y="115093"/>
                    <a:pt x="-2280" y="104890"/>
                    <a:pt x="-2371" y="92317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8" name="Forma Livre: Forma 2767">
              <a:extLst>
                <a:ext uri="{FF2B5EF4-FFF2-40B4-BE49-F238E27FC236}">
                  <a16:creationId xmlns:a16="http://schemas.microsoft.com/office/drawing/2014/main" id="{C7CF204F-BBDD-44DA-92AE-3E303959EC73}"/>
                </a:ext>
              </a:extLst>
            </p:cNvPr>
            <p:cNvSpPr/>
            <p:nvPr/>
          </p:nvSpPr>
          <p:spPr>
            <a:xfrm flipV="1">
              <a:off x="4933623" y="4556705"/>
              <a:ext cx="165149" cy="117128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6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6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7" y="103562"/>
                    <a:pt x="152354" y="113933"/>
                    <a:pt x="139774" y="114032"/>
                  </a:cubicBezTo>
                  <a:lnTo>
                    <a:pt x="20917" y="114992"/>
                  </a:lnTo>
                  <a:cubicBezTo>
                    <a:pt x="8344" y="115098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9" name="Forma Livre: Forma 2768">
              <a:extLst>
                <a:ext uri="{FF2B5EF4-FFF2-40B4-BE49-F238E27FC236}">
                  <a16:creationId xmlns:a16="http://schemas.microsoft.com/office/drawing/2014/main" id="{86CC6AB2-EF05-44B8-A056-9BF65BEF4DC8}"/>
                </a:ext>
              </a:extLst>
            </p:cNvPr>
            <p:cNvSpPr/>
            <p:nvPr/>
          </p:nvSpPr>
          <p:spPr>
            <a:xfrm flipV="1">
              <a:off x="7093689" y="4421846"/>
              <a:ext cx="165141" cy="117128"/>
            </a:xfrm>
            <a:custGeom>
              <a:avLst/>
              <a:gdLst>
                <a:gd name="connsiteX0" fmla="*/ -5154 w 165141"/>
                <a:gd name="connsiteY0" fmla="*/ 21660 h 117128"/>
                <a:gd name="connsiteX1" fmla="*/ 17523 w 165141"/>
                <a:gd name="connsiteY1" fmla="*/ -1383 h 117128"/>
                <a:gd name="connsiteX2" fmla="*/ 136380 w 165141"/>
                <a:gd name="connsiteY2" fmla="*/ -2335 h 117128"/>
                <a:gd name="connsiteX3" fmla="*/ 159422 w 165141"/>
                <a:gd name="connsiteY3" fmla="*/ 20334 h 117128"/>
                <a:gd name="connsiteX4" fmla="*/ 159986 w 165141"/>
                <a:gd name="connsiteY4" fmla="*/ 90788 h 117128"/>
                <a:gd name="connsiteX5" fmla="*/ 137317 w 165141"/>
                <a:gd name="connsiteY5" fmla="*/ 113831 h 117128"/>
                <a:gd name="connsiteX6" fmla="*/ 18453 w 165141"/>
                <a:gd name="connsiteY6" fmla="*/ 114791 h 117128"/>
                <a:gd name="connsiteX7" fmla="*/ -4582 w 165141"/>
                <a:gd name="connsiteY7" fmla="*/ 92114 h 117128"/>
                <a:gd name="connsiteX8" fmla="*/ -5154 w 165141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3" y="7761"/>
                    <a:pt x="159422" y="20334"/>
                  </a:cubicBezTo>
                  <a:lnTo>
                    <a:pt x="159986" y="90788"/>
                  </a:lnTo>
                  <a:cubicBezTo>
                    <a:pt x="160093" y="103361"/>
                    <a:pt x="149882" y="113732"/>
                    <a:pt x="137317" y="113831"/>
                  </a:cubicBezTo>
                  <a:lnTo>
                    <a:pt x="18453" y="114791"/>
                  </a:lnTo>
                  <a:cubicBezTo>
                    <a:pt x="5888" y="114890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0" name="Forma Livre: Forma 2769">
              <a:extLst>
                <a:ext uri="{FF2B5EF4-FFF2-40B4-BE49-F238E27FC236}">
                  <a16:creationId xmlns:a16="http://schemas.microsoft.com/office/drawing/2014/main" id="{E65BA0B7-7202-49B5-B131-2A904819F45C}"/>
                </a:ext>
              </a:extLst>
            </p:cNvPr>
            <p:cNvSpPr/>
            <p:nvPr/>
          </p:nvSpPr>
          <p:spPr>
            <a:xfrm flipV="1">
              <a:off x="6877686" y="4420109"/>
              <a:ext cx="165141" cy="117128"/>
            </a:xfrm>
            <a:custGeom>
              <a:avLst/>
              <a:gdLst>
                <a:gd name="connsiteX0" fmla="*/ -4908 w 165141"/>
                <a:gd name="connsiteY0" fmla="*/ 21657 h 117128"/>
                <a:gd name="connsiteX1" fmla="*/ 17769 w 165141"/>
                <a:gd name="connsiteY1" fmla="*/ -1378 h 117128"/>
                <a:gd name="connsiteX2" fmla="*/ 136618 w 165141"/>
                <a:gd name="connsiteY2" fmla="*/ -2338 h 117128"/>
                <a:gd name="connsiteX3" fmla="*/ 159668 w 165141"/>
                <a:gd name="connsiteY3" fmla="*/ 20339 h 117128"/>
                <a:gd name="connsiteX4" fmla="*/ 160232 w 165141"/>
                <a:gd name="connsiteY4" fmla="*/ 90786 h 117128"/>
                <a:gd name="connsiteX5" fmla="*/ 137555 w 165141"/>
                <a:gd name="connsiteY5" fmla="*/ 113829 h 117128"/>
                <a:gd name="connsiteX6" fmla="*/ 18706 w 165141"/>
                <a:gd name="connsiteY6" fmla="*/ 114789 h 117128"/>
                <a:gd name="connsiteX7" fmla="*/ -4344 w 165141"/>
                <a:gd name="connsiteY7" fmla="*/ 92112 h 117128"/>
                <a:gd name="connsiteX8" fmla="*/ -4908 w 165141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8" y="-2445"/>
                    <a:pt x="159561" y="7759"/>
                    <a:pt x="159668" y="20339"/>
                  </a:cubicBezTo>
                  <a:lnTo>
                    <a:pt x="160232" y="90786"/>
                  </a:lnTo>
                  <a:cubicBezTo>
                    <a:pt x="160339" y="103359"/>
                    <a:pt x="150135" y="113729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1" name="Forma Livre: Forma 2770">
              <a:extLst>
                <a:ext uri="{FF2B5EF4-FFF2-40B4-BE49-F238E27FC236}">
                  <a16:creationId xmlns:a16="http://schemas.microsoft.com/office/drawing/2014/main" id="{70CD0F68-8CA8-48DD-BBB2-A8A2C1BCA7C4}"/>
                </a:ext>
              </a:extLst>
            </p:cNvPr>
            <p:cNvSpPr/>
            <p:nvPr/>
          </p:nvSpPr>
          <p:spPr>
            <a:xfrm flipV="1">
              <a:off x="6661675" y="4418372"/>
              <a:ext cx="165149" cy="117128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5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6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5" y="90791"/>
                  </a:lnTo>
                  <a:cubicBezTo>
                    <a:pt x="160584" y="103364"/>
                    <a:pt x="150381" y="113727"/>
                    <a:pt x="137816" y="113834"/>
                  </a:cubicBezTo>
                  <a:lnTo>
                    <a:pt x="18952" y="114786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2" name="Forma Livre: Forma 2771">
              <a:extLst>
                <a:ext uri="{FF2B5EF4-FFF2-40B4-BE49-F238E27FC236}">
                  <a16:creationId xmlns:a16="http://schemas.microsoft.com/office/drawing/2014/main" id="{9B1F4891-27D1-4AD9-92E5-26C9975C75A6}"/>
                </a:ext>
              </a:extLst>
            </p:cNvPr>
            <p:cNvSpPr/>
            <p:nvPr/>
          </p:nvSpPr>
          <p:spPr>
            <a:xfrm flipV="1">
              <a:off x="6445671" y="4416627"/>
              <a:ext cx="165149" cy="117135"/>
            </a:xfrm>
            <a:custGeom>
              <a:avLst/>
              <a:gdLst>
                <a:gd name="connsiteX0" fmla="*/ -4417 w 165149"/>
                <a:gd name="connsiteY0" fmla="*/ 21660 h 117135"/>
                <a:gd name="connsiteX1" fmla="*/ 18260 w 165149"/>
                <a:gd name="connsiteY1" fmla="*/ -1383 h 117135"/>
                <a:gd name="connsiteX2" fmla="*/ 137117 w 165149"/>
                <a:gd name="connsiteY2" fmla="*/ -2343 h 117135"/>
                <a:gd name="connsiteX3" fmla="*/ 160159 w 165149"/>
                <a:gd name="connsiteY3" fmla="*/ 20334 h 117135"/>
                <a:gd name="connsiteX4" fmla="*/ 160731 w 165149"/>
                <a:gd name="connsiteY4" fmla="*/ 90788 h 117135"/>
                <a:gd name="connsiteX5" fmla="*/ 138054 w 165149"/>
                <a:gd name="connsiteY5" fmla="*/ 113831 h 117135"/>
                <a:gd name="connsiteX6" fmla="*/ 19190 w 165149"/>
                <a:gd name="connsiteY6" fmla="*/ 114791 h 117135"/>
                <a:gd name="connsiteX7" fmla="*/ -3845 w 165149"/>
                <a:gd name="connsiteY7" fmla="*/ 92114 h 117135"/>
                <a:gd name="connsiteX8" fmla="*/ -4417 w 165149"/>
                <a:gd name="connsiteY8" fmla="*/ 21660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0" y="7761"/>
                    <a:pt x="160159" y="20334"/>
                  </a:cubicBezTo>
                  <a:lnTo>
                    <a:pt x="160731" y="90788"/>
                  </a:lnTo>
                  <a:cubicBezTo>
                    <a:pt x="160830" y="103361"/>
                    <a:pt x="150619" y="113732"/>
                    <a:pt x="138054" y="113831"/>
                  </a:cubicBezTo>
                  <a:lnTo>
                    <a:pt x="19190" y="114791"/>
                  </a:lnTo>
                  <a:cubicBezTo>
                    <a:pt x="6625" y="114890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3" name="Forma Livre: Forma 2772">
              <a:extLst>
                <a:ext uri="{FF2B5EF4-FFF2-40B4-BE49-F238E27FC236}">
                  <a16:creationId xmlns:a16="http://schemas.microsoft.com/office/drawing/2014/main" id="{51AB7C72-A977-4D44-8F44-E9E18CBF94B5}"/>
                </a:ext>
              </a:extLst>
            </p:cNvPr>
            <p:cNvSpPr/>
            <p:nvPr/>
          </p:nvSpPr>
          <p:spPr>
            <a:xfrm flipV="1">
              <a:off x="6229667" y="4414889"/>
              <a:ext cx="165141" cy="117128"/>
            </a:xfrm>
            <a:custGeom>
              <a:avLst/>
              <a:gdLst>
                <a:gd name="connsiteX0" fmla="*/ -4171 w 165141"/>
                <a:gd name="connsiteY0" fmla="*/ 21650 h 117128"/>
                <a:gd name="connsiteX1" fmla="*/ 18506 w 165141"/>
                <a:gd name="connsiteY1" fmla="*/ -1393 h 117128"/>
                <a:gd name="connsiteX2" fmla="*/ 137355 w 165141"/>
                <a:gd name="connsiteY2" fmla="*/ -2346 h 117128"/>
                <a:gd name="connsiteX3" fmla="*/ 160405 w 165141"/>
                <a:gd name="connsiteY3" fmla="*/ 20324 h 117128"/>
                <a:gd name="connsiteX4" fmla="*/ 160969 w 165141"/>
                <a:gd name="connsiteY4" fmla="*/ 90778 h 117128"/>
                <a:gd name="connsiteX5" fmla="*/ 138292 w 165141"/>
                <a:gd name="connsiteY5" fmla="*/ 113821 h 117128"/>
                <a:gd name="connsiteX6" fmla="*/ 19443 w 165141"/>
                <a:gd name="connsiteY6" fmla="*/ 114781 h 117128"/>
                <a:gd name="connsiteX7" fmla="*/ -3607 w 165141"/>
                <a:gd name="connsiteY7" fmla="*/ 92104 h 117128"/>
                <a:gd name="connsiteX8" fmla="*/ -4171 w 165141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5" y="-2452"/>
                    <a:pt x="160298" y="7751"/>
                    <a:pt x="160405" y="20324"/>
                  </a:cubicBezTo>
                  <a:lnTo>
                    <a:pt x="160969" y="90778"/>
                  </a:lnTo>
                  <a:cubicBezTo>
                    <a:pt x="161076" y="103351"/>
                    <a:pt x="150872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4" name="Forma Livre: Forma 2773">
              <a:extLst>
                <a:ext uri="{FF2B5EF4-FFF2-40B4-BE49-F238E27FC236}">
                  <a16:creationId xmlns:a16="http://schemas.microsoft.com/office/drawing/2014/main" id="{C7E496A9-FF79-4A8A-B2D2-09A211756223}"/>
                </a:ext>
              </a:extLst>
            </p:cNvPr>
            <p:cNvSpPr/>
            <p:nvPr/>
          </p:nvSpPr>
          <p:spPr>
            <a:xfrm flipV="1">
              <a:off x="6013656" y="4413152"/>
              <a:ext cx="165149" cy="117128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2 w 165149"/>
                <a:gd name="connsiteY4" fmla="*/ 90775 h 117128"/>
                <a:gd name="connsiteX5" fmla="*/ 138545 w 165149"/>
                <a:gd name="connsiteY5" fmla="*/ 113818 h 117128"/>
                <a:gd name="connsiteX6" fmla="*/ 19689 w 165149"/>
                <a:gd name="connsiteY6" fmla="*/ 114778 h 117128"/>
                <a:gd name="connsiteX7" fmla="*/ -3354 w 165149"/>
                <a:gd name="connsiteY7" fmla="*/ 92101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1" y="7756"/>
                    <a:pt x="160651" y="20329"/>
                  </a:cubicBezTo>
                  <a:lnTo>
                    <a:pt x="161222" y="90775"/>
                  </a:lnTo>
                  <a:cubicBezTo>
                    <a:pt x="161321" y="103348"/>
                    <a:pt x="151118" y="113719"/>
                    <a:pt x="138545" y="113818"/>
                  </a:cubicBezTo>
                  <a:lnTo>
                    <a:pt x="19689" y="114778"/>
                  </a:lnTo>
                  <a:cubicBezTo>
                    <a:pt x="7116" y="114878"/>
                    <a:pt x="-3255" y="104682"/>
                    <a:pt x="-3354" y="92101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5" name="Forma Livre: Forma 2774">
              <a:extLst>
                <a:ext uri="{FF2B5EF4-FFF2-40B4-BE49-F238E27FC236}">
                  <a16:creationId xmlns:a16="http://schemas.microsoft.com/office/drawing/2014/main" id="{EB893658-05C2-421A-B91F-29A2C3BC8899}"/>
                </a:ext>
              </a:extLst>
            </p:cNvPr>
            <p:cNvSpPr/>
            <p:nvPr/>
          </p:nvSpPr>
          <p:spPr>
            <a:xfrm flipV="1">
              <a:off x="5797653" y="4411415"/>
              <a:ext cx="165149" cy="117128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6 w 165149"/>
                <a:gd name="connsiteY3" fmla="*/ 20326 h 117128"/>
                <a:gd name="connsiteX4" fmla="*/ 161468 w 165149"/>
                <a:gd name="connsiteY4" fmla="*/ 90780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7" y="7753"/>
                    <a:pt x="160896" y="20326"/>
                  </a:cubicBezTo>
                  <a:lnTo>
                    <a:pt x="161468" y="90780"/>
                  </a:lnTo>
                  <a:cubicBezTo>
                    <a:pt x="161567" y="103353"/>
                    <a:pt x="151356" y="113724"/>
                    <a:pt x="138791" y="113823"/>
                  </a:cubicBezTo>
                  <a:lnTo>
                    <a:pt x="19927" y="114776"/>
                  </a:lnTo>
                  <a:cubicBezTo>
                    <a:pt x="7362" y="114882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6" name="Forma Livre: Forma 2775">
              <a:extLst>
                <a:ext uri="{FF2B5EF4-FFF2-40B4-BE49-F238E27FC236}">
                  <a16:creationId xmlns:a16="http://schemas.microsoft.com/office/drawing/2014/main" id="{331FA027-1535-4AD3-B484-02E56741E199}"/>
                </a:ext>
              </a:extLst>
            </p:cNvPr>
            <p:cNvSpPr/>
            <p:nvPr/>
          </p:nvSpPr>
          <p:spPr>
            <a:xfrm flipV="1">
              <a:off x="5581649" y="4409670"/>
              <a:ext cx="165141" cy="117128"/>
            </a:xfrm>
            <a:custGeom>
              <a:avLst/>
              <a:gdLst>
                <a:gd name="connsiteX0" fmla="*/ -3434 w 165141"/>
                <a:gd name="connsiteY0" fmla="*/ 21642 h 117128"/>
                <a:gd name="connsiteX1" fmla="*/ 19243 w 165141"/>
                <a:gd name="connsiteY1" fmla="*/ -1401 h 117128"/>
                <a:gd name="connsiteX2" fmla="*/ 138092 w 165141"/>
                <a:gd name="connsiteY2" fmla="*/ -2353 h 117128"/>
                <a:gd name="connsiteX3" fmla="*/ 161142 w 165141"/>
                <a:gd name="connsiteY3" fmla="*/ 20316 h 117128"/>
                <a:gd name="connsiteX4" fmla="*/ 161706 w 165141"/>
                <a:gd name="connsiteY4" fmla="*/ 90770 h 117128"/>
                <a:gd name="connsiteX5" fmla="*/ 139029 w 165141"/>
                <a:gd name="connsiteY5" fmla="*/ 113813 h 117128"/>
                <a:gd name="connsiteX6" fmla="*/ 20180 w 165141"/>
                <a:gd name="connsiteY6" fmla="*/ 114773 h 117128"/>
                <a:gd name="connsiteX7" fmla="*/ -2870 w 165141"/>
                <a:gd name="connsiteY7" fmla="*/ 92096 h 117128"/>
                <a:gd name="connsiteX8" fmla="*/ -3434 w 165141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2" y="-2460"/>
                    <a:pt x="161036" y="7743"/>
                    <a:pt x="161142" y="20316"/>
                  </a:cubicBezTo>
                  <a:lnTo>
                    <a:pt x="161706" y="90770"/>
                  </a:lnTo>
                  <a:cubicBezTo>
                    <a:pt x="161805" y="103343"/>
                    <a:pt x="151610" y="113714"/>
                    <a:pt x="139029" y="113813"/>
                  </a:cubicBezTo>
                  <a:lnTo>
                    <a:pt x="20180" y="114773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7" name="Forma Livre: Forma 2776">
              <a:extLst>
                <a:ext uri="{FF2B5EF4-FFF2-40B4-BE49-F238E27FC236}">
                  <a16:creationId xmlns:a16="http://schemas.microsoft.com/office/drawing/2014/main" id="{6080DB19-C726-46F4-9436-D9C2C871DA13}"/>
                </a:ext>
              </a:extLst>
            </p:cNvPr>
            <p:cNvSpPr/>
            <p:nvPr/>
          </p:nvSpPr>
          <p:spPr>
            <a:xfrm flipV="1">
              <a:off x="5365638" y="4407932"/>
              <a:ext cx="165149" cy="117128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59 w 165149"/>
                <a:gd name="connsiteY4" fmla="*/ 90768 h 117128"/>
                <a:gd name="connsiteX5" fmla="*/ 139282 w 165149"/>
                <a:gd name="connsiteY5" fmla="*/ 113810 h 117128"/>
                <a:gd name="connsiteX6" fmla="*/ 20426 w 165149"/>
                <a:gd name="connsiteY6" fmla="*/ 114771 h 117128"/>
                <a:gd name="connsiteX7" fmla="*/ -2617 w 165149"/>
                <a:gd name="connsiteY7" fmla="*/ 92093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59" y="90768"/>
                  </a:lnTo>
                  <a:cubicBezTo>
                    <a:pt x="162058" y="103341"/>
                    <a:pt x="151855" y="113711"/>
                    <a:pt x="139282" y="113810"/>
                  </a:cubicBezTo>
                  <a:lnTo>
                    <a:pt x="20426" y="114771"/>
                  </a:lnTo>
                  <a:cubicBezTo>
                    <a:pt x="7853" y="114869"/>
                    <a:pt x="-2518" y="104666"/>
                    <a:pt x="-2617" y="92093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8" name="Forma Livre: Forma 2777">
              <a:extLst>
                <a:ext uri="{FF2B5EF4-FFF2-40B4-BE49-F238E27FC236}">
                  <a16:creationId xmlns:a16="http://schemas.microsoft.com/office/drawing/2014/main" id="{DE5F5ABD-6947-4A79-8E7D-31F5A19976EB}"/>
                </a:ext>
              </a:extLst>
            </p:cNvPr>
            <p:cNvSpPr/>
            <p:nvPr/>
          </p:nvSpPr>
          <p:spPr>
            <a:xfrm flipV="1">
              <a:off x="5149634" y="4406195"/>
              <a:ext cx="165149" cy="117128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3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5 h 117128"/>
                <a:gd name="connsiteX6" fmla="*/ 20664 w 165149"/>
                <a:gd name="connsiteY6" fmla="*/ 114768 h 117128"/>
                <a:gd name="connsiteX7" fmla="*/ -2371 w 165149"/>
                <a:gd name="connsiteY7" fmla="*/ 92098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4" y="7745"/>
                    <a:pt x="161633" y="20318"/>
                  </a:cubicBezTo>
                  <a:lnTo>
                    <a:pt x="162205" y="90765"/>
                  </a:lnTo>
                  <a:cubicBezTo>
                    <a:pt x="162304" y="103338"/>
                    <a:pt x="152093" y="113709"/>
                    <a:pt x="139528" y="113815"/>
                  </a:cubicBezTo>
                  <a:lnTo>
                    <a:pt x="20664" y="114768"/>
                  </a:lnTo>
                  <a:cubicBezTo>
                    <a:pt x="8098" y="114867"/>
                    <a:pt x="-2272" y="104671"/>
                    <a:pt x="-2371" y="92098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9" name="Forma Livre: Forma 2778">
              <a:extLst>
                <a:ext uri="{FF2B5EF4-FFF2-40B4-BE49-F238E27FC236}">
                  <a16:creationId xmlns:a16="http://schemas.microsoft.com/office/drawing/2014/main" id="{7E1AA919-B5DF-4FE1-BEE3-B5D6CF594DE8}"/>
                </a:ext>
              </a:extLst>
            </p:cNvPr>
            <p:cNvSpPr/>
            <p:nvPr/>
          </p:nvSpPr>
          <p:spPr>
            <a:xfrm flipV="1">
              <a:off x="4933623" y="4404450"/>
              <a:ext cx="165149" cy="117135"/>
            </a:xfrm>
            <a:custGeom>
              <a:avLst/>
              <a:gdLst>
                <a:gd name="connsiteX0" fmla="*/ -2697 w 165149"/>
                <a:gd name="connsiteY0" fmla="*/ 21642 h 117135"/>
                <a:gd name="connsiteX1" fmla="*/ 19988 w 165149"/>
                <a:gd name="connsiteY1" fmla="*/ -1401 h 117135"/>
                <a:gd name="connsiteX2" fmla="*/ 138836 w 165149"/>
                <a:gd name="connsiteY2" fmla="*/ -2361 h 117135"/>
                <a:gd name="connsiteX3" fmla="*/ 161887 w 165149"/>
                <a:gd name="connsiteY3" fmla="*/ 20316 h 117135"/>
                <a:gd name="connsiteX4" fmla="*/ 162451 w 165149"/>
                <a:gd name="connsiteY4" fmla="*/ 90770 h 117135"/>
                <a:gd name="connsiteX5" fmla="*/ 139774 w 165149"/>
                <a:gd name="connsiteY5" fmla="*/ 113813 h 117135"/>
                <a:gd name="connsiteX6" fmla="*/ 20917 w 165149"/>
                <a:gd name="connsiteY6" fmla="*/ 114773 h 117135"/>
                <a:gd name="connsiteX7" fmla="*/ -2126 w 165149"/>
                <a:gd name="connsiteY7" fmla="*/ 92096 h 117135"/>
                <a:gd name="connsiteX8" fmla="*/ -2697 w 165149"/>
                <a:gd name="connsiteY8" fmla="*/ 2164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6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7" y="103343"/>
                    <a:pt x="152354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0" name="Forma Livre: Forma 2779">
              <a:extLst>
                <a:ext uri="{FF2B5EF4-FFF2-40B4-BE49-F238E27FC236}">
                  <a16:creationId xmlns:a16="http://schemas.microsoft.com/office/drawing/2014/main" id="{E88C46BD-BBB1-4B61-8D95-1E74F3426B14}"/>
                </a:ext>
              </a:extLst>
            </p:cNvPr>
            <p:cNvSpPr/>
            <p:nvPr/>
          </p:nvSpPr>
          <p:spPr>
            <a:xfrm flipV="1">
              <a:off x="7094863" y="4276251"/>
              <a:ext cx="165149" cy="117135"/>
            </a:xfrm>
            <a:custGeom>
              <a:avLst/>
              <a:gdLst>
                <a:gd name="connsiteX0" fmla="*/ -5155 w 165149"/>
                <a:gd name="connsiteY0" fmla="*/ 21451 h 117135"/>
                <a:gd name="connsiteX1" fmla="*/ 17522 w 165149"/>
                <a:gd name="connsiteY1" fmla="*/ -1592 h 117135"/>
                <a:gd name="connsiteX2" fmla="*/ 136379 w 165149"/>
                <a:gd name="connsiteY2" fmla="*/ -2552 h 117135"/>
                <a:gd name="connsiteX3" fmla="*/ 159421 w 165149"/>
                <a:gd name="connsiteY3" fmla="*/ 20125 h 117135"/>
                <a:gd name="connsiteX4" fmla="*/ 159993 w 165149"/>
                <a:gd name="connsiteY4" fmla="*/ 90580 h 117135"/>
                <a:gd name="connsiteX5" fmla="*/ 137308 w 165149"/>
                <a:gd name="connsiteY5" fmla="*/ 113622 h 117135"/>
                <a:gd name="connsiteX6" fmla="*/ 18459 w 165149"/>
                <a:gd name="connsiteY6" fmla="*/ 114582 h 117135"/>
                <a:gd name="connsiteX7" fmla="*/ -4591 w 165149"/>
                <a:gd name="connsiteY7" fmla="*/ 91905 h 117135"/>
                <a:gd name="connsiteX8" fmla="*/ -5155 w 165149"/>
                <a:gd name="connsiteY8" fmla="*/ 2145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2" y="7552"/>
                    <a:pt x="159421" y="20125"/>
                  </a:cubicBezTo>
                  <a:lnTo>
                    <a:pt x="159993" y="90580"/>
                  </a:lnTo>
                  <a:cubicBezTo>
                    <a:pt x="160084" y="103153"/>
                    <a:pt x="149889" y="113516"/>
                    <a:pt x="137308" y="113622"/>
                  </a:cubicBezTo>
                  <a:lnTo>
                    <a:pt x="18459" y="114582"/>
                  </a:lnTo>
                  <a:cubicBezTo>
                    <a:pt x="5879" y="114681"/>
                    <a:pt x="-4484" y="104478"/>
                    <a:pt x="-4591" y="91905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1" name="Forma Livre: Forma 2780">
              <a:extLst>
                <a:ext uri="{FF2B5EF4-FFF2-40B4-BE49-F238E27FC236}">
                  <a16:creationId xmlns:a16="http://schemas.microsoft.com/office/drawing/2014/main" id="{958D5354-978A-4393-8266-35A3C794D7F9}"/>
                </a:ext>
              </a:extLst>
            </p:cNvPr>
            <p:cNvSpPr/>
            <p:nvPr/>
          </p:nvSpPr>
          <p:spPr>
            <a:xfrm flipV="1">
              <a:off x="6878852" y="4274514"/>
              <a:ext cx="165149" cy="117135"/>
            </a:xfrm>
            <a:custGeom>
              <a:avLst/>
              <a:gdLst>
                <a:gd name="connsiteX0" fmla="*/ -4910 w 165149"/>
                <a:gd name="connsiteY0" fmla="*/ 21448 h 117135"/>
                <a:gd name="connsiteX1" fmla="*/ 17775 w 165149"/>
                <a:gd name="connsiteY1" fmla="*/ -1594 h 117135"/>
                <a:gd name="connsiteX2" fmla="*/ 136631 w 165149"/>
                <a:gd name="connsiteY2" fmla="*/ -2555 h 117135"/>
                <a:gd name="connsiteX3" fmla="*/ 159674 w 165149"/>
                <a:gd name="connsiteY3" fmla="*/ 20130 h 117135"/>
                <a:gd name="connsiteX4" fmla="*/ 160238 w 165149"/>
                <a:gd name="connsiteY4" fmla="*/ 90577 h 117135"/>
                <a:gd name="connsiteX5" fmla="*/ 137569 w 165149"/>
                <a:gd name="connsiteY5" fmla="*/ 113620 h 117135"/>
                <a:gd name="connsiteX6" fmla="*/ 18705 w 165149"/>
                <a:gd name="connsiteY6" fmla="*/ 114580 h 117135"/>
                <a:gd name="connsiteX7" fmla="*/ -4338 w 165149"/>
                <a:gd name="connsiteY7" fmla="*/ 91903 h 117135"/>
                <a:gd name="connsiteX8" fmla="*/ -4910 w 165149"/>
                <a:gd name="connsiteY8" fmla="*/ 21448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1" y="-2555"/>
                  </a:lnTo>
                  <a:cubicBezTo>
                    <a:pt x="149204" y="-2654"/>
                    <a:pt x="159568" y="7549"/>
                    <a:pt x="159674" y="20130"/>
                  </a:cubicBezTo>
                  <a:lnTo>
                    <a:pt x="160238" y="90577"/>
                  </a:lnTo>
                  <a:cubicBezTo>
                    <a:pt x="160345" y="103150"/>
                    <a:pt x="150134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2" name="Forma Livre: Forma 2781">
              <a:extLst>
                <a:ext uri="{FF2B5EF4-FFF2-40B4-BE49-F238E27FC236}">
                  <a16:creationId xmlns:a16="http://schemas.microsoft.com/office/drawing/2014/main" id="{EDB381BC-7620-4DF8-A985-03F471E9471A}"/>
                </a:ext>
              </a:extLst>
            </p:cNvPr>
            <p:cNvSpPr/>
            <p:nvPr/>
          </p:nvSpPr>
          <p:spPr>
            <a:xfrm flipV="1">
              <a:off x="6662856" y="4272777"/>
              <a:ext cx="165134" cy="117128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799 w 165134"/>
                <a:gd name="connsiteY5" fmla="*/ 113617 h 117128"/>
                <a:gd name="connsiteX6" fmla="*/ 18943 w 165134"/>
                <a:gd name="connsiteY6" fmla="*/ 114569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2" y="113510"/>
                    <a:pt x="137799" y="113617"/>
                  </a:cubicBezTo>
                  <a:lnTo>
                    <a:pt x="18943" y="114569"/>
                  </a:lnTo>
                  <a:cubicBezTo>
                    <a:pt x="6370" y="114669"/>
                    <a:pt x="-4001" y="104465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3" name="Forma Livre: Forma 2782">
              <a:extLst>
                <a:ext uri="{FF2B5EF4-FFF2-40B4-BE49-F238E27FC236}">
                  <a16:creationId xmlns:a16="http://schemas.microsoft.com/office/drawing/2014/main" id="{F68DE663-EFEF-424B-90F9-ABEC9CC1E688}"/>
                </a:ext>
              </a:extLst>
            </p:cNvPr>
            <p:cNvSpPr/>
            <p:nvPr/>
          </p:nvSpPr>
          <p:spPr>
            <a:xfrm flipV="1">
              <a:off x="6446844" y="4271032"/>
              <a:ext cx="165149" cy="117135"/>
            </a:xfrm>
            <a:custGeom>
              <a:avLst/>
              <a:gdLst>
                <a:gd name="connsiteX0" fmla="*/ -4418 w 165149"/>
                <a:gd name="connsiteY0" fmla="*/ 21443 h 117135"/>
                <a:gd name="connsiteX1" fmla="*/ 18259 w 165149"/>
                <a:gd name="connsiteY1" fmla="*/ -1600 h 117135"/>
                <a:gd name="connsiteX2" fmla="*/ 137116 w 165149"/>
                <a:gd name="connsiteY2" fmla="*/ -2560 h 117135"/>
                <a:gd name="connsiteX3" fmla="*/ 160158 w 165149"/>
                <a:gd name="connsiteY3" fmla="*/ 20117 h 117135"/>
                <a:gd name="connsiteX4" fmla="*/ 160730 w 165149"/>
                <a:gd name="connsiteY4" fmla="*/ 90572 h 117135"/>
                <a:gd name="connsiteX5" fmla="*/ 138045 w 165149"/>
                <a:gd name="connsiteY5" fmla="*/ 113614 h 117135"/>
                <a:gd name="connsiteX6" fmla="*/ 19196 w 165149"/>
                <a:gd name="connsiteY6" fmla="*/ 114575 h 117135"/>
                <a:gd name="connsiteX7" fmla="*/ -3854 w 165149"/>
                <a:gd name="connsiteY7" fmla="*/ 91897 h 117135"/>
                <a:gd name="connsiteX8" fmla="*/ -4418 w 165149"/>
                <a:gd name="connsiteY8" fmla="*/ 2144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59" y="7544"/>
                    <a:pt x="160158" y="20117"/>
                  </a:cubicBezTo>
                  <a:lnTo>
                    <a:pt x="160730" y="90572"/>
                  </a:lnTo>
                  <a:cubicBezTo>
                    <a:pt x="160821" y="103145"/>
                    <a:pt x="150626" y="113508"/>
                    <a:pt x="138045" y="113614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7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4" name="Forma Livre: Forma 2783">
              <a:extLst>
                <a:ext uri="{FF2B5EF4-FFF2-40B4-BE49-F238E27FC236}">
                  <a16:creationId xmlns:a16="http://schemas.microsoft.com/office/drawing/2014/main" id="{4E444E2B-F3F7-4786-A530-92B3035C525C}"/>
                </a:ext>
              </a:extLst>
            </p:cNvPr>
            <p:cNvSpPr/>
            <p:nvPr/>
          </p:nvSpPr>
          <p:spPr>
            <a:xfrm flipV="1">
              <a:off x="6230833" y="4269294"/>
              <a:ext cx="165149" cy="117128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8 w 165149"/>
                <a:gd name="connsiteY2" fmla="*/ -2562 h 117128"/>
                <a:gd name="connsiteX3" fmla="*/ 160411 w 165149"/>
                <a:gd name="connsiteY3" fmla="*/ 20107 h 117128"/>
                <a:gd name="connsiteX4" fmla="*/ 160975 w 165149"/>
                <a:gd name="connsiteY4" fmla="*/ 90561 h 117128"/>
                <a:gd name="connsiteX5" fmla="*/ 138306 w 165149"/>
                <a:gd name="connsiteY5" fmla="*/ 113604 h 117128"/>
                <a:gd name="connsiteX6" fmla="*/ 19442 w 165149"/>
                <a:gd name="connsiteY6" fmla="*/ 114564 h 117128"/>
                <a:gd name="connsiteX7" fmla="*/ -3601 w 165149"/>
                <a:gd name="connsiteY7" fmla="*/ 91887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8" y="-2562"/>
                  </a:lnTo>
                  <a:cubicBezTo>
                    <a:pt x="149941" y="-2669"/>
                    <a:pt x="160305" y="7534"/>
                    <a:pt x="160411" y="20107"/>
                  </a:cubicBezTo>
                  <a:lnTo>
                    <a:pt x="160975" y="90561"/>
                  </a:lnTo>
                  <a:cubicBezTo>
                    <a:pt x="161082" y="103134"/>
                    <a:pt x="150871" y="113505"/>
                    <a:pt x="138306" y="113604"/>
                  </a:cubicBezTo>
                  <a:lnTo>
                    <a:pt x="19442" y="114564"/>
                  </a:lnTo>
                  <a:cubicBezTo>
                    <a:pt x="6876" y="114664"/>
                    <a:pt x="-3502" y="104460"/>
                    <a:pt x="-3601" y="91887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5" name="Forma Livre: Forma 2784">
              <a:extLst>
                <a:ext uri="{FF2B5EF4-FFF2-40B4-BE49-F238E27FC236}">
                  <a16:creationId xmlns:a16="http://schemas.microsoft.com/office/drawing/2014/main" id="{9B6F4A70-CC0F-452E-9A99-F63721E66BB5}"/>
                </a:ext>
              </a:extLst>
            </p:cNvPr>
            <p:cNvSpPr/>
            <p:nvPr/>
          </p:nvSpPr>
          <p:spPr>
            <a:xfrm flipV="1">
              <a:off x="6014837" y="4267557"/>
              <a:ext cx="165134" cy="117128"/>
            </a:xfrm>
            <a:custGeom>
              <a:avLst/>
              <a:gdLst>
                <a:gd name="connsiteX0" fmla="*/ -3927 w 165134"/>
                <a:gd name="connsiteY0" fmla="*/ 21430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2 w 165134"/>
                <a:gd name="connsiteY3" fmla="*/ 20112 h 117128"/>
                <a:gd name="connsiteX4" fmla="*/ 161206 w 165134"/>
                <a:gd name="connsiteY4" fmla="*/ 90559 h 117128"/>
                <a:gd name="connsiteX5" fmla="*/ 138536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0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2" y="20112"/>
                  </a:cubicBezTo>
                  <a:lnTo>
                    <a:pt x="161206" y="90559"/>
                  </a:lnTo>
                  <a:cubicBezTo>
                    <a:pt x="161313" y="103132"/>
                    <a:pt x="151109" y="113503"/>
                    <a:pt x="138536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6" name="Forma Livre: Forma 2785">
              <a:extLst>
                <a:ext uri="{FF2B5EF4-FFF2-40B4-BE49-F238E27FC236}">
                  <a16:creationId xmlns:a16="http://schemas.microsoft.com/office/drawing/2014/main" id="{3C93DB33-57E3-4BFF-A641-A5AFD0CDAA8E}"/>
                </a:ext>
              </a:extLst>
            </p:cNvPr>
            <p:cNvSpPr/>
            <p:nvPr/>
          </p:nvSpPr>
          <p:spPr>
            <a:xfrm flipV="1">
              <a:off x="5798826" y="4265820"/>
              <a:ext cx="165149" cy="117128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2 w 165149"/>
                <a:gd name="connsiteY2" fmla="*/ -2568 h 117128"/>
                <a:gd name="connsiteX3" fmla="*/ 160895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2" y="-2568"/>
                  </a:lnTo>
                  <a:cubicBezTo>
                    <a:pt x="150425" y="-2667"/>
                    <a:pt x="160796" y="7537"/>
                    <a:pt x="160895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7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7" name="Forma Livre: Forma 2786">
              <a:extLst>
                <a:ext uri="{FF2B5EF4-FFF2-40B4-BE49-F238E27FC236}">
                  <a16:creationId xmlns:a16="http://schemas.microsoft.com/office/drawing/2014/main" id="{62FFC4DD-7384-4A73-81B5-F87568738568}"/>
                </a:ext>
              </a:extLst>
            </p:cNvPr>
            <p:cNvSpPr/>
            <p:nvPr/>
          </p:nvSpPr>
          <p:spPr>
            <a:xfrm flipV="1">
              <a:off x="5582815" y="4264075"/>
              <a:ext cx="165149" cy="117135"/>
            </a:xfrm>
            <a:custGeom>
              <a:avLst/>
              <a:gdLst>
                <a:gd name="connsiteX0" fmla="*/ -3436 w 165149"/>
                <a:gd name="connsiteY0" fmla="*/ 21433 h 117135"/>
                <a:gd name="connsiteX1" fmla="*/ 19241 w 165149"/>
                <a:gd name="connsiteY1" fmla="*/ -1610 h 117135"/>
                <a:gd name="connsiteX2" fmla="*/ 138106 w 165149"/>
                <a:gd name="connsiteY2" fmla="*/ -2570 h 117135"/>
                <a:gd name="connsiteX3" fmla="*/ 161148 w 165149"/>
                <a:gd name="connsiteY3" fmla="*/ 20107 h 117135"/>
                <a:gd name="connsiteX4" fmla="*/ 161712 w 165149"/>
                <a:gd name="connsiteY4" fmla="*/ 90561 h 117135"/>
                <a:gd name="connsiteX5" fmla="*/ 139043 w 165149"/>
                <a:gd name="connsiteY5" fmla="*/ 113604 h 117135"/>
                <a:gd name="connsiteX6" fmla="*/ 20179 w 165149"/>
                <a:gd name="connsiteY6" fmla="*/ 114564 h 117135"/>
                <a:gd name="connsiteX7" fmla="*/ -2864 w 165149"/>
                <a:gd name="connsiteY7" fmla="*/ 91887 h 117135"/>
                <a:gd name="connsiteX8" fmla="*/ -3436 w 165149"/>
                <a:gd name="connsiteY8" fmla="*/ 2143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8" y="-2669"/>
                    <a:pt x="161042" y="7534"/>
                    <a:pt x="161148" y="20107"/>
                  </a:cubicBezTo>
                  <a:lnTo>
                    <a:pt x="161712" y="90561"/>
                  </a:lnTo>
                  <a:cubicBezTo>
                    <a:pt x="161811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8" name="Forma Livre: Forma 2787">
              <a:extLst>
                <a:ext uri="{FF2B5EF4-FFF2-40B4-BE49-F238E27FC236}">
                  <a16:creationId xmlns:a16="http://schemas.microsoft.com/office/drawing/2014/main" id="{2132AF74-BAF1-4950-BB25-65684F68A7EB}"/>
                </a:ext>
              </a:extLst>
            </p:cNvPr>
            <p:cNvSpPr/>
            <p:nvPr/>
          </p:nvSpPr>
          <p:spPr>
            <a:xfrm flipV="1">
              <a:off x="5366819" y="4262337"/>
              <a:ext cx="165134" cy="117128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6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1 h 117128"/>
                <a:gd name="connsiteX5" fmla="*/ 139273 w 165134"/>
                <a:gd name="connsiteY5" fmla="*/ 113594 h 117128"/>
                <a:gd name="connsiteX6" fmla="*/ 20417 w 165134"/>
                <a:gd name="connsiteY6" fmla="*/ 114554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6" y="-2573"/>
                  </a:lnTo>
                  <a:cubicBezTo>
                    <a:pt x="150909" y="-2679"/>
                    <a:pt x="161280" y="7524"/>
                    <a:pt x="161379" y="20097"/>
                  </a:cubicBezTo>
                  <a:lnTo>
                    <a:pt x="161943" y="90551"/>
                  </a:lnTo>
                  <a:cubicBezTo>
                    <a:pt x="162049" y="103124"/>
                    <a:pt x="151846" y="113495"/>
                    <a:pt x="139273" y="113594"/>
                  </a:cubicBezTo>
                  <a:lnTo>
                    <a:pt x="20417" y="114554"/>
                  </a:lnTo>
                  <a:cubicBezTo>
                    <a:pt x="7844" y="114653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9" name="Forma Livre: Forma 2788">
              <a:extLst>
                <a:ext uri="{FF2B5EF4-FFF2-40B4-BE49-F238E27FC236}">
                  <a16:creationId xmlns:a16="http://schemas.microsoft.com/office/drawing/2014/main" id="{16EC395D-E127-45CC-BC13-EB0818433C41}"/>
                </a:ext>
              </a:extLst>
            </p:cNvPr>
            <p:cNvSpPr/>
            <p:nvPr/>
          </p:nvSpPr>
          <p:spPr>
            <a:xfrm flipV="1">
              <a:off x="5150808" y="4260600"/>
              <a:ext cx="165149" cy="117128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89 w 165149"/>
                <a:gd name="connsiteY2" fmla="*/ -2575 h 117128"/>
                <a:gd name="connsiteX3" fmla="*/ 161632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1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89" y="-2575"/>
                  </a:lnTo>
                  <a:cubicBezTo>
                    <a:pt x="151162" y="-2682"/>
                    <a:pt x="161533" y="7529"/>
                    <a:pt x="161632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2"/>
                    <a:pt x="139519" y="113599"/>
                  </a:cubicBezTo>
                  <a:lnTo>
                    <a:pt x="20670" y="114551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0" name="Forma Livre: Forma 2789">
              <a:extLst>
                <a:ext uri="{FF2B5EF4-FFF2-40B4-BE49-F238E27FC236}">
                  <a16:creationId xmlns:a16="http://schemas.microsoft.com/office/drawing/2014/main" id="{B72D748B-F3BA-4A0F-A517-9B9CB163C8F1}"/>
                </a:ext>
              </a:extLst>
            </p:cNvPr>
            <p:cNvSpPr/>
            <p:nvPr/>
          </p:nvSpPr>
          <p:spPr>
            <a:xfrm flipV="1">
              <a:off x="4934804" y="4258863"/>
              <a:ext cx="165141" cy="117128"/>
            </a:xfrm>
            <a:custGeom>
              <a:avLst/>
              <a:gdLst>
                <a:gd name="connsiteX0" fmla="*/ -2698 w 165141"/>
                <a:gd name="connsiteY0" fmla="*/ 21425 h 117128"/>
                <a:gd name="connsiteX1" fmla="*/ 19971 w 165141"/>
                <a:gd name="connsiteY1" fmla="*/ -1618 h 117128"/>
                <a:gd name="connsiteX2" fmla="*/ 138835 w 165141"/>
                <a:gd name="connsiteY2" fmla="*/ -2578 h 117128"/>
                <a:gd name="connsiteX3" fmla="*/ 161878 w 165141"/>
                <a:gd name="connsiteY3" fmla="*/ 20099 h 117128"/>
                <a:gd name="connsiteX4" fmla="*/ 162442 w 165141"/>
                <a:gd name="connsiteY4" fmla="*/ 90553 h 117128"/>
                <a:gd name="connsiteX5" fmla="*/ 139773 w 165141"/>
                <a:gd name="connsiteY5" fmla="*/ 113596 h 117128"/>
                <a:gd name="connsiteX6" fmla="*/ 20908 w 165141"/>
                <a:gd name="connsiteY6" fmla="*/ 114549 h 117128"/>
                <a:gd name="connsiteX7" fmla="*/ -2134 w 165141"/>
                <a:gd name="connsiteY7" fmla="*/ 91879 h 117128"/>
                <a:gd name="connsiteX8" fmla="*/ -2698 w 165141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5" y="-2578"/>
                  </a:lnTo>
                  <a:cubicBezTo>
                    <a:pt x="151408" y="-2677"/>
                    <a:pt x="161771" y="7526"/>
                    <a:pt x="161878" y="20099"/>
                  </a:cubicBezTo>
                  <a:lnTo>
                    <a:pt x="162442" y="90553"/>
                  </a:lnTo>
                  <a:cubicBezTo>
                    <a:pt x="162541" y="103126"/>
                    <a:pt x="152338" y="113497"/>
                    <a:pt x="139773" y="113596"/>
                  </a:cubicBezTo>
                  <a:lnTo>
                    <a:pt x="20908" y="114549"/>
                  </a:lnTo>
                  <a:cubicBezTo>
                    <a:pt x="8336" y="114656"/>
                    <a:pt x="-2035" y="104452"/>
                    <a:pt x="-2134" y="91879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1" name="Forma Livre: Forma 2790">
              <a:extLst>
                <a:ext uri="{FF2B5EF4-FFF2-40B4-BE49-F238E27FC236}">
                  <a16:creationId xmlns:a16="http://schemas.microsoft.com/office/drawing/2014/main" id="{0319FFD1-E01D-4DCA-BAB5-8105EA92C50F}"/>
                </a:ext>
              </a:extLst>
            </p:cNvPr>
            <p:cNvSpPr/>
            <p:nvPr/>
          </p:nvSpPr>
          <p:spPr>
            <a:xfrm flipV="1">
              <a:off x="6877869" y="4572509"/>
              <a:ext cx="377090" cy="118315"/>
            </a:xfrm>
            <a:custGeom>
              <a:avLst/>
              <a:gdLst>
                <a:gd name="connsiteX0" fmla="*/ -5030 w 377090"/>
                <a:gd name="connsiteY0" fmla="*/ 914 h 118315"/>
                <a:gd name="connsiteX1" fmla="*/ 371131 w 377090"/>
                <a:gd name="connsiteY1" fmla="*/ -2111 h 118315"/>
                <a:gd name="connsiteX2" fmla="*/ 372060 w 377090"/>
                <a:gd name="connsiteY2" fmla="*/ 113171 h 118315"/>
                <a:gd name="connsiteX3" fmla="*/ -4092 w 377090"/>
                <a:gd name="connsiteY3" fmla="*/ 116204 h 118315"/>
                <a:gd name="connsiteX4" fmla="*/ -5030 w 377090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0" h="118315">
                  <a:moveTo>
                    <a:pt x="-5030" y="914"/>
                  </a:moveTo>
                  <a:lnTo>
                    <a:pt x="371131" y="-2111"/>
                  </a:lnTo>
                  <a:lnTo>
                    <a:pt x="372060" y="113171"/>
                  </a:lnTo>
                  <a:lnTo>
                    <a:pt x="-4092" y="116204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2" name="Forma Livre: Forma 2791">
              <a:extLst>
                <a:ext uri="{FF2B5EF4-FFF2-40B4-BE49-F238E27FC236}">
                  <a16:creationId xmlns:a16="http://schemas.microsoft.com/office/drawing/2014/main" id="{C739B36E-3120-40E5-A73A-9E1B58695AF9}"/>
                </a:ext>
              </a:extLst>
            </p:cNvPr>
            <p:cNvSpPr/>
            <p:nvPr/>
          </p:nvSpPr>
          <p:spPr>
            <a:xfrm flipV="1">
              <a:off x="5583554" y="4712617"/>
              <a:ext cx="1246363" cy="118400"/>
            </a:xfrm>
            <a:custGeom>
              <a:avLst/>
              <a:gdLst>
                <a:gd name="connsiteX0" fmla="*/ -4051 w 1246363"/>
                <a:gd name="connsiteY0" fmla="*/ 30810 h 118400"/>
                <a:gd name="connsiteX1" fmla="*/ 18618 w 1246363"/>
                <a:gd name="connsiteY1" fmla="*/ 7768 h 118400"/>
                <a:gd name="connsiteX2" fmla="*/ 1218765 w 1246363"/>
                <a:gd name="connsiteY2" fmla="*/ -1902 h 118400"/>
                <a:gd name="connsiteX3" fmla="*/ 1241801 w 1246363"/>
                <a:gd name="connsiteY3" fmla="*/ 20775 h 118400"/>
                <a:gd name="connsiteX4" fmla="*/ 1242311 w 1246363"/>
                <a:gd name="connsiteY4" fmla="*/ 83792 h 118400"/>
                <a:gd name="connsiteX5" fmla="*/ 1219642 w 1246363"/>
                <a:gd name="connsiteY5" fmla="*/ 106835 h 118400"/>
                <a:gd name="connsiteX6" fmla="*/ 19502 w 1246363"/>
                <a:gd name="connsiteY6" fmla="*/ 116497 h 118400"/>
                <a:gd name="connsiteX7" fmla="*/ -3548 w 1246363"/>
                <a:gd name="connsiteY7" fmla="*/ 93828 h 118400"/>
                <a:gd name="connsiteX8" fmla="*/ -4051 w 1246363"/>
                <a:gd name="connsiteY8" fmla="*/ 30810 h 11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3" h="118400">
                  <a:moveTo>
                    <a:pt x="-4051" y="30810"/>
                  </a:moveTo>
                  <a:cubicBezTo>
                    <a:pt x="-4158" y="18237"/>
                    <a:pt x="6053" y="7867"/>
                    <a:pt x="18618" y="7768"/>
                  </a:cubicBezTo>
                  <a:lnTo>
                    <a:pt x="1218765" y="-1902"/>
                  </a:lnTo>
                  <a:cubicBezTo>
                    <a:pt x="1231331" y="-2001"/>
                    <a:pt x="1241701" y="8202"/>
                    <a:pt x="1241801" y="20775"/>
                  </a:cubicBezTo>
                  <a:lnTo>
                    <a:pt x="1242311" y="83792"/>
                  </a:lnTo>
                  <a:cubicBezTo>
                    <a:pt x="1242410" y="96365"/>
                    <a:pt x="1232207" y="106736"/>
                    <a:pt x="1219642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3" name="Forma Livre: Forma 2792">
              <a:extLst>
                <a:ext uri="{FF2B5EF4-FFF2-40B4-BE49-F238E27FC236}">
                  <a16:creationId xmlns:a16="http://schemas.microsoft.com/office/drawing/2014/main" id="{D4B4B915-1BF2-44FD-910E-4FB26A6FC197}"/>
                </a:ext>
              </a:extLst>
            </p:cNvPr>
            <p:cNvSpPr/>
            <p:nvPr/>
          </p:nvSpPr>
          <p:spPr>
            <a:xfrm flipV="1">
              <a:off x="5367810" y="4710880"/>
              <a:ext cx="164006" cy="109683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1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1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4"/>
                    <a:pt x="-2672" y="85101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4" name="Forma Livre: Forma 2793">
              <a:extLst>
                <a:ext uri="{FF2B5EF4-FFF2-40B4-BE49-F238E27FC236}">
                  <a16:creationId xmlns:a16="http://schemas.microsoft.com/office/drawing/2014/main" id="{EDD5E9FA-E23B-4CF4-9033-3B1EB608FAE1}"/>
                </a:ext>
              </a:extLst>
            </p:cNvPr>
            <p:cNvSpPr/>
            <p:nvPr/>
          </p:nvSpPr>
          <p:spPr>
            <a:xfrm flipV="1">
              <a:off x="4934072" y="4708868"/>
              <a:ext cx="165080" cy="109691"/>
            </a:xfrm>
            <a:custGeom>
              <a:avLst/>
              <a:gdLst>
                <a:gd name="connsiteX0" fmla="*/ -2698 w 165080"/>
                <a:gd name="connsiteY0" fmla="*/ 22089 h 109691"/>
                <a:gd name="connsiteX1" fmla="*/ 19972 w 165080"/>
                <a:gd name="connsiteY1" fmla="*/ -962 h 109691"/>
                <a:gd name="connsiteX2" fmla="*/ 138836 w 165080"/>
                <a:gd name="connsiteY2" fmla="*/ -1914 h 109691"/>
                <a:gd name="connsiteX3" fmla="*/ 161871 w 165080"/>
                <a:gd name="connsiteY3" fmla="*/ 20755 h 109691"/>
                <a:gd name="connsiteX4" fmla="*/ 162382 w 165080"/>
                <a:gd name="connsiteY4" fmla="*/ 83780 h 109691"/>
                <a:gd name="connsiteX5" fmla="*/ 139705 w 165080"/>
                <a:gd name="connsiteY5" fmla="*/ 106823 h 109691"/>
                <a:gd name="connsiteX6" fmla="*/ 20848 w 165080"/>
                <a:gd name="connsiteY6" fmla="*/ 107776 h 109691"/>
                <a:gd name="connsiteX7" fmla="*/ -2194 w 165080"/>
                <a:gd name="connsiteY7" fmla="*/ 85106 h 109691"/>
                <a:gd name="connsiteX8" fmla="*/ -2698 w 165080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1" y="-2021"/>
                    <a:pt x="161780" y="8182"/>
                    <a:pt x="161871" y="20755"/>
                  </a:cubicBezTo>
                  <a:lnTo>
                    <a:pt x="162382" y="83780"/>
                  </a:lnTo>
                  <a:cubicBezTo>
                    <a:pt x="162481" y="96353"/>
                    <a:pt x="152278" y="106716"/>
                    <a:pt x="139705" y="106823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6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5" name="Forma Livre: Forma 2794">
              <a:extLst>
                <a:ext uri="{FF2B5EF4-FFF2-40B4-BE49-F238E27FC236}">
                  <a16:creationId xmlns:a16="http://schemas.microsoft.com/office/drawing/2014/main" id="{48E0D026-0D08-430C-B5AF-9B60F975D41C}"/>
                </a:ext>
              </a:extLst>
            </p:cNvPr>
            <p:cNvSpPr/>
            <p:nvPr/>
          </p:nvSpPr>
          <p:spPr>
            <a:xfrm flipV="1">
              <a:off x="5152240" y="4709135"/>
              <a:ext cx="165088" cy="109698"/>
            </a:xfrm>
            <a:custGeom>
              <a:avLst/>
              <a:gdLst>
                <a:gd name="connsiteX0" fmla="*/ -2946 w 165088"/>
                <a:gd name="connsiteY0" fmla="*/ 22082 h 109698"/>
                <a:gd name="connsiteX1" fmla="*/ 19731 w 165088"/>
                <a:gd name="connsiteY1" fmla="*/ -953 h 109698"/>
                <a:gd name="connsiteX2" fmla="*/ 138595 w 165088"/>
                <a:gd name="connsiteY2" fmla="*/ -1914 h 109698"/>
                <a:gd name="connsiteX3" fmla="*/ 161631 w 165088"/>
                <a:gd name="connsiteY3" fmla="*/ 20763 h 109698"/>
                <a:gd name="connsiteX4" fmla="*/ 162141 w 165088"/>
                <a:gd name="connsiteY4" fmla="*/ 83781 h 109698"/>
                <a:gd name="connsiteX5" fmla="*/ 139464 w 165088"/>
                <a:gd name="connsiteY5" fmla="*/ 106823 h 109698"/>
                <a:gd name="connsiteX6" fmla="*/ 20608 w 165088"/>
                <a:gd name="connsiteY6" fmla="*/ 107784 h 109698"/>
                <a:gd name="connsiteX7" fmla="*/ -2435 w 165088"/>
                <a:gd name="connsiteY7" fmla="*/ 85107 h 109698"/>
                <a:gd name="connsiteX8" fmla="*/ -2946 w 165088"/>
                <a:gd name="connsiteY8" fmla="*/ 2208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5" y="-1914"/>
                  </a:lnTo>
                  <a:cubicBezTo>
                    <a:pt x="151161" y="-2020"/>
                    <a:pt x="161532" y="8190"/>
                    <a:pt x="161631" y="20763"/>
                  </a:cubicBezTo>
                  <a:lnTo>
                    <a:pt x="162141" y="83781"/>
                  </a:lnTo>
                  <a:cubicBezTo>
                    <a:pt x="162240" y="96346"/>
                    <a:pt x="152037" y="106717"/>
                    <a:pt x="139464" y="106823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6" name="Forma Livre: Forma 2795">
              <a:extLst>
                <a:ext uri="{FF2B5EF4-FFF2-40B4-BE49-F238E27FC236}">
                  <a16:creationId xmlns:a16="http://schemas.microsoft.com/office/drawing/2014/main" id="{084B21BA-4F77-4BC9-8E96-FA882E7F3F0D}"/>
                </a:ext>
              </a:extLst>
            </p:cNvPr>
            <p:cNvSpPr/>
            <p:nvPr/>
          </p:nvSpPr>
          <p:spPr>
            <a:xfrm flipV="1">
              <a:off x="6876741" y="4723765"/>
              <a:ext cx="165088" cy="109706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69 w 165088"/>
                <a:gd name="connsiteY3" fmla="*/ 20793 h 109706"/>
                <a:gd name="connsiteX4" fmla="*/ 160180 w 165088"/>
                <a:gd name="connsiteY4" fmla="*/ 83810 h 109706"/>
                <a:gd name="connsiteX5" fmla="*/ 137495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0" y="8220"/>
                    <a:pt x="159669" y="20793"/>
                  </a:cubicBezTo>
                  <a:lnTo>
                    <a:pt x="160180" y="83810"/>
                  </a:lnTo>
                  <a:cubicBezTo>
                    <a:pt x="160279" y="96383"/>
                    <a:pt x="150076" y="106746"/>
                    <a:pt x="137495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7" name="Forma Livre: Forma 2796">
              <a:extLst>
                <a:ext uri="{FF2B5EF4-FFF2-40B4-BE49-F238E27FC236}">
                  <a16:creationId xmlns:a16="http://schemas.microsoft.com/office/drawing/2014/main" id="{7206BA5A-0719-48C5-9FA3-1D960052F086}"/>
                </a:ext>
              </a:extLst>
            </p:cNvPr>
            <p:cNvSpPr/>
            <p:nvPr/>
          </p:nvSpPr>
          <p:spPr>
            <a:xfrm flipV="1">
              <a:off x="7094916" y="4724047"/>
              <a:ext cx="165088" cy="109691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3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3" y="20786"/>
                  </a:cubicBezTo>
                  <a:lnTo>
                    <a:pt x="159932" y="83803"/>
                  </a:lnTo>
                  <a:cubicBezTo>
                    <a:pt x="160023" y="96376"/>
                    <a:pt x="149827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8" name="Forma Livre: Forma 2797">
              <a:extLst>
                <a:ext uri="{FF2B5EF4-FFF2-40B4-BE49-F238E27FC236}">
                  <a16:creationId xmlns:a16="http://schemas.microsoft.com/office/drawing/2014/main" id="{5045E951-ECD9-4A77-A332-7D0DB755B204}"/>
                </a:ext>
              </a:extLst>
            </p:cNvPr>
            <p:cNvSpPr/>
            <p:nvPr/>
          </p:nvSpPr>
          <p:spPr>
            <a:xfrm flipV="1">
              <a:off x="5062827" y="4407048"/>
              <a:ext cx="165134" cy="115863"/>
            </a:xfrm>
            <a:custGeom>
              <a:avLst/>
              <a:gdLst>
                <a:gd name="connsiteX0" fmla="*/ -2844 w 165134"/>
                <a:gd name="connsiteY0" fmla="*/ 21644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0 h 115863"/>
                <a:gd name="connsiteX5" fmla="*/ 139612 w 165134"/>
                <a:gd name="connsiteY5" fmla="*/ 112551 h 115863"/>
                <a:gd name="connsiteX6" fmla="*/ 20755 w 165134"/>
                <a:gd name="connsiteY6" fmla="*/ 113503 h 115863"/>
                <a:gd name="connsiteX7" fmla="*/ -2295 w 165134"/>
                <a:gd name="connsiteY7" fmla="*/ 90826 h 115863"/>
                <a:gd name="connsiteX8" fmla="*/ -2844 w 165134"/>
                <a:gd name="connsiteY8" fmla="*/ 21644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4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2" y="-2457"/>
                    <a:pt x="161626" y="7746"/>
                    <a:pt x="161733" y="20319"/>
                  </a:cubicBezTo>
                  <a:lnTo>
                    <a:pt x="162289" y="89500"/>
                  </a:lnTo>
                  <a:cubicBezTo>
                    <a:pt x="162388" y="102073"/>
                    <a:pt x="152185" y="112444"/>
                    <a:pt x="139612" y="112551"/>
                  </a:cubicBezTo>
                  <a:lnTo>
                    <a:pt x="20755" y="113503"/>
                  </a:lnTo>
                  <a:cubicBezTo>
                    <a:pt x="8182" y="113603"/>
                    <a:pt x="-2189" y="103399"/>
                    <a:pt x="-2295" y="90826"/>
                  </a:cubicBezTo>
                  <a:lnTo>
                    <a:pt x="-2844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9" name="Forma Livre: Forma 2798">
              <a:extLst>
                <a:ext uri="{FF2B5EF4-FFF2-40B4-BE49-F238E27FC236}">
                  <a16:creationId xmlns:a16="http://schemas.microsoft.com/office/drawing/2014/main" id="{E4223C58-E037-407A-A073-2B4C695873D1}"/>
                </a:ext>
              </a:extLst>
            </p:cNvPr>
            <p:cNvSpPr/>
            <p:nvPr/>
          </p:nvSpPr>
          <p:spPr>
            <a:xfrm flipV="1">
              <a:off x="6965003" y="4275207"/>
              <a:ext cx="165141" cy="117074"/>
            </a:xfrm>
            <a:custGeom>
              <a:avLst/>
              <a:gdLst>
                <a:gd name="connsiteX0" fmla="*/ -5007 w 165141"/>
                <a:gd name="connsiteY0" fmla="*/ 21449 h 117074"/>
                <a:gd name="connsiteX1" fmla="*/ 17670 w 165141"/>
                <a:gd name="connsiteY1" fmla="*/ -1594 h 117074"/>
                <a:gd name="connsiteX2" fmla="*/ 136518 w 165141"/>
                <a:gd name="connsiteY2" fmla="*/ -2554 h 117074"/>
                <a:gd name="connsiteX3" fmla="*/ 159569 w 165141"/>
                <a:gd name="connsiteY3" fmla="*/ 20131 h 117074"/>
                <a:gd name="connsiteX4" fmla="*/ 160133 w 165141"/>
                <a:gd name="connsiteY4" fmla="*/ 90517 h 117074"/>
                <a:gd name="connsiteX5" fmla="*/ 137456 w 165141"/>
                <a:gd name="connsiteY5" fmla="*/ 113560 h 117074"/>
                <a:gd name="connsiteX6" fmla="*/ 18607 w 165141"/>
                <a:gd name="connsiteY6" fmla="*/ 114520 h 117074"/>
                <a:gd name="connsiteX7" fmla="*/ -4443 w 165141"/>
                <a:gd name="connsiteY7" fmla="*/ 91843 h 117074"/>
                <a:gd name="connsiteX8" fmla="*/ -5007 w 165141"/>
                <a:gd name="connsiteY8" fmla="*/ 21449 h 1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074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8" y="-2554"/>
                  </a:lnTo>
                  <a:cubicBezTo>
                    <a:pt x="149099" y="-2653"/>
                    <a:pt x="159462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6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0" name="Forma Livre: Forma 2799">
              <a:extLst>
                <a:ext uri="{FF2B5EF4-FFF2-40B4-BE49-F238E27FC236}">
                  <a16:creationId xmlns:a16="http://schemas.microsoft.com/office/drawing/2014/main" id="{8D1A6A40-66DF-4D6A-8F64-9F448FD69EAD}"/>
                </a:ext>
              </a:extLst>
            </p:cNvPr>
            <p:cNvSpPr/>
            <p:nvPr/>
          </p:nvSpPr>
          <p:spPr>
            <a:xfrm flipV="1">
              <a:off x="7094154" y="4359485"/>
              <a:ext cx="165225" cy="9476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2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69 w 165225"/>
                <a:gd name="connsiteY4" fmla="*/ 68314 h 94763"/>
                <a:gd name="connsiteX5" fmla="*/ 137385 w 165225"/>
                <a:gd name="connsiteY5" fmla="*/ 91357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2" y="-1485"/>
                  </a:cubicBezTo>
                  <a:lnTo>
                    <a:pt x="136638" y="-2445"/>
                  </a:lnTo>
                  <a:cubicBezTo>
                    <a:pt x="149203" y="-2552"/>
                    <a:pt x="159574" y="7659"/>
                    <a:pt x="159681" y="20232"/>
                  </a:cubicBezTo>
                  <a:lnTo>
                    <a:pt x="160069" y="68314"/>
                  </a:lnTo>
                  <a:cubicBezTo>
                    <a:pt x="160161" y="80887"/>
                    <a:pt x="149965" y="91258"/>
                    <a:pt x="137385" y="91357"/>
                  </a:cubicBezTo>
                  <a:lnTo>
                    <a:pt x="18269" y="92317"/>
                  </a:lnTo>
                  <a:cubicBezTo>
                    <a:pt x="5704" y="92416"/>
                    <a:pt x="-4667" y="82213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7" name="Forma Livre: Forma 2806">
              <a:extLst>
                <a:ext uri="{FF2B5EF4-FFF2-40B4-BE49-F238E27FC236}">
                  <a16:creationId xmlns:a16="http://schemas.microsoft.com/office/drawing/2014/main" id="{D15858BC-5F9F-415A-890B-86563645083C}"/>
                </a:ext>
              </a:extLst>
            </p:cNvPr>
            <p:cNvSpPr/>
            <p:nvPr/>
          </p:nvSpPr>
          <p:spPr>
            <a:xfrm flipV="1">
              <a:off x="5150434" y="3977952"/>
              <a:ext cx="165088" cy="109698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0 w 165088"/>
                <a:gd name="connsiteY3" fmla="*/ 19676 h 109698"/>
                <a:gd name="connsiteX4" fmla="*/ 162143 w 165088"/>
                <a:gd name="connsiteY4" fmla="*/ 82701 h 109698"/>
                <a:gd name="connsiteX5" fmla="*/ 139474 w 165088"/>
                <a:gd name="connsiteY5" fmla="*/ 105743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0" y="-3100"/>
                    <a:pt x="161533" y="7103"/>
                    <a:pt x="161640" y="19676"/>
                  </a:cubicBezTo>
                  <a:lnTo>
                    <a:pt x="162143" y="82701"/>
                  </a:lnTo>
                  <a:cubicBezTo>
                    <a:pt x="162242" y="95266"/>
                    <a:pt x="152039" y="105637"/>
                    <a:pt x="139474" y="105743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8" name="Forma Livre: Forma 2807">
              <a:extLst>
                <a:ext uri="{FF2B5EF4-FFF2-40B4-BE49-F238E27FC236}">
                  <a16:creationId xmlns:a16="http://schemas.microsoft.com/office/drawing/2014/main" id="{F255D98D-A61C-420F-8D01-BF915BBBB0BA}"/>
                </a:ext>
              </a:extLst>
            </p:cNvPr>
            <p:cNvSpPr/>
            <p:nvPr/>
          </p:nvSpPr>
          <p:spPr>
            <a:xfrm flipV="1">
              <a:off x="6015439" y="3982189"/>
              <a:ext cx="165080" cy="109698"/>
            </a:xfrm>
            <a:custGeom>
              <a:avLst/>
              <a:gdLst>
                <a:gd name="connsiteX0" fmla="*/ -3927 w 165080"/>
                <a:gd name="connsiteY0" fmla="*/ 21008 h 109698"/>
                <a:gd name="connsiteX1" fmla="*/ 18742 w 165080"/>
                <a:gd name="connsiteY1" fmla="*/ -2035 h 109698"/>
                <a:gd name="connsiteX2" fmla="*/ 137598 w 165080"/>
                <a:gd name="connsiteY2" fmla="*/ -2995 h 109698"/>
                <a:gd name="connsiteX3" fmla="*/ 160641 w 165080"/>
                <a:gd name="connsiteY3" fmla="*/ 19682 h 109698"/>
                <a:gd name="connsiteX4" fmla="*/ 161152 w 165080"/>
                <a:gd name="connsiteY4" fmla="*/ 82699 h 109698"/>
                <a:gd name="connsiteX5" fmla="*/ 138475 w 165080"/>
                <a:gd name="connsiteY5" fmla="*/ 105742 h 109698"/>
                <a:gd name="connsiteX6" fmla="*/ 19626 w 165080"/>
                <a:gd name="connsiteY6" fmla="*/ 106702 h 109698"/>
                <a:gd name="connsiteX7" fmla="*/ -3424 w 165080"/>
                <a:gd name="connsiteY7" fmla="*/ 84025 h 109698"/>
                <a:gd name="connsiteX8" fmla="*/ -3927 w 165080"/>
                <a:gd name="connsiteY8" fmla="*/ 21008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8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8" y="-2995"/>
                  </a:lnTo>
                  <a:cubicBezTo>
                    <a:pt x="150171" y="-3094"/>
                    <a:pt x="160542" y="7109"/>
                    <a:pt x="160641" y="19682"/>
                  </a:cubicBezTo>
                  <a:lnTo>
                    <a:pt x="161152" y="82699"/>
                  </a:lnTo>
                  <a:cubicBezTo>
                    <a:pt x="161251" y="95272"/>
                    <a:pt x="151055" y="105643"/>
                    <a:pt x="138475" y="105742"/>
                  </a:cubicBezTo>
                  <a:lnTo>
                    <a:pt x="19626" y="106702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9" name="Forma Livre: Forma 2808">
              <a:extLst>
                <a:ext uri="{FF2B5EF4-FFF2-40B4-BE49-F238E27FC236}">
                  <a16:creationId xmlns:a16="http://schemas.microsoft.com/office/drawing/2014/main" id="{A5932D5D-C87E-48A9-BFF7-58F19FC40FB6}"/>
                </a:ext>
              </a:extLst>
            </p:cNvPr>
            <p:cNvSpPr/>
            <p:nvPr/>
          </p:nvSpPr>
          <p:spPr>
            <a:xfrm flipV="1">
              <a:off x="6883233" y="3991866"/>
              <a:ext cx="165095" cy="109698"/>
            </a:xfrm>
            <a:custGeom>
              <a:avLst/>
              <a:gdLst>
                <a:gd name="connsiteX0" fmla="*/ -4915 w 165095"/>
                <a:gd name="connsiteY0" fmla="*/ 21022 h 109698"/>
                <a:gd name="connsiteX1" fmla="*/ 17763 w 165095"/>
                <a:gd name="connsiteY1" fmla="*/ -2020 h 109698"/>
                <a:gd name="connsiteX2" fmla="*/ 136627 w 165095"/>
                <a:gd name="connsiteY2" fmla="*/ -2981 h 109698"/>
                <a:gd name="connsiteX3" fmla="*/ 159662 w 165095"/>
                <a:gd name="connsiteY3" fmla="*/ 19697 h 109698"/>
                <a:gd name="connsiteX4" fmla="*/ 160180 w 165095"/>
                <a:gd name="connsiteY4" fmla="*/ 82714 h 109698"/>
                <a:gd name="connsiteX5" fmla="*/ 137495 w 165095"/>
                <a:gd name="connsiteY5" fmla="*/ 105757 h 109698"/>
                <a:gd name="connsiteX6" fmla="*/ 18639 w 165095"/>
                <a:gd name="connsiteY6" fmla="*/ 106717 h 109698"/>
                <a:gd name="connsiteX7" fmla="*/ -4404 w 165095"/>
                <a:gd name="connsiteY7" fmla="*/ 84040 h 109698"/>
                <a:gd name="connsiteX8" fmla="*/ -4915 w 165095"/>
                <a:gd name="connsiteY8" fmla="*/ 2102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5" h="109698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2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8" y="105657"/>
                    <a:pt x="137495" y="105757"/>
                  </a:cubicBezTo>
                  <a:lnTo>
                    <a:pt x="18639" y="106717"/>
                  </a:lnTo>
                  <a:cubicBezTo>
                    <a:pt x="6066" y="106823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0" name="Forma Livre: Forma 3149">
              <a:extLst>
                <a:ext uri="{FF2B5EF4-FFF2-40B4-BE49-F238E27FC236}">
                  <a16:creationId xmlns:a16="http://schemas.microsoft.com/office/drawing/2014/main" id="{5B0ECCFA-7943-4B3F-AA1F-9AB411337565}"/>
                </a:ext>
              </a:extLst>
            </p:cNvPr>
            <p:cNvSpPr/>
            <p:nvPr/>
          </p:nvSpPr>
          <p:spPr>
            <a:xfrm flipV="1">
              <a:off x="7111376" y="4689674"/>
              <a:ext cx="27645" cy="777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099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099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1" name="Forma Livre: Forma 3150">
              <a:extLst>
                <a:ext uri="{FF2B5EF4-FFF2-40B4-BE49-F238E27FC236}">
                  <a16:creationId xmlns:a16="http://schemas.microsoft.com/office/drawing/2014/main" id="{7401055E-BAD8-4954-92BC-6DBBC58AE9CD}"/>
                </a:ext>
              </a:extLst>
            </p:cNvPr>
            <p:cNvSpPr/>
            <p:nvPr/>
          </p:nvSpPr>
          <p:spPr>
            <a:xfrm flipV="1">
              <a:off x="6877685" y="4610899"/>
              <a:ext cx="146533" cy="78592"/>
            </a:xfrm>
            <a:custGeom>
              <a:avLst/>
              <a:gdLst>
                <a:gd name="connsiteX0" fmla="*/ 136819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19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09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19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5" y="-2084"/>
                    <a:pt x="136819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09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3" name="Forma Livre: Forma 3152">
              <a:extLst>
                <a:ext uri="{FF2B5EF4-FFF2-40B4-BE49-F238E27FC236}">
                  <a16:creationId xmlns:a16="http://schemas.microsoft.com/office/drawing/2014/main" id="{689737B5-F2B5-4763-B849-A37591E8E6BA}"/>
                </a:ext>
              </a:extLst>
            </p:cNvPr>
            <p:cNvSpPr/>
            <p:nvPr/>
          </p:nvSpPr>
          <p:spPr>
            <a:xfrm flipV="1">
              <a:off x="6606125" y="4634589"/>
              <a:ext cx="4359" cy="39425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6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6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011968" y="4309718"/>
            <a:ext cx="3016571" cy="3174562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E29B0C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F3A91B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3009498" y="3906334"/>
            <a:ext cx="2712789" cy="3340076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E29B0C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F3A91B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0D6948F-D65C-464C-B069-34995AA7C6D4}"/>
              </a:ext>
            </a:extLst>
          </p:cNvPr>
          <p:cNvGrpSpPr/>
          <p:nvPr/>
        </p:nvGrpSpPr>
        <p:grpSpPr>
          <a:xfrm>
            <a:off x="4242202" y="1164584"/>
            <a:ext cx="1091867" cy="1232980"/>
            <a:chOff x="5562093" y="1314102"/>
            <a:chExt cx="1091867" cy="1232980"/>
          </a:xfrm>
        </p:grpSpPr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E9F6ABAA-18AB-4273-A06D-106ABF860A7F}"/>
                </a:ext>
              </a:extLst>
            </p:cNvPr>
            <p:cNvGrpSpPr/>
            <p:nvPr/>
          </p:nvGrpSpPr>
          <p:grpSpPr>
            <a:xfrm>
              <a:off x="5562093" y="1314102"/>
              <a:ext cx="1091867" cy="889709"/>
              <a:chOff x="843984" y="1419635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BBE7609E-33B6-40E7-B143-AD9F7CAE5538}"/>
                  </a:ext>
                </a:extLst>
              </p:cNvPr>
              <p:cNvSpPr/>
              <p:nvPr/>
            </p:nvSpPr>
            <p:spPr>
              <a:xfrm>
                <a:off x="843984" y="141963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46" name="Imagem 145" descr="Ícone&#10;&#10;Descrição gerada automaticamente">
                <a:extLst>
                  <a:ext uri="{FF2B5EF4-FFF2-40B4-BE49-F238E27FC236}">
                    <a16:creationId xmlns:a16="http://schemas.microsoft.com/office/drawing/2014/main" id="{CC858DD0-ED58-42C6-9B5D-59470CE8D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04" y="1735327"/>
                <a:ext cx="1336639" cy="1336639"/>
              </a:xfrm>
              <a:prstGeom prst="rect">
                <a:avLst/>
              </a:prstGeom>
              <a:grpFill/>
            </p:spPr>
          </p:pic>
        </p:grp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7459E457-49DA-4454-AF15-5B219890301B}"/>
                </a:ext>
              </a:extLst>
            </p:cNvPr>
            <p:cNvSpPr txBox="1"/>
            <p:nvPr/>
          </p:nvSpPr>
          <p:spPr>
            <a:xfrm>
              <a:off x="5566325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R$50,00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AB08A1D-7B19-4F02-B7B1-A0F9E78CB0A0}"/>
              </a:ext>
            </a:extLst>
          </p:cNvPr>
          <p:cNvGrpSpPr/>
          <p:nvPr/>
        </p:nvGrpSpPr>
        <p:grpSpPr>
          <a:xfrm>
            <a:off x="6005565" y="1158981"/>
            <a:ext cx="2161944" cy="1151760"/>
            <a:chOff x="6005565" y="1158981"/>
            <a:chExt cx="2161944" cy="1151760"/>
          </a:xfrm>
        </p:grpSpPr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A14B57DC-B459-4DAC-A80C-B42064A3E394}"/>
                </a:ext>
              </a:extLst>
            </p:cNvPr>
            <p:cNvSpPr txBox="1"/>
            <p:nvPr/>
          </p:nvSpPr>
          <p:spPr>
            <a:xfrm>
              <a:off x="7215004" y="1183884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R$50,00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8C9B83CD-D925-4FCF-9B6F-5ADB6DC4B77D}"/>
                </a:ext>
              </a:extLst>
            </p:cNvPr>
            <p:cNvSpPr txBox="1"/>
            <p:nvPr/>
          </p:nvSpPr>
          <p:spPr>
            <a:xfrm>
              <a:off x="6010739" y="1158981"/>
              <a:ext cx="988797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Subtotal</a:t>
              </a: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2E012829-114B-4739-BE2E-C9BB5F0002B6}"/>
                </a:ext>
              </a:extLst>
            </p:cNvPr>
            <p:cNvSpPr txBox="1"/>
            <p:nvPr/>
          </p:nvSpPr>
          <p:spPr>
            <a:xfrm>
              <a:off x="6005565" y="1539138"/>
              <a:ext cx="1078437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Desconto</a:t>
              </a: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B25B238-777B-4EEA-9CB2-1CC475D1A934}"/>
                </a:ext>
              </a:extLst>
            </p:cNvPr>
            <p:cNvSpPr txBox="1"/>
            <p:nvPr/>
          </p:nvSpPr>
          <p:spPr>
            <a:xfrm>
              <a:off x="6010739" y="1929076"/>
              <a:ext cx="1201291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Valor Total</a:t>
              </a: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96E886F8-CC36-46D1-AE0E-971FB97654EB}"/>
                </a:ext>
              </a:extLst>
            </p:cNvPr>
            <p:cNvSpPr txBox="1"/>
            <p:nvPr/>
          </p:nvSpPr>
          <p:spPr>
            <a:xfrm>
              <a:off x="7208801" y="1564949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R$25,00</a:t>
              </a: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D050582B-8A4A-4B0E-9174-5B5A13B2EA30}"/>
                </a:ext>
              </a:extLst>
            </p:cNvPr>
            <p:cNvSpPr txBox="1"/>
            <p:nvPr/>
          </p:nvSpPr>
          <p:spPr>
            <a:xfrm>
              <a:off x="7204817" y="1941409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R$25,00</a:t>
              </a: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18E27B4-B19E-4180-AFA7-C79D41638A59}"/>
              </a:ext>
            </a:extLst>
          </p:cNvPr>
          <p:cNvSpPr/>
          <p:nvPr/>
        </p:nvSpPr>
        <p:spPr>
          <a:xfrm>
            <a:off x="7043304" y="2361077"/>
            <a:ext cx="1039555" cy="229165"/>
          </a:xfrm>
          <a:prstGeom prst="roundRect">
            <a:avLst/>
          </a:prstGeom>
          <a:solidFill>
            <a:srgbClr val="86D679"/>
          </a:solidFill>
          <a:ln>
            <a:noFill/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198937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222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pic>
        <p:nvPicPr>
          <p:cNvPr id="569" name="Imagem 568" descr="Ícone&#10;&#10;Descrição gerada automaticamente">
            <a:extLst>
              <a:ext uri="{FF2B5EF4-FFF2-40B4-BE49-F238E27FC236}">
                <a16:creationId xmlns:a16="http://schemas.microsoft.com/office/drawing/2014/main" id="{83FCCD34-4E39-4885-B9A2-95FCC027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2687EB66-8C81-43B9-BD6C-A80821DAC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47" y="1614853"/>
            <a:ext cx="683719" cy="683719"/>
          </a:xfrm>
          <a:prstGeom prst="rect">
            <a:avLst/>
          </a:prstGeom>
        </p:spPr>
      </p:pic>
      <p:pic>
        <p:nvPicPr>
          <p:cNvPr id="2967" name="Imagem 2966" descr="Ícone&#10;&#10;Descrição gerada automaticamente">
            <a:extLst>
              <a:ext uri="{FF2B5EF4-FFF2-40B4-BE49-F238E27FC236}">
                <a16:creationId xmlns:a16="http://schemas.microsoft.com/office/drawing/2014/main" id="{D71C4455-9E53-4DEA-B755-6E3F93BF0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96" y="1390195"/>
            <a:ext cx="296682" cy="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99631"/>
      </p:ext>
    </p:extLst>
  </p:cSld>
  <p:clrMapOvr>
    <a:masterClrMapping/>
  </p:clrMapOvr>
  <p:transition spd="med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C48EC2-EFD1-7CC6-EBB0-DE7A89BB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310854"/>
            <a:ext cx="10610997" cy="42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122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9C1A5E-8575-D91F-38BE-392414A1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95425"/>
            <a:ext cx="11658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87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E315C09-B983-730F-DADD-DF8ACE9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30" y="1545969"/>
            <a:ext cx="3423639" cy="17802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6CA7AD-CA28-9711-BFE3-56C4A4E7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44" y="1545969"/>
            <a:ext cx="3423639" cy="17802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032BEA-CA11-AA4A-AE83-7ADDB94F0DD5}"/>
              </a:ext>
            </a:extLst>
          </p:cNvPr>
          <p:cNvSpPr txBox="1"/>
          <p:nvPr/>
        </p:nvSpPr>
        <p:spPr>
          <a:xfrm>
            <a:off x="2076844" y="4316261"/>
            <a:ext cx="8637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OBS</a:t>
            </a:r>
            <a:r>
              <a:rPr lang="pt-BR" sz="3200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a condição 2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possui possibilidades diferentes através de outros operadores como </a:t>
            </a:r>
            <a:r>
              <a:rPr lang="pt-BR" sz="2400" b="1" dirty="0">
                <a:solidFill>
                  <a:srgbClr val="86D679"/>
                </a:solidFill>
                <a:latin typeface="Abadi" panose="020B0604020104020204" pitchFamily="34" charset="0"/>
              </a:rPr>
              <a:t>&lt;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e </a:t>
            </a:r>
            <a:r>
              <a:rPr lang="pt-BR" sz="2400" b="1" dirty="0">
                <a:solidFill>
                  <a:srgbClr val="86D679"/>
                </a:solidFill>
                <a:latin typeface="Abadi" panose="020B0604020104020204" pitchFamily="34" charset="0"/>
              </a:rPr>
              <a:t>=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Sendo assim ao todo temos </a:t>
            </a:r>
            <a:r>
              <a:rPr lang="pt-BR" sz="2000" b="1" dirty="0">
                <a:solidFill>
                  <a:srgbClr val="86D679"/>
                </a:solidFill>
                <a:latin typeface="Abadi" panose="020B0604020104020204" pitchFamily="34" charset="0"/>
              </a:rPr>
              <a:t>4 condições.</a:t>
            </a:r>
            <a:endParaRPr lang="pt-BR" sz="3200" dirty="0">
              <a:solidFill>
                <a:srgbClr val="86D679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74DD42E-9861-D72B-72AA-AC54EF422F46}"/>
              </a:ext>
            </a:extLst>
          </p:cNvPr>
          <p:cNvCxnSpPr>
            <a:cxnSpLocks/>
          </p:cNvCxnSpPr>
          <p:nvPr/>
        </p:nvCxnSpPr>
        <p:spPr>
          <a:xfrm>
            <a:off x="1909646" y="4125167"/>
            <a:ext cx="0" cy="1336293"/>
          </a:xfrm>
          <a:prstGeom prst="line">
            <a:avLst/>
          </a:prstGeom>
          <a:ln w="38100">
            <a:solidFill>
              <a:srgbClr val="86D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E315C09-B983-730F-DADD-DF8ACE9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10" y="1180613"/>
            <a:ext cx="3423639" cy="17802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6CA7AD-CA28-9711-BFE3-56C4A4E7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6" y="2351775"/>
            <a:ext cx="4623454" cy="240419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0A0610-C8D1-2B65-37F2-98BDDE2A14A2}"/>
              </a:ext>
            </a:extLst>
          </p:cNvPr>
          <p:cNvCxnSpPr>
            <a:cxnSpLocks/>
          </p:cNvCxnSpPr>
          <p:nvPr/>
        </p:nvCxnSpPr>
        <p:spPr>
          <a:xfrm>
            <a:off x="1325351" y="2379496"/>
            <a:ext cx="0" cy="2376475"/>
          </a:xfrm>
          <a:prstGeom prst="line">
            <a:avLst/>
          </a:prstGeom>
          <a:ln w="38100">
            <a:solidFill>
              <a:srgbClr val="86D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1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E315C09-B983-730F-DADD-DF8ACE9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38" y="2559594"/>
            <a:ext cx="4623454" cy="240419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6CA7AD-CA28-9711-BFE3-56C4A4E7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52" y="1135814"/>
            <a:ext cx="3423640" cy="178029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0A0610-C8D1-2B65-37F2-98BDDE2A14A2}"/>
              </a:ext>
            </a:extLst>
          </p:cNvPr>
          <p:cNvCxnSpPr>
            <a:cxnSpLocks/>
          </p:cNvCxnSpPr>
          <p:nvPr/>
        </p:nvCxnSpPr>
        <p:spPr>
          <a:xfrm>
            <a:off x="1668577" y="2587315"/>
            <a:ext cx="0" cy="2376475"/>
          </a:xfrm>
          <a:prstGeom prst="line">
            <a:avLst/>
          </a:prstGeom>
          <a:ln w="38100">
            <a:solidFill>
              <a:srgbClr val="86D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4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0" y="3301375"/>
            <a:ext cx="121920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1087859"/>
      </p:ext>
    </p:extLst>
  </p:cSld>
  <p:clrMapOvr>
    <a:masterClrMapping/>
  </p:clrMapOvr>
  <p:transition spd="slow" advClick="0" advTm="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032BEA-CA11-AA4A-AE83-7ADDB94F0DD5}"/>
              </a:ext>
            </a:extLst>
          </p:cNvPr>
          <p:cNvSpPr txBox="1"/>
          <p:nvPr/>
        </p:nvSpPr>
        <p:spPr>
          <a:xfrm>
            <a:off x="3927513" y="4281041"/>
            <a:ext cx="542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OBS</a:t>
            </a:r>
            <a:r>
              <a:rPr lang="pt-BR" sz="3200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é preciso ter </a:t>
            </a:r>
            <a:r>
              <a:rPr lang="pt-BR" sz="2400" b="1" dirty="0">
                <a:solidFill>
                  <a:srgbClr val="86D679"/>
                </a:solidFill>
                <a:latin typeface="Abadi" panose="020B0604020104020204" pitchFamily="34" charset="0"/>
              </a:rPr>
              <a:t>uma condição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para acionar uma das </a:t>
            </a:r>
            <a:r>
              <a:rPr lang="pt-BR" sz="2400" b="1" dirty="0">
                <a:solidFill>
                  <a:srgbClr val="F7D24B"/>
                </a:solidFill>
                <a:latin typeface="Abadi" panose="020B0604020104020204" pitchFamily="34" charset="0"/>
              </a:rPr>
              <a:t>ações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disponíveis. </a:t>
            </a:r>
            <a:endParaRPr lang="pt-BR" sz="3200" b="1" dirty="0">
              <a:solidFill>
                <a:srgbClr val="F7D24B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681AC53-F5C8-2E6C-1A40-241ED3D8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60" y="1686813"/>
            <a:ext cx="3423929" cy="1780291"/>
          </a:xfrm>
          <a:prstGeom prst="rect">
            <a:avLst/>
          </a:prstGeom>
          <a:effectLst>
            <a:outerShdw blurRad="406400" dist="317500" dir="5400000" sx="89000" sy="89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81EA2B-DE31-F83E-44AC-00559546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77" y="1686813"/>
            <a:ext cx="3423929" cy="1780291"/>
          </a:xfrm>
          <a:prstGeom prst="rect">
            <a:avLst/>
          </a:prstGeom>
          <a:effectLst>
            <a:outerShdw blurRad="406400" dist="317500" dir="5400000" sx="89000" sy="89000" algn="ctr" rotWithShape="0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4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681AC53-F5C8-2E6C-1A40-241ED3D8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2" y="1904243"/>
            <a:ext cx="5431320" cy="2824045"/>
          </a:xfrm>
          <a:prstGeom prst="rect">
            <a:avLst/>
          </a:prstGeom>
          <a:effectLst>
            <a:outerShdw blurRad="406400" dist="317500" dir="5400000" sx="89000" sy="89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81EA2B-DE31-F83E-44AC-00559546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77" y="2638605"/>
            <a:ext cx="3423929" cy="1780291"/>
          </a:xfrm>
          <a:prstGeom prst="rect">
            <a:avLst/>
          </a:prstGeom>
          <a:effectLst>
            <a:outerShdw blurRad="406400" dist="317500" dir="5400000" sx="89000" sy="89000" algn="ctr" rotWithShape="0">
              <a:srgbClr val="000000">
                <a:alpha val="35000"/>
              </a:srgb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0A0BCE-00F9-B962-4904-09C0C8707CC1}"/>
              </a:ext>
            </a:extLst>
          </p:cNvPr>
          <p:cNvCxnSpPr>
            <a:cxnSpLocks/>
          </p:cNvCxnSpPr>
          <p:nvPr/>
        </p:nvCxnSpPr>
        <p:spPr>
          <a:xfrm>
            <a:off x="1282496" y="2068945"/>
            <a:ext cx="0" cy="2583117"/>
          </a:xfrm>
          <a:prstGeom prst="line">
            <a:avLst/>
          </a:prstGeom>
          <a:ln w="38100">
            <a:solidFill>
              <a:srgbClr val="F7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681AC53-F5C8-2E6C-1A40-241ED3D8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72" y="1580211"/>
            <a:ext cx="3423929" cy="1780291"/>
          </a:xfrm>
          <a:prstGeom prst="rect">
            <a:avLst/>
          </a:prstGeom>
          <a:effectLst>
            <a:outerShdw blurRad="406400" dist="317500" dir="5400000" sx="89000" sy="89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81EA2B-DE31-F83E-44AC-00559546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60" y="1948480"/>
            <a:ext cx="5431320" cy="2824045"/>
          </a:xfrm>
          <a:prstGeom prst="rect">
            <a:avLst/>
          </a:prstGeom>
          <a:effectLst>
            <a:outerShdw blurRad="406400" dist="317500" dir="5400000" sx="89000" sy="89000" algn="ctr" rotWithShape="0">
              <a:srgbClr val="000000">
                <a:alpha val="35000"/>
              </a:srgb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0A0BCE-00F9-B962-4904-09C0C8707CC1}"/>
              </a:ext>
            </a:extLst>
          </p:cNvPr>
          <p:cNvCxnSpPr>
            <a:cxnSpLocks/>
          </p:cNvCxnSpPr>
          <p:nvPr/>
        </p:nvCxnSpPr>
        <p:spPr>
          <a:xfrm>
            <a:off x="1282496" y="2068945"/>
            <a:ext cx="0" cy="2583117"/>
          </a:xfrm>
          <a:prstGeom prst="line">
            <a:avLst/>
          </a:prstGeom>
          <a:ln w="38100">
            <a:solidFill>
              <a:srgbClr val="F7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6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28E0C61-FFFF-0CC3-040B-8BFF94DF99C1}"/>
              </a:ext>
            </a:extLst>
          </p:cNvPr>
          <p:cNvGrpSpPr/>
          <p:nvPr/>
        </p:nvGrpSpPr>
        <p:grpSpPr>
          <a:xfrm>
            <a:off x="1044110" y="331541"/>
            <a:ext cx="10103780" cy="905918"/>
            <a:chOff x="1044110" y="331541"/>
            <a:chExt cx="10103780" cy="90591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5D9BA4A-CCCF-7B38-8D18-A3DF6451F494}"/>
                </a:ext>
              </a:extLst>
            </p:cNvPr>
            <p:cNvSpPr txBox="1"/>
            <p:nvPr/>
          </p:nvSpPr>
          <p:spPr>
            <a:xfrm>
              <a:off x="1044110" y="331541"/>
              <a:ext cx="52245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Demonstração</a:t>
              </a:r>
              <a:r>
                <a:rPr lang="pt-B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</a:t>
              </a:r>
              <a:r>
                <a:rPr lang="pt-BR" sz="3600" b="1" dirty="0" err="1">
                  <a:solidFill>
                    <a:srgbClr val="FF7299"/>
                  </a:solidFill>
                  <a:latin typeface="Abadi" panose="020B0604020104020204" pitchFamily="34" charset="0"/>
                </a:rPr>
                <a:t>DescontOn</a:t>
              </a:r>
              <a:endParaRPr lang="pt-BR" sz="3600" b="1" dirty="0">
                <a:solidFill>
                  <a:srgbClr val="FF7299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FCF95C-76F7-5F75-9AD0-0D1398A0AA41}"/>
                </a:ext>
              </a:extLst>
            </p:cNvPr>
            <p:cNvSpPr txBox="1"/>
            <p:nvPr/>
          </p:nvSpPr>
          <p:spPr>
            <a:xfrm>
              <a:off x="1801905" y="868127"/>
              <a:ext cx="9345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+mj-lt"/>
                </a:rPr>
                <a:t>Algumas possibilidades mais comuns no mercado para criar mecânicas de promoção: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12C8477-8AA8-4354-4753-0375D6EBE21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2" y="1052793"/>
              <a:ext cx="616324" cy="0"/>
            </a:xfrm>
            <a:prstGeom prst="line">
              <a:avLst/>
            </a:prstGeom>
            <a:ln w="38100">
              <a:solidFill>
                <a:srgbClr val="FF72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6530C479-0078-8F20-B11A-C356D96E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65" y="4205874"/>
            <a:ext cx="4876800" cy="4876800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EC5A973-CEDF-0437-C081-C530EBABD4D0}"/>
              </a:ext>
            </a:extLst>
          </p:cNvPr>
          <p:cNvGrpSpPr/>
          <p:nvPr/>
        </p:nvGrpSpPr>
        <p:grpSpPr>
          <a:xfrm>
            <a:off x="1185582" y="4144808"/>
            <a:ext cx="4472548" cy="2369837"/>
            <a:chOff x="1366278" y="3992862"/>
            <a:chExt cx="4472548" cy="236983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8010633-2E07-DE40-48F9-C44517E95A62}"/>
                </a:ext>
              </a:extLst>
            </p:cNvPr>
            <p:cNvGrpSpPr/>
            <p:nvPr/>
          </p:nvGrpSpPr>
          <p:grpSpPr>
            <a:xfrm>
              <a:off x="1366278" y="3992862"/>
              <a:ext cx="4472548" cy="2369837"/>
              <a:chOff x="1366277" y="4165330"/>
              <a:chExt cx="4124186" cy="182133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B075C99B-A55D-5F0D-5CCE-25265FE4E384}"/>
                  </a:ext>
                </a:extLst>
              </p:cNvPr>
              <p:cNvSpPr/>
              <p:nvPr/>
            </p:nvSpPr>
            <p:spPr>
              <a:xfrm>
                <a:off x="1366277" y="4165330"/>
                <a:ext cx="3702339" cy="1821330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E1B19D5E-EDAA-96C1-3D77-DEF0281616FB}"/>
                  </a:ext>
                </a:extLst>
              </p:cNvPr>
              <p:cNvGrpSpPr/>
              <p:nvPr/>
            </p:nvGrpSpPr>
            <p:grpSpPr>
              <a:xfrm>
                <a:off x="1639844" y="4409908"/>
                <a:ext cx="3850619" cy="1348281"/>
                <a:chOff x="1366279" y="4327562"/>
                <a:chExt cx="3850619" cy="1348281"/>
              </a:xfrm>
            </p:grpSpPr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A2AAC519-CAB7-5CB3-43CE-388FBDAEDF5A}"/>
                    </a:ext>
                  </a:extLst>
                </p:cNvPr>
                <p:cNvSpPr txBox="1"/>
                <p:nvPr/>
              </p:nvSpPr>
              <p:spPr>
                <a:xfrm>
                  <a:off x="1366279" y="4327562"/>
                  <a:ext cx="3850619" cy="134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   Compre 3 e Leve 2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39" name="Retângulo: Cantos Arredondados 38">
                  <a:extLst>
                    <a:ext uri="{FF2B5EF4-FFF2-40B4-BE49-F238E27FC236}">
                      <a16:creationId xmlns:a16="http://schemas.microsoft.com/office/drawing/2014/main" id="{E0B379E6-27AA-03E9-BCF3-FE23F68E510D}"/>
                    </a:ext>
                  </a:extLst>
                </p:cNvPr>
                <p:cNvSpPr/>
                <p:nvPr/>
              </p:nvSpPr>
              <p:spPr>
                <a:xfrm>
                  <a:off x="2384351" y="4966681"/>
                  <a:ext cx="1751528" cy="26019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ProdutoQuantidade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&gt;] </a:t>
                  </a:r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E67EE812-1286-DA0E-FF13-C33D1257B00E}"/>
                    </a:ext>
                  </a:extLst>
                </p:cNvPr>
                <p:cNvSpPr/>
                <p:nvPr/>
              </p:nvSpPr>
              <p:spPr>
                <a:xfrm>
                  <a:off x="2030199" y="5415774"/>
                  <a:ext cx="813389" cy="209359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[Ganhe]</a:t>
                  </a: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AEB1C730-B74E-2E65-A927-ECA00545A298}"/>
                    </a:ext>
                  </a:extLst>
                </p:cNvPr>
                <p:cNvSpPr txBox="1"/>
                <p:nvPr/>
              </p:nvSpPr>
              <p:spPr>
                <a:xfrm>
                  <a:off x="2952258" y="5390357"/>
                  <a:ext cx="296966" cy="26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DE20EC7-6F09-8E1F-6A09-410CBE22F4E1}"/>
                    </a:ext>
                  </a:extLst>
                </p:cNvPr>
                <p:cNvSpPr txBox="1"/>
                <p:nvPr/>
              </p:nvSpPr>
              <p:spPr>
                <a:xfrm>
                  <a:off x="4173002" y="4966682"/>
                  <a:ext cx="472888" cy="26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1" name="Imagem 50" descr="Ícone&#10;&#10;Descrição gerada automaticamente">
              <a:extLst>
                <a:ext uri="{FF2B5EF4-FFF2-40B4-BE49-F238E27FC236}">
                  <a16:creationId xmlns:a16="http://schemas.microsoft.com/office/drawing/2014/main" id="{7D96C1C3-3562-B12C-A492-72203726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52" y="4113633"/>
              <a:ext cx="753414" cy="753414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BBD5973-C3DA-B4BF-68BF-EE3BAF840D6E}"/>
              </a:ext>
            </a:extLst>
          </p:cNvPr>
          <p:cNvGrpSpPr/>
          <p:nvPr/>
        </p:nvGrpSpPr>
        <p:grpSpPr>
          <a:xfrm>
            <a:off x="1210097" y="1451390"/>
            <a:ext cx="4015068" cy="2369837"/>
            <a:chOff x="1210097" y="1451390"/>
            <a:chExt cx="4015068" cy="2369837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242CDE6-2A9A-73B9-1741-9CDFA552018B}"/>
                </a:ext>
              </a:extLst>
            </p:cNvPr>
            <p:cNvSpPr/>
            <p:nvPr/>
          </p:nvSpPr>
          <p:spPr>
            <a:xfrm>
              <a:off x="1210097" y="1451390"/>
              <a:ext cx="4015068" cy="2369837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9363471D-705A-D796-3349-9DDA01BD71AC}"/>
                </a:ext>
              </a:extLst>
            </p:cNvPr>
            <p:cNvGrpSpPr/>
            <p:nvPr/>
          </p:nvGrpSpPr>
          <p:grpSpPr>
            <a:xfrm>
              <a:off x="1636481" y="1759145"/>
              <a:ext cx="2849318" cy="1777315"/>
              <a:chOff x="1182221" y="1643729"/>
              <a:chExt cx="2849318" cy="1777315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C020A72-9541-4DB3-AAF3-5C83A39F50F8}"/>
                  </a:ext>
                </a:extLst>
              </p:cNvPr>
              <p:cNvSpPr txBox="1"/>
              <p:nvPr/>
            </p:nvSpPr>
            <p:spPr>
              <a:xfrm>
                <a:off x="1182221" y="1643729"/>
                <a:ext cx="25437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10% de desconto</a:t>
                </a:r>
              </a:p>
              <a:p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Condição: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Ação: </a:t>
                </a:r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31414A8-7E14-1348-200A-C873A4D63A3D}"/>
                  </a:ext>
                </a:extLst>
              </p:cNvPr>
              <p:cNvSpPr/>
              <p:nvPr/>
            </p:nvSpPr>
            <p:spPr>
              <a:xfrm>
                <a:off x="2227134" y="2501128"/>
                <a:ext cx="1804405" cy="2965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ProdutoSelecionado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EC85EBB5-E242-7570-1B82-001420D1CA7D}"/>
                  </a:ext>
                </a:extLst>
              </p:cNvPr>
              <p:cNvSpPr/>
              <p:nvPr/>
            </p:nvSpPr>
            <p:spPr>
              <a:xfrm>
                <a:off x="1846169" y="3105480"/>
                <a:ext cx="1653752" cy="2878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DescontoProduto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2293A87-696F-FE29-973D-F3ADDA53F4E9}"/>
                  </a:ext>
                </a:extLst>
              </p:cNvPr>
              <p:cNvSpPr txBox="1"/>
              <p:nvPr/>
            </p:nvSpPr>
            <p:spPr>
              <a:xfrm>
                <a:off x="3489513" y="3082490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4" name="Imagem 53" descr="Ícone&#10;&#10;Descrição gerada automaticamente">
              <a:extLst>
                <a:ext uri="{FF2B5EF4-FFF2-40B4-BE49-F238E27FC236}">
                  <a16:creationId xmlns:a16="http://schemas.microsoft.com/office/drawing/2014/main" id="{F1018633-70A6-9BCE-84AC-1A819479C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848" y="1588310"/>
              <a:ext cx="753414" cy="753414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BC17468B-0481-D504-CD7C-2AF1534324AF}"/>
              </a:ext>
            </a:extLst>
          </p:cNvPr>
          <p:cNvGrpSpPr/>
          <p:nvPr/>
        </p:nvGrpSpPr>
        <p:grpSpPr>
          <a:xfrm>
            <a:off x="6268617" y="1451389"/>
            <a:ext cx="4814020" cy="2369837"/>
            <a:chOff x="6310337" y="1451390"/>
            <a:chExt cx="4814020" cy="2369837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6239C69-FD89-0892-70E8-CE5BB1190FAC}"/>
                </a:ext>
              </a:extLst>
            </p:cNvPr>
            <p:cNvSpPr/>
            <p:nvPr/>
          </p:nvSpPr>
          <p:spPr>
            <a:xfrm>
              <a:off x="6310337" y="1451390"/>
              <a:ext cx="4507005" cy="2369837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C5F7959-E518-E097-4AE8-649AE724226C}"/>
                </a:ext>
              </a:extLst>
            </p:cNvPr>
            <p:cNvGrpSpPr/>
            <p:nvPr/>
          </p:nvGrpSpPr>
          <p:grpSpPr>
            <a:xfrm>
              <a:off x="6617351" y="1731275"/>
              <a:ext cx="4507006" cy="1754326"/>
              <a:chOff x="5918947" y="1634238"/>
              <a:chExt cx="4507006" cy="1754326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173B6BC-FDE1-9BDC-E32F-1F2CFAA088E5}"/>
                  </a:ext>
                </a:extLst>
              </p:cNvPr>
              <p:cNvSpPr txBox="1"/>
              <p:nvPr/>
            </p:nvSpPr>
            <p:spPr>
              <a:xfrm>
                <a:off x="5918947" y="1634238"/>
                <a:ext cx="45070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     Compre 3 e tenha 10% OFF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Condição: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Ação: </a:t>
                </a:r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5E3DF20-1901-5CE7-FB1A-93A9F6C48C22}"/>
                  </a:ext>
                </a:extLst>
              </p:cNvPr>
              <p:cNvSpPr/>
              <p:nvPr/>
            </p:nvSpPr>
            <p:spPr>
              <a:xfrm>
                <a:off x="6996592" y="2519506"/>
                <a:ext cx="1986043" cy="29942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ProdutoQuantidade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&gt;]</a:t>
                </a: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55E9E798-EB6A-4995-AD1B-3C1617AEE3B3}"/>
                  </a:ext>
                </a:extLst>
              </p:cNvPr>
              <p:cNvSpPr/>
              <p:nvPr/>
            </p:nvSpPr>
            <p:spPr>
              <a:xfrm>
                <a:off x="6593263" y="3055812"/>
                <a:ext cx="1609470" cy="29953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DescontoProduto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28CEDD3-A645-6673-7267-C43651FFF4F1}"/>
                  </a:ext>
                </a:extLst>
              </p:cNvPr>
              <p:cNvSpPr txBox="1"/>
              <p:nvPr/>
            </p:nvSpPr>
            <p:spPr>
              <a:xfrm>
                <a:off x="9045638" y="2498528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C4322A9-269B-19DB-AA9C-3C31F9C707CA}"/>
                  </a:ext>
                </a:extLst>
              </p:cNvPr>
              <p:cNvSpPr txBox="1"/>
              <p:nvPr/>
            </p:nvSpPr>
            <p:spPr>
              <a:xfrm>
                <a:off x="8202733" y="3050010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8" name="Imagem 57" descr="Ícone&#10;&#10;Descrição gerada automaticamente">
              <a:extLst>
                <a:ext uri="{FF2B5EF4-FFF2-40B4-BE49-F238E27FC236}">
                  <a16:creationId xmlns:a16="http://schemas.microsoft.com/office/drawing/2014/main" id="{9DF593BA-841F-484E-148D-4D1B879D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237" y="1662453"/>
              <a:ext cx="605128" cy="6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6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28E0C61-FFFF-0CC3-040B-8BFF94DF99C1}"/>
              </a:ext>
            </a:extLst>
          </p:cNvPr>
          <p:cNvGrpSpPr/>
          <p:nvPr/>
        </p:nvGrpSpPr>
        <p:grpSpPr>
          <a:xfrm>
            <a:off x="1044110" y="331541"/>
            <a:ext cx="10103780" cy="905918"/>
            <a:chOff x="1044110" y="331541"/>
            <a:chExt cx="10103780" cy="90591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5D9BA4A-CCCF-7B38-8D18-A3DF6451F494}"/>
                </a:ext>
              </a:extLst>
            </p:cNvPr>
            <p:cNvSpPr txBox="1"/>
            <p:nvPr/>
          </p:nvSpPr>
          <p:spPr>
            <a:xfrm>
              <a:off x="1044110" y="331541"/>
              <a:ext cx="5500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+Possibilidades</a:t>
              </a:r>
              <a:r>
                <a:rPr lang="pt-B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</a:t>
              </a:r>
              <a:r>
                <a:rPr lang="pt-BR" sz="3600" b="1" dirty="0" err="1">
                  <a:solidFill>
                    <a:srgbClr val="FF7299"/>
                  </a:solidFill>
                  <a:latin typeface="Abadi" panose="020B0604020104020204" pitchFamily="34" charset="0"/>
                </a:rPr>
                <a:t>DescontOn</a:t>
              </a:r>
              <a:endParaRPr lang="pt-BR" sz="3600" b="1" dirty="0">
                <a:solidFill>
                  <a:srgbClr val="FF7299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FCF95C-76F7-5F75-9AD0-0D1398A0AA41}"/>
                </a:ext>
              </a:extLst>
            </p:cNvPr>
            <p:cNvSpPr txBox="1"/>
            <p:nvPr/>
          </p:nvSpPr>
          <p:spPr>
            <a:xfrm>
              <a:off x="1801905" y="868127"/>
              <a:ext cx="9345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+mj-lt"/>
                </a:rPr>
                <a:t>Algumas possibilidades para serem adicionadas: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12C8477-8AA8-4354-4753-0375D6EBE21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2" y="1052793"/>
              <a:ext cx="616324" cy="0"/>
            </a:xfrm>
            <a:prstGeom prst="line">
              <a:avLst/>
            </a:prstGeom>
            <a:ln w="38100">
              <a:solidFill>
                <a:srgbClr val="FF72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6530C479-0078-8F20-B11A-C356D96E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18" y="4873956"/>
            <a:ext cx="4876800" cy="487680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A1D56883-5FEC-D863-DF94-2FE491AD0B5B}"/>
              </a:ext>
            </a:extLst>
          </p:cNvPr>
          <p:cNvGrpSpPr/>
          <p:nvPr/>
        </p:nvGrpSpPr>
        <p:grpSpPr>
          <a:xfrm>
            <a:off x="1185582" y="2489615"/>
            <a:ext cx="4015068" cy="2369837"/>
            <a:chOff x="1210097" y="1451390"/>
            <a:chExt cx="4015068" cy="2369837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BBD5973-C3DA-B4BF-68BF-EE3BAF840D6E}"/>
                </a:ext>
              </a:extLst>
            </p:cNvPr>
            <p:cNvGrpSpPr/>
            <p:nvPr/>
          </p:nvGrpSpPr>
          <p:grpSpPr>
            <a:xfrm>
              <a:off x="1210097" y="1451390"/>
              <a:ext cx="4015068" cy="2369837"/>
              <a:chOff x="1210097" y="1451390"/>
              <a:chExt cx="4015068" cy="2369837"/>
            </a:xfrm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0242CDE6-2A9A-73B9-1741-9CDFA552018B}"/>
                  </a:ext>
                </a:extLst>
              </p:cNvPr>
              <p:cNvSpPr/>
              <p:nvPr/>
            </p:nvSpPr>
            <p:spPr>
              <a:xfrm>
                <a:off x="1210097" y="1451390"/>
                <a:ext cx="4015068" cy="2369837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9363471D-705A-D796-3349-9DDA01BD71AC}"/>
                  </a:ext>
                </a:extLst>
              </p:cNvPr>
              <p:cNvGrpSpPr/>
              <p:nvPr/>
            </p:nvGrpSpPr>
            <p:grpSpPr>
              <a:xfrm>
                <a:off x="1569637" y="1731274"/>
                <a:ext cx="3495833" cy="1754326"/>
                <a:chOff x="1115377" y="1615858"/>
                <a:chExt cx="3495833" cy="1754326"/>
              </a:xfrm>
            </p:grpSpPr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DC020A72-9541-4DB3-AAF3-5C83A39F50F8}"/>
                    </a:ext>
                  </a:extLst>
                </p:cNvPr>
                <p:cNvSpPr txBox="1"/>
                <p:nvPr/>
              </p:nvSpPr>
              <p:spPr>
                <a:xfrm>
                  <a:off x="1115377" y="1615858"/>
                  <a:ext cx="3495833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Compre 3 e Ganhe 10% OFF</a:t>
                  </a:r>
                </a:p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no Item de Menor Valor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A31414A8-7E14-1348-200A-C873A4D63A3D}"/>
                    </a:ext>
                  </a:extLst>
                </p:cNvPr>
                <p:cNvSpPr/>
                <p:nvPr/>
              </p:nvSpPr>
              <p:spPr>
                <a:xfrm>
                  <a:off x="2165859" y="2459275"/>
                  <a:ext cx="1909460" cy="2965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ProdutoQuantidade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&gt;]</a:t>
                  </a:r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EC85EBB5-E242-7570-1B82-001420D1CA7D}"/>
                    </a:ext>
                  </a:extLst>
                </p:cNvPr>
                <p:cNvSpPr/>
                <p:nvPr/>
              </p:nvSpPr>
              <p:spPr>
                <a:xfrm>
                  <a:off x="1788154" y="3031630"/>
                  <a:ext cx="2043154" cy="28781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DescontomMenorValor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]</a:t>
                  </a:r>
                </a:p>
              </p:txBody>
            </p: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12293A87-696F-FE29-973D-F3ADDA53F4E9}"/>
                    </a:ext>
                  </a:extLst>
                </p:cNvPr>
                <p:cNvSpPr txBox="1"/>
                <p:nvPr/>
              </p:nvSpPr>
              <p:spPr>
                <a:xfrm>
                  <a:off x="3843634" y="3010358"/>
                  <a:ext cx="472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10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A8738ED0-9FEF-031B-4F05-DB7C96543575}"/>
                </a:ext>
              </a:extLst>
            </p:cNvPr>
            <p:cNvGrpSpPr/>
            <p:nvPr/>
          </p:nvGrpSpPr>
          <p:grpSpPr>
            <a:xfrm>
              <a:off x="1493744" y="1703840"/>
              <a:ext cx="714203" cy="678551"/>
              <a:chOff x="1185582" y="2219325"/>
              <a:chExt cx="1062318" cy="1057272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EA079E6-B545-BA27-D701-70D435C97943}"/>
                  </a:ext>
                </a:extLst>
              </p:cNvPr>
              <p:cNvSpPr/>
              <p:nvPr/>
            </p:nvSpPr>
            <p:spPr>
              <a:xfrm>
                <a:off x="1185582" y="2219325"/>
                <a:ext cx="1062318" cy="105727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3" name="Imagem 42" descr="Ícone&#10;&#10;Descrição gerada automaticamente">
                <a:extLst>
                  <a:ext uri="{FF2B5EF4-FFF2-40B4-BE49-F238E27FC236}">
                    <a16:creationId xmlns:a16="http://schemas.microsoft.com/office/drawing/2014/main" id="{81EAA51A-69C7-0B6D-9756-ADE070CA8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7686" y="2389353"/>
                <a:ext cx="792283" cy="792283"/>
              </a:xfrm>
              <a:prstGeom prst="rect">
                <a:avLst/>
              </a:prstGeom>
            </p:spPr>
          </p:pic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398FDA83-73FD-4003-6AE8-AAF093AA847C}"/>
                </a:ext>
              </a:extLst>
            </p:cNvPr>
            <p:cNvSpPr txBox="1"/>
            <p:nvPr/>
          </p:nvSpPr>
          <p:spPr>
            <a:xfrm>
              <a:off x="4600149" y="2551228"/>
              <a:ext cx="472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E956B64-40F2-455A-A44F-0518A044769C}"/>
              </a:ext>
            </a:extLst>
          </p:cNvPr>
          <p:cNvGrpSpPr/>
          <p:nvPr/>
        </p:nvGrpSpPr>
        <p:grpSpPr>
          <a:xfrm>
            <a:off x="6314515" y="2489615"/>
            <a:ext cx="4507005" cy="2369837"/>
            <a:chOff x="6333870" y="2461743"/>
            <a:chExt cx="4507005" cy="2369837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BC17468B-0481-D504-CD7C-2AF1534324AF}"/>
                </a:ext>
              </a:extLst>
            </p:cNvPr>
            <p:cNvGrpSpPr/>
            <p:nvPr/>
          </p:nvGrpSpPr>
          <p:grpSpPr>
            <a:xfrm>
              <a:off x="6333870" y="2461743"/>
              <a:ext cx="4507005" cy="2369837"/>
              <a:chOff x="6310337" y="1451390"/>
              <a:chExt cx="4507005" cy="2369837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A6239C69-FD89-0892-70E8-CE5BB1190FAC}"/>
                  </a:ext>
                </a:extLst>
              </p:cNvPr>
              <p:cNvSpPr/>
              <p:nvPr/>
            </p:nvSpPr>
            <p:spPr>
              <a:xfrm>
                <a:off x="6310337" y="1451390"/>
                <a:ext cx="4507005" cy="2369837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8C5F7959-E518-E097-4AE8-649AE724226C}"/>
                  </a:ext>
                </a:extLst>
              </p:cNvPr>
              <p:cNvGrpSpPr/>
              <p:nvPr/>
            </p:nvGrpSpPr>
            <p:grpSpPr>
              <a:xfrm>
                <a:off x="6617350" y="1731275"/>
                <a:ext cx="3931867" cy="1754326"/>
                <a:chOff x="5918946" y="1634238"/>
                <a:chExt cx="3931867" cy="1754326"/>
              </a:xfrm>
            </p:grpSpPr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5173B6BC-FDE1-9BDC-E32F-1F2CFAA088E5}"/>
                    </a:ext>
                  </a:extLst>
                </p:cNvPr>
                <p:cNvSpPr txBox="1"/>
                <p:nvPr/>
              </p:nvSpPr>
              <p:spPr>
                <a:xfrm>
                  <a:off x="5918946" y="1634238"/>
                  <a:ext cx="3931867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       Compras acima de 200 reais</a:t>
                  </a:r>
                </a:p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       ganham 20% OFF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5E3DF20-1901-5CE7-FB1A-93A9F6C48C22}"/>
                    </a:ext>
                  </a:extLst>
                </p:cNvPr>
                <p:cNvSpPr/>
                <p:nvPr/>
              </p:nvSpPr>
              <p:spPr>
                <a:xfrm>
                  <a:off x="6996593" y="2519506"/>
                  <a:ext cx="1409700" cy="29942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ValorTotal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&gt;]</a:t>
                  </a:r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55E9E798-EB6A-4995-AD1B-3C1617AEE3B3}"/>
                    </a:ext>
                  </a:extLst>
                </p:cNvPr>
                <p:cNvSpPr/>
                <p:nvPr/>
              </p:nvSpPr>
              <p:spPr>
                <a:xfrm>
                  <a:off x="6593263" y="3055812"/>
                  <a:ext cx="1409700" cy="299534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DescontoTotal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]</a:t>
                  </a:r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328CEDD3-A645-6673-7267-C43651FFF4F1}"/>
                    </a:ext>
                  </a:extLst>
                </p:cNvPr>
                <p:cNvSpPr txBox="1"/>
                <p:nvPr/>
              </p:nvSpPr>
              <p:spPr>
                <a:xfrm>
                  <a:off x="8483185" y="2513637"/>
                  <a:ext cx="5670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199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C4322A9-269B-19DB-AA9C-3C31F9C707CA}"/>
                    </a:ext>
                  </a:extLst>
                </p:cNvPr>
                <p:cNvSpPr txBox="1"/>
                <p:nvPr/>
              </p:nvSpPr>
              <p:spPr>
                <a:xfrm>
                  <a:off x="8073532" y="3048546"/>
                  <a:ext cx="472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" name="Imagem 4" descr="Desenho de placa de sinalização&#10;&#10;Descrição gerada automaticamente com confiança média">
              <a:extLst>
                <a:ext uri="{FF2B5EF4-FFF2-40B4-BE49-F238E27FC236}">
                  <a16:creationId xmlns:a16="http://schemas.microsoft.com/office/drawing/2014/main" id="{A64A94D5-E66C-79D0-E6A7-ABC69963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850" y="2716614"/>
              <a:ext cx="712386" cy="712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86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E4962-47ED-422A-8E76-C424A7B4FC67}"/>
              </a:ext>
            </a:extLst>
          </p:cNvPr>
          <p:cNvGrpSpPr/>
          <p:nvPr/>
        </p:nvGrpSpPr>
        <p:grpSpPr>
          <a:xfrm>
            <a:off x="3844471" y="-253303"/>
            <a:ext cx="1762546" cy="5336823"/>
            <a:chOff x="547953" y="-257790"/>
            <a:chExt cx="1762546" cy="533682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BFBF53-FDDB-434E-8779-4F38A2A2BB85}"/>
                </a:ext>
              </a:extLst>
            </p:cNvPr>
            <p:cNvGrpSpPr/>
            <p:nvPr/>
          </p:nvGrpSpPr>
          <p:grpSpPr>
            <a:xfrm>
              <a:off x="547953" y="-257790"/>
              <a:ext cx="1762546" cy="5336823"/>
              <a:chOff x="323258" y="-672037"/>
              <a:chExt cx="1762546" cy="5336823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74A9259-D773-49E4-9691-8EFE6AE654D9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59" name="Rectangle: Top Corners Rounded 158">
                <a:extLst>
                  <a:ext uri="{FF2B5EF4-FFF2-40B4-BE49-F238E27FC236}">
                    <a16:creationId xmlns:a16="http://schemas.microsoft.com/office/drawing/2014/main" id="{CEC38630-1255-456E-BF2B-F25836B2A026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0" name="Rectangle: Top Corners Rounded 159">
                <a:extLst>
                  <a:ext uri="{FF2B5EF4-FFF2-40B4-BE49-F238E27FC236}">
                    <a16:creationId xmlns:a16="http://schemas.microsoft.com/office/drawing/2014/main" id="{00E7F646-7B0A-465A-96BB-8EDAEA6F456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B11DDA6-45CF-4601-B11E-B407379E2356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62" name="Block Arc 161">
                <a:extLst>
                  <a:ext uri="{FF2B5EF4-FFF2-40B4-BE49-F238E27FC236}">
                    <a16:creationId xmlns:a16="http://schemas.microsoft.com/office/drawing/2014/main" id="{1F21E018-13F5-4330-B30D-345782D38857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8A2EB5A-716F-4E31-888C-09546261E66B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5B63D5-EA41-4119-9111-F83C95740FD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camila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6E2388D-9880-4C3E-98DD-872248804814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p.o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30CDF10-1AF3-40DA-881D-923CD2FFAFDD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D304AD7D-CC17-4E5B-A1C3-AA46B3983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6" y="3236751"/>
              <a:ext cx="905587" cy="905587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CE5F3DD-65ED-4BC5-90DE-61AB35C51DAF}"/>
              </a:ext>
            </a:extLst>
          </p:cNvPr>
          <p:cNvGrpSpPr/>
          <p:nvPr/>
        </p:nvGrpSpPr>
        <p:grpSpPr>
          <a:xfrm>
            <a:off x="6492057" y="-253303"/>
            <a:ext cx="1762546" cy="5336823"/>
            <a:chOff x="6492057" y="-253303"/>
            <a:chExt cx="1762546" cy="533682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A8C4C3C-4402-48D0-BAA9-A047D335E1F9}"/>
                </a:ext>
              </a:extLst>
            </p:cNvPr>
            <p:cNvGrpSpPr/>
            <p:nvPr/>
          </p:nvGrpSpPr>
          <p:grpSpPr>
            <a:xfrm>
              <a:off x="6492057" y="-253303"/>
              <a:ext cx="1762546" cy="5336823"/>
              <a:chOff x="323258" y="-672037"/>
              <a:chExt cx="1762546" cy="5336823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2D53A678-B96B-45DC-A665-A975B221FE1F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5B0E0D92-606F-4E0E-AD63-E878BAA9D5F0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6DBA3F7D-871B-4C6C-A82C-D5FBD19626A7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894E2-5964-4CDB-A69B-04EAC9373D2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74" name="Block Arc 173">
                <a:extLst>
                  <a:ext uri="{FF2B5EF4-FFF2-40B4-BE49-F238E27FC236}">
                    <a16:creationId xmlns:a16="http://schemas.microsoft.com/office/drawing/2014/main" id="{705BB50B-139E-4C9C-8167-869308D66C62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704B2D7-CBB6-4AF1-B460-CA2BE9C1FD3C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51DD393-CD49-41A2-BE45-27418A99B925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beatriz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4294DF-A020-4B51-9969-9EEED5A6F002}"/>
                  </a:ext>
                </a:extLst>
              </p:cNvPr>
              <p:cNvSpPr txBox="1"/>
              <p:nvPr/>
            </p:nvSpPr>
            <p:spPr>
              <a:xfrm>
                <a:off x="583691" y="4072967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s.m</a:t>
                </a:r>
                <a:endParaRPr lang="id-ID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493DD8C4-712A-4F69-832A-D9F63304B5A1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pic>
          <p:nvPicPr>
            <p:cNvPr id="14" name="Imagem 13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69D96BC-ECA2-43E1-9AF2-CEAE4945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95" y="3173691"/>
              <a:ext cx="979631" cy="97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399080"/>
      </p:ext>
    </p:extLst>
  </p:cSld>
  <p:clrMapOvr>
    <a:masterClrMapping/>
  </p:clrMapOvr>
  <p:transition spd="slow" advClick="0" advTm="4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6">
            <a:extLst>
              <a:ext uri="{FF2B5EF4-FFF2-40B4-BE49-F238E27FC236}">
                <a16:creationId xmlns:a16="http://schemas.microsoft.com/office/drawing/2014/main" id="{D72B05DE-1806-440F-A6A3-D71E62A825A7}"/>
              </a:ext>
            </a:extLst>
          </p:cNvPr>
          <p:cNvSpPr/>
          <p:nvPr/>
        </p:nvSpPr>
        <p:spPr>
          <a:xfrm>
            <a:off x="-3766242" y="4696391"/>
            <a:ext cx="15958242" cy="1350000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504045"/>
      </p:ext>
    </p:extLst>
  </p:cSld>
  <p:clrMapOvr>
    <a:masterClrMapping/>
  </p:clrMapOvr>
  <p:transition spd="slow" advClick="0" advTm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D41B293-8806-44CB-ADDF-478F5BE79B50}"/>
              </a:ext>
            </a:extLst>
          </p:cNvPr>
          <p:cNvGrpSpPr/>
          <p:nvPr/>
        </p:nvGrpSpPr>
        <p:grpSpPr>
          <a:xfrm>
            <a:off x="2930454" y="-154443"/>
            <a:ext cx="1762546" cy="5336823"/>
            <a:chOff x="416346" y="-263786"/>
            <a:chExt cx="1762546" cy="5336823"/>
          </a:xfrm>
        </p:grpSpPr>
        <p:grpSp>
          <p:nvGrpSpPr>
            <p:cNvPr id="92" name="Group 155">
              <a:extLst>
                <a:ext uri="{FF2B5EF4-FFF2-40B4-BE49-F238E27FC236}">
                  <a16:creationId xmlns:a16="http://schemas.microsoft.com/office/drawing/2014/main" id="{28AF1F68-4DCF-4832-8C31-7D980115EA92}"/>
                </a:ext>
              </a:extLst>
            </p:cNvPr>
            <p:cNvGrpSpPr/>
            <p:nvPr/>
          </p:nvGrpSpPr>
          <p:grpSpPr>
            <a:xfrm>
              <a:off x="416346" y="-263786"/>
              <a:ext cx="1762546" cy="5336823"/>
              <a:chOff x="323258" y="-672037"/>
              <a:chExt cx="1762546" cy="5336823"/>
            </a:xfrm>
          </p:grpSpPr>
          <p:sp>
            <p:nvSpPr>
              <p:cNvPr id="94" name="Rectangle: Rounded Corners 157">
                <a:extLst>
                  <a:ext uri="{FF2B5EF4-FFF2-40B4-BE49-F238E27FC236}">
                    <a16:creationId xmlns:a16="http://schemas.microsoft.com/office/drawing/2014/main" id="{4666C69F-680D-4577-BF6D-F68CCF3C73D1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5" name="Rectangle: Top Corners Rounded 158">
                <a:extLst>
                  <a:ext uri="{FF2B5EF4-FFF2-40B4-BE49-F238E27FC236}">
                    <a16:creationId xmlns:a16="http://schemas.microsoft.com/office/drawing/2014/main" id="{9A9D4D0D-EB6D-499A-8FF9-0583506ED2B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6" name="Rectangle: Top Corners Rounded 159">
                <a:extLst>
                  <a:ext uri="{FF2B5EF4-FFF2-40B4-BE49-F238E27FC236}">
                    <a16:creationId xmlns:a16="http://schemas.microsoft.com/office/drawing/2014/main" id="{AF9E8384-983C-4521-8DF1-444959EDC3D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7" name="Freeform: Shape 160">
                <a:extLst>
                  <a:ext uri="{FF2B5EF4-FFF2-40B4-BE49-F238E27FC236}">
                    <a16:creationId xmlns:a16="http://schemas.microsoft.com/office/drawing/2014/main" id="{59E04D80-F93D-4F03-A387-986247B8B9F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98" name="Block Arc 161">
                <a:extLst>
                  <a:ext uri="{FF2B5EF4-FFF2-40B4-BE49-F238E27FC236}">
                    <a16:creationId xmlns:a16="http://schemas.microsoft.com/office/drawing/2014/main" id="{10E08A28-3123-48A4-A483-E9C8627C2525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162">
                <a:extLst>
                  <a:ext uri="{FF2B5EF4-FFF2-40B4-BE49-F238E27FC236}">
                    <a16:creationId xmlns:a16="http://schemas.microsoft.com/office/drawing/2014/main" id="{6B907D92-7895-455D-8302-89A35E6A74A1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0" name="Rectangle 163">
                <a:extLst>
                  <a:ext uri="{FF2B5EF4-FFF2-40B4-BE49-F238E27FC236}">
                    <a16:creationId xmlns:a16="http://schemas.microsoft.com/office/drawing/2014/main" id="{047158A2-2E93-4E86-9118-8A87209606F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stephani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1" name="TextBox 164">
                <a:extLst>
                  <a:ext uri="{FF2B5EF4-FFF2-40B4-BE49-F238E27FC236}">
                    <a16:creationId xmlns:a16="http://schemas.microsoft.com/office/drawing/2014/main" id="{2D514D3E-2F2C-4DFC-ADEC-B99891A0E6AA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2" name="Rectangle: Rounded Corners 165">
                <a:extLst>
                  <a:ext uri="{FF2B5EF4-FFF2-40B4-BE49-F238E27FC236}">
                    <a16:creationId xmlns:a16="http://schemas.microsoft.com/office/drawing/2014/main" id="{3EE8CF2D-D6DF-4355-A921-3B84DD2BD1D6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93" name="Imagem 92" descr="Desenho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5E904495-D9BD-4F42-8CE1-8B1DF02A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8" y="3203700"/>
              <a:ext cx="940931" cy="940931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21625A-1EBB-48E3-9881-11667F1EDC05}"/>
              </a:ext>
            </a:extLst>
          </p:cNvPr>
          <p:cNvGrpSpPr/>
          <p:nvPr/>
        </p:nvGrpSpPr>
        <p:grpSpPr>
          <a:xfrm>
            <a:off x="5226523" y="-148447"/>
            <a:ext cx="1762546" cy="5336823"/>
            <a:chOff x="2402022" y="-267779"/>
            <a:chExt cx="1762546" cy="5336823"/>
          </a:xfrm>
        </p:grpSpPr>
        <p:grpSp>
          <p:nvGrpSpPr>
            <p:cNvPr id="78" name="Group 155">
              <a:extLst>
                <a:ext uri="{FF2B5EF4-FFF2-40B4-BE49-F238E27FC236}">
                  <a16:creationId xmlns:a16="http://schemas.microsoft.com/office/drawing/2014/main" id="{D5357506-743A-43C3-8497-F1C3EFE90338}"/>
                </a:ext>
              </a:extLst>
            </p:cNvPr>
            <p:cNvGrpSpPr/>
            <p:nvPr/>
          </p:nvGrpSpPr>
          <p:grpSpPr>
            <a:xfrm>
              <a:off x="2402022" y="-267779"/>
              <a:ext cx="1762546" cy="5336823"/>
              <a:chOff x="323258" y="-672037"/>
              <a:chExt cx="1762546" cy="5336823"/>
            </a:xfrm>
          </p:grpSpPr>
          <p:sp>
            <p:nvSpPr>
              <p:cNvPr id="89" name="Rectangle: Rounded Corners 157">
                <a:extLst>
                  <a:ext uri="{FF2B5EF4-FFF2-40B4-BE49-F238E27FC236}">
                    <a16:creationId xmlns:a16="http://schemas.microsoft.com/office/drawing/2014/main" id="{C7EAC35A-6BDC-4042-88D8-DCE95DEF6CCE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0" name="Rectangle: Top Corners Rounded 158">
                <a:extLst>
                  <a:ext uri="{FF2B5EF4-FFF2-40B4-BE49-F238E27FC236}">
                    <a16:creationId xmlns:a16="http://schemas.microsoft.com/office/drawing/2014/main" id="{A6FB7B16-A168-461A-8E04-4BB33D6D0DEA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3" name="Rectangle: Top Corners Rounded 159">
                <a:extLst>
                  <a:ext uri="{FF2B5EF4-FFF2-40B4-BE49-F238E27FC236}">
                    <a16:creationId xmlns:a16="http://schemas.microsoft.com/office/drawing/2014/main" id="{931C70D8-35ED-41B1-9D3C-D6D125DE9790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4" name="Freeform: Shape 160">
                <a:extLst>
                  <a:ext uri="{FF2B5EF4-FFF2-40B4-BE49-F238E27FC236}">
                    <a16:creationId xmlns:a16="http://schemas.microsoft.com/office/drawing/2014/main" id="{09E403A5-EEDB-4C69-B8B1-9D7F3EF1F6E4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05" name="Block Arc 161">
                <a:extLst>
                  <a:ext uri="{FF2B5EF4-FFF2-40B4-BE49-F238E27FC236}">
                    <a16:creationId xmlns:a16="http://schemas.microsoft.com/office/drawing/2014/main" id="{645B2840-4703-4FFC-8F79-58F6C76D99B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62">
                <a:extLst>
                  <a:ext uri="{FF2B5EF4-FFF2-40B4-BE49-F238E27FC236}">
                    <a16:creationId xmlns:a16="http://schemas.microsoft.com/office/drawing/2014/main" id="{B52925E5-9F6A-4548-A6B8-6F0A5948481A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7" name="Rectangle 163">
                <a:extLst>
                  <a:ext uri="{FF2B5EF4-FFF2-40B4-BE49-F238E27FC236}">
                    <a16:creationId xmlns:a16="http://schemas.microsoft.com/office/drawing/2014/main" id="{47F3B545-4848-41FE-A944-2E3F5277CE68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kauã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8" name="TextBox 164">
                <a:extLst>
                  <a:ext uri="{FF2B5EF4-FFF2-40B4-BE49-F238E27FC236}">
                    <a16:creationId xmlns:a16="http://schemas.microsoft.com/office/drawing/2014/main" id="{CDED8B72-8C05-48BB-9049-2002904DA398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9" name="Rectangle: Rounded Corners 165">
                <a:extLst>
                  <a:ext uri="{FF2B5EF4-FFF2-40B4-BE49-F238E27FC236}">
                    <a16:creationId xmlns:a16="http://schemas.microsoft.com/office/drawing/2014/main" id="{A48ED123-E40A-43BB-BFCA-E55FA848E189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3" name="Imagem 2" descr="Ícone&#10;&#10;Descrição gerada automaticamente">
              <a:extLst>
                <a:ext uri="{FF2B5EF4-FFF2-40B4-BE49-F238E27FC236}">
                  <a16:creationId xmlns:a16="http://schemas.microsoft.com/office/drawing/2014/main" id="{5BFCC6D8-71F6-4F9A-8074-555F6E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256" y="3232472"/>
              <a:ext cx="907476" cy="907476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8A183E9-7E66-454D-AD37-89D7C6623710}"/>
              </a:ext>
            </a:extLst>
          </p:cNvPr>
          <p:cNvGrpSpPr/>
          <p:nvPr/>
        </p:nvGrpSpPr>
        <p:grpSpPr>
          <a:xfrm>
            <a:off x="7423334" y="-154443"/>
            <a:ext cx="1762546" cy="5336823"/>
            <a:chOff x="8720847" y="-257790"/>
            <a:chExt cx="1762546" cy="5336823"/>
          </a:xfrm>
        </p:grpSpPr>
        <p:grpSp>
          <p:nvGrpSpPr>
            <p:cNvPr id="123" name="Group 155">
              <a:extLst>
                <a:ext uri="{FF2B5EF4-FFF2-40B4-BE49-F238E27FC236}">
                  <a16:creationId xmlns:a16="http://schemas.microsoft.com/office/drawing/2014/main" id="{18BA381D-26CA-4A1E-87B5-37D78D981D3A}"/>
                </a:ext>
              </a:extLst>
            </p:cNvPr>
            <p:cNvGrpSpPr/>
            <p:nvPr/>
          </p:nvGrpSpPr>
          <p:grpSpPr>
            <a:xfrm>
              <a:off x="8720847" y="-257790"/>
              <a:ext cx="1762546" cy="5336823"/>
              <a:chOff x="323258" y="-672037"/>
              <a:chExt cx="1762546" cy="5336823"/>
            </a:xfrm>
          </p:grpSpPr>
          <p:sp>
            <p:nvSpPr>
              <p:cNvPr id="125" name="Rectangle: Rounded Corners 157">
                <a:extLst>
                  <a:ext uri="{FF2B5EF4-FFF2-40B4-BE49-F238E27FC236}">
                    <a16:creationId xmlns:a16="http://schemas.microsoft.com/office/drawing/2014/main" id="{A042C35D-4E7E-445C-95FA-15A44DA2E954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6" name="Rectangle: Top Corners Rounded 158">
                <a:extLst>
                  <a:ext uri="{FF2B5EF4-FFF2-40B4-BE49-F238E27FC236}">
                    <a16:creationId xmlns:a16="http://schemas.microsoft.com/office/drawing/2014/main" id="{5772E6E7-FC74-4C88-AB8C-E3F625FA01C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7" name="Rectangle: Top Corners Rounded 159">
                <a:extLst>
                  <a:ext uri="{FF2B5EF4-FFF2-40B4-BE49-F238E27FC236}">
                    <a16:creationId xmlns:a16="http://schemas.microsoft.com/office/drawing/2014/main" id="{5C35A0BE-4190-4DEE-AA0D-27106893AACD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8" name="Freeform: Shape 160">
                <a:extLst>
                  <a:ext uri="{FF2B5EF4-FFF2-40B4-BE49-F238E27FC236}">
                    <a16:creationId xmlns:a16="http://schemas.microsoft.com/office/drawing/2014/main" id="{B032A331-330E-4FFB-A17C-C5DF63D9329D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29" name="Block Arc 161">
                <a:extLst>
                  <a:ext uri="{FF2B5EF4-FFF2-40B4-BE49-F238E27FC236}">
                    <a16:creationId xmlns:a16="http://schemas.microsoft.com/office/drawing/2014/main" id="{A027215B-63E8-4AF3-8275-F37E80F9562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62">
                <a:extLst>
                  <a:ext uri="{FF2B5EF4-FFF2-40B4-BE49-F238E27FC236}">
                    <a16:creationId xmlns:a16="http://schemas.microsoft.com/office/drawing/2014/main" id="{F0BF68B1-7CFC-47F4-A881-41B1F00FA2CF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1" name="Rectangle 163">
                <a:extLst>
                  <a:ext uri="{FF2B5EF4-FFF2-40B4-BE49-F238E27FC236}">
                    <a16:creationId xmlns:a16="http://schemas.microsoft.com/office/drawing/2014/main" id="{98C316FF-48A8-43CA-9B80-55CD7ECC583B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pedro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2" name="TextBox 164">
                <a:extLst>
                  <a:ext uri="{FF2B5EF4-FFF2-40B4-BE49-F238E27FC236}">
                    <a16:creationId xmlns:a16="http://schemas.microsoft.com/office/drawing/2014/main" id="{1294025F-D6DC-43E5-99D4-945F5F3A331E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3" name="Rectangle: Rounded Corners 165">
                <a:extLst>
                  <a:ext uri="{FF2B5EF4-FFF2-40B4-BE49-F238E27FC236}">
                    <a16:creationId xmlns:a16="http://schemas.microsoft.com/office/drawing/2014/main" id="{8D8C4718-F0B3-4D58-AA14-68BE01667C63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BCD7FDA2-2C6C-4DDE-BC4A-A1EF9748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985" y="3205389"/>
              <a:ext cx="898818" cy="898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63173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2A76D6-37D1-4E2B-BEA4-450CD4291667}"/>
              </a:ext>
            </a:extLst>
          </p:cNvPr>
          <p:cNvSpPr/>
          <p:nvPr/>
        </p:nvSpPr>
        <p:spPr>
          <a:xfrm>
            <a:off x="-31501" y="0"/>
            <a:ext cx="12191999" cy="6877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EF7B7DE-8F4C-49CD-AAC2-97CB8F1F47D0}"/>
              </a:ext>
            </a:extLst>
          </p:cNvPr>
          <p:cNvSpPr/>
          <p:nvPr/>
        </p:nvSpPr>
        <p:spPr>
          <a:xfrm>
            <a:off x="0" y="1703438"/>
            <a:ext cx="7941228" cy="34511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B179B88-B2A5-42F6-8B6F-F47A158EC025}"/>
              </a:ext>
            </a:extLst>
          </p:cNvPr>
          <p:cNvSpPr txBox="1"/>
          <p:nvPr/>
        </p:nvSpPr>
        <p:spPr>
          <a:xfrm>
            <a:off x="201750" y="2394462"/>
            <a:ext cx="7252647" cy="196144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606020202050201" pitchFamily="34" charset="0"/>
              </a:rPr>
              <a:t>motivos</a:t>
            </a:r>
            <a:endParaRPr lang="id-ID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3ADC49F-FE73-4886-B891-4B114D8BE529}"/>
              </a:ext>
            </a:extLst>
          </p:cNvPr>
          <p:cNvSpPr txBox="1"/>
          <p:nvPr/>
        </p:nvSpPr>
        <p:spPr>
          <a:xfrm>
            <a:off x="455753" y="2264223"/>
            <a:ext cx="725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2357A-0870-46B0-A50C-0D97178E6029}"/>
              </a:ext>
            </a:extLst>
          </p:cNvPr>
          <p:cNvSpPr/>
          <p:nvPr/>
        </p:nvSpPr>
        <p:spPr>
          <a:xfrm>
            <a:off x="7752619" y="1703438"/>
            <a:ext cx="3000435" cy="3451123"/>
          </a:xfrm>
          <a:prstGeom prst="roundRect">
            <a:avLst>
              <a:gd name="adj" fmla="val 523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A1FC93-00BD-42AE-BE6E-9E0680EFD108}"/>
              </a:ext>
            </a:extLst>
          </p:cNvPr>
          <p:cNvSpPr/>
          <p:nvPr/>
        </p:nvSpPr>
        <p:spPr>
          <a:xfrm>
            <a:off x="8957711" y="1789931"/>
            <a:ext cx="1681423" cy="3278136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14518649-663D-45C7-9ABA-B68017A5A558}"/>
              </a:ext>
            </a:extLst>
          </p:cNvPr>
          <p:cNvSpPr/>
          <p:nvPr/>
        </p:nvSpPr>
        <p:spPr>
          <a:xfrm>
            <a:off x="7855484" y="2784076"/>
            <a:ext cx="999363" cy="1309527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13E4A8-4EB5-4D4A-B074-99C93409FE45}"/>
              </a:ext>
            </a:extLst>
          </p:cNvPr>
          <p:cNvSpPr/>
          <p:nvPr/>
        </p:nvSpPr>
        <p:spPr>
          <a:xfrm>
            <a:off x="10331543" y="188058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E37BD14-F5B1-452B-B2E1-5ED09BA88C3E}"/>
              </a:ext>
            </a:extLst>
          </p:cNvPr>
          <p:cNvSpPr/>
          <p:nvPr/>
        </p:nvSpPr>
        <p:spPr>
          <a:xfrm>
            <a:off x="10331543" y="217022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2D1A0EE-679F-44DD-9563-C824F5CC75B0}"/>
              </a:ext>
            </a:extLst>
          </p:cNvPr>
          <p:cNvSpPr/>
          <p:nvPr/>
        </p:nvSpPr>
        <p:spPr>
          <a:xfrm>
            <a:off x="10331543" y="245987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2BED7FAB-25D5-4104-986A-1665FAD3A751}"/>
              </a:ext>
            </a:extLst>
          </p:cNvPr>
          <p:cNvSpPr/>
          <p:nvPr/>
        </p:nvSpPr>
        <p:spPr>
          <a:xfrm>
            <a:off x="10331543" y="274952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3ED2CF93-BCD4-41CD-AA3B-1E4B3D08E974}"/>
              </a:ext>
            </a:extLst>
          </p:cNvPr>
          <p:cNvSpPr/>
          <p:nvPr/>
        </p:nvSpPr>
        <p:spPr>
          <a:xfrm>
            <a:off x="10331543" y="303917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12516DDB-9D59-46B1-86E3-7EC818363388}"/>
              </a:ext>
            </a:extLst>
          </p:cNvPr>
          <p:cNvSpPr/>
          <p:nvPr/>
        </p:nvSpPr>
        <p:spPr>
          <a:xfrm>
            <a:off x="10331543" y="332882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0A3E8B20-FD3D-4167-A42D-EE312A07B9A7}"/>
              </a:ext>
            </a:extLst>
          </p:cNvPr>
          <p:cNvSpPr/>
          <p:nvPr/>
        </p:nvSpPr>
        <p:spPr>
          <a:xfrm>
            <a:off x="10331543" y="361847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8557C86-F192-47AD-8CB7-F474C38E7182}"/>
              </a:ext>
            </a:extLst>
          </p:cNvPr>
          <p:cNvSpPr/>
          <p:nvPr/>
        </p:nvSpPr>
        <p:spPr>
          <a:xfrm>
            <a:off x="10331543" y="390812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974FEC55-D324-42CB-9B10-080B56288328}"/>
              </a:ext>
            </a:extLst>
          </p:cNvPr>
          <p:cNvSpPr/>
          <p:nvPr/>
        </p:nvSpPr>
        <p:spPr>
          <a:xfrm>
            <a:off x="10331543" y="419777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8C2C300-093C-4CAB-9E73-1814690F606E}"/>
              </a:ext>
            </a:extLst>
          </p:cNvPr>
          <p:cNvSpPr/>
          <p:nvPr/>
        </p:nvSpPr>
        <p:spPr>
          <a:xfrm>
            <a:off x="10331543" y="448742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3A00D2F-5CC9-474E-9185-CA48E2583EAD}"/>
              </a:ext>
            </a:extLst>
          </p:cNvPr>
          <p:cNvSpPr/>
          <p:nvPr/>
        </p:nvSpPr>
        <p:spPr>
          <a:xfrm>
            <a:off x="10331543" y="4777070"/>
            <a:ext cx="205061" cy="220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28D2ACA-BE94-4663-8CB3-6E650DAE0D30}"/>
              </a:ext>
            </a:extLst>
          </p:cNvPr>
          <p:cNvSpPr/>
          <p:nvPr/>
        </p:nvSpPr>
        <p:spPr>
          <a:xfrm>
            <a:off x="10087750" y="1880581"/>
            <a:ext cx="205061" cy="381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9EED53A-8C22-4FAB-BB34-B4B3DAD101B0}"/>
              </a:ext>
            </a:extLst>
          </p:cNvPr>
          <p:cNvSpPr/>
          <p:nvPr/>
        </p:nvSpPr>
        <p:spPr>
          <a:xfrm>
            <a:off x="10087750" y="22975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DCA9C015-4CE6-4DE7-AEDF-EDA106FD658E}"/>
              </a:ext>
            </a:extLst>
          </p:cNvPr>
          <p:cNvSpPr/>
          <p:nvPr/>
        </p:nvSpPr>
        <p:spPr>
          <a:xfrm>
            <a:off x="10087750" y="25871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193DFBE7-746F-4B8B-8FA6-39BAE771B88F}"/>
              </a:ext>
            </a:extLst>
          </p:cNvPr>
          <p:cNvSpPr/>
          <p:nvPr/>
        </p:nvSpPr>
        <p:spPr>
          <a:xfrm>
            <a:off x="10087750" y="28768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78A6859-DE9D-4B4F-85EB-15F021C1A625}"/>
              </a:ext>
            </a:extLst>
          </p:cNvPr>
          <p:cNvSpPr/>
          <p:nvPr/>
        </p:nvSpPr>
        <p:spPr>
          <a:xfrm>
            <a:off x="10087750" y="316649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E18CAD6C-A5EF-415B-A38E-67A089C6617B}"/>
              </a:ext>
            </a:extLst>
          </p:cNvPr>
          <p:cNvSpPr/>
          <p:nvPr/>
        </p:nvSpPr>
        <p:spPr>
          <a:xfrm>
            <a:off x="10087750" y="345614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016A319E-F6E0-427C-A1EA-DAD6E911B78B}"/>
              </a:ext>
            </a:extLst>
          </p:cNvPr>
          <p:cNvSpPr/>
          <p:nvPr/>
        </p:nvSpPr>
        <p:spPr>
          <a:xfrm>
            <a:off x="10087750" y="374578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A7BF1AF-6D61-4613-BF06-B1D777251336}"/>
              </a:ext>
            </a:extLst>
          </p:cNvPr>
          <p:cNvSpPr/>
          <p:nvPr/>
        </p:nvSpPr>
        <p:spPr>
          <a:xfrm>
            <a:off x="10087750" y="403543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28A98F11-3476-46AF-B513-8D5575BF0880}"/>
              </a:ext>
            </a:extLst>
          </p:cNvPr>
          <p:cNvSpPr/>
          <p:nvPr/>
        </p:nvSpPr>
        <p:spPr>
          <a:xfrm>
            <a:off x="10087750" y="432508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E67713E-B66A-4F50-9F20-2FD480D798A2}"/>
              </a:ext>
            </a:extLst>
          </p:cNvPr>
          <p:cNvSpPr/>
          <p:nvPr/>
        </p:nvSpPr>
        <p:spPr>
          <a:xfrm>
            <a:off x="10087750" y="4614736"/>
            <a:ext cx="205061" cy="3825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5316ABD-8852-4BD6-A5A1-9FD4113B9626}"/>
              </a:ext>
            </a:extLst>
          </p:cNvPr>
          <p:cNvSpPr/>
          <p:nvPr/>
        </p:nvSpPr>
        <p:spPr>
          <a:xfrm>
            <a:off x="9843957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42D2B35-3AFA-43E2-A7B7-646C98B7168E}"/>
              </a:ext>
            </a:extLst>
          </p:cNvPr>
          <p:cNvSpPr/>
          <p:nvPr/>
        </p:nvSpPr>
        <p:spPr>
          <a:xfrm>
            <a:off x="9843957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52890D67-49B8-468F-864B-3CAC006819E8}"/>
              </a:ext>
            </a:extLst>
          </p:cNvPr>
          <p:cNvSpPr/>
          <p:nvPr/>
        </p:nvSpPr>
        <p:spPr>
          <a:xfrm>
            <a:off x="9843957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28D11A56-A1FA-472B-81B8-BCE7F760E3B0}"/>
              </a:ext>
            </a:extLst>
          </p:cNvPr>
          <p:cNvSpPr/>
          <p:nvPr/>
        </p:nvSpPr>
        <p:spPr>
          <a:xfrm>
            <a:off x="9843957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934AFC81-D77E-4A28-AE42-7969D2A013AE}"/>
              </a:ext>
            </a:extLst>
          </p:cNvPr>
          <p:cNvSpPr/>
          <p:nvPr/>
        </p:nvSpPr>
        <p:spPr>
          <a:xfrm>
            <a:off x="9843957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68D605CF-8EBF-458D-BE70-40E8AE830439}"/>
              </a:ext>
            </a:extLst>
          </p:cNvPr>
          <p:cNvSpPr/>
          <p:nvPr/>
        </p:nvSpPr>
        <p:spPr>
          <a:xfrm>
            <a:off x="9843957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BC73E9C-4B49-4299-9698-E76EAA478790}"/>
              </a:ext>
            </a:extLst>
          </p:cNvPr>
          <p:cNvSpPr/>
          <p:nvPr/>
        </p:nvSpPr>
        <p:spPr>
          <a:xfrm>
            <a:off x="9843957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604D2D03-07BF-490E-B7CC-FD3197C85E65}"/>
              </a:ext>
            </a:extLst>
          </p:cNvPr>
          <p:cNvSpPr/>
          <p:nvPr/>
        </p:nvSpPr>
        <p:spPr>
          <a:xfrm>
            <a:off x="9843957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3D519EA9-55B8-4FAC-82B7-7877255CA944}"/>
              </a:ext>
            </a:extLst>
          </p:cNvPr>
          <p:cNvSpPr/>
          <p:nvPr/>
        </p:nvSpPr>
        <p:spPr>
          <a:xfrm>
            <a:off x="9843957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AA064E76-DC21-4194-98EF-765C025B75B9}"/>
              </a:ext>
            </a:extLst>
          </p:cNvPr>
          <p:cNvSpPr/>
          <p:nvPr/>
        </p:nvSpPr>
        <p:spPr>
          <a:xfrm>
            <a:off x="9843957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3C65AFC5-A08C-407A-8D38-73F40C1093A8}"/>
              </a:ext>
            </a:extLst>
          </p:cNvPr>
          <p:cNvSpPr/>
          <p:nvPr/>
        </p:nvSpPr>
        <p:spPr>
          <a:xfrm>
            <a:off x="9600164" y="1880580"/>
            <a:ext cx="205061" cy="4870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47AF45F-A7BD-422C-A3D9-EFC87A6EC682}"/>
              </a:ext>
            </a:extLst>
          </p:cNvPr>
          <p:cNvSpPr/>
          <p:nvPr/>
        </p:nvSpPr>
        <p:spPr>
          <a:xfrm>
            <a:off x="9600164" y="240259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99C6DC-C948-4843-8FC0-83E7317F5A44}"/>
              </a:ext>
            </a:extLst>
          </p:cNvPr>
          <p:cNvSpPr/>
          <p:nvPr/>
        </p:nvSpPr>
        <p:spPr>
          <a:xfrm>
            <a:off x="9600164" y="269224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1658709-2713-4F83-B71F-2A7F7E870832}"/>
              </a:ext>
            </a:extLst>
          </p:cNvPr>
          <p:cNvSpPr/>
          <p:nvPr/>
        </p:nvSpPr>
        <p:spPr>
          <a:xfrm>
            <a:off x="9600164" y="298189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720DDE93-A707-4A35-8899-1A3213656CC5}"/>
              </a:ext>
            </a:extLst>
          </p:cNvPr>
          <p:cNvSpPr/>
          <p:nvPr/>
        </p:nvSpPr>
        <p:spPr>
          <a:xfrm>
            <a:off x="9600164" y="327154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D7CF23FB-40E5-42E8-9A38-FA5042E5FF27}"/>
              </a:ext>
            </a:extLst>
          </p:cNvPr>
          <p:cNvSpPr/>
          <p:nvPr/>
        </p:nvSpPr>
        <p:spPr>
          <a:xfrm>
            <a:off x="9600164" y="356119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2CA11A0C-7F63-4904-9681-D1FB3E25C3D6}"/>
              </a:ext>
            </a:extLst>
          </p:cNvPr>
          <p:cNvSpPr/>
          <p:nvPr/>
        </p:nvSpPr>
        <p:spPr>
          <a:xfrm>
            <a:off x="9600164" y="38508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66D5E742-8D07-4EBB-B64C-55E70C5270CB}"/>
              </a:ext>
            </a:extLst>
          </p:cNvPr>
          <p:cNvSpPr/>
          <p:nvPr/>
        </p:nvSpPr>
        <p:spPr>
          <a:xfrm>
            <a:off x="9600164" y="41404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8F823B0-1BF8-49E3-BC8C-33EB78D28CC2}"/>
              </a:ext>
            </a:extLst>
          </p:cNvPr>
          <p:cNvSpPr/>
          <p:nvPr/>
        </p:nvSpPr>
        <p:spPr>
          <a:xfrm>
            <a:off x="9600164" y="44301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E5716BEF-00EF-408D-BC37-94B42F77B450}"/>
              </a:ext>
            </a:extLst>
          </p:cNvPr>
          <p:cNvSpPr/>
          <p:nvPr/>
        </p:nvSpPr>
        <p:spPr>
          <a:xfrm>
            <a:off x="9600164" y="4719791"/>
            <a:ext cx="205061" cy="2774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9F444287-EC3B-4F12-AC6D-C0C095773DE0}"/>
              </a:ext>
            </a:extLst>
          </p:cNvPr>
          <p:cNvSpPr/>
          <p:nvPr/>
        </p:nvSpPr>
        <p:spPr>
          <a:xfrm>
            <a:off x="9356371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69DC0793-3528-4629-8FF2-22D839C65128}"/>
              </a:ext>
            </a:extLst>
          </p:cNvPr>
          <p:cNvSpPr/>
          <p:nvPr/>
        </p:nvSpPr>
        <p:spPr>
          <a:xfrm>
            <a:off x="9356371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3D3050EA-858F-4670-B4A8-357208BAD502}"/>
              </a:ext>
            </a:extLst>
          </p:cNvPr>
          <p:cNvSpPr/>
          <p:nvPr/>
        </p:nvSpPr>
        <p:spPr>
          <a:xfrm>
            <a:off x="9356371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A458FECE-E8C0-4B8C-B6C3-EA6D74304D04}"/>
              </a:ext>
            </a:extLst>
          </p:cNvPr>
          <p:cNvSpPr/>
          <p:nvPr/>
        </p:nvSpPr>
        <p:spPr>
          <a:xfrm>
            <a:off x="9356371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19B5BCB-66E3-4C05-9A33-F72D5F6551DA}"/>
              </a:ext>
            </a:extLst>
          </p:cNvPr>
          <p:cNvSpPr/>
          <p:nvPr/>
        </p:nvSpPr>
        <p:spPr>
          <a:xfrm>
            <a:off x="9356371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B7BA849A-B791-431F-A3B2-9B4EBBB8344B}"/>
              </a:ext>
            </a:extLst>
          </p:cNvPr>
          <p:cNvSpPr/>
          <p:nvPr/>
        </p:nvSpPr>
        <p:spPr>
          <a:xfrm>
            <a:off x="9356371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A0D93BCE-07D0-4954-A553-3B62C967CD71}"/>
              </a:ext>
            </a:extLst>
          </p:cNvPr>
          <p:cNvSpPr/>
          <p:nvPr/>
        </p:nvSpPr>
        <p:spPr>
          <a:xfrm>
            <a:off x="9356371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20407A6C-2B94-46F1-BC85-58D6E68259E2}"/>
              </a:ext>
            </a:extLst>
          </p:cNvPr>
          <p:cNvSpPr/>
          <p:nvPr/>
        </p:nvSpPr>
        <p:spPr>
          <a:xfrm>
            <a:off x="9356371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5A637F6B-ACF6-420F-90A3-7710772C4050}"/>
              </a:ext>
            </a:extLst>
          </p:cNvPr>
          <p:cNvSpPr/>
          <p:nvPr/>
        </p:nvSpPr>
        <p:spPr>
          <a:xfrm>
            <a:off x="9356371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B526D6A-0D30-4C9C-861D-C60D64AF29D2}"/>
              </a:ext>
            </a:extLst>
          </p:cNvPr>
          <p:cNvSpPr/>
          <p:nvPr/>
        </p:nvSpPr>
        <p:spPr>
          <a:xfrm>
            <a:off x="9356371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E06F6B44-34DD-4008-A3E0-96ECA2298921}"/>
              </a:ext>
            </a:extLst>
          </p:cNvPr>
          <p:cNvSpPr/>
          <p:nvPr/>
        </p:nvSpPr>
        <p:spPr>
          <a:xfrm>
            <a:off x="9096881" y="1880581"/>
            <a:ext cx="205061" cy="4633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34F0A5B-0830-458F-8821-0277394A9DA1}"/>
              </a:ext>
            </a:extLst>
          </p:cNvPr>
          <p:cNvSpPr/>
          <p:nvPr/>
        </p:nvSpPr>
        <p:spPr>
          <a:xfrm>
            <a:off x="9096881" y="237892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B0368569-5D34-48A7-A8B8-80DC42DF3C6A}"/>
              </a:ext>
            </a:extLst>
          </p:cNvPr>
          <p:cNvSpPr/>
          <p:nvPr/>
        </p:nvSpPr>
        <p:spPr>
          <a:xfrm>
            <a:off x="9096881" y="2668573"/>
            <a:ext cx="205061" cy="1413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A6BFCF4-78E8-4399-B9FE-CB6D636DF35C}"/>
              </a:ext>
            </a:extLst>
          </p:cNvPr>
          <p:cNvSpPr/>
          <p:nvPr/>
        </p:nvSpPr>
        <p:spPr>
          <a:xfrm>
            <a:off x="9096881" y="411681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C7AEA177-4151-4354-91E0-E92FC95DDC30}"/>
              </a:ext>
            </a:extLst>
          </p:cNvPr>
          <p:cNvSpPr/>
          <p:nvPr/>
        </p:nvSpPr>
        <p:spPr>
          <a:xfrm>
            <a:off x="9096881" y="440646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CF84798-D451-4B7C-90B3-EA0E8D25AFD9}"/>
              </a:ext>
            </a:extLst>
          </p:cNvPr>
          <p:cNvSpPr/>
          <p:nvPr/>
        </p:nvSpPr>
        <p:spPr>
          <a:xfrm>
            <a:off x="9096881" y="4696116"/>
            <a:ext cx="205061" cy="3011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4540DD9-F3CB-4216-91D6-9A9F25C120AF}"/>
              </a:ext>
            </a:extLst>
          </p:cNvPr>
          <p:cNvSpPr/>
          <p:nvPr/>
        </p:nvSpPr>
        <p:spPr>
          <a:xfrm rot="16200000">
            <a:off x="9483601" y="2694392"/>
            <a:ext cx="3977639" cy="1438733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8" name="Trapezoid 277">
            <a:extLst>
              <a:ext uri="{FF2B5EF4-FFF2-40B4-BE49-F238E27FC236}">
                <a16:creationId xmlns:a16="http://schemas.microsoft.com/office/drawing/2014/main" id="{75AB04F2-C037-4256-8321-CC424F936565}"/>
              </a:ext>
            </a:extLst>
          </p:cNvPr>
          <p:cNvSpPr/>
          <p:nvPr/>
        </p:nvSpPr>
        <p:spPr>
          <a:xfrm rot="16200000">
            <a:off x="9593581" y="2758439"/>
            <a:ext cx="3756660" cy="1303020"/>
          </a:xfrm>
          <a:prstGeom prst="trapezoi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3871A-8C8C-47E3-9699-43DC0BC64B14}"/>
              </a:ext>
            </a:extLst>
          </p:cNvPr>
          <p:cNvGrpSpPr/>
          <p:nvPr/>
        </p:nvGrpSpPr>
        <p:grpSpPr>
          <a:xfrm>
            <a:off x="9542375" y="5666435"/>
            <a:ext cx="891698" cy="810385"/>
            <a:chOff x="9574249" y="351018"/>
            <a:chExt cx="891698" cy="81038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4F732D-DF38-47EA-9E03-96C88012B3B4}"/>
                </a:ext>
              </a:extLst>
            </p:cNvPr>
            <p:cNvSpPr/>
            <p:nvPr/>
          </p:nvSpPr>
          <p:spPr>
            <a:xfrm>
              <a:off x="9574249" y="351018"/>
              <a:ext cx="810385" cy="810385"/>
            </a:xfrm>
            <a:prstGeom prst="ellipse">
              <a:avLst/>
            </a:prstGeom>
            <a:solidFill>
              <a:srgbClr val="B6734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EF02EA3-8BA4-4CBA-B898-43E63352B39D}"/>
                </a:ext>
              </a:extLst>
            </p:cNvPr>
            <p:cNvSpPr/>
            <p:nvPr/>
          </p:nvSpPr>
          <p:spPr>
            <a:xfrm>
              <a:off x="9741265" y="514252"/>
              <a:ext cx="615506" cy="624907"/>
            </a:xfrm>
            <a:custGeom>
              <a:avLst/>
              <a:gdLst>
                <a:gd name="connsiteX0" fmla="*/ 405193 w 661319"/>
                <a:gd name="connsiteY0" fmla="*/ 0 h 671420"/>
                <a:gd name="connsiteX1" fmla="*/ 562912 w 661319"/>
                <a:gd name="connsiteY1" fmla="*/ 31842 h 671420"/>
                <a:gd name="connsiteX2" fmla="*/ 598286 w 661319"/>
                <a:gd name="connsiteY2" fmla="*/ 51042 h 671420"/>
                <a:gd name="connsiteX3" fmla="*/ 629477 w 661319"/>
                <a:gd name="connsiteY3" fmla="*/ 108508 h 671420"/>
                <a:gd name="connsiteX4" fmla="*/ 661319 w 661319"/>
                <a:gd name="connsiteY4" fmla="*/ 266227 h 671420"/>
                <a:gd name="connsiteX5" fmla="*/ 256126 w 661319"/>
                <a:gd name="connsiteY5" fmla="*/ 671420 h 671420"/>
                <a:gd name="connsiteX6" fmla="*/ 98407 w 661319"/>
                <a:gd name="connsiteY6" fmla="*/ 639578 h 671420"/>
                <a:gd name="connsiteX7" fmla="*/ 63033 w 661319"/>
                <a:gd name="connsiteY7" fmla="*/ 620378 h 671420"/>
                <a:gd name="connsiteX8" fmla="*/ 31842 w 661319"/>
                <a:gd name="connsiteY8" fmla="*/ 562912 h 671420"/>
                <a:gd name="connsiteX9" fmla="*/ 0 w 661319"/>
                <a:gd name="connsiteY9" fmla="*/ 405193 h 671420"/>
                <a:gd name="connsiteX10" fmla="*/ 405193 w 661319"/>
                <a:gd name="connsiteY10" fmla="*/ 0 h 67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319" h="671420">
                  <a:moveTo>
                    <a:pt x="405193" y="0"/>
                  </a:moveTo>
                  <a:cubicBezTo>
                    <a:pt x="461138" y="0"/>
                    <a:pt x="514436" y="11338"/>
                    <a:pt x="562912" y="31842"/>
                  </a:cubicBezTo>
                  <a:lnTo>
                    <a:pt x="598286" y="51042"/>
                  </a:lnTo>
                  <a:lnTo>
                    <a:pt x="629477" y="108508"/>
                  </a:lnTo>
                  <a:cubicBezTo>
                    <a:pt x="649981" y="156984"/>
                    <a:pt x="661319" y="210282"/>
                    <a:pt x="661319" y="266227"/>
                  </a:cubicBezTo>
                  <a:cubicBezTo>
                    <a:pt x="661319" y="490009"/>
                    <a:pt x="479908" y="671420"/>
                    <a:pt x="256126" y="671420"/>
                  </a:cubicBezTo>
                  <a:cubicBezTo>
                    <a:pt x="200181" y="671420"/>
                    <a:pt x="146883" y="660082"/>
                    <a:pt x="98407" y="639578"/>
                  </a:cubicBezTo>
                  <a:lnTo>
                    <a:pt x="63033" y="620378"/>
                  </a:lnTo>
                  <a:lnTo>
                    <a:pt x="31842" y="562912"/>
                  </a:lnTo>
                  <a:cubicBezTo>
                    <a:pt x="11338" y="514436"/>
                    <a:pt x="0" y="461139"/>
                    <a:pt x="0" y="405193"/>
                  </a:cubicBezTo>
                  <a:cubicBezTo>
                    <a:pt x="0" y="181411"/>
                    <a:pt x="181411" y="0"/>
                    <a:pt x="405193" y="0"/>
                  </a:cubicBezTo>
                  <a:close/>
                </a:path>
              </a:pathLst>
            </a:custGeom>
            <a:solidFill>
              <a:srgbClr val="945B3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50CF6B6-EFA1-4EB1-BBA3-AF229E61553D}"/>
                </a:ext>
              </a:extLst>
            </p:cNvPr>
            <p:cNvSpPr/>
            <p:nvPr/>
          </p:nvSpPr>
          <p:spPr>
            <a:xfrm rot="19384363">
              <a:off x="10247594" y="384101"/>
              <a:ext cx="218353" cy="1353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01417-6C81-4132-A4DF-2D6FD170359B}"/>
              </a:ext>
            </a:extLst>
          </p:cNvPr>
          <p:cNvGrpSpPr/>
          <p:nvPr/>
        </p:nvGrpSpPr>
        <p:grpSpPr>
          <a:xfrm rot="18283412">
            <a:off x="7805113" y="-22848"/>
            <a:ext cx="1652822" cy="1037509"/>
            <a:chOff x="8846272" y="5574293"/>
            <a:chExt cx="2017589" cy="12664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2944FF-EB5C-49C2-B1C7-52A4C687ED43}"/>
                </a:ext>
              </a:extLst>
            </p:cNvPr>
            <p:cNvSpPr/>
            <p:nvPr/>
          </p:nvSpPr>
          <p:spPr>
            <a:xfrm rot="1446864">
              <a:off x="8846272" y="5621595"/>
              <a:ext cx="1767783" cy="1219178"/>
            </a:xfrm>
            <a:prstGeom prst="roundRect">
              <a:avLst>
                <a:gd name="adj" fmla="val 1107"/>
              </a:avLst>
            </a:prstGeom>
            <a:solidFill>
              <a:srgbClr val="D9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9D151B0B-B668-48C6-B7C3-4A771CA900F8}"/>
                </a:ext>
              </a:extLst>
            </p:cNvPr>
            <p:cNvSpPr/>
            <p:nvPr/>
          </p:nvSpPr>
          <p:spPr>
            <a:xfrm rot="1464242">
              <a:off x="9091627" y="5574293"/>
              <a:ext cx="1772234" cy="215271"/>
            </a:xfrm>
            <a:prstGeom prst="round2SameRect">
              <a:avLst>
                <a:gd name="adj1" fmla="val 36053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41A6515-CEC6-49BF-A791-44770E8B8735}"/>
                </a:ext>
              </a:extLst>
            </p:cNvPr>
            <p:cNvSpPr/>
            <p:nvPr/>
          </p:nvSpPr>
          <p:spPr>
            <a:xfrm rot="6812325">
              <a:off x="9788379" y="6245042"/>
              <a:ext cx="789133" cy="35101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5F3CB5-A2F0-4BB0-8644-ACF653F1A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2037" y="6144895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9C24D-0A94-416D-8923-FF59E3E0E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9018" y="6119593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9ECEE8-D9D9-4B99-9918-CAC88DB3D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99" y="6094291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41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97" grpId="0"/>
      <p:bldP spid="203" grpId="0" animBg="1"/>
      <p:bldP spid="227" grpId="0" animBg="1"/>
      <p:bldP spid="240" grpId="0" animBg="1"/>
      <p:bldP spid="247" grpId="0" animBg="1"/>
      <p:bldP spid="255" grpId="0" animBg="1"/>
      <p:bldP spid="261" grpId="0" animBg="1"/>
      <p:bldP spid="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1" name="Agrupar 2970">
            <a:extLst>
              <a:ext uri="{FF2B5EF4-FFF2-40B4-BE49-F238E27FC236}">
                <a16:creationId xmlns:a16="http://schemas.microsoft.com/office/drawing/2014/main" id="{B289B668-C28E-414B-8824-B209F4E704D2}"/>
              </a:ext>
            </a:extLst>
          </p:cNvPr>
          <p:cNvGrpSpPr/>
          <p:nvPr/>
        </p:nvGrpSpPr>
        <p:grpSpPr>
          <a:xfrm>
            <a:off x="5185700" y="1302872"/>
            <a:ext cx="1688810" cy="5418112"/>
            <a:chOff x="7571594" y="1759775"/>
            <a:chExt cx="1688810" cy="5418112"/>
          </a:xfrm>
        </p:grpSpPr>
        <p:grpSp>
          <p:nvGrpSpPr>
            <p:cNvPr id="470" name="Agrupar 469">
              <a:extLst>
                <a:ext uri="{FF2B5EF4-FFF2-40B4-BE49-F238E27FC236}">
                  <a16:creationId xmlns:a16="http://schemas.microsoft.com/office/drawing/2014/main" id="{21DED833-E917-4DB2-882A-5693C4313783}"/>
                </a:ext>
              </a:extLst>
            </p:cNvPr>
            <p:cNvGrpSpPr/>
            <p:nvPr/>
          </p:nvGrpSpPr>
          <p:grpSpPr>
            <a:xfrm>
              <a:off x="7571594" y="2852058"/>
              <a:ext cx="488746" cy="2109973"/>
              <a:chOff x="5119948" y="2857539"/>
              <a:chExt cx="488746" cy="2109973"/>
            </a:xfrm>
          </p:grpSpPr>
          <p:sp>
            <p:nvSpPr>
              <p:cNvPr id="471" name="Forma Livre: Forma 470">
                <a:extLst>
                  <a:ext uri="{FF2B5EF4-FFF2-40B4-BE49-F238E27FC236}">
                    <a16:creationId xmlns:a16="http://schemas.microsoft.com/office/drawing/2014/main" id="{E40104E4-D7F6-460A-857D-03702F4537F1}"/>
                  </a:ext>
                </a:extLst>
              </p:cNvPr>
              <p:cNvSpPr/>
              <p:nvPr/>
            </p:nvSpPr>
            <p:spPr>
              <a:xfrm flipV="1">
                <a:off x="5231987" y="4614662"/>
                <a:ext cx="105205" cy="352850"/>
              </a:xfrm>
              <a:custGeom>
                <a:avLst/>
                <a:gdLst>
                  <a:gd name="connsiteX0" fmla="*/ 184142 w 190571"/>
                  <a:gd name="connsiteY0" fmla="*/ 582988 h 636391"/>
                  <a:gd name="connsiteX1" fmla="*/ 96433 w 190571"/>
                  <a:gd name="connsiteY1" fmla="*/ 326727 h 636391"/>
                  <a:gd name="connsiteX2" fmla="*/ 105644 w 190571"/>
                  <a:gd name="connsiteY2" fmla="*/ 9302 h 636391"/>
                  <a:gd name="connsiteX3" fmla="*/ 15321 w 190571"/>
                  <a:gd name="connsiteY3" fmla="*/ 92847 h 636391"/>
                  <a:gd name="connsiteX4" fmla="*/ -3919 w 190571"/>
                  <a:gd name="connsiteY4" fmla="*/ 374065 h 636391"/>
                  <a:gd name="connsiteX5" fmla="*/ 21508 w 190571"/>
                  <a:gd name="connsiteY5" fmla="*/ 548069 h 636391"/>
                  <a:gd name="connsiteX6" fmla="*/ 184142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184142" y="582988"/>
                    </a:moveTo>
                    <a:cubicBezTo>
                      <a:pt x="184142" y="582988"/>
                      <a:pt x="95331" y="361176"/>
                      <a:pt x="96433" y="326727"/>
                    </a:cubicBezTo>
                    <a:cubicBezTo>
                      <a:pt x="97523" y="292395"/>
                      <a:pt x="133790" y="43283"/>
                      <a:pt x="105644" y="9302"/>
                    </a:cubicBezTo>
                    <a:cubicBezTo>
                      <a:pt x="77497" y="-24796"/>
                      <a:pt x="24508" y="19965"/>
                      <a:pt x="15321" y="92847"/>
                    </a:cubicBezTo>
                    <a:cubicBezTo>
                      <a:pt x="6135" y="165730"/>
                      <a:pt x="-13341" y="345944"/>
                      <a:pt x="-3919" y="374065"/>
                    </a:cubicBezTo>
                    <a:cubicBezTo>
                      <a:pt x="5502" y="402305"/>
                      <a:pt x="10435" y="517487"/>
                      <a:pt x="21508" y="548069"/>
                    </a:cubicBezTo>
                    <a:cubicBezTo>
                      <a:pt x="32570" y="578652"/>
                      <a:pt x="152843" y="702622"/>
                      <a:pt x="184142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2" name="Forma Livre: Forma 471">
                <a:extLst>
                  <a:ext uri="{FF2B5EF4-FFF2-40B4-BE49-F238E27FC236}">
                    <a16:creationId xmlns:a16="http://schemas.microsoft.com/office/drawing/2014/main" id="{2B2B0BE8-C4A3-4EC1-A614-9BE57A8F8A3F}"/>
                  </a:ext>
                </a:extLst>
              </p:cNvPr>
              <p:cNvSpPr/>
              <p:nvPr/>
            </p:nvSpPr>
            <p:spPr>
              <a:xfrm flipV="1">
                <a:off x="5171418" y="4610532"/>
                <a:ext cx="86956" cy="317861"/>
              </a:xfrm>
              <a:custGeom>
                <a:avLst/>
                <a:gdLst>
                  <a:gd name="connsiteX0" fmla="*/ 148262 w 157514"/>
                  <a:gd name="connsiteY0" fmla="*/ 486849 h 573285"/>
                  <a:gd name="connsiteX1" fmla="*/ 90048 w 157514"/>
                  <a:gd name="connsiteY1" fmla="*/ 291754 h 573285"/>
                  <a:gd name="connsiteX2" fmla="*/ 128975 w 157514"/>
                  <a:gd name="connsiteY2" fmla="*/ 34791 h 573285"/>
                  <a:gd name="connsiteX3" fmla="*/ 43609 w 157514"/>
                  <a:gd name="connsiteY3" fmla="*/ 65257 h 573285"/>
                  <a:gd name="connsiteX4" fmla="*/ -6332 w 157514"/>
                  <a:gd name="connsiteY4" fmla="*/ 294918 h 573285"/>
                  <a:gd name="connsiteX5" fmla="*/ 8245 w 157514"/>
                  <a:gd name="connsiteY5" fmla="*/ 550709 h 573285"/>
                  <a:gd name="connsiteX6" fmla="*/ 148262 w 157514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14" h="573285">
                    <a:moveTo>
                      <a:pt x="148262" y="486849"/>
                    </a:moveTo>
                    <a:cubicBezTo>
                      <a:pt x="167304" y="435293"/>
                      <a:pt x="86720" y="306284"/>
                      <a:pt x="90048" y="291754"/>
                    </a:cubicBezTo>
                    <a:cubicBezTo>
                      <a:pt x="93364" y="277342"/>
                      <a:pt x="125354" y="96190"/>
                      <a:pt x="128975" y="34791"/>
                    </a:cubicBezTo>
                    <a:cubicBezTo>
                      <a:pt x="132596" y="-26608"/>
                      <a:pt x="71030" y="-8798"/>
                      <a:pt x="43609" y="65257"/>
                    </a:cubicBezTo>
                    <a:cubicBezTo>
                      <a:pt x="16189" y="139428"/>
                      <a:pt x="-6192" y="271366"/>
                      <a:pt x="-6332" y="294918"/>
                    </a:cubicBezTo>
                    <a:cubicBezTo>
                      <a:pt x="-6485" y="318353"/>
                      <a:pt x="-2254" y="505246"/>
                      <a:pt x="8245" y="550709"/>
                    </a:cubicBezTo>
                    <a:cubicBezTo>
                      <a:pt x="18744" y="596056"/>
                      <a:pt x="120855" y="560904"/>
                      <a:pt x="148262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73" name="Agrupar 472">
                <a:extLst>
                  <a:ext uri="{FF2B5EF4-FFF2-40B4-BE49-F238E27FC236}">
                    <a16:creationId xmlns:a16="http://schemas.microsoft.com/office/drawing/2014/main" id="{1C65D6E8-47D1-4A10-A801-CDDC393FB1EC}"/>
                  </a:ext>
                </a:extLst>
              </p:cNvPr>
              <p:cNvGrpSpPr/>
              <p:nvPr/>
            </p:nvGrpSpPr>
            <p:grpSpPr>
              <a:xfrm>
                <a:off x="5119948" y="2857539"/>
                <a:ext cx="488746" cy="1991112"/>
                <a:chOff x="5119948" y="2857539"/>
                <a:chExt cx="488746" cy="1991112"/>
              </a:xfrm>
            </p:grpSpPr>
            <p:sp>
              <p:nvSpPr>
                <p:cNvPr id="474" name="Forma Livre: Forma 473">
                  <a:extLst>
                    <a:ext uri="{FF2B5EF4-FFF2-40B4-BE49-F238E27FC236}">
                      <a16:creationId xmlns:a16="http://schemas.microsoft.com/office/drawing/2014/main" id="{C1AEBD77-84DC-44AB-9303-ECF40E8A21AD}"/>
                    </a:ext>
                  </a:extLst>
                </p:cNvPr>
                <p:cNvSpPr/>
                <p:nvPr/>
              </p:nvSpPr>
              <p:spPr>
                <a:xfrm flipV="1">
                  <a:off x="5119948" y="2857539"/>
                  <a:ext cx="488746" cy="1096008"/>
                </a:xfrm>
                <a:custGeom>
                  <a:avLst/>
                  <a:gdLst>
                    <a:gd name="connsiteX0" fmla="*/ 521180 w 885328"/>
                    <a:gd name="connsiteY0" fmla="*/ 1942111 h 1976732"/>
                    <a:gd name="connsiteX1" fmla="*/ 816238 w 885328"/>
                    <a:gd name="connsiteY1" fmla="*/ 1317807 h 1976732"/>
                    <a:gd name="connsiteX2" fmla="*/ 551975 w 885328"/>
                    <a:gd name="connsiteY2" fmla="*/ 186490 h 1976732"/>
                    <a:gd name="connsiteX3" fmla="*/ -1967 w 885328"/>
                    <a:gd name="connsiteY3" fmla="*/ 147822 h 1976732"/>
                    <a:gd name="connsiteX4" fmla="*/ 521180 w 885328"/>
                    <a:gd name="connsiteY4" fmla="*/ 1942111 h 1976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328" h="1976732">
                      <a:moveTo>
                        <a:pt x="521180" y="1942111"/>
                      </a:moveTo>
                      <a:cubicBezTo>
                        <a:pt x="629595" y="2010307"/>
                        <a:pt x="1031837" y="2019212"/>
                        <a:pt x="816238" y="1317807"/>
                      </a:cubicBezTo>
                      <a:cubicBezTo>
                        <a:pt x="637363" y="735802"/>
                        <a:pt x="631446" y="366117"/>
                        <a:pt x="551975" y="186490"/>
                      </a:cubicBezTo>
                      <a:cubicBezTo>
                        <a:pt x="470324" y="1940"/>
                        <a:pt x="47728" y="-113243"/>
                        <a:pt x="-1967" y="147822"/>
                      </a:cubicBezTo>
                      <a:cubicBezTo>
                        <a:pt x="-51652" y="408886"/>
                        <a:pt x="315823" y="1812868"/>
                        <a:pt x="521180" y="1942111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75" name="Forma Livre: Forma 474">
                  <a:extLst>
                    <a:ext uri="{FF2B5EF4-FFF2-40B4-BE49-F238E27FC236}">
                      <a16:creationId xmlns:a16="http://schemas.microsoft.com/office/drawing/2014/main" id="{2C8BEAA1-FBA4-4329-819F-7A3D959D4C24}"/>
                    </a:ext>
                  </a:extLst>
                </p:cNvPr>
                <p:cNvSpPr/>
                <p:nvPr/>
              </p:nvSpPr>
              <p:spPr>
                <a:xfrm flipV="1">
                  <a:off x="5123694" y="4543445"/>
                  <a:ext cx="108284" cy="305206"/>
                </a:xfrm>
                <a:custGeom>
                  <a:avLst/>
                  <a:gdLst>
                    <a:gd name="connsiteX0" fmla="*/ 189506 w 196149"/>
                    <a:gd name="connsiteY0" fmla="*/ 460311 h 550462"/>
                    <a:gd name="connsiteX1" fmla="*/ 97567 w 196149"/>
                    <a:gd name="connsiteY1" fmla="*/ 271075 h 550462"/>
                    <a:gd name="connsiteX2" fmla="*/ 125257 w 196149"/>
                    <a:gd name="connsiteY2" fmla="*/ 29696 h 550462"/>
                    <a:gd name="connsiteX3" fmla="*/ 47707 w 196149"/>
                    <a:gd name="connsiteY3" fmla="*/ 75159 h 550462"/>
                    <a:gd name="connsiteX4" fmla="*/ -5891 w 196149"/>
                    <a:gd name="connsiteY4" fmla="*/ 315484 h 550462"/>
                    <a:gd name="connsiteX5" fmla="*/ 90665 w 196149"/>
                    <a:gd name="connsiteY5" fmla="*/ 530030 h 550462"/>
                    <a:gd name="connsiteX6" fmla="*/ 189506 w 196149"/>
                    <a:gd name="connsiteY6" fmla="*/ 460311 h 55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6149" h="550462">
                      <a:moveTo>
                        <a:pt x="189506" y="460311"/>
                      </a:moveTo>
                      <a:cubicBezTo>
                        <a:pt x="196525" y="406997"/>
                        <a:pt x="97626" y="285722"/>
                        <a:pt x="97567" y="271075"/>
                      </a:cubicBezTo>
                      <a:cubicBezTo>
                        <a:pt x="97520" y="256428"/>
                        <a:pt x="135826" y="89689"/>
                        <a:pt x="125257" y="29696"/>
                      </a:cubicBezTo>
                      <a:cubicBezTo>
                        <a:pt x="114699" y="-30297"/>
                        <a:pt x="57808" y="-1472"/>
                        <a:pt x="47707" y="75159"/>
                      </a:cubicBezTo>
                      <a:cubicBezTo>
                        <a:pt x="37595" y="151909"/>
                        <a:pt x="-11152" y="292870"/>
                        <a:pt x="-5891" y="315484"/>
                      </a:cubicBezTo>
                      <a:cubicBezTo>
                        <a:pt x="-629" y="338216"/>
                        <a:pt x="69796" y="488081"/>
                        <a:pt x="90665" y="530030"/>
                      </a:cubicBezTo>
                      <a:cubicBezTo>
                        <a:pt x="111523" y="571978"/>
                        <a:pt x="179405" y="536943"/>
                        <a:pt x="189506" y="460311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6" name="Forma Livre: Forma 475">
                  <a:extLst>
                    <a:ext uri="{FF2B5EF4-FFF2-40B4-BE49-F238E27FC236}">
                      <a16:creationId xmlns:a16="http://schemas.microsoft.com/office/drawing/2014/main" id="{C5496568-A18C-4126-A966-CA8F6DA82A38}"/>
                    </a:ext>
                  </a:extLst>
                </p:cNvPr>
                <p:cNvSpPr/>
                <p:nvPr/>
              </p:nvSpPr>
              <p:spPr>
                <a:xfrm flipV="1">
                  <a:off x="5151684" y="4476948"/>
                  <a:ext cx="200535" cy="228662"/>
                </a:xfrm>
                <a:custGeom>
                  <a:avLst/>
                  <a:gdLst>
                    <a:gd name="connsiteX0" fmla="*/ 356484 w 363255"/>
                    <a:gd name="connsiteY0" fmla="*/ 98677 h 412408"/>
                    <a:gd name="connsiteX1" fmla="*/ 284981 w 363255"/>
                    <a:gd name="connsiteY1" fmla="*/ -2679 h 412408"/>
                    <a:gd name="connsiteX2" fmla="*/ 232520 w 363255"/>
                    <a:gd name="connsiteY2" fmla="*/ 18178 h 412408"/>
                    <a:gd name="connsiteX3" fmla="*/ 36713 w 363255"/>
                    <a:gd name="connsiteY3" fmla="*/ 88717 h 412408"/>
                    <a:gd name="connsiteX4" fmla="*/ -6386 w 363255"/>
                    <a:gd name="connsiteY4" fmla="*/ 106762 h 412408"/>
                    <a:gd name="connsiteX5" fmla="*/ 258299 w 363255"/>
                    <a:gd name="connsiteY5" fmla="*/ 385988 h 412408"/>
                    <a:gd name="connsiteX6" fmla="*/ 356484 w 363255"/>
                    <a:gd name="connsiteY6" fmla="*/ 98677 h 41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55" h="412408">
                      <a:moveTo>
                        <a:pt x="356484" y="98677"/>
                      </a:moveTo>
                      <a:cubicBezTo>
                        <a:pt x="353156" y="76883"/>
                        <a:pt x="322725" y="36223"/>
                        <a:pt x="284981" y="-2679"/>
                      </a:cubicBezTo>
                      <a:cubicBezTo>
                        <a:pt x="267615" y="4703"/>
                        <a:pt x="250097" y="11499"/>
                        <a:pt x="232520" y="18178"/>
                      </a:cubicBezTo>
                      <a:cubicBezTo>
                        <a:pt x="167415" y="42550"/>
                        <a:pt x="101560" y="63056"/>
                        <a:pt x="36713" y="88717"/>
                      </a:cubicBezTo>
                      <a:cubicBezTo>
                        <a:pt x="22300" y="94341"/>
                        <a:pt x="7887" y="100434"/>
                        <a:pt x="-6386" y="106762"/>
                      </a:cubicBezTo>
                      <a:cubicBezTo>
                        <a:pt x="-1124" y="227920"/>
                        <a:pt x="92057" y="489570"/>
                        <a:pt x="258299" y="385988"/>
                      </a:cubicBezTo>
                      <a:cubicBezTo>
                        <a:pt x="258299" y="385988"/>
                        <a:pt x="364031" y="148242"/>
                        <a:pt x="356484" y="98677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7" name="Forma Livre: Forma 476">
                  <a:extLst>
                    <a:ext uri="{FF2B5EF4-FFF2-40B4-BE49-F238E27FC236}">
                      <a16:creationId xmlns:a16="http://schemas.microsoft.com/office/drawing/2014/main" id="{C9C32C54-AB46-4EC6-9189-2542715A45A1}"/>
                    </a:ext>
                  </a:extLst>
                </p:cNvPr>
                <p:cNvSpPr/>
                <p:nvPr/>
              </p:nvSpPr>
              <p:spPr>
                <a:xfrm flipV="1">
                  <a:off x="5255251" y="4488876"/>
                  <a:ext cx="167755" cy="274084"/>
                </a:xfrm>
                <a:custGeom>
                  <a:avLst/>
                  <a:gdLst>
                    <a:gd name="connsiteX0" fmla="*/ 66827 w 303876"/>
                    <a:gd name="connsiteY0" fmla="*/ 491714 h 494332"/>
                    <a:gd name="connsiteX1" fmla="*/ 205732 w 303876"/>
                    <a:gd name="connsiteY1" fmla="*/ 331420 h 494332"/>
                    <a:gd name="connsiteX2" fmla="*/ 296651 w 303876"/>
                    <a:gd name="connsiteY2" fmla="*/ 181554 h 494332"/>
                    <a:gd name="connsiteX3" fmla="*/ 215106 w 303876"/>
                    <a:gd name="connsiteY3" fmla="*/ 4503 h 494332"/>
                    <a:gd name="connsiteX4" fmla="*/ 139748 w 303876"/>
                    <a:gd name="connsiteY4" fmla="*/ 61567 h 494332"/>
                    <a:gd name="connsiteX5" fmla="*/ 166231 w 303876"/>
                    <a:gd name="connsiteY5" fmla="*/ 192685 h 494332"/>
                    <a:gd name="connsiteX6" fmla="*/ -2355 w 303876"/>
                    <a:gd name="connsiteY6" fmla="*/ 373016 h 494332"/>
                    <a:gd name="connsiteX7" fmla="*/ 66827 w 303876"/>
                    <a:gd name="connsiteY7" fmla="*/ 491714 h 494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876" h="494332">
                      <a:moveTo>
                        <a:pt x="66827" y="491714"/>
                      </a:moveTo>
                      <a:cubicBezTo>
                        <a:pt x="66827" y="491714"/>
                        <a:pt x="171727" y="375829"/>
                        <a:pt x="205732" y="331420"/>
                      </a:cubicBezTo>
                      <a:cubicBezTo>
                        <a:pt x="230094" y="299431"/>
                        <a:pt x="287875" y="191865"/>
                        <a:pt x="296651" y="181554"/>
                      </a:cubicBezTo>
                      <a:cubicBezTo>
                        <a:pt x="305440" y="171359"/>
                        <a:pt x="231476" y="22665"/>
                        <a:pt x="215106" y="4503"/>
                      </a:cubicBezTo>
                      <a:cubicBezTo>
                        <a:pt x="198748" y="-13776"/>
                        <a:pt x="158508" y="2394"/>
                        <a:pt x="139748" y="61567"/>
                      </a:cubicBezTo>
                      <a:cubicBezTo>
                        <a:pt x="120987" y="120623"/>
                        <a:pt x="166231" y="192685"/>
                        <a:pt x="166231" y="192685"/>
                      </a:cubicBezTo>
                      <a:cubicBezTo>
                        <a:pt x="166231" y="192685"/>
                        <a:pt x="22370" y="305289"/>
                        <a:pt x="-2355" y="373016"/>
                      </a:cubicBezTo>
                      <a:cubicBezTo>
                        <a:pt x="-27080" y="440743"/>
                        <a:pt x="66827" y="491714"/>
                        <a:pt x="66827" y="491714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8" name="Forma Livre: Forma 477">
                  <a:extLst>
                    <a:ext uri="{FF2B5EF4-FFF2-40B4-BE49-F238E27FC236}">
                      <a16:creationId xmlns:a16="http://schemas.microsoft.com/office/drawing/2014/main" id="{D603FC41-3195-410C-9D0F-05F5F67E8DD7}"/>
                    </a:ext>
                  </a:extLst>
                </p:cNvPr>
                <p:cNvSpPr/>
                <p:nvPr/>
              </p:nvSpPr>
              <p:spPr>
                <a:xfrm flipV="1">
                  <a:off x="5120549" y="3657094"/>
                  <a:ext cx="302461" cy="888954"/>
                </a:xfrm>
                <a:custGeom>
                  <a:avLst/>
                  <a:gdLst>
                    <a:gd name="connsiteX0" fmla="*/ 254511 w 547886"/>
                    <a:gd name="connsiteY0" fmla="*/ 1599762 h 1603295"/>
                    <a:gd name="connsiteX1" fmla="*/ -4339 w 547886"/>
                    <a:gd name="connsiteY1" fmla="*/ 1230194 h 1603295"/>
                    <a:gd name="connsiteX2" fmla="*/ 9195 w 547886"/>
                    <a:gd name="connsiteY2" fmla="*/ -3533 h 1603295"/>
                    <a:gd name="connsiteX3" fmla="*/ 490604 w 547886"/>
                    <a:gd name="connsiteY3" fmla="*/ 11113 h 1603295"/>
                    <a:gd name="connsiteX4" fmla="*/ 541472 w 547886"/>
                    <a:gd name="connsiteY4" fmla="*/ 1062987 h 1603295"/>
                    <a:gd name="connsiteX5" fmla="*/ 254511 w 547886"/>
                    <a:gd name="connsiteY5" fmla="*/ 1599762 h 1603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7886" h="1603295">
                      <a:moveTo>
                        <a:pt x="254511" y="1599762"/>
                      </a:moveTo>
                      <a:cubicBezTo>
                        <a:pt x="49376" y="1599762"/>
                        <a:pt x="2036" y="1383107"/>
                        <a:pt x="-4339" y="1230194"/>
                      </a:cubicBezTo>
                      <a:cubicBezTo>
                        <a:pt x="-13197" y="1017289"/>
                        <a:pt x="9195" y="-3533"/>
                        <a:pt x="9195" y="-3533"/>
                      </a:cubicBezTo>
                      <a:lnTo>
                        <a:pt x="490604" y="11113"/>
                      </a:lnTo>
                      <a:cubicBezTo>
                        <a:pt x="490604" y="11113"/>
                        <a:pt x="541472" y="933158"/>
                        <a:pt x="541472" y="1062987"/>
                      </a:cubicBezTo>
                      <a:cubicBezTo>
                        <a:pt x="541472" y="1432203"/>
                        <a:pt x="545011" y="1599762"/>
                        <a:pt x="254511" y="1599762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483" name="Agrupar 482">
              <a:extLst>
                <a:ext uri="{FF2B5EF4-FFF2-40B4-BE49-F238E27FC236}">
                  <a16:creationId xmlns:a16="http://schemas.microsoft.com/office/drawing/2014/main" id="{A08DBF76-CBEF-49E6-B291-05914594B196}"/>
                </a:ext>
              </a:extLst>
            </p:cNvPr>
            <p:cNvGrpSpPr/>
            <p:nvPr/>
          </p:nvGrpSpPr>
          <p:grpSpPr>
            <a:xfrm>
              <a:off x="7846280" y="1759775"/>
              <a:ext cx="1414124" cy="5418112"/>
              <a:chOff x="5409010" y="1758610"/>
              <a:chExt cx="1414124" cy="5418112"/>
            </a:xfrm>
          </p:grpSpPr>
          <p:sp>
            <p:nvSpPr>
              <p:cNvPr id="484" name="Forma Livre: Forma 483">
                <a:extLst>
                  <a:ext uri="{FF2B5EF4-FFF2-40B4-BE49-F238E27FC236}">
                    <a16:creationId xmlns:a16="http://schemas.microsoft.com/office/drawing/2014/main" id="{DC3F2F22-D3AE-4A1D-9104-5E62F90A2E5C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5" name="Forma Livre: Forma 484">
                <a:extLst>
                  <a:ext uri="{FF2B5EF4-FFF2-40B4-BE49-F238E27FC236}">
                    <a16:creationId xmlns:a16="http://schemas.microsoft.com/office/drawing/2014/main" id="{85389F01-D1A4-4F66-B37E-3C8A5CD80AE0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6" name="Forma Livre: Forma 485">
                <a:extLst>
                  <a:ext uri="{FF2B5EF4-FFF2-40B4-BE49-F238E27FC236}">
                    <a16:creationId xmlns:a16="http://schemas.microsoft.com/office/drawing/2014/main" id="{63E00DF2-A60F-4430-844C-8C14838DEA33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7" name="Forma Livre: Forma 486">
                <a:extLst>
                  <a:ext uri="{FF2B5EF4-FFF2-40B4-BE49-F238E27FC236}">
                    <a16:creationId xmlns:a16="http://schemas.microsoft.com/office/drawing/2014/main" id="{F93AB66F-A6EA-46B9-9B4A-969CE7517410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8" name="Forma Livre: Forma 487">
                <a:extLst>
                  <a:ext uri="{FF2B5EF4-FFF2-40B4-BE49-F238E27FC236}">
                    <a16:creationId xmlns:a16="http://schemas.microsoft.com/office/drawing/2014/main" id="{C32C0248-1335-4F24-8A50-DEFF1AE54E8F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9" name="Forma Livre: Forma 488">
                <a:extLst>
                  <a:ext uri="{FF2B5EF4-FFF2-40B4-BE49-F238E27FC236}">
                    <a16:creationId xmlns:a16="http://schemas.microsoft.com/office/drawing/2014/main" id="{08C54E67-CE97-4A52-8042-B711691B42EA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0" name="Forma Livre: Forma 489">
                <a:extLst>
                  <a:ext uri="{FF2B5EF4-FFF2-40B4-BE49-F238E27FC236}">
                    <a16:creationId xmlns:a16="http://schemas.microsoft.com/office/drawing/2014/main" id="{5FE63BE5-7029-4E38-B9AF-83E590F7076D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1" name="Forma Livre: Forma 490">
                <a:extLst>
                  <a:ext uri="{FF2B5EF4-FFF2-40B4-BE49-F238E27FC236}">
                    <a16:creationId xmlns:a16="http://schemas.microsoft.com/office/drawing/2014/main" id="{1F5D23A7-9954-4E4D-8C0D-B461A9629791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2" name="Forma Livre: Forma 491">
                <a:extLst>
                  <a:ext uri="{FF2B5EF4-FFF2-40B4-BE49-F238E27FC236}">
                    <a16:creationId xmlns:a16="http://schemas.microsoft.com/office/drawing/2014/main" id="{B3BCE51D-B212-4EA4-A381-AF725FF25943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3" name="Forma Livre: Forma 492">
                <a:extLst>
                  <a:ext uri="{FF2B5EF4-FFF2-40B4-BE49-F238E27FC236}">
                    <a16:creationId xmlns:a16="http://schemas.microsoft.com/office/drawing/2014/main" id="{F909E7FB-959B-4E38-AC1E-07F490E5FC13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4" name="Forma Livre: Forma 493">
                <a:extLst>
                  <a:ext uri="{FF2B5EF4-FFF2-40B4-BE49-F238E27FC236}">
                    <a16:creationId xmlns:a16="http://schemas.microsoft.com/office/drawing/2014/main" id="{22F684BD-6665-4655-AA96-3ACB975465C9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5" name="Forma Livre: Forma 494">
                <a:extLst>
                  <a:ext uri="{FF2B5EF4-FFF2-40B4-BE49-F238E27FC236}">
                    <a16:creationId xmlns:a16="http://schemas.microsoft.com/office/drawing/2014/main" id="{2656E647-2CE8-40DD-B06C-8276714AC6E0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6" name="Forma Livre: Forma 495">
                <a:extLst>
                  <a:ext uri="{FF2B5EF4-FFF2-40B4-BE49-F238E27FC236}">
                    <a16:creationId xmlns:a16="http://schemas.microsoft.com/office/drawing/2014/main" id="{C0D754AB-B06A-4188-B399-C1A0B26BF70C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7" name="Forma Livre: Forma 496">
                <a:extLst>
                  <a:ext uri="{FF2B5EF4-FFF2-40B4-BE49-F238E27FC236}">
                    <a16:creationId xmlns:a16="http://schemas.microsoft.com/office/drawing/2014/main" id="{B73CC768-3463-4B21-844C-2DBED55098A3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1B56851E-01D6-403D-A127-FB161FD695FD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9" name="Forma Livre: Forma 498">
                <a:extLst>
                  <a:ext uri="{FF2B5EF4-FFF2-40B4-BE49-F238E27FC236}">
                    <a16:creationId xmlns:a16="http://schemas.microsoft.com/office/drawing/2014/main" id="{C0B42B39-42F0-4516-9740-2B633F66373B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0" name="Forma Livre: Forma 499">
                <a:extLst>
                  <a:ext uri="{FF2B5EF4-FFF2-40B4-BE49-F238E27FC236}">
                    <a16:creationId xmlns:a16="http://schemas.microsoft.com/office/drawing/2014/main" id="{78CE3940-6242-42A0-B586-1B3748032EA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202F23C3-AFA8-4352-BB58-771F9A2C421D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32912F4D-06BA-43D1-AEDB-981D34485E5F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40713718-0D14-457A-982A-0A6CA39B6BA3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70238469-96B4-49D9-8CCF-B1E7E9CBF665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54022E64-DC10-42B2-A721-A742C1540113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2FA0DE69-1EBD-49FE-9C1B-BB83CD238FCB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B90A79F3-5D4C-4B51-A942-BCC67F03172B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52112491-0A37-4305-A9B1-B157D7D97314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82D9D39A-59A8-4152-8D33-98CA88D7CC3B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E4370D89-A9B5-4BD6-AD35-CDD61824307B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C0AB3F44-D05E-4FAD-B565-279A9E6D0865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9DAB6AB8-BD4C-4A39-B7F8-5BE4E06FD835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A83F0119-2660-4EA5-9D2E-18A2879D697C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4" name="Forma Livre: Forma 513">
                <a:extLst>
                  <a:ext uri="{FF2B5EF4-FFF2-40B4-BE49-F238E27FC236}">
                    <a16:creationId xmlns:a16="http://schemas.microsoft.com/office/drawing/2014/main" id="{BB32CBFA-1CA3-4FF1-A611-BAABAEA515F5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C32E1E45-9CA6-4270-B809-D1322CAF475D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6" name="Forma Livre: Forma 515">
                <a:extLst>
                  <a:ext uri="{FF2B5EF4-FFF2-40B4-BE49-F238E27FC236}">
                    <a16:creationId xmlns:a16="http://schemas.microsoft.com/office/drawing/2014/main" id="{ECFB76A2-7EE8-4A48-A34E-AF5014D9D5A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0D6488F-8F12-4F7E-A09E-ECD9A58B8CDC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8" name="Forma Livre: Forma 517">
                <a:extLst>
                  <a:ext uri="{FF2B5EF4-FFF2-40B4-BE49-F238E27FC236}">
                    <a16:creationId xmlns:a16="http://schemas.microsoft.com/office/drawing/2014/main" id="{36C9943A-EA8D-4689-89A8-921606ED2401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9" name="Forma Livre: Forma 518">
                <a:extLst>
                  <a:ext uri="{FF2B5EF4-FFF2-40B4-BE49-F238E27FC236}">
                    <a16:creationId xmlns:a16="http://schemas.microsoft.com/office/drawing/2014/main" id="{7B4B956B-5ADC-4C7A-AF1A-5DBFF71175A6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FCA32F11-44FB-4A30-AB61-27D838C86503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1" name="Forma Livre: Forma 520">
                <a:extLst>
                  <a:ext uri="{FF2B5EF4-FFF2-40B4-BE49-F238E27FC236}">
                    <a16:creationId xmlns:a16="http://schemas.microsoft.com/office/drawing/2014/main" id="{B5DD4765-9E23-4977-8B1A-102268E938F1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22" name="Agrupar 521">
                <a:extLst>
                  <a:ext uri="{FF2B5EF4-FFF2-40B4-BE49-F238E27FC236}">
                    <a16:creationId xmlns:a16="http://schemas.microsoft.com/office/drawing/2014/main" id="{3BF82C58-9ADA-43FE-B3C3-9EAA2BF9E0A5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523" name="Forma Livre: Forma 522">
                  <a:extLst>
                    <a:ext uri="{FF2B5EF4-FFF2-40B4-BE49-F238E27FC236}">
                      <a16:creationId xmlns:a16="http://schemas.microsoft.com/office/drawing/2014/main" id="{BE5BDC3E-2DAD-498F-89E9-595FFAF4D68D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524" name="Forma Livre: Forma 523">
                  <a:extLst>
                    <a:ext uri="{FF2B5EF4-FFF2-40B4-BE49-F238E27FC236}">
                      <a16:creationId xmlns:a16="http://schemas.microsoft.com/office/drawing/2014/main" id="{CEC921DF-6E1E-41FA-A6DE-53E86B682936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5" name="Forma Livre: Forma 524">
                  <a:extLst>
                    <a:ext uri="{FF2B5EF4-FFF2-40B4-BE49-F238E27FC236}">
                      <a16:creationId xmlns:a16="http://schemas.microsoft.com/office/drawing/2014/main" id="{9287F3FF-AA60-4328-9CA6-14C881518B14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6" name="Forma Livre: Forma 525">
                  <a:extLst>
                    <a:ext uri="{FF2B5EF4-FFF2-40B4-BE49-F238E27FC236}">
                      <a16:creationId xmlns:a16="http://schemas.microsoft.com/office/drawing/2014/main" id="{18E042ED-67DD-4800-8FE0-29AAEE92A29B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99AE77EA-41E9-4A57-AB01-D3FD9A4DF3A1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6DF7B26D-C8EB-4680-8524-45D46FB0FB9F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9" name="Forma Livre: Forma 528">
                  <a:extLst>
                    <a:ext uri="{FF2B5EF4-FFF2-40B4-BE49-F238E27FC236}">
                      <a16:creationId xmlns:a16="http://schemas.microsoft.com/office/drawing/2014/main" id="{EC8DA70F-14AB-498D-BD49-25B135F2673A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0" name="Forma Livre: Forma 529">
                  <a:extLst>
                    <a:ext uri="{FF2B5EF4-FFF2-40B4-BE49-F238E27FC236}">
                      <a16:creationId xmlns:a16="http://schemas.microsoft.com/office/drawing/2014/main" id="{E4AE0862-0FB1-4775-BBF6-B202021060A4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1" name="Forma Livre: Forma 530">
                  <a:extLst>
                    <a:ext uri="{FF2B5EF4-FFF2-40B4-BE49-F238E27FC236}">
                      <a16:creationId xmlns:a16="http://schemas.microsoft.com/office/drawing/2014/main" id="{22A856DE-324B-4EB8-8F8A-8FAABB54090F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2" name="Forma Livre: Forma 531">
                  <a:extLst>
                    <a:ext uri="{FF2B5EF4-FFF2-40B4-BE49-F238E27FC236}">
                      <a16:creationId xmlns:a16="http://schemas.microsoft.com/office/drawing/2014/main" id="{F772E389-74C9-4C7C-9401-348D435DAE05}"/>
                    </a:ext>
                  </a:extLst>
                </p:cNvPr>
                <p:cNvSpPr/>
                <p:nvPr/>
              </p:nvSpPr>
              <p:spPr>
                <a:xfrm flipV="1">
                  <a:off x="3414407" y="1205687"/>
                  <a:ext cx="646950" cy="167149"/>
                </a:xfrm>
                <a:custGeom>
                  <a:avLst/>
                  <a:gdLst>
                    <a:gd name="connsiteX0" fmla="*/ 313992 w 646950"/>
                    <a:gd name="connsiteY0" fmla="*/ -13914 h 167149"/>
                    <a:gd name="connsiteX1" fmla="*/ -319 w 646950"/>
                    <a:gd name="connsiteY1" fmla="*/ 112166 h 167149"/>
                    <a:gd name="connsiteX2" fmla="*/ -952 w 646950"/>
                    <a:gd name="connsiteY2" fmla="*/ 141107 h 167149"/>
                    <a:gd name="connsiteX3" fmla="*/ 27945 w 646950"/>
                    <a:gd name="connsiteY3" fmla="*/ 141693 h 167149"/>
                    <a:gd name="connsiteX4" fmla="*/ 313980 w 646950"/>
                    <a:gd name="connsiteY4" fmla="*/ 26862 h 167149"/>
                    <a:gd name="connsiteX5" fmla="*/ 317847 w 646950"/>
                    <a:gd name="connsiteY5" fmla="*/ 26980 h 167149"/>
                    <a:gd name="connsiteX6" fmla="*/ 605476 w 646950"/>
                    <a:gd name="connsiteY6" fmla="*/ 147318 h 167149"/>
                    <a:gd name="connsiteX7" fmla="*/ 634373 w 646950"/>
                    <a:gd name="connsiteY7" fmla="*/ 147200 h 167149"/>
                    <a:gd name="connsiteX8" fmla="*/ 634291 w 646950"/>
                    <a:gd name="connsiteY8" fmla="*/ 118258 h 167149"/>
                    <a:gd name="connsiteX9" fmla="*/ 318234 w 646950"/>
                    <a:gd name="connsiteY9" fmla="*/ -13914 h 167149"/>
                    <a:gd name="connsiteX10" fmla="*/ 313992 w 646950"/>
                    <a:gd name="connsiteY10" fmla="*/ -13914 h 16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6950" h="167149">
                      <a:moveTo>
                        <a:pt x="313992" y="-13914"/>
                      </a:moveTo>
                      <a:cubicBezTo>
                        <a:pt x="197902" y="-13914"/>
                        <a:pt x="83570" y="31901"/>
                        <a:pt x="-319" y="112166"/>
                      </a:cubicBezTo>
                      <a:cubicBezTo>
                        <a:pt x="-8474" y="120016"/>
                        <a:pt x="-8755" y="132905"/>
                        <a:pt x="-952" y="141107"/>
                      </a:cubicBezTo>
                      <a:cubicBezTo>
                        <a:pt x="6853" y="149192"/>
                        <a:pt x="19789" y="149544"/>
                        <a:pt x="27945" y="141693"/>
                      </a:cubicBezTo>
                      <a:cubicBezTo>
                        <a:pt x="104287" y="68694"/>
                        <a:pt x="208343" y="26862"/>
                        <a:pt x="313980" y="26862"/>
                      </a:cubicBezTo>
                      <a:cubicBezTo>
                        <a:pt x="315270" y="26862"/>
                        <a:pt x="316547" y="26980"/>
                        <a:pt x="317847" y="26980"/>
                      </a:cubicBezTo>
                      <a:cubicBezTo>
                        <a:pt x="424797" y="27917"/>
                        <a:pt x="529638" y="71857"/>
                        <a:pt x="605476" y="147318"/>
                      </a:cubicBezTo>
                      <a:cubicBezTo>
                        <a:pt x="613468" y="155286"/>
                        <a:pt x="626416" y="155168"/>
                        <a:pt x="634373" y="147200"/>
                      </a:cubicBezTo>
                      <a:cubicBezTo>
                        <a:pt x="642341" y="139233"/>
                        <a:pt x="642306" y="126227"/>
                        <a:pt x="634291" y="118258"/>
                      </a:cubicBezTo>
                      <a:cubicBezTo>
                        <a:pt x="550976" y="35417"/>
                        <a:pt x="435777" y="-12859"/>
                        <a:pt x="318234" y="-13914"/>
                      </a:cubicBezTo>
                      <a:cubicBezTo>
                        <a:pt x="316816" y="-13914"/>
                        <a:pt x="315398" y="-13914"/>
                        <a:pt x="313992" y="-13914"/>
                      </a:cubicBezTo>
                    </a:path>
                  </a:pathLst>
                </a:custGeom>
                <a:solidFill>
                  <a:srgbClr val="A91C22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972" name="Agrupar 2971">
            <a:extLst>
              <a:ext uri="{FF2B5EF4-FFF2-40B4-BE49-F238E27FC236}">
                <a16:creationId xmlns:a16="http://schemas.microsoft.com/office/drawing/2014/main" id="{88077F33-24C6-4533-B4D7-D9BCC88C6417}"/>
              </a:ext>
            </a:extLst>
          </p:cNvPr>
          <p:cNvGrpSpPr/>
          <p:nvPr/>
        </p:nvGrpSpPr>
        <p:grpSpPr>
          <a:xfrm>
            <a:off x="4693608" y="1310049"/>
            <a:ext cx="2170520" cy="5418112"/>
            <a:chOff x="4652614" y="1758610"/>
            <a:chExt cx="2170520" cy="5418112"/>
          </a:xfrm>
        </p:grpSpPr>
        <p:grpSp>
          <p:nvGrpSpPr>
            <p:cNvPr id="464" name="Agrupar 463">
              <a:extLst>
                <a:ext uri="{FF2B5EF4-FFF2-40B4-BE49-F238E27FC236}">
                  <a16:creationId xmlns:a16="http://schemas.microsoft.com/office/drawing/2014/main" id="{3B4989B2-5A9B-4BE4-9081-DB36B6E62424}"/>
                </a:ext>
              </a:extLst>
            </p:cNvPr>
            <p:cNvGrpSpPr/>
            <p:nvPr/>
          </p:nvGrpSpPr>
          <p:grpSpPr>
            <a:xfrm>
              <a:off x="4652614" y="2722507"/>
              <a:ext cx="920561" cy="1212397"/>
              <a:chOff x="10319617" y="6952780"/>
              <a:chExt cx="1982756" cy="2127918"/>
            </a:xfrm>
          </p:grpSpPr>
          <p:sp>
            <p:nvSpPr>
              <p:cNvPr id="465" name="Forma Livre: Forma 464">
                <a:extLst>
                  <a:ext uri="{FF2B5EF4-FFF2-40B4-BE49-F238E27FC236}">
                    <a16:creationId xmlns:a16="http://schemas.microsoft.com/office/drawing/2014/main" id="{9F24D090-19D5-4C77-85CE-72E10764A479}"/>
                  </a:ext>
                </a:extLst>
              </p:cNvPr>
              <p:cNvSpPr/>
              <p:nvPr/>
            </p:nvSpPr>
            <p:spPr>
              <a:xfrm flipV="1">
                <a:off x="10319617" y="6952780"/>
                <a:ext cx="782218" cy="875271"/>
              </a:xfrm>
              <a:custGeom>
                <a:avLst/>
                <a:gdLst>
                  <a:gd name="connsiteX0" fmla="*/ 680515 w 782218"/>
                  <a:gd name="connsiteY0" fmla="*/ 265812 h 875271"/>
                  <a:gd name="connsiteX1" fmla="*/ 655157 w 782218"/>
                  <a:gd name="connsiteY1" fmla="*/ 44236 h 875271"/>
                  <a:gd name="connsiteX2" fmla="*/ 529213 w 782218"/>
                  <a:gd name="connsiteY2" fmla="*/ -10602 h 875271"/>
                  <a:gd name="connsiteX3" fmla="*/ 297350 w 782218"/>
                  <a:gd name="connsiteY3" fmla="*/ 155551 h 875271"/>
                  <a:gd name="connsiteX4" fmla="*/ 129736 w 782218"/>
                  <a:gd name="connsiteY4" fmla="*/ 218356 h 875271"/>
                  <a:gd name="connsiteX5" fmla="*/ 11924 w 782218"/>
                  <a:gd name="connsiteY5" fmla="*/ 256204 h 875271"/>
                  <a:gd name="connsiteX6" fmla="*/ 34552 w 782218"/>
                  <a:gd name="connsiteY6" fmla="*/ 312565 h 875271"/>
                  <a:gd name="connsiteX7" fmla="*/ 177088 w 782218"/>
                  <a:gd name="connsiteY7" fmla="*/ 277413 h 875271"/>
                  <a:gd name="connsiteX8" fmla="*/ 254403 w 782218"/>
                  <a:gd name="connsiteY8" fmla="*/ 260891 h 875271"/>
                  <a:gd name="connsiteX9" fmla="*/ 282363 w 782218"/>
                  <a:gd name="connsiteY9" fmla="*/ 272374 h 875271"/>
                  <a:gd name="connsiteX10" fmla="*/ 282585 w 782218"/>
                  <a:gd name="connsiteY10" fmla="*/ 272960 h 875271"/>
                  <a:gd name="connsiteX11" fmla="*/ 266157 w 782218"/>
                  <a:gd name="connsiteY11" fmla="*/ 320884 h 875271"/>
                  <a:gd name="connsiteX12" fmla="*/ 199470 w 782218"/>
                  <a:gd name="connsiteY12" fmla="*/ 365410 h 875271"/>
                  <a:gd name="connsiteX13" fmla="*/ 16318 w 782218"/>
                  <a:gd name="connsiteY13" fmla="*/ 523830 h 875271"/>
                  <a:gd name="connsiteX14" fmla="*/ 44465 w 782218"/>
                  <a:gd name="connsiteY14" fmla="*/ 580894 h 875271"/>
                  <a:gd name="connsiteX15" fmla="*/ 264481 w 782218"/>
                  <a:gd name="connsiteY15" fmla="*/ 420716 h 875271"/>
                  <a:gd name="connsiteX16" fmla="*/ 314434 w 782218"/>
                  <a:gd name="connsiteY16" fmla="*/ 389549 h 875271"/>
                  <a:gd name="connsiteX17" fmla="*/ 348709 w 782218"/>
                  <a:gd name="connsiteY17" fmla="*/ 393298 h 875271"/>
                  <a:gd name="connsiteX18" fmla="*/ 349026 w 782218"/>
                  <a:gd name="connsiteY18" fmla="*/ 393650 h 875271"/>
                  <a:gd name="connsiteX19" fmla="*/ 352846 w 782218"/>
                  <a:gd name="connsiteY19" fmla="*/ 427161 h 875271"/>
                  <a:gd name="connsiteX20" fmla="*/ 178553 w 782218"/>
                  <a:gd name="connsiteY20" fmla="*/ 691272 h 875271"/>
                  <a:gd name="connsiteX21" fmla="*/ 212828 w 782218"/>
                  <a:gd name="connsiteY21" fmla="*/ 752906 h 875271"/>
                  <a:gd name="connsiteX22" fmla="*/ 429470 w 782218"/>
                  <a:gd name="connsiteY22" fmla="*/ 480827 h 875271"/>
                  <a:gd name="connsiteX23" fmla="*/ 455835 w 782218"/>
                  <a:gd name="connsiteY23" fmla="*/ 474734 h 875271"/>
                  <a:gd name="connsiteX24" fmla="*/ 465467 w 782218"/>
                  <a:gd name="connsiteY24" fmla="*/ 495943 h 875271"/>
                  <a:gd name="connsiteX25" fmla="*/ 405249 w 782218"/>
                  <a:gd name="connsiteY25" fmla="*/ 803408 h 875271"/>
                  <a:gd name="connsiteX26" fmla="*/ 458366 w 782218"/>
                  <a:gd name="connsiteY26" fmla="*/ 849809 h 875271"/>
                  <a:gd name="connsiteX27" fmla="*/ 580995 w 782218"/>
                  <a:gd name="connsiteY27" fmla="*/ 430794 h 875271"/>
                  <a:gd name="connsiteX28" fmla="*/ 670895 w 782218"/>
                  <a:gd name="connsiteY28" fmla="*/ 448018 h 875271"/>
                  <a:gd name="connsiteX29" fmla="*/ 767697 w 782218"/>
                  <a:gd name="connsiteY29" fmla="*/ 446613 h 875271"/>
                  <a:gd name="connsiteX30" fmla="*/ 680515 w 782218"/>
                  <a:gd name="connsiteY30" fmla="*/ 265812 h 87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82218" h="875271">
                    <a:moveTo>
                      <a:pt x="680515" y="265812"/>
                    </a:moveTo>
                    <a:cubicBezTo>
                      <a:pt x="690780" y="212615"/>
                      <a:pt x="711826" y="114306"/>
                      <a:pt x="655157" y="44236"/>
                    </a:cubicBezTo>
                    <a:cubicBezTo>
                      <a:pt x="629706" y="12715"/>
                      <a:pt x="592947" y="-15172"/>
                      <a:pt x="529213" y="-10602"/>
                    </a:cubicBezTo>
                    <a:cubicBezTo>
                      <a:pt x="477642" y="-6852"/>
                      <a:pt x="374419" y="81732"/>
                      <a:pt x="297350" y="155551"/>
                    </a:cubicBezTo>
                    <a:cubicBezTo>
                      <a:pt x="256536" y="178635"/>
                      <a:pt x="193752" y="195860"/>
                      <a:pt x="129736" y="218356"/>
                    </a:cubicBezTo>
                    <a:cubicBezTo>
                      <a:pt x="62675" y="241909"/>
                      <a:pt x="25599" y="249525"/>
                      <a:pt x="11924" y="256204"/>
                    </a:cubicBezTo>
                    <a:cubicBezTo>
                      <a:pt x="-19374" y="271437"/>
                      <a:pt x="-10563" y="315846"/>
                      <a:pt x="34552" y="312565"/>
                    </a:cubicBezTo>
                    <a:cubicBezTo>
                      <a:pt x="56136" y="310924"/>
                      <a:pt x="99773" y="295105"/>
                      <a:pt x="177088" y="277413"/>
                    </a:cubicBezTo>
                    <a:cubicBezTo>
                      <a:pt x="202856" y="271437"/>
                      <a:pt x="229245" y="265930"/>
                      <a:pt x="254403" y="260891"/>
                    </a:cubicBezTo>
                    <a:cubicBezTo>
                      <a:pt x="275226" y="256672"/>
                      <a:pt x="275777" y="252103"/>
                      <a:pt x="282363" y="272374"/>
                    </a:cubicBezTo>
                    <a:lnTo>
                      <a:pt x="282585" y="272960"/>
                    </a:lnTo>
                    <a:cubicBezTo>
                      <a:pt x="288444" y="290888"/>
                      <a:pt x="281800" y="310456"/>
                      <a:pt x="266157" y="320884"/>
                    </a:cubicBezTo>
                    <a:cubicBezTo>
                      <a:pt x="244994" y="335063"/>
                      <a:pt x="222097" y="350412"/>
                      <a:pt x="199470" y="365410"/>
                    </a:cubicBezTo>
                    <a:cubicBezTo>
                      <a:pt x="143587" y="402438"/>
                      <a:pt x="26513" y="513402"/>
                      <a:pt x="16318" y="523830"/>
                    </a:cubicBezTo>
                    <a:cubicBezTo>
                      <a:pt x="-7235" y="547734"/>
                      <a:pt x="3780" y="595424"/>
                      <a:pt x="44465" y="580894"/>
                    </a:cubicBezTo>
                    <a:cubicBezTo>
                      <a:pt x="69073" y="572223"/>
                      <a:pt x="200220" y="459619"/>
                      <a:pt x="264481" y="420716"/>
                    </a:cubicBezTo>
                    <a:cubicBezTo>
                      <a:pt x="281730" y="410289"/>
                      <a:pt x="298580" y="399743"/>
                      <a:pt x="314434" y="389549"/>
                    </a:cubicBezTo>
                    <a:cubicBezTo>
                      <a:pt x="325320" y="382518"/>
                      <a:pt x="339605" y="384158"/>
                      <a:pt x="348709" y="393298"/>
                    </a:cubicBezTo>
                    <a:lnTo>
                      <a:pt x="349026" y="393650"/>
                    </a:lnTo>
                    <a:cubicBezTo>
                      <a:pt x="357908" y="402672"/>
                      <a:pt x="359502" y="416499"/>
                      <a:pt x="352846" y="427161"/>
                    </a:cubicBezTo>
                    <a:cubicBezTo>
                      <a:pt x="292241" y="525002"/>
                      <a:pt x="188537" y="667486"/>
                      <a:pt x="178553" y="691272"/>
                    </a:cubicBezTo>
                    <a:cubicBezTo>
                      <a:pt x="162922" y="728534"/>
                      <a:pt x="178717" y="780676"/>
                      <a:pt x="212828" y="752906"/>
                    </a:cubicBezTo>
                    <a:cubicBezTo>
                      <a:pt x="235948" y="734041"/>
                      <a:pt x="368466" y="573863"/>
                      <a:pt x="429470" y="480827"/>
                    </a:cubicBezTo>
                    <a:cubicBezTo>
                      <a:pt x="435212" y="472039"/>
                      <a:pt x="446777" y="469462"/>
                      <a:pt x="455835" y="474734"/>
                    </a:cubicBezTo>
                    <a:cubicBezTo>
                      <a:pt x="463522" y="479187"/>
                      <a:pt x="467237" y="487624"/>
                      <a:pt x="465467" y="495943"/>
                    </a:cubicBezTo>
                    <a:cubicBezTo>
                      <a:pt x="441235" y="609718"/>
                      <a:pt x="406643" y="776224"/>
                      <a:pt x="405249" y="803408"/>
                    </a:cubicBezTo>
                    <a:cubicBezTo>
                      <a:pt x="403175" y="843833"/>
                      <a:pt x="435669" y="887421"/>
                      <a:pt x="458366" y="849809"/>
                    </a:cubicBezTo>
                    <a:cubicBezTo>
                      <a:pt x="477877" y="817351"/>
                      <a:pt x="573929" y="475437"/>
                      <a:pt x="580995" y="430794"/>
                    </a:cubicBezTo>
                    <a:cubicBezTo>
                      <a:pt x="587006" y="392713"/>
                      <a:pt x="636409" y="413335"/>
                      <a:pt x="670895" y="448018"/>
                    </a:cubicBezTo>
                    <a:cubicBezTo>
                      <a:pt x="730727" y="508011"/>
                      <a:pt x="799089" y="494654"/>
                      <a:pt x="767697" y="446613"/>
                    </a:cubicBezTo>
                    <a:cubicBezTo>
                      <a:pt x="736304" y="398453"/>
                      <a:pt x="669032" y="325219"/>
                      <a:pt x="680515" y="265812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6" name="Forma Livre: Forma 465">
                <a:extLst>
                  <a:ext uri="{FF2B5EF4-FFF2-40B4-BE49-F238E27FC236}">
                    <a16:creationId xmlns:a16="http://schemas.microsoft.com/office/drawing/2014/main" id="{BF96D2B4-E95A-4890-9E57-FBB139F17578}"/>
                  </a:ext>
                </a:extLst>
              </p:cNvPr>
              <p:cNvSpPr/>
              <p:nvPr/>
            </p:nvSpPr>
            <p:spPr>
              <a:xfrm flipV="1">
                <a:off x="11436204" y="7174360"/>
                <a:ext cx="866169" cy="1906338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7" name="Forma Livre: Forma 466">
                <a:extLst>
                  <a:ext uri="{FF2B5EF4-FFF2-40B4-BE49-F238E27FC236}">
                    <a16:creationId xmlns:a16="http://schemas.microsoft.com/office/drawing/2014/main" id="{44BEF45B-6E06-41CF-882A-F18C9444F82D}"/>
                  </a:ext>
                </a:extLst>
              </p:cNvPr>
              <p:cNvSpPr/>
              <p:nvPr/>
            </p:nvSpPr>
            <p:spPr>
              <a:xfrm flipV="1">
                <a:off x="10710727" y="7571416"/>
                <a:ext cx="1197868" cy="1506041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68" name="Agrupar 2967">
              <a:extLst>
                <a:ext uri="{FF2B5EF4-FFF2-40B4-BE49-F238E27FC236}">
                  <a16:creationId xmlns:a16="http://schemas.microsoft.com/office/drawing/2014/main" id="{6671E866-6E6F-46AE-915D-84706DA473AD}"/>
                </a:ext>
              </a:extLst>
            </p:cNvPr>
            <p:cNvGrpSpPr/>
            <p:nvPr/>
          </p:nvGrpSpPr>
          <p:grpSpPr>
            <a:xfrm>
              <a:off x="5409010" y="1758610"/>
              <a:ext cx="1414124" cy="5418112"/>
              <a:chOff x="5409010" y="1758610"/>
              <a:chExt cx="1414124" cy="5418112"/>
            </a:xfrm>
          </p:grpSpPr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8A49CA8A-D828-4C6A-B383-C4AD10E7467B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4" name="Forma Livre: Forma 353">
                <a:extLst>
                  <a:ext uri="{FF2B5EF4-FFF2-40B4-BE49-F238E27FC236}">
                    <a16:creationId xmlns:a16="http://schemas.microsoft.com/office/drawing/2014/main" id="{663D3F5B-788D-49EB-9FAF-92347E12CFA3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5" name="Forma Livre: Forma 354">
                <a:extLst>
                  <a:ext uri="{FF2B5EF4-FFF2-40B4-BE49-F238E27FC236}">
                    <a16:creationId xmlns:a16="http://schemas.microsoft.com/office/drawing/2014/main" id="{A57E3D7D-74D0-4956-9EB4-4E597A22BD36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16BB3A56-B461-4569-BCF6-21CAB5F7E657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0D9E5F1F-4BFC-41D4-A4F8-EB3C93ED048B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051DBB7D-83E9-4A90-B09A-41397BD8D128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F94454FB-AC31-47F8-A92F-44D6240C85E6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54D2FA67-442C-4605-A50B-FBE059133CD4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B17B7811-7B00-4DDA-8054-6B9D06230694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C3FD3EAB-5685-4654-BC08-C14C232DCBF6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B258672E-4A03-49DA-BDC7-30E21C89FE4B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AD7C91C3-C36A-48E7-8C77-6FF6FB45B00E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5CEA990B-93D6-4B71-AB93-0341BA84CA98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4C600A56-0309-4A53-826E-FE7C83500409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7" name="Forma Livre: Forma 366">
                <a:extLst>
                  <a:ext uri="{FF2B5EF4-FFF2-40B4-BE49-F238E27FC236}">
                    <a16:creationId xmlns:a16="http://schemas.microsoft.com/office/drawing/2014/main" id="{E7AF0980-6633-4D78-A396-3F03308F80B3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FED91CC8-5F38-4ED8-8E0C-8E2DA96A09C4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0" name="Forma Livre: Forma 369">
                <a:extLst>
                  <a:ext uri="{FF2B5EF4-FFF2-40B4-BE49-F238E27FC236}">
                    <a16:creationId xmlns:a16="http://schemas.microsoft.com/office/drawing/2014/main" id="{00DF22E9-729F-46C9-BC1A-2B4213BF03B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FDBB9894-8167-4543-B907-CA7BEE078E69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2" name="Forma Livre: Forma 371">
                <a:extLst>
                  <a:ext uri="{FF2B5EF4-FFF2-40B4-BE49-F238E27FC236}">
                    <a16:creationId xmlns:a16="http://schemas.microsoft.com/office/drawing/2014/main" id="{B69530F2-725D-4FF0-8D19-AC49ED06D199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3" name="Forma Livre: Forma 372">
                <a:extLst>
                  <a:ext uri="{FF2B5EF4-FFF2-40B4-BE49-F238E27FC236}">
                    <a16:creationId xmlns:a16="http://schemas.microsoft.com/office/drawing/2014/main" id="{DD5D939B-BBBE-418E-894E-726313B9022F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4" name="Forma Livre: Forma 373">
                <a:extLst>
                  <a:ext uri="{FF2B5EF4-FFF2-40B4-BE49-F238E27FC236}">
                    <a16:creationId xmlns:a16="http://schemas.microsoft.com/office/drawing/2014/main" id="{BEB71398-8C08-46B7-912B-A0B4DD57661B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5" name="Forma Livre: Forma 374">
                <a:extLst>
                  <a:ext uri="{FF2B5EF4-FFF2-40B4-BE49-F238E27FC236}">
                    <a16:creationId xmlns:a16="http://schemas.microsoft.com/office/drawing/2014/main" id="{CB73CE4A-F6FE-4862-AE14-11E687747145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6" name="Forma Livre: Forma 375">
                <a:extLst>
                  <a:ext uri="{FF2B5EF4-FFF2-40B4-BE49-F238E27FC236}">
                    <a16:creationId xmlns:a16="http://schemas.microsoft.com/office/drawing/2014/main" id="{BE9A7B19-D5C5-485E-96A0-B6566D3EA85A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7" name="Forma Livre: Forma 376">
                <a:extLst>
                  <a:ext uri="{FF2B5EF4-FFF2-40B4-BE49-F238E27FC236}">
                    <a16:creationId xmlns:a16="http://schemas.microsoft.com/office/drawing/2014/main" id="{FB1A82A6-85FC-4D95-A4EE-18EBB7A53E31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8" name="Forma Livre: Forma 377">
                <a:extLst>
                  <a:ext uri="{FF2B5EF4-FFF2-40B4-BE49-F238E27FC236}">
                    <a16:creationId xmlns:a16="http://schemas.microsoft.com/office/drawing/2014/main" id="{5619DC33-3BEA-4C51-89A8-213A473C8EB8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19A98AFB-C261-4B31-82AF-B8785610B262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3278754A-A9E0-4E34-A811-39A7F7927033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3D92B445-BFB4-4642-87ED-58B05C2D4426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B588D189-9C66-43D3-B03F-2D7DE2665348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3" name="Forma Livre: Forma 382">
                <a:extLst>
                  <a:ext uri="{FF2B5EF4-FFF2-40B4-BE49-F238E27FC236}">
                    <a16:creationId xmlns:a16="http://schemas.microsoft.com/office/drawing/2014/main" id="{BF425A0F-324A-42D3-98BA-4661D23D3102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4" name="Forma Livre: Forma 383">
                <a:extLst>
                  <a:ext uri="{FF2B5EF4-FFF2-40B4-BE49-F238E27FC236}">
                    <a16:creationId xmlns:a16="http://schemas.microsoft.com/office/drawing/2014/main" id="{2E889355-A99A-43A4-90DD-1665E6DD3AA3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12E6C191-0B6C-48A0-8B9C-721DDF8B18A5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3BCB2C9A-1B7A-41E4-A827-58E7BC3013B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4CBFD318-C497-439B-8BDE-8C6809E9F5A5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5AA4393F-AB72-40A2-BCE6-F6AB7B1DBD93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DF55447B-1CF3-435E-986E-62A4DE83274D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0" name="Forma Livre: Forma 389">
                <a:extLst>
                  <a:ext uri="{FF2B5EF4-FFF2-40B4-BE49-F238E27FC236}">
                    <a16:creationId xmlns:a16="http://schemas.microsoft.com/office/drawing/2014/main" id="{51D11227-7245-41DC-A382-FFC8F850C7E0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1" name="Forma Livre: Forma 390">
                <a:extLst>
                  <a:ext uri="{FF2B5EF4-FFF2-40B4-BE49-F238E27FC236}">
                    <a16:creationId xmlns:a16="http://schemas.microsoft.com/office/drawing/2014/main" id="{1485F013-90BF-4F4B-A359-E7C732B5634E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98" name="Agrupar 397">
                <a:extLst>
                  <a:ext uri="{FF2B5EF4-FFF2-40B4-BE49-F238E27FC236}">
                    <a16:creationId xmlns:a16="http://schemas.microsoft.com/office/drawing/2014/main" id="{6578F217-DF9D-4139-846B-6F6F405DDF67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399" name="Forma Livre: Forma 398">
                  <a:extLst>
                    <a:ext uri="{FF2B5EF4-FFF2-40B4-BE49-F238E27FC236}">
                      <a16:creationId xmlns:a16="http://schemas.microsoft.com/office/drawing/2014/main" id="{EFF502D4-6712-4DA8-9F28-05129038F5E1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00" name="Forma Livre: Forma 399">
                  <a:extLst>
                    <a:ext uri="{FF2B5EF4-FFF2-40B4-BE49-F238E27FC236}">
                      <a16:creationId xmlns:a16="http://schemas.microsoft.com/office/drawing/2014/main" id="{1A40503F-E3D5-4CF5-A40B-545261F6A15E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1" name="Forma Livre: Forma 400">
                  <a:extLst>
                    <a:ext uri="{FF2B5EF4-FFF2-40B4-BE49-F238E27FC236}">
                      <a16:creationId xmlns:a16="http://schemas.microsoft.com/office/drawing/2014/main" id="{9C9A1659-A69D-4F90-A2ED-EDBF20B2E4AE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2" name="Forma Livre: Forma 401">
                  <a:extLst>
                    <a:ext uri="{FF2B5EF4-FFF2-40B4-BE49-F238E27FC236}">
                      <a16:creationId xmlns:a16="http://schemas.microsoft.com/office/drawing/2014/main" id="{D5D13CC3-CA38-463C-8EF2-E9800E76213D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3" name="Forma Livre: Forma 402">
                  <a:extLst>
                    <a:ext uri="{FF2B5EF4-FFF2-40B4-BE49-F238E27FC236}">
                      <a16:creationId xmlns:a16="http://schemas.microsoft.com/office/drawing/2014/main" id="{8FE957FF-58B4-47EA-B096-74458E4F6B5B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4" name="Forma Livre: Forma 403">
                  <a:extLst>
                    <a:ext uri="{FF2B5EF4-FFF2-40B4-BE49-F238E27FC236}">
                      <a16:creationId xmlns:a16="http://schemas.microsoft.com/office/drawing/2014/main" id="{E7FF86EC-41C1-43C6-9CBB-A1E0F407C4A0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5" name="Forma Livre: Forma 404">
                  <a:extLst>
                    <a:ext uri="{FF2B5EF4-FFF2-40B4-BE49-F238E27FC236}">
                      <a16:creationId xmlns:a16="http://schemas.microsoft.com/office/drawing/2014/main" id="{F5FD69F4-289A-4CC2-9D11-34A562675770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665F27BD-2BF6-4019-A0B9-830CD1876926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7" name="Forma Livre: Forma 406">
                  <a:extLst>
                    <a:ext uri="{FF2B5EF4-FFF2-40B4-BE49-F238E27FC236}">
                      <a16:creationId xmlns:a16="http://schemas.microsoft.com/office/drawing/2014/main" id="{D2919B0F-2892-472D-899E-F2C2DD1E9986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98" name="Forma Livre: Forma 597">
              <a:extLst>
                <a:ext uri="{FF2B5EF4-FFF2-40B4-BE49-F238E27FC236}">
                  <a16:creationId xmlns:a16="http://schemas.microsoft.com/office/drawing/2014/main" id="{996E9847-35CA-4BC2-9A83-D7852F956B49}"/>
                </a:ext>
              </a:extLst>
            </p:cNvPr>
            <p:cNvSpPr/>
            <p:nvPr/>
          </p:nvSpPr>
          <p:spPr>
            <a:xfrm flipV="1">
              <a:off x="5856039" y="2469298"/>
              <a:ext cx="181035" cy="76977"/>
            </a:xfrm>
            <a:custGeom>
              <a:avLst/>
              <a:gdLst>
                <a:gd name="connsiteX0" fmla="*/ 400267 w 407597"/>
                <a:gd name="connsiteY0" fmla="*/ 155596 h 161981"/>
                <a:gd name="connsiteX1" fmla="*/ -7330 w 407597"/>
                <a:gd name="connsiteY1" fmla="*/ 144277 h 161981"/>
                <a:gd name="connsiteX2" fmla="*/ 190458 w 407597"/>
                <a:gd name="connsiteY2" fmla="*/ -6362 h 161981"/>
                <a:gd name="connsiteX3" fmla="*/ 400267 w 407597"/>
                <a:gd name="connsiteY3" fmla="*/ 155596 h 16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97" h="161981">
                  <a:moveTo>
                    <a:pt x="400267" y="155596"/>
                  </a:moveTo>
                  <a:cubicBezTo>
                    <a:pt x="238115" y="116917"/>
                    <a:pt x="81996" y="130709"/>
                    <a:pt x="-7330" y="144277"/>
                  </a:cubicBezTo>
                  <a:cubicBezTo>
                    <a:pt x="8114" y="62115"/>
                    <a:pt x="95109" y="-7827"/>
                    <a:pt x="190458" y="-6362"/>
                  </a:cubicBezTo>
                  <a:cubicBezTo>
                    <a:pt x="315383" y="-4441"/>
                    <a:pt x="376105" y="50139"/>
                    <a:pt x="400267" y="155596"/>
                  </a:cubicBezTo>
                </a:path>
              </a:pathLst>
            </a:custGeom>
            <a:solidFill>
              <a:srgbClr val="FFFFFF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74552846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5" name="Agrupar 2974">
            <a:extLst>
              <a:ext uri="{FF2B5EF4-FFF2-40B4-BE49-F238E27FC236}">
                <a16:creationId xmlns:a16="http://schemas.microsoft.com/office/drawing/2014/main" id="{A08E3624-7CCC-4D9D-AB53-3803FFD639C7}"/>
              </a:ext>
            </a:extLst>
          </p:cNvPr>
          <p:cNvGrpSpPr/>
          <p:nvPr/>
        </p:nvGrpSpPr>
        <p:grpSpPr>
          <a:xfrm>
            <a:off x="730071" y="2347616"/>
            <a:ext cx="1582910" cy="4008798"/>
            <a:chOff x="-2449085" y="4202838"/>
            <a:chExt cx="1582910" cy="4008798"/>
          </a:xfrm>
        </p:grpSpPr>
        <p:grpSp>
          <p:nvGrpSpPr>
            <p:cNvPr id="719" name="Agrupar 718">
              <a:extLst>
                <a:ext uri="{FF2B5EF4-FFF2-40B4-BE49-F238E27FC236}">
                  <a16:creationId xmlns:a16="http://schemas.microsoft.com/office/drawing/2014/main" id="{B26A4066-5528-406A-B9B6-6A37D564F0BF}"/>
                </a:ext>
              </a:extLst>
            </p:cNvPr>
            <p:cNvGrpSpPr/>
            <p:nvPr/>
          </p:nvGrpSpPr>
          <p:grpSpPr>
            <a:xfrm>
              <a:off x="-2449085" y="4202838"/>
              <a:ext cx="1582910" cy="4008798"/>
              <a:chOff x="26515811" y="12467204"/>
              <a:chExt cx="3183334" cy="8287016"/>
            </a:xfrm>
          </p:grpSpPr>
          <p:sp>
            <p:nvSpPr>
              <p:cNvPr id="720" name="Forma Livre: Forma 719">
                <a:extLst>
                  <a:ext uri="{FF2B5EF4-FFF2-40B4-BE49-F238E27FC236}">
                    <a16:creationId xmlns:a16="http://schemas.microsoft.com/office/drawing/2014/main" id="{15DA0364-408A-42D3-936C-460D6D48F995}"/>
                  </a:ext>
                </a:extLst>
              </p:cNvPr>
              <p:cNvSpPr/>
              <p:nvPr/>
            </p:nvSpPr>
            <p:spPr>
              <a:xfrm flipV="1">
                <a:off x="28070621" y="17146793"/>
                <a:ext cx="1208610" cy="1058472"/>
              </a:xfrm>
              <a:custGeom>
                <a:avLst/>
                <a:gdLst>
                  <a:gd name="connsiteX0" fmla="*/ 765027 w 1208610"/>
                  <a:gd name="connsiteY0" fmla="*/ 1023715 h 1058472"/>
                  <a:gd name="connsiteX1" fmla="*/ 1172091 w 1208610"/>
                  <a:gd name="connsiteY1" fmla="*/ 355474 h 1058472"/>
                  <a:gd name="connsiteX2" fmla="*/ 639060 w 1208610"/>
                  <a:gd name="connsiteY2" fmla="*/ 52114 h 1058472"/>
                  <a:gd name="connsiteX3" fmla="*/ -12816 w 1208610"/>
                  <a:gd name="connsiteY3" fmla="*/ 716474 h 1058472"/>
                  <a:gd name="connsiteX4" fmla="*/ 765027 w 1208610"/>
                  <a:gd name="connsiteY4" fmla="*/ 1023715 h 105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610" h="1058472">
                    <a:moveTo>
                      <a:pt x="765027" y="1023715"/>
                    </a:moveTo>
                    <a:cubicBezTo>
                      <a:pt x="765027" y="1023715"/>
                      <a:pt x="1137675" y="417573"/>
                      <a:pt x="1172091" y="355474"/>
                    </a:cubicBezTo>
                    <a:cubicBezTo>
                      <a:pt x="1303992" y="117248"/>
                      <a:pt x="852002" y="-104210"/>
                      <a:pt x="639060" y="52114"/>
                    </a:cubicBezTo>
                    <a:cubicBezTo>
                      <a:pt x="448329" y="192130"/>
                      <a:pt x="-12816" y="716474"/>
                      <a:pt x="-12816" y="716474"/>
                    </a:cubicBezTo>
                    <a:cubicBezTo>
                      <a:pt x="-12816" y="716474"/>
                      <a:pt x="518348" y="1187414"/>
                      <a:pt x="765027" y="1023715"/>
                    </a:cubicBez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1" name="Forma Livre: Forma 720">
                <a:extLst>
                  <a:ext uri="{FF2B5EF4-FFF2-40B4-BE49-F238E27FC236}">
                    <a16:creationId xmlns:a16="http://schemas.microsoft.com/office/drawing/2014/main" id="{E5C80DCC-6071-43AF-AD21-FEC0C2B9144F}"/>
                  </a:ext>
                </a:extLst>
              </p:cNvPr>
              <p:cNvSpPr/>
              <p:nvPr/>
            </p:nvSpPr>
            <p:spPr>
              <a:xfrm flipV="1">
                <a:off x="26857227" y="17114133"/>
                <a:ext cx="1204835" cy="1092383"/>
              </a:xfrm>
              <a:custGeom>
                <a:avLst/>
                <a:gdLst>
                  <a:gd name="connsiteX0" fmla="*/ 394963 w 1204835"/>
                  <a:gd name="connsiteY0" fmla="*/ 1059444 h 1092383"/>
                  <a:gd name="connsiteX1" fmla="*/ 7101 w 1204835"/>
                  <a:gd name="connsiteY1" fmla="*/ 317260 h 1092383"/>
                  <a:gd name="connsiteX2" fmla="*/ 539907 w 1204835"/>
                  <a:gd name="connsiteY2" fmla="*/ 53257 h 1092383"/>
                  <a:gd name="connsiteX3" fmla="*/ 1191834 w 1204835"/>
                  <a:gd name="connsiteY3" fmla="*/ 717630 h 1092383"/>
                  <a:gd name="connsiteX4" fmla="*/ 394963 w 1204835"/>
                  <a:gd name="connsiteY4" fmla="*/ 1059444 h 10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835" h="1092383">
                    <a:moveTo>
                      <a:pt x="394963" y="1059444"/>
                    </a:moveTo>
                    <a:cubicBezTo>
                      <a:pt x="394963" y="1059444"/>
                      <a:pt x="54877" y="399510"/>
                      <a:pt x="7101" y="317260"/>
                    </a:cubicBezTo>
                    <a:cubicBezTo>
                      <a:pt x="-111857" y="112556"/>
                      <a:pt x="327011" y="-103060"/>
                      <a:pt x="539907" y="53257"/>
                    </a:cubicBezTo>
                    <a:cubicBezTo>
                      <a:pt x="730691" y="193288"/>
                      <a:pt x="1191834" y="717630"/>
                      <a:pt x="1191834" y="717630"/>
                    </a:cubicBezTo>
                    <a:cubicBezTo>
                      <a:pt x="1191834" y="717630"/>
                      <a:pt x="641594" y="1223136"/>
                      <a:pt x="394963" y="1059444"/>
                    </a:cubicBezTo>
                  </a:path>
                </a:pathLst>
              </a:custGeom>
              <a:solidFill>
                <a:srgbClr val="232221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8A0DDFF4-9254-4A7D-BD0A-7B889D401D1E}"/>
                  </a:ext>
                </a:extLst>
              </p:cNvPr>
              <p:cNvSpPr/>
              <p:nvPr/>
            </p:nvSpPr>
            <p:spPr>
              <a:xfrm flipV="1">
                <a:off x="26849117" y="19932241"/>
                <a:ext cx="514257" cy="533388"/>
              </a:xfrm>
              <a:custGeom>
                <a:avLst/>
                <a:gdLst>
                  <a:gd name="connsiteX0" fmla="*/ 501006 w 514257"/>
                  <a:gd name="connsiteY0" fmla="*/ 92113 h 533388"/>
                  <a:gd name="connsiteX1" fmla="*/ 501006 w 514257"/>
                  <a:gd name="connsiteY1" fmla="*/ 534918 h 533388"/>
                  <a:gd name="connsiteX2" fmla="*/ 176865 w 514257"/>
                  <a:gd name="connsiteY2" fmla="*/ 534918 h 533388"/>
                  <a:gd name="connsiteX3" fmla="*/ -13251 w 514257"/>
                  <a:gd name="connsiteY3" fmla="*/ 71492 h 533388"/>
                  <a:gd name="connsiteX4" fmla="*/ 501006 w 514257"/>
                  <a:gd name="connsiteY4" fmla="*/ 92113 h 5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257" h="533388">
                    <a:moveTo>
                      <a:pt x="501006" y="92113"/>
                    </a:moveTo>
                    <a:lnTo>
                      <a:pt x="501006" y="534918"/>
                    </a:lnTo>
                    <a:lnTo>
                      <a:pt x="176865" y="534918"/>
                    </a:lnTo>
                    <a:lnTo>
                      <a:pt x="-13251" y="71492"/>
                    </a:lnTo>
                    <a:cubicBezTo>
                      <a:pt x="-13251" y="71492"/>
                      <a:pt x="488593" y="-98881"/>
                      <a:pt x="501006" y="92113"/>
                    </a:cubicBezTo>
                  </a:path>
                </a:pathLst>
              </a:custGeom>
              <a:solidFill>
                <a:srgbClr val="6F7172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895F07EC-51AC-407F-96B0-220804271B52}"/>
                  </a:ext>
                </a:extLst>
              </p:cNvPr>
              <p:cNvSpPr/>
              <p:nvPr/>
            </p:nvSpPr>
            <p:spPr>
              <a:xfrm flipV="1">
                <a:off x="26573452" y="20146733"/>
                <a:ext cx="826212" cy="607487"/>
              </a:xfrm>
              <a:custGeom>
                <a:avLst/>
                <a:gdLst>
                  <a:gd name="connsiteX0" fmla="*/ 746332 w 826212"/>
                  <a:gd name="connsiteY0" fmla="*/ 430810 h 607487"/>
                  <a:gd name="connsiteX1" fmla="*/ 262499 w 826212"/>
                  <a:gd name="connsiteY1" fmla="*/ 515876 h 607487"/>
                  <a:gd name="connsiteX2" fmla="*/ 183985 w 826212"/>
                  <a:gd name="connsiteY2" fmla="*/ 338242 h 607487"/>
                  <a:gd name="connsiteX3" fmla="*/ -13166 w 826212"/>
                  <a:gd name="connsiteY3" fmla="*/ 1719 h 607487"/>
                  <a:gd name="connsiteX4" fmla="*/ 813046 w 826212"/>
                  <a:gd name="connsiteY4" fmla="*/ 1719 h 607487"/>
                  <a:gd name="connsiteX5" fmla="*/ 813046 w 826212"/>
                  <a:gd name="connsiteY5" fmla="*/ 457290 h 607487"/>
                  <a:gd name="connsiteX6" fmla="*/ 761595 w 826212"/>
                  <a:gd name="connsiteY6" fmla="*/ 598956 h 607487"/>
                  <a:gd name="connsiteX7" fmla="*/ 746332 w 826212"/>
                  <a:gd name="connsiteY7" fmla="*/ 430810 h 60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12" h="607487">
                    <a:moveTo>
                      <a:pt x="746332" y="430810"/>
                    </a:moveTo>
                    <a:cubicBezTo>
                      <a:pt x="746332" y="430810"/>
                      <a:pt x="586156" y="760771"/>
                      <a:pt x="262499" y="515876"/>
                    </a:cubicBezTo>
                    <a:lnTo>
                      <a:pt x="183985" y="338242"/>
                    </a:lnTo>
                    <a:cubicBezTo>
                      <a:pt x="183985" y="338242"/>
                      <a:pt x="-13166" y="250244"/>
                      <a:pt x="-13166" y="1719"/>
                    </a:cubicBezTo>
                    <a:lnTo>
                      <a:pt x="813046" y="1719"/>
                    </a:lnTo>
                    <a:cubicBezTo>
                      <a:pt x="813046" y="1719"/>
                      <a:pt x="813046" y="383708"/>
                      <a:pt x="813046" y="457290"/>
                    </a:cubicBezTo>
                    <a:cubicBezTo>
                      <a:pt x="813046" y="587939"/>
                      <a:pt x="773395" y="631293"/>
                      <a:pt x="761595" y="598956"/>
                    </a:cubicBezTo>
                    <a:lnTo>
                      <a:pt x="746332" y="430810"/>
                    </a:lnTo>
                  </a:path>
                </a:pathLst>
              </a:custGeom>
              <a:solidFill>
                <a:srgbClr val="1B1918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06F97DB4-A86A-4D2F-B0CB-E7D19FB9D76E}"/>
                  </a:ext>
                </a:extLst>
              </p:cNvPr>
              <p:cNvSpPr/>
              <p:nvPr/>
            </p:nvSpPr>
            <p:spPr>
              <a:xfrm flipV="1">
                <a:off x="26837829" y="17826049"/>
                <a:ext cx="658749" cy="2193144"/>
              </a:xfrm>
              <a:custGeom>
                <a:avLst/>
                <a:gdLst>
                  <a:gd name="connsiteX0" fmla="*/ 120811 w 658749"/>
                  <a:gd name="connsiteY0" fmla="*/ 580 h 2193144"/>
                  <a:gd name="connsiteX1" fmla="*/ 13720 w 658749"/>
                  <a:gd name="connsiteY1" fmla="*/ 2096824 h 2193144"/>
                  <a:gd name="connsiteX2" fmla="*/ 516320 w 658749"/>
                  <a:gd name="connsiteY2" fmla="*/ 2150367 h 2193144"/>
                  <a:gd name="connsiteX3" fmla="*/ 645524 w 658749"/>
                  <a:gd name="connsiteY3" fmla="*/ 1594847 h 2193144"/>
                  <a:gd name="connsiteX4" fmla="*/ 534326 w 658749"/>
                  <a:gd name="connsiteY4" fmla="*/ 580 h 2193144"/>
                  <a:gd name="connsiteX5" fmla="*/ 120811 w 658749"/>
                  <a:gd name="connsiteY5" fmla="*/ 580 h 219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49" h="2193144">
                    <a:moveTo>
                      <a:pt x="120811" y="580"/>
                    </a:moveTo>
                    <a:cubicBezTo>
                      <a:pt x="87167" y="325278"/>
                      <a:pt x="-76785" y="1890123"/>
                      <a:pt x="13720" y="2096824"/>
                    </a:cubicBezTo>
                    <a:cubicBezTo>
                      <a:pt x="63632" y="2210828"/>
                      <a:pt x="462142" y="2218220"/>
                      <a:pt x="516320" y="2150367"/>
                    </a:cubicBezTo>
                    <a:cubicBezTo>
                      <a:pt x="516320" y="2150367"/>
                      <a:pt x="643786" y="1743314"/>
                      <a:pt x="645524" y="1594847"/>
                    </a:cubicBezTo>
                    <a:cubicBezTo>
                      <a:pt x="647577" y="1430569"/>
                      <a:pt x="534326" y="580"/>
                      <a:pt x="534326" y="580"/>
                    </a:cubicBezTo>
                    <a:lnTo>
                      <a:pt x="120811" y="580"/>
                    </a:lnTo>
                  </a:path>
                </a:pathLst>
              </a:custGeom>
              <a:solidFill>
                <a:srgbClr val="232221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656C5157-11EB-4D6F-A992-3C745C267352}"/>
                  </a:ext>
                </a:extLst>
              </p:cNvPr>
              <p:cNvSpPr/>
              <p:nvPr/>
            </p:nvSpPr>
            <p:spPr>
              <a:xfrm flipV="1">
                <a:off x="28909155" y="19932240"/>
                <a:ext cx="514373" cy="533387"/>
              </a:xfrm>
              <a:custGeom>
                <a:avLst/>
                <a:gdLst>
                  <a:gd name="connsiteX0" fmla="*/ -13029 w 514373"/>
                  <a:gd name="connsiteY0" fmla="*/ 92164 h 533387"/>
                  <a:gd name="connsiteX1" fmla="*/ -13029 w 514373"/>
                  <a:gd name="connsiteY1" fmla="*/ 534969 h 533387"/>
                  <a:gd name="connsiteX2" fmla="*/ 311213 w 514373"/>
                  <a:gd name="connsiteY2" fmla="*/ 534969 h 533387"/>
                  <a:gd name="connsiteX3" fmla="*/ 501345 w 514373"/>
                  <a:gd name="connsiteY3" fmla="*/ 71544 h 533387"/>
                  <a:gd name="connsiteX4" fmla="*/ -13029 w 514373"/>
                  <a:gd name="connsiteY4" fmla="*/ 92164 h 53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73" h="533387">
                    <a:moveTo>
                      <a:pt x="-13029" y="92164"/>
                    </a:moveTo>
                    <a:lnTo>
                      <a:pt x="-13029" y="534969"/>
                    </a:lnTo>
                    <a:lnTo>
                      <a:pt x="311213" y="534969"/>
                    </a:lnTo>
                    <a:lnTo>
                      <a:pt x="501345" y="71544"/>
                    </a:lnTo>
                    <a:cubicBezTo>
                      <a:pt x="501345" y="71544"/>
                      <a:pt x="-466" y="-98830"/>
                      <a:pt x="-13029" y="92164"/>
                    </a:cubicBezTo>
                  </a:path>
                </a:pathLst>
              </a:custGeom>
              <a:solidFill>
                <a:srgbClr val="6F7172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6" name="Forma Livre: Forma 725">
                <a:extLst>
                  <a:ext uri="{FF2B5EF4-FFF2-40B4-BE49-F238E27FC236}">
                    <a16:creationId xmlns:a16="http://schemas.microsoft.com/office/drawing/2014/main" id="{44FDFE5B-EF12-456E-8D7A-0DB8AF7884E2}"/>
                  </a:ext>
                </a:extLst>
              </p:cNvPr>
              <p:cNvSpPr/>
              <p:nvPr/>
            </p:nvSpPr>
            <p:spPr>
              <a:xfrm flipV="1">
                <a:off x="28872921" y="20146731"/>
                <a:ext cx="826224" cy="607488"/>
              </a:xfrm>
              <a:custGeom>
                <a:avLst/>
                <a:gdLst>
                  <a:gd name="connsiteX0" fmla="*/ 53769 w 826224"/>
                  <a:gd name="connsiteY0" fmla="*/ 430855 h 607488"/>
                  <a:gd name="connsiteX1" fmla="*/ 537775 w 826224"/>
                  <a:gd name="connsiteY1" fmla="*/ 515920 h 607488"/>
                  <a:gd name="connsiteX2" fmla="*/ 616129 w 826224"/>
                  <a:gd name="connsiteY2" fmla="*/ 338288 h 607488"/>
                  <a:gd name="connsiteX3" fmla="*/ 813298 w 826224"/>
                  <a:gd name="connsiteY3" fmla="*/ 1763 h 607488"/>
                  <a:gd name="connsiteX4" fmla="*/ -12926 w 826224"/>
                  <a:gd name="connsiteY4" fmla="*/ 1763 h 607488"/>
                  <a:gd name="connsiteX5" fmla="*/ -12926 w 826224"/>
                  <a:gd name="connsiteY5" fmla="*/ 457335 h 607488"/>
                  <a:gd name="connsiteX6" fmla="*/ 38509 w 826224"/>
                  <a:gd name="connsiteY6" fmla="*/ 599000 h 607488"/>
                  <a:gd name="connsiteX7" fmla="*/ 53769 w 826224"/>
                  <a:gd name="connsiteY7" fmla="*/ 430855 h 607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24" h="607488">
                    <a:moveTo>
                      <a:pt x="53769" y="430855"/>
                    </a:moveTo>
                    <a:cubicBezTo>
                      <a:pt x="53769" y="430855"/>
                      <a:pt x="213905" y="760815"/>
                      <a:pt x="537775" y="515920"/>
                    </a:cubicBezTo>
                    <a:lnTo>
                      <a:pt x="616129" y="338288"/>
                    </a:lnTo>
                    <a:cubicBezTo>
                      <a:pt x="616129" y="338288"/>
                      <a:pt x="813298" y="250287"/>
                      <a:pt x="813298" y="1763"/>
                    </a:cubicBezTo>
                    <a:lnTo>
                      <a:pt x="-12926" y="1763"/>
                    </a:lnTo>
                    <a:cubicBezTo>
                      <a:pt x="-12926" y="1763"/>
                      <a:pt x="-12926" y="383751"/>
                      <a:pt x="-12926" y="457335"/>
                    </a:cubicBezTo>
                    <a:cubicBezTo>
                      <a:pt x="-12926" y="587983"/>
                      <a:pt x="26851" y="631338"/>
                      <a:pt x="38509" y="599000"/>
                    </a:cubicBezTo>
                    <a:lnTo>
                      <a:pt x="53769" y="430855"/>
                    </a:lnTo>
                  </a:path>
                </a:pathLst>
              </a:custGeom>
              <a:solidFill>
                <a:srgbClr val="1B1918"/>
              </a:solidFill>
              <a:ln w="2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7" name="Forma Livre: Forma 726">
                <a:extLst>
                  <a:ext uri="{FF2B5EF4-FFF2-40B4-BE49-F238E27FC236}">
                    <a16:creationId xmlns:a16="http://schemas.microsoft.com/office/drawing/2014/main" id="{2273B2B5-C698-4A6D-BA9E-4BB9F6350123}"/>
                  </a:ext>
                </a:extLst>
              </p:cNvPr>
              <p:cNvSpPr/>
              <p:nvPr/>
            </p:nvSpPr>
            <p:spPr>
              <a:xfrm flipV="1">
                <a:off x="28688828" y="17790298"/>
                <a:ext cx="642185" cy="2228892"/>
              </a:xfrm>
              <a:custGeom>
                <a:avLst/>
                <a:gdLst>
                  <a:gd name="connsiteX0" fmla="*/ 601456 w 642185"/>
                  <a:gd name="connsiteY0" fmla="*/ 669 h 2228892"/>
                  <a:gd name="connsiteX1" fmla="*/ 560439 w 642185"/>
                  <a:gd name="connsiteY1" fmla="*/ 2119882 h 2228892"/>
                  <a:gd name="connsiteX2" fmla="*/ 53335 w 642185"/>
                  <a:gd name="connsiteY2" fmla="*/ 2184437 h 2228892"/>
                  <a:gd name="connsiteX3" fmla="*/ -7173 w 642185"/>
                  <a:gd name="connsiteY3" fmla="*/ 1719842 h 2228892"/>
                  <a:gd name="connsiteX4" fmla="*/ 11132 w 642185"/>
                  <a:gd name="connsiteY4" fmla="*/ 1433591 h 2228892"/>
                  <a:gd name="connsiteX5" fmla="*/ 187230 w 642185"/>
                  <a:gd name="connsiteY5" fmla="*/ 669 h 2228892"/>
                  <a:gd name="connsiteX6" fmla="*/ 601456 w 642185"/>
                  <a:gd name="connsiteY6" fmla="*/ 669 h 222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185" h="2228892">
                    <a:moveTo>
                      <a:pt x="601456" y="669"/>
                    </a:moveTo>
                    <a:cubicBezTo>
                      <a:pt x="612303" y="325360"/>
                      <a:pt x="677217" y="1921388"/>
                      <a:pt x="560439" y="2119882"/>
                    </a:cubicBezTo>
                    <a:cubicBezTo>
                      <a:pt x="481967" y="2253348"/>
                      <a:pt x="102655" y="2252280"/>
                      <a:pt x="53335" y="2184437"/>
                    </a:cubicBezTo>
                    <a:cubicBezTo>
                      <a:pt x="53335" y="2184437"/>
                      <a:pt x="15538" y="1864680"/>
                      <a:pt x="-7173" y="1719842"/>
                    </a:cubicBezTo>
                    <a:cubicBezTo>
                      <a:pt x="-22087" y="1624578"/>
                      <a:pt x="-5478" y="1528144"/>
                      <a:pt x="11132" y="1433591"/>
                    </a:cubicBezTo>
                    <a:cubicBezTo>
                      <a:pt x="101807" y="919424"/>
                      <a:pt x="187230" y="669"/>
                      <a:pt x="187230" y="669"/>
                    </a:cubicBezTo>
                    <a:lnTo>
                      <a:pt x="601456" y="669"/>
                    </a:ln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8" name="Forma Livre: Forma 727">
                <a:extLst>
                  <a:ext uri="{FF2B5EF4-FFF2-40B4-BE49-F238E27FC236}">
                    <a16:creationId xmlns:a16="http://schemas.microsoft.com/office/drawing/2014/main" id="{3737E920-F058-4996-BCDB-E9B81EACCDC5}"/>
                  </a:ext>
                </a:extLst>
              </p:cNvPr>
              <p:cNvSpPr/>
              <p:nvPr/>
            </p:nvSpPr>
            <p:spPr>
              <a:xfrm flipV="1">
                <a:off x="27135699" y="16166153"/>
                <a:ext cx="1800235" cy="1569431"/>
              </a:xfrm>
              <a:custGeom>
                <a:avLst/>
                <a:gdLst>
                  <a:gd name="connsiteX0" fmla="*/ 1756666 w 1800235"/>
                  <a:gd name="connsiteY0" fmla="*/ 710739 h 1569431"/>
                  <a:gd name="connsiteX1" fmla="*/ 1403095 w 1800235"/>
                  <a:gd name="connsiteY1" fmla="*/ 1568686 h 1569431"/>
                  <a:gd name="connsiteX2" fmla="*/ 371595 w 1800235"/>
                  <a:gd name="connsiteY2" fmla="*/ 1568686 h 1569431"/>
                  <a:gd name="connsiteX3" fmla="*/ 18024 w 1800235"/>
                  <a:gd name="connsiteY3" fmla="*/ 710739 h 1569431"/>
                  <a:gd name="connsiteX4" fmla="*/ 128869 w 1800235"/>
                  <a:gd name="connsiteY4" fmla="*/ 96157 h 1569431"/>
                  <a:gd name="connsiteX5" fmla="*/ 887428 w 1800235"/>
                  <a:gd name="connsiteY5" fmla="*/ -745 h 1569431"/>
                  <a:gd name="connsiteX6" fmla="*/ 1645820 w 1800235"/>
                  <a:gd name="connsiteY6" fmla="*/ 96157 h 1569431"/>
                  <a:gd name="connsiteX7" fmla="*/ 1756666 w 1800235"/>
                  <a:gd name="connsiteY7" fmla="*/ 710739 h 156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35" h="1569431">
                    <a:moveTo>
                      <a:pt x="1756666" y="710739"/>
                    </a:moveTo>
                    <a:cubicBezTo>
                      <a:pt x="1698572" y="991613"/>
                      <a:pt x="1403095" y="1568686"/>
                      <a:pt x="1403095" y="1568686"/>
                    </a:cubicBezTo>
                    <a:lnTo>
                      <a:pt x="371595" y="1568686"/>
                    </a:lnTo>
                    <a:cubicBezTo>
                      <a:pt x="371595" y="1568686"/>
                      <a:pt x="76118" y="991613"/>
                      <a:pt x="18024" y="710739"/>
                    </a:cubicBezTo>
                    <a:cubicBezTo>
                      <a:pt x="-40069" y="429881"/>
                      <a:pt x="-22709" y="182292"/>
                      <a:pt x="128869" y="96157"/>
                    </a:cubicBezTo>
                    <a:cubicBezTo>
                      <a:pt x="280449" y="10039"/>
                      <a:pt x="887428" y="-745"/>
                      <a:pt x="887428" y="-745"/>
                    </a:cubicBezTo>
                    <a:cubicBezTo>
                      <a:pt x="887428" y="-745"/>
                      <a:pt x="1494075" y="10039"/>
                      <a:pt x="1645820" y="96157"/>
                    </a:cubicBezTo>
                    <a:cubicBezTo>
                      <a:pt x="1797565" y="182292"/>
                      <a:pt x="1814759" y="429881"/>
                      <a:pt x="1756666" y="710739"/>
                    </a:cubicBezTo>
                  </a:path>
                </a:pathLst>
              </a:custGeom>
              <a:solidFill>
                <a:srgbClr val="232221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9" name="Forma Livre: Forma 728">
                <a:extLst>
                  <a:ext uri="{FF2B5EF4-FFF2-40B4-BE49-F238E27FC236}">
                    <a16:creationId xmlns:a16="http://schemas.microsoft.com/office/drawing/2014/main" id="{A02D4C17-C8F0-4DED-9F67-CD76AFCF1A9A}"/>
                  </a:ext>
                </a:extLst>
              </p:cNvPr>
              <p:cNvSpPr/>
              <p:nvPr/>
            </p:nvSpPr>
            <p:spPr>
              <a:xfrm flipV="1">
                <a:off x="27655394" y="17552078"/>
                <a:ext cx="821907" cy="374965"/>
              </a:xfrm>
              <a:custGeom>
                <a:avLst/>
                <a:gdLst>
                  <a:gd name="connsiteX0" fmla="*/ -13055 w 821907"/>
                  <a:gd name="connsiteY0" fmla="*/ -221 h 374965"/>
                  <a:gd name="connsiteX1" fmla="*/ 176476 w 821907"/>
                  <a:gd name="connsiteY1" fmla="*/ 198746 h 374965"/>
                  <a:gd name="connsiteX2" fmla="*/ 626205 w 821907"/>
                  <a:gd name="connsiteY2" fmla="*/ 191253 h 374965"/>
                  <a:gd name="connsiteX3" fmla="*/ 808852 w 821907"/>
                  <a:gd name="connsiteY3" fmla="*/ -221 h 374965"/>
                  <a:gd name="connsiteX4" fmla="*/ 671786 w 821907"/>
                  <a:gd name="connsiteY4" fmla="*/ 250767 h 374965"/>
                  <a:gd name="connsiteX5" fmla="*/ 780651 w 821907"/>
                  <a:gd name="connsiteY5" fmla="*/ 374744 h 374965"/>
                  <a:gd name="connsiteX6" fmla="*/ 372075 w 821907"/>
                  <a:gd name="connsiteY6" fmla="*/ 227568 h 374965"/>
                  <a:gd name="connsiteX7" fmla="*/ 128766 w 821907"/>
                  <a:gd name="connsiteY7" fmla="*/ 237995 h 374965"/>
                  <a:gd name="connsiteX8" fmla="*/ -13055 w 821907"/>
                  <a:gd name="connsiteY8" fmla="*/ -221 h 37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1907" h="374965">
                    <a:moveTo>
                      <a:pt x="-13055" y="-221"/>
                    </a:moveTo>
                    <a:lnTo>
                      <a:pt x="176476" y="198746"/>
                    </a:lnTo>
                    <a:cubicBezTo>
                      <a:pt x="176476" y="198746"/>
                      <a:pt x="419295" y="161251"/>
                      <a:pt x="626205" y="191253"/>
                    </a:cubicBezTo>
                    <a:lnTo>
                      <a:pt x="808852" y="-221"/>
                    </a:lnTo>
                    <a:lnTo>
                      <a:pt x="671786" y="250767"/>
                    </a:lnTo>
                    <a:lnTo>
                      <a:pt x="780651" y="374744"/>
                    </a:lnTo>
                    <a:cubicBezTo>
                      <a:pt x="780651" y="374744"/>
                      <a:pt x="606696" y="210927"/>
                      <a:pt x="372075" y="227568"/>
                    </a:cubicBezTo>
                    <a:cubicBezTo>
                      <a:pt x="278785" y="234126"/>
                      <a:pt x="128766" y="237995"/>
                      <a:pt x="128766" y="237995"/>
                    </a:cubicBezTo>
                    <a:lnTo>
                      <a:pt x="-13055" y="-221"/>
                    </a:lnTo>
                  </a:path>
                </a:pathLst>
              </a:custGeom>
              <a:solidFill>
                <a:srgbClr val="1B1918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DCD9BB78-6CFC-41B7-82F9-B858A48FB604}"/>
                  </a:ext>
                </a:extLst>
              </p:cNvPr>
              <p:cNvSpPr/>
              <p:nvPr/>
            </p:nvSpPr>
            <p:spPr>
              <a:xfrm flipV="1">
                <a:off x="27242259" y="14333429"/>
                <a:ext cx="1618013" cy="2346033"/>
              </a:xfrm>
              <a:custGeom>
                <a:avLst/>
                <a:gdLst>
                  <a:gd name="connsiteX0" fmla="*/ 1493748 w 1618013"/>
                  <a:gd name="connsiteY0" fmla="*/ 134345 h 2346033"/>
                  <a:gd name="connsiteX1" fmla="*/ 1440660 w 1618013"/>
                  <a:gd name="connsiteY1" fmla="*/ 715868 h 2346033"/>
                  <a:gd name="connsiteX2" fmla="*/ 1543007 w 1618013"/>
                  <a:gd name="connsiteY2" fmla="*/ 1477381 h 2346033"/>
                  <a:gd name="connsiteX3" fmla="*/ 1601254 w 1618013"/>
                  <a:gd name="connsiteY3" fmla="*/ 2142592 h 2346033"/>
                  <a:gd name="connsiteX4" fmla="*/ 1067550 w 1618013"/>
                  <a:gd name="connsiteY4" fmla="*/ 2344248 h 2346033"/>
                  <a:gd name="connsiteX5" fmla="*/ 526025 w 1618013"/>
                  <a:gd name="connsiteY5" fmla="*/ 2344248 h 2346033"/>
                  <a:gd name="connsiteX6" fmla="*/ -7679 w 1618013"/>
                  <a:gd name="connsiteY6" fmla="*/ 2142592 h 2346033"/>
                  <a:gd name="connsiteX7" fmla="*/ 28434 w 1618013"/>
                  <a:gd name="connsiteY7" fmla="*/ 1495553 h 2346033"/>
                  <a:gd name="connsiteX8" fmla="*/ 152748 w 1618013"/>
                  <a:gd name="connsiteY8" fmla="*/ 715868 h 2346033"/>
                  <a:gd name="connsiteX9" fmla="*/ 99994 w 1618013"/>
                  <a:gd name="connsiteY9" fmla="*/ 136092 h 2346033"/>
                  <a:gd name="connsiteX10" fmla="*/ 1493748 w 1618013"/>
                  <a:gd name="connsiteY10" fmla="*/ 134345 h 234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8013" h="2346033">
                    <a:moveTo>
                      <a:pt x="1493748" y="134345"/>
                    </a:moveTo>
                    <a:cubicBezTo>
                      <a:pt x="1440660" y="431139"/>
                      <a:pt x="1440660" y="715868"/>
                      <a:pt x="1440660" y="715868"/>
                    </a:cubicBezTo>
                    <a:cubicBezTo>
                      <a:pt x="1440660" y="715868"/>
                      <a:pt x="1560814" y="1319790"/>
                      <a:pt x="1543007" y="1477381"/>
                    </a:cubicBezTo>
                    <a:cubicBezTo>
                      <a:pt x="1543007" y="1477381"/>
                      <a:pt x="1623720" y="2116798"/>
                      <a:pt x="1601254" y="2142592"/>
                    </a:cubicBezTo>
                    <a:cubicBezTo>
                      <a:pt x="1553491" y="2197075"/>
                      <a:pt x="1152922" y="2344248"/>
                      <a:pt x="1067550" y="2344248"/>
                    </a:cubicBezTo>
                    <a:lnTo>
                      <a:pt x="526025" y="2344248"/>
                    </a:lnTo>
                    <a:cubicBezTo>
                      <a:pt x="440651" y="2344248"/>
                      <a:pt x="39916" y="2197075"/>
                      <a:pt x="-7679" y="2142592"/>
                    </a:cubicBezTo>
                    <a:cubicBezTo>
                      <a:pt x="-30145" y="2116798"/>
                      <a:pt x="28434" y="1495553"/>
                      <a:pt x="28434" y="1495553"/>
                    </a:cubicBezTo>
                    <a:cubicBezTo>
                      <a:pt x="10627" y="1337945"/>
                      <a:pt x="152748" y="715868"/>
                      <a:pt x="152748" y="715868"/>
                    </a:cubicBezTo>
                    <a:cubicBezTo>
                      <a:pt x="152748" y="715868"/>
                      <a:pt x="152915" y="432188"/>
                      <a:pt x="99994" y="136092"/>
                    </a:cubicBezTo>
                    <a:cubicBezTo>
                      <a:pt x="67375" y="-46810"/>
                      <a:pt x="1526531" y="-48091"/>
                      <a:pt x="1493748" y="134345"/>
                    </a:cubicBezTo>
                  </a:path>
                </a:pathLst>
              </a:custGeom>
              <a:solidFill>
                <a:srgbClr val="E9E8E7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1" name="Forma Livre: Forma 730">
                <a:extLst>
                  <a:ext uri="{FF2B5EF4-FFF2-40B4-BE49-F238E27FC236}">
                    <a16:creationId xmlns:a16="http://schemas.microsoft.com/office/drawing/2014/main" id="{AB096AAF-0EC0-4FAB-8F10-BD7A101DB4A6}"/>
                  </a:ext>
                </a:extLst>
              </p:cNvPr>
              <p:cNvSpPr/>
              <p:nvPr/>
            </p:nvSpPr>
            <p:spPr>
              <a:xfrm flipV="1">
                <a:off x="27688498" y="14347613"/>
                <a:ext cx="701897" cy="497515"/>
              </a:xfrm>
              <a:custGeom>
                <a:avLst/>
                <a:gdLst>
                  <a:gd name="connsiteX0" fmla="*/ 337773 w 701897"/>
                  <a:gd name="connsiteY0" fmla="*/ -2510 h 497515"/>
                  <a:gd name="connsiteX1" fmla="*/ 168959 w 701897"/>
                  <a:gd name="connsiteY1" fmla="*/ 150397 h 497515"/>
                  <a:gd name="connsiteX2" fmla="*/ -13094 w 701897"/>
                  <a:gd name="connsiteY2" fmla="*/ 400324 h 497515"/>
                  <a:gd name="connsiteX3" fmla="*/ 337773 w 701897"/>
                  <a:gd name="connsiteY3" fmla="*/ 495006 h 497515"/>
                  <a:gd name="connsiteX4" fmla="*/ 688804 w 701897"/>
                  <a:gd name="connsiteY4" fmla="*/ 400324 h 497515"/>
                  <a:gd name="connsiteX5" fmla="*/ 506751 w 701897"/>
                  <a:gd name="connsiteY5" fmla="*/ 150397 h 497515"/>
                  <a:gd name="connsiteX6" fmla="*/ 337773 w 701897"/>
                  <a:gd name="connsiteY6" fmla="*/ -2510 h 49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97" h="497515">
                    <a:moveTo>
                      <a:pt x="337773" y="-2510"/>
                    </a:moveTo>
                    <a:cubicBezTo>
                      <a:pt x="305089" y="28425"/>
                      <a:pt x="236614" y="78332"/>
                      <a:pt x="168959" y="150397"/>
                    </a:cubicBezTo>
                    <a:cubicBezTo>
                      <a:pt x="-20" y="330138"/>
                      <a:pt x="-13094" y="387088"/>
                      <a:pt x="-13094" y="400324"/>
                    </a:cubicBezTo>
                    <a:cubicBezTo>
                      <a:pt x="-13094" y="483518"/>
                      <a:pt x="155558" y="495006"/>
                      <a:pt x="337773" y="495006"/>
                    </a:cubicBezTo>
                    <a:cubicBezTo>
                      <a:pt x="519989" y="495006"/>
                      <a:pt x="688804" y="483518"/>
                      <a:pt x="688804" y="400324"/>
                    </a:cubicBezTo>
                    <a:cubicBezTo>
                      <a:pt x="688804" y="387088"/>
                      <a:pt x="675730" y="330138"/>
                      <a:pt x="506751" y="150397"/>
                    </a:cubicBezTo>
                    <a:cubicBezTo>
                      <a:pt x="439095" y="78332"/>
                      <a:pt x="370621" y="28425"/>
                      <a:pt x="337773" y="-2510"/>
                    </a:cubicBez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2" name="Forma Livre: Forma 731">
                <a:extLst>
                  <a:ext uri="{FF2B5EF4-FFF2-40B4-BE49-F238E27FC236}">
                    <a16:creationId xmlns:a16="http://schemas.microsoft.com/office/drawing/2014/main" id="{54476DC0-1770-4758-B758-810855FF929E}"/>
                  </a:ext>
                </a:extLst>
              </p:cNvPr>
              <p:cNvSpPr/>
              <p:nvPr/>
            </p:nvSpPr>
            <p:spPr>
              <a:xfrm flipV="1">
                <a:off x="27758187" y="13814695"/>
                <a:ext cx="562492" cy="720386"/>
              </a:xfrm>
              <a:custGeom>
                <a:avLst/>
                <a:gdLst>
                  <a:gd name="connsiteX0" fmla="*/ 549357 w 562492"/>
                  <a:gd name="connsiteY0" fmla="*/ -2827 h 720386"/>
                  <a:gd name="connsiteX1" fmla="*/ -13136 w 562492"/>
                  <a:gd name="connsiteY1" fmla="*/ -2827 h 720386"/>
                  <a:gd name="connsiteX2" fmla="*/ 74066 w 562492"/>
                  <a:gd name="connsiteY2" fmla="*/ 717560 h 720386"/>
                  <a:gd name="connsiteX3" fmla="*/ 462155 w 562492"/>
                  <a:gd name="connsiteY3" fmla="*/ 717560 h 720386"/>
                  <a:gd name="connsiteX4" fmla="*/ 549357 w 562492"/>
                  <a:gd name="connsiteY4" fmla="*/ -2827 h 72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492" h="720386">
                    <a:moveTo>
                      <a:pt x="549357" y="-2827"/>
                    </a:moveTo>
                    <a:lnTo>
                      <a:pt x="-13136" y="-2827"/>
                    </a:lnTo>
                    <a:lnTo>
                      <a:pt x="74066" y="717560"/>
                    </a:lnTo>
                    <a:lnTo>
                      <a:pt x="462155" y="717560"/>
                    </a:lnTo>
                    <a:lnTo>
                      <a:pt x="549357" y="-2827"/>
                    </a:ln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40162432-F5B8-4635-8A68-3D2EF1A0CE59}"/>
                  </a:ext>
                </a:extLst>
              </p:cNvPr>
              <p:cNvSpPr/>
              <p:nvPr/>
            </p:nvSpPr>
            <p:spPr>
              <a:xfrm flipV="1">
                <a:off x="27793410" y="13814676"/>
                <a:ext cx="480474" cy="467688"/>
              </a:xfrm>
              <a:custGeom>
                <a:avLst/>
                <a:gdLst>
                  <a:gd name="connsiteX0" fmla="*/ 38904 w 480474"/>
                  <a:gd name="connsiteY0" fmla="*/ 464762 h 467688"/>
                  <a:gd name="connsiteX1" fmla="*/ -13162 w 480474"/>
                  <a:gd name="connsiteY1" fmla="*/ 35543 h 467688"/>
                  <a:gd name="connsiteX2" fmla="*/ 467312 w 480474"/>
                  <a:gd name="connsiteY2" fmla="*/ 131634 h 467688"/>
                  <a:gd name="connsiteX3" fmla="*/ 426961 w 480474"/>
                  <a:gd name="connsiteY3" fmla="*/ 464762 h 467688"/>
                  <a:gd name="connsiteX4" fmla="*/ 38904 w 480474"/>
                  <a:gd name="connsiteY4" fmla="*/ 464762 h 46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74" h="467688">
                    <a:moveTo>
                      <a:pt x="38904" y="464762"/>
                    </a:moveTo>
                    <a:lnTo>
                      <a:pt x="-13162" y="35543"/>
                    </a:lnTo>
                    <a:cubicBezTo>
                      <a:pt x="149382" y="-44245"/>
                      <a:pt x="329173" y="6012"/>
                      <a:pt x="467312" y="131634"/>
                    </a:cubicBezTo>
                    <a:lnTo>
                      <a:pt x="426961" y="464762"/>
                    </a:lnTo>
                    <a:lnTo>
                      <a:pt x="38904" y="464762"/>
                    </a:lnTo>
                  </a:path>
                </a:pathLst>
              </a:custGeom>
              <a:solidFill>
                <a:srgbClr val="1B1918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680803A2-F869-4597-AA3E-267D14D500F0}"/>
                  </a:ext>
                </a:extLst>
              </p:cNvPr>
              <p:cNvSpPr/>
              <p:nvPr/>
            </p:nvSpPr>
            <p:spPr>
              <a:xfrm flipV="1">
                <a:off x="27798154" y="14685741"/>
                <a:ext cx="497313" cy="2156845"/>
              </a:xfrm>
              <a:custGeom>
                <a:avLst/>
                <a:gdLst>
                  <a:gd name="connsiteX0" fmla="*/ 315293 w 497313"/>
                  <a:gd name="connsiteY0" fmla="*/ 1847809 h 2156845"/>
                  <a:gd name="connsiteX1" fmla="*/ 396062 w 497313"/>
                  <a:gd name="connsiteY1" fmla="*/ 2020525 h 2156845"/>
                  <a:gd name="connsiteX2" fmla="*/ 319690 w 497313"/>
                  <a:gd name="connsiteY2" fmla="*/ 2155171 h 2156845"/>
                  <a:gd name="connsiteX3" fmla="*/ 235501 w 497313"/>
                  <a:gd name="connsiteY3" fmla="*/ 2148609 h 2156845"/>
                  <a:gd name="connsiteX4" fmla="*/ 151150 w 497313"/>
                  <a:gd name="connsiteY4" fmla="*/ 2155171 h 2156845"/>
                  <a:gd name="connsiteX5" fmla="*/ 74778 w 497313"/>
                  <a:gd name="connsiteY5" fmla="*/ 2020525 h 2156845"/>
                  <a:gd name="connsiteX6" fmla="*/ 155710 w 497313"/>
                  <a:gd name="connsiteY6" fmla="*/ 1847809 h 2156845"/>
                  <a:gd name="connsiteX7" fmla="*/ -13155 w 497313"/>
                  <a:gd name="connsiteY7" fmla="*/ 342945 h 2156845"/>
                  <a:gd name="connsiteX8" fmla="*/ 247878 w 497313"/>
                  <a:gd name="connsiteY8" fmla="*/ -1674 h 2156845"/>
                  <a:gd name="connsiteX9" fmla="*/ 484158 w 497313"/>
                  <a:gd name="connsiteY9" fmla="*/ 342945 h 2156845"/>
                  <a:gd name="connsiteX10" fmla="*/ 315293 w 497313"/>
                  <a:gd name="connsiteY10" fmla="*/ 1847809 h 215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13" h="2156845">
                    <a:moveTo>
                      <a:pt x="315293" y="1847809"/>
                    </a:moveTo>
                    <a:lnTo>
                      <a:pt x="396062" y="2020525"/>
                    </a:lnTo>
                    <a:lnTo>
                      <a:pt x="319690" y="2155171"/>
                    </a:lnTo>
                    <a:lnTo>
                      <a:pt x="235501" y="2148609"/>
                    </a:lnTo>
                    <a:lnTo>
                      <a:pt x="151150" y="2155171"/>
                    </a:lnTo>
                    <a:lnTo>
                      <a:pt x="74778" y="2020525"/>
                    </a:lnTo>
                    <a:lnTo>
                      <a:pt x="155710" y="1847809"/>
                    </a:lnTo>
                    <a:lnTo>
                      <a:pt x="-13155" y="342945"/>
                    </a:lnTo>
                    <a:lnTo>
                      <a:pt x="247878" y="-1674"/>
                    </a:lnTo>
                    <a:lnTo>
                      <a:pt x="484158" y="342945"/>
                    </a:lnTo>
                    <a:lnTo>
                      <a:pt x="315293" y="1847809"/>
                    </a:lnTo>
                  </a:path>
                </a:pathLst>
              </a:custGeom>
              <a:solidFill>
                <a:srgbClr val="1C1B1A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2ECFB22B-5012-4293-BFF6-E86665765424}"/>
                  </a:ext>
                </a:extLst>
              </p:cNvPr>
              <p:cNvSpPr/>
              <p:nvPr/>
            </p:nvSpPr>
            <p:spPr>
              <a:xfrm flipV="1">
                <a:off x="28046807" y="14275524"/>
                <a:ext cx="359851" cy="710901"/>
              </a:xfrm>
              <a:custGeom>
                <a:avLst/>
                <a:gdLst>
                  <a:gd name="connsiteX0" fmla="*/ -13173 w 359851"/>
                  <a:gd name="connsiteY0" fmla="*/ 292214 h 710901"/>
                  <a:gd name="connsiteX1" fmla="*/ 131261 w 359851"/>
                  <a:gd name="connsiteY1" fmla="*/ 404926 h 710901"/>
                  <a:gd name="connsiteX2" fmla="*/ 242981 w 359851"/>
                  <a:gd name="connsiteY2" fmla="*/ 708420 h 710901"/>
                  <a:gd name="connsiteX3" fmla="*/ 346031 w 359851"/>
                  <a:gd name="connsiteY3" fmla="*/ 615499 h 710901"/>
                  <a:gd name="connsiteX4" fmla="*/ 270462 w 359851"/>
                  <a:gd name="connsiteY4" fmla="*/ -2481 h 710901"/>
                  <a:gd name="connsiteX5" fmla="*/ 154489 w 359851"/>
                  <a:gd name="connsiteY5" fmla="*/ 187810 h 710901"/>
                  <a:gd name="connsiteX6" fmla="*/ -13173 w 359851"/>
                  <a:gd name="connsiteY6" fmla="*/ 292214 h 710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851" h="710901">
                    <a:moveTo>
                      <a:pt x="-13173" y="292214"/>
                    </a:moveTo>
                    <a:cubicBezTo>
                      <a:pt x="-13173" y="292214"/>
                      <a:pt x="84153" y="347400"/>
                      <a:pt x="131261" y="404926"/>
                    </a:cubicBezTo>
                    <a:cubicBezTo>
                      <a:pt x="181641" y="466574"/>
                      <a:pt x="242981" y="708420"/>
                      <a:pt x="242981" y="708420"/>
                    </a:cubicBezTo>
                    <a:cubicBezTo>
                      <a:pt x="242981" y="708420"/>
                      <a:pt x="337852" y="697397"/>
                      <a:pt x="346031" y="615499"/>
                    </a:cubicBezTo>
                    <a:cubicBezTo>
                      <a:pt x="354864" y="526684"/>
                      <a:pt x="270462" y="-2481"/>
                      <a:pt x="270462" y="-2481"/>
                    </a:cubicBezTo>
                    <a:lnTo>
                      <a:pt x="154489" y="187810"/>
                    </a:lnTo>
                    <a:lnTo>
                      <a:pt x="-13173" y="292214"/>
                    </a:lnTo>
                  </a:path>
                </a:pathLst>
              </a:custGeom>
              <a:solidFill>
                <a:srgbClr val="FBF8F6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5487BDB1-557B-4B2A-A501-6EF29D9E6CC2}"/>
                  </a:ext>
                </a:extLst>
              </p:cNvPr>
              <p:cNvSpPr/>
              <p:nvPr/>
            </p:nvSpPr>
            <p:spPr>
              <a:xfrm flipV="1">
                <a:off x="27686881" y="14287838"/>
                <a:ext cx="359900" cy="698588"/>
              </a:xfrm>
              <a:custGeom>
                <a:avLst/>
                <a:gdLst>
                  <a:gd name="connsiteX0" fmla="*/ 346683 w 359900"/>
                  <a:gd name="connsiteY0" fmla="*/ 292158 h 698588"/>
                  <a:gd name="connsiteX1" fmla="*/ 202147 w 359900"/>
                  <a:gd name="connsiteY1" fmla="*/ 404879 h 698588"/>
                  <a:gd name="connsiteX2" fmla="*/ 82935 w 359900"/>
                  <a:gd name="connsiteY2" fmla="*/ 696054 h 698588"/>
                  <a:gd name="connsiteX3" fmla="*/ -12563 w 359900"/>
                  <a:gd name="connsiteY3" fmla="*/ 615449 h 698588"/>
                  <a:gd name="connsiteX4" fmla="*/ 62931 w 359900"/>
                  <a:gd name="connsiteY4" fmla="*/ -2533 h 698588"/>
                  <a:gd name="connsiteX5" fmla="*/ 180691 w 359900"/>
                  <a:gd name="connsiteY5" fmla="*/ 189519 h 698588"/>
                  <a:gd name="connsiteX6" fmla="*/ 346683 w 359900"/>
                  <a:gd name="connsiteY6" fmla="*/ 29215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00" h="698588">
                    <a:moveTo>
                      <a:pt x="346683" y="292158"/>
                    </a:moveTo>
                    <a:cubicBezTo>
                      <a:pt x="346683" y="292158"/>
                      <a:pt x="249249" y="347341"/>
                      <a:pt x="202147" y="404879"/>
                    </a:cubicBezTo>
                    <a:cubicBezTo>
                      <a:pt x="151654" y="466515"/>
                      <a:pt x="82935" y="696054"/>
                      <a:pt x="82935" y="696054"/>
                    </a:cubicBezTo>
                    <a:cubicBezTo>
                      <a:pt x="82935" y="696054"/>
                      <a:pt x="-4498" y="697345"/>
                      <a:pt x="-12563" y="615449"/>
                    </a:cubicBezTo>
                    <a:cubicBezTo>
                      <a:pt x="-21436" y="526634"/>
                      <a:pt x="62931" y="-2533"/>
                      <a:pt x="62931" y="-2533"/>
                    </a:cubicBezTo>
                    <a:lnTo>
                      <a:pt x="180691" y="189519"/>
                    </a:lnTo>
                    <a:lnTo>
                      <a:pt x="346683" y="292158"/>
                    </a:lnTo>
                  </a:path>
                </a:pathLst>
              </a:custGeom>
              <a:solidFill>
                <a:srgbClr val="FBF8F6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EFBB02BB-209D-48A9-B78D-BAEB6A6D73EA}"/>
                  </a:ext>
                </a:extLst>
              </p:cNvPr>
              <p:cNvSpPr/>
              <p:nvPr/>
            </p:nvSpPr>
            <p:spPr>
              <a:xfrm flipV="1">
                <a:off x="26515811" y="14480276"/>
                <a:ext cx="885414" cy="1976717"/>
              </a:xfrm>
              <a:custGeom>
                <a:avLst/>
                <a:gdLst>
                  <a:gd name="connsiteX0" fmla="*/ 514671 w 885414"/>
                  <a:gd name="connsiteY0" fmla="*/ 1944875 h 1976717"/>
                  <a:gd name="connsiteX1" fmla="*/ 809885 w 885414"/>
                  <a:gd name="connsiteY1" fmla="*/ 1320441 h 1976717"/>
                  <a:gd name="connsiteX2" fmla="*/ 545538 w 885414"/>
                  <a:gd name="connsiteY2" fmla="*/ 189242 h 1976717"/>
                  <a:gd name="connsiteX3" fmla="*/ -8484 w 885414"/>
                  <a:gd name="connsiteY3" fmla="*/ 150574 h 1976717"/>
                  <a:gd name="connsiteX4" fmla="*/ 514671 w 885414"/>
                  <a:gd name="connsiteY4" fmla="*/ 1944875 h 197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14" h="1976717">
                    <a:moveTo>
                      <a:pt x="514671" y="1944875"/>
                    </a:moveTo>
                    <a:cubicBezTo>
                      <a:pt x="623101" y="2013064"/>
                      <a:pt x="1025320" y="2021848"/>
                      <a:pt x="809885" y="1320441"/>
                    </a:cubicBezTo>
                    <a:cubicBezTo>
                      <a:pt x="630856" y="738554"/>
                      <a:pt x="624999" y="368880"/>
                      <a:pt x="545538" y="189242"/>
                    </a:cubicBezTo>
                    <a:cubicBezTo>
                      <a:pt x="463858" y="4698"/>
                      <a:pt x="41218" y="-110486"/>
                      <a:pt x="-8484" y="150574"/>
                    </a:cubicBezTo>
                    <a:cubicBezTo>
                      <a:pt x="-58189" y="411649"/>
                      <a:pt x="309366" y="1815619"/>
                      <a:pt x="514671" y="1944875"/>
                    </a:cubicBezTo>
                  </a:path>
                </a:pathLst>
              </a:custGeom>
              <a:solidFill>
                <a:srgbClr val="272626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DFB3404F-2FA7-4D9C-AF2B-8FF68496EFC7}"/>
                  </a:ext>
                </a:extLst>
              </p:cNvPr>
              <p:cNvSpPr/>
              <p:nvPr/>
            </p:nvSpPr>
            <p:spPr>
              <a:xfrm flipV="1">
                <a:off x="28705600" y="14480278"/>
                <a:ext cx="885461" cy="1976718"/>
              </a:xfrm>
              <a:custGeom>
                <a:avLst/>
                <a:gdLst>
                  <a:gd name="connsiteX0" fmla="*/ 344721 w 885461"/>
                  <a:gd name="connsiteY0" fmla="*/ 1945152 h 1976718"/>
                  <a:gd name="connsiteX1" fmla="*/ 49635 w 885461"/>
                  <a:gd name="connsiteY1" fmla="*/ 1320726 h 1976718"/>
                  <a:gd name="connsiteX2" fmla="*/ 313929 w 885461"/>
                  <a:gd name="connsiteY2" fmla="*/ 189527 h 1976718"/>
                  <a:gd name="connsiteX3" fmla="*/ 868008 w 885461"/>
                  <a:gd name="connsiteY3" fmla="*/ 150851 h 1976718"/>
                  <a:gd name="connsiteX4" fmla="*/ 344721 w 885461"/>
                  <a:gd name="connsiteY4" fmla="*/ 1945152 h 197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61" h="1976718">
                    <a:moveTo>
                      <a:pt x="344721" y="1945152"/>
                    </a:moveTo>
                    <a:cubicBezTo>
                      <a:pt x="236267" y="2013335"/>
                      <a:pt x="-165907" y="2022128"/>
                      <a:pt x="49635" y="1320726"/>
                    </a:cubicBezTo>
                    <a:cubicBezTo>
                      <a:pt x="228569" y="738842"/>
                      <a:pt x="234384" y="369154"/>
                      <a:pt x="313929" y="189527"/>
                    </a:cubicBezTo>
                    <a:cubicBezTo>
                      <a:pt x="395527" y="4974"/>
                      <a:pt x="818057" y="-110216"/>
                      <a:pt x="868008" y="150851"/>
                    </a:cubicBezTo>
                    <a:cubicBezTo>
                      <a:pt x="917617" y="411918"/>
                      <a:pt x="550170" y="1815902"/>
                      <a:pt x="344721" y="1945152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9" name="Forma Livre: Forma 738">
                <a:extLst>
                  <a:ext uri="{FF2B5EF4-FFF2-40B4-BE49-F238E27FC236}">
                    <a16:creationId xmlns:a16="http://schemas.microsoft.com/office/drawing/2014/main" id="{16BDE680-B962-427D-B3E9-9310550D398D}"/>
                  </a:ext>
                </a:extLst>
              </p:cNvPr>
              <p:cNvSpPr/>
              <p:nvPr/>
            </p:nvSpPr>
            <p:spPr>
              <a:xfrm flipV="1">
                <a:off x="27060409" y="14248460"/>
                <a:ext cx="1983442" cy="3230966"/>
              </a:xfrm>
              <a:custGeom>
                <a:avLst/>
                <a:gdLst>
                  <a:gd name="connsiteX0" fmla="*/ 385586 w 1983442"/>
                  <a:gd name="connsiteY0" fmla="*/ 11838 h 3230966"/>
                  <a:gd name="connsiteX1" fmla="*/ 5253 w 1983442"/>
                  <a:gd name="connsiteY1" fmla="*/ 111681 h 3230966"/>
                  <a:gd name="connsiteX2" fmla="*/ 3243 w 1983442"/>
                  <a:gd name="connsiteY2" fmla="*/ 2979866 h 3230966"/>
                  <a:gd name="connsiteX3" fmla="*/ 720367 w 1983442"/>
                  <a:gd name="connsiteY3" fmla="*/ 3229458 h 3230966"/>
                  <a:gd name="connsiteX4" fmla="*/ 715678 w 1983442"/>
                  <a:gd name="connsiteY4" fmla="*/ 3175550 h 3230966"/>
                  <a:gd name="connsiteX5" fmla="*/ 618040 w 1983442"/>
                  <a:gd name="connsiteY5" fmla="*/ 2491483 h 3230966"/>
                  <a:gd name="connsiteX6" fmla="*/ 960524 w 1983442"/>
                  <a:gd name="connsiteY6" fmla="*/ 1217916 h 3230966"/>
                  <a:gd name="connsiteX7" fmla="*/ 1307196 w 1983442"/>
                  <a:gd name="connsiteY7" fmla="*/ 2491600 h 3230966"/>
                  <a:gd name="connsiteX8" fmla="*/ 1219942 w 1983442"/>
                  <a:gd name="connsiteY8" fmla="*/ 3171565 h 3230966"/>
                  <a:gd name="connsiteX9" fmla="*/ 1214248 w 1983442"/>
                  <a:gd name="connsiteY9" fmla="*/ 3222542 h 3230966"/>
                  <a:gd name="connsiteX10" fmla="*/ 1954483 w 1983442"/>
                  <a:gd name="connsiteY10" fmla="*/ 2979866 h 3230966"/>
                  <a:gd name="connsiteX11" fmla="*/ 1952808 w 1983442"/>
                  <a:gd name="connsiteY11" fmla="*/ 110158 h 3230966"/>
                  <a:gd name="connsiteX12" fmla="*/ 1577333 w 1983442"/>
                  <a:gd name="connsiteY12" fmla="*/ 11369 h 3230966"/>
                  <a:gd name="connsiteX13" fmla="*/ 1024164 w 1983442"/>
                  <a:gd name="connsiteY13" fmla="*/ -1509 h 3230966"/>
                  <a:gd name="connsiteX14" fmla="*/ 985981 w 1983442"/>
                  <a:gd name="connsiteY14" fmla="*/ 292361 h 3230966"/>
                  <a:gd name="connsiteX15" fmla="*/ 971243 w 1983442"/>
                  <a:gd name="connsiteY15" fmla="*/ 145426 h 3230966"/>
                  <a:gd name="connsiteX16" fmla="*/ 956841 w 1983442"/>
                  <a:gd name="connsiteY16" fmla="*/ -1509 h 3230966"/>
                  <a:gd name="connsiteX17" fmla="*/ 385586 w 1983442"/>
                  <a:gd name="connsiteY17" fmla="*/ 11838 h 323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42" h="3230966">
                    <a:moveTo>
                      <a:pt x="385586" y="11838"/>
                    </a:moveTo>
                    <a:cubicBezTo>
                      <a:pt x="112101" y="40893"/>
                      <a:pt x="37575" y="82743"/>
                      <a:pt x="5253" y="111681"/>
                    </a:cubicBezTo>
                    <a:cubicBezTo>
                      <a:pt x="-19868" y="134289"/>
                      <a:pt x="-16854" y="2959954"/>
                      <a:pt x="3243" y="2979866"/>
                    </a:cubicBezTo>
                    <a:cubicBezTo>
                      <a:pt x="45278" y="3021816"/>
                      <a:pt x="650028" y="3229458"/>
                      <a:pt x="720367" y="3229458"/>
                    </a:cubicBezTo>
                    <a:lnTo>
                      <a:pt x="715678" y="3175550"/>
                    </a:lnTo>
                    <a:cubicBezTo>
                      <a:pt x="669957" y="3098332"/>
                      <a:pt x="558586" y="2897372"/>
                      <a:pt x="618040" y="2491483"/>
                    </a:cubicBezTo>
                    <a:cubicBezTo>
                      <a:pt x="685029" y="2033210"/>
                      <a:pt x="960524" y="1217916"/>
                      <a:pt x="960524" y="1217916"/>
                    </a:cubicBezTo>
                    <a:cubicBezTo>
                      <a:pt x="960524" y="1217916"/>
                      <a:pt x="1236188" y="2032976"/>
                      <a:pt x="1307196" y="2491600"/>
                    </a:cubicBezTo>
                    <a:cubicBezTo>
                      <a:pt x="1373181" y="2916128"/>
                      <a:pt x="1263319" y="3102083"/>
                      <a:pt x="1219942" y="3171565"/>
                    </a:cubicBezTo>
                    <a:lnTo>
                      <a:pt x="1214248" y="3222542"/>
                    </a:lnTo>
                    <a:cubicBezTo>
                      <a:pt x="1284587" y="3222542"/>
                      <a:pt x="1912113" y="3021816"/>
                      <a:pt x="1954483" y="2979866"/>
                    </a:cubicBezTo>
                    <a:cubicBezTo>
                      <a:pt x="1975084" y="2959368"/>
                      <a:pt x="1977763" y="132648"/>
                      <a:pt x="1952808" y="110158"/>
                    </a:cubicBezTo>
                    <a:cubicBezTo>
                      <a:pt x="1920655" y="81437"/>
                      <a:pt x="1846966" y="39972"/>
                      <a:pt x="1577333" y="11369"/>
                    </a:cubicBezTo>
                    <a:cubicBezTo>
                      <a:pt x="1499122" y="3062"/>
                      <a:pt x="1269514" y="-1275"/>
                      <a:pt x="1024164" y="-1509"/>
                    </a:cubicBezTo>
                    <a:cubicBezTo>
                      <a:pt x="1010264" y="-1509"/>
                      <a:pt x="999881" y="292361"/>
                      <a:pt x="985981" y="292361"/>
                    </a:cubicBezTo>
                    <a:cubicBezTo>
                      <a:pt x="977105" y="292361"/>
                      <a:pt x="974257" y="218894"/>
                      <a:pt x="971243" y="145426"/>
                    </a:cubicBezTo>
                    <a:cubicBezTo>
                      <a:pt x="968396" y="71958"/>
                      <a:pt x="965382" y="-1509"/>
                      <a:pt x="956841" y="-1509"/>
                    </a:cubicBezTo>
                    <a:cubicBezTo>
                      <a:pt x="721540" y="-806"/>
                      <a:pt x="461787" y="3749"/>
                      <a:pt x="385586" y="11838"/>
                    </a:cubicBezTo>
                  </a:path>
                </a:pathLst>
              </a:custGeom>
              <a:solidFill>
                <a:srgbClr val="272626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1D0F6349-37BA-4B67-B132-78F31C3EF5BB}"/>
                  </a:ext>
                </a:extLst>
              </p:cNvPr>
              <p:cNvSpPr/>
              <p:nvPr/>
            </p:nvSpPr>
            <p:spPr>
              <a:xfrm flipV="1">
                <a:off x="28423368" y="17475103"/>
                <a:ext cx="51641" cy="1163"/>
              </a:xfrm>
              <a:custGeom>
                <a:avLst/>
                <a:gdLst>
                  <a:gd name="connsiteX0" fmla="*/ -13247 w 51641"/>
                  <a:gd name="connsiteY0" fmla="*/ -413 h 1163"/>
                  <a:gd name="connsiteX1" fmla="*/ 38395 w 51641"/>
                  <a:gd name="connsiteY1" fmla="*/ 751 h 1163"/>
                  <a:gd name="connsiteX2" fmla="*/ -13247 w 51641"/>
                  <a:gd name="connsiteY2" fmla="*/ -413 h 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41" h="1163">
                    <a:moveTo>
                      <a:pt x="-13247" y="-413"/>
                    </a:moveTo>
                    <a:cubicBezTo>
                      <a:pt x="4459" y="-68"/>
                      <a:pt x="21837" y="407"/>
                      <a:pt x="38395" y="751"/>
                    </a:cubicBezTo>
                    <a:cubicBezTo>
                      <a:pt x="9214" y="-298"/>
                      <a:pt x="-9804" y="-413"/>
                      <a:pt x="-13247" y="-413"/>
                    </a:cubicBezTo>
                  </a:path>
                </a:pathLst>
              </a:custGeom>
              <a:solidFill>
                <a:srgbClr val="1E1C1B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41ED58BB-1874-475F-B9C8-CC4F0968D6AB}"/>
                  </a:ext>
                </a:extLst>
              </p:cNvPr>
              <p:cNvSpPr/>
              <p:nvPr/>
            </p:nvSpPr>
            <p:spPr>
              <a:xfrm flipV="1">
                <a:off x="28422819" y="17474977"/>
                <a:ext cx="52954" cy="1295"/>
              </a:xfrm>
              <a:custGeom>
                <a:avLst/>
                <a:gdLst>
                  <a:gd name="connsiteX0" fmla="*/ -13246 w 52954"/>
                  <a:gd name="connsiteY0" fmla="*/ -413 h 1295"/>
                  <a:gd name="connsiteX1" fmla="*/ 39708 w 52954"/>
                  <a:gd name="connsiteY1" fmla="*/ 883 h 1295"/>
                  <a:gd name="connsiteX2" fmla="*/ 39052 w 52954"/>
                  <a:gd name="connsiteY2" fmla="*/ 768 h 1295"/>
                  <a:gd name="connsiteX3" fmla="*/ -12591 w 52954"/>
                  <a:gd name="connsiteY3" fmla="*/ -413 h 1295"/>
                  <a:gd name="connsiteX4" fmla="*/ -13246 w 52954"/>
                  <a:gd name="connsiteY4" fmla="*/ -413 h 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54" h="1295">
                    <a:moveTo>
                      <a:pt x="-13246" y="-413"/>
                    </a:moveTo>
                    <a:cubicBezTo>
                      <a:pt x="5116" y="-52"/>
                      <a:pt x="22822" y="407"/>
                      <a:pt x="39708" y="883"/>
                    </a:cubicBezTo>
                    <a:cubicBezTo>
                      <a:pt x="39545" y="883"/>
                      <a:pt x="39217" y="768"/>
                      <a:pt x="39052" y="768"/>
                    </a:cubicBezTo>
                    <a:cubicBezTo>
                      <a:pt x="22494" y="407"/>
                      <a:pt x="5116" y="-52"/>
                      <a:pt x="-12591" y="-413"/>
                    </a:cubicBezTo>
                    <a:cubicBezTo>
                      <a:pt x="-13083" y="-413"/>
                      <a:pt x="-13246" y="-413"/>
                      <a:pt x="-13246" y="-413"/>
                    </a:cubicBezTo>
                  </a:path>
                </a:pathLst>
              </a:custGeom>
              <a:solidFill>
                <a:srgbClr val="201F1E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75821624-8661-4C76-A8F0-A0970FB0DD52}"/>
                  </a:ext>
                </a:extLst>
              </p:cNvPr>
              <p:cNvSpPr/>
              <p:nvPr/>
            </p:nvSpPr>
            <p:spPr>
              <a:xfrm flipV="1">
                <a:off x="28980685" y="17367771"/>
                <a:ext cx="45176" cy="29062"/>
              </a:xfrm>
              <a:custGeom>
                <a:avLst/>
                <a:gdLst>
                  <a:gd name="connsiteX0" fmla="*/ -13186 w 45176"/>
                  <a:gd name="connsiteY0" fmla="*/ -432 h 29062"/>
                  <a:gd name="connsiteX1" fmla="*/ -13186 w 45176"/>
                  <a:gd name="connsiteY1" fmla="*/ -432 h 29062"/>
                  <a:gd name="connsiteX2" fmla="*/ 31991 w 45176"/>
                  <a:gd name="connsiteY2" fmla="*/ 28630 h 29062"/>
                  <a:gd name="connsiteX3" fmla="*/ 31991 w 45176"/>
                  <a:gd name="connsiteY3" fmla="*/ 28630 h 29062"/>
                  <a:gd name="connsiteX4" fmla="*/ 31991 w 45176"/>
                  <a:gd name="connsiteY4" fmla="*/ 28630 h 29062"/>
                  <a:gd name="connsiteX5" fmla="*/ -13186 w 45176"/>
                  <a:gd name="connsiteY5" fmla="*/ -432 h 29062"/>
                  <a:gd name="connsiteX6" fmla="*/ 31991 w 45176"/>
                  <a:gd name="connsiteY6" fmla="*/ 28630 h 29062"/>
                  <a:gd name="connsiteX7" fmla="*/ 31991 w 45176"/>
                  <a:gd name="connsiteY7" fmla="*/ 28630 h 29062"/>
                  <a:gd name="connsiteX8" fmla="*/ 31991 w 45176"/>
                  <a:gd name="connsiteY8" fmla="*/ 28630 h 2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76" h="29062">
                    <a:moveTo>
                      <a:pt x="-13186" y="-432"/>
                    </a:moveTo>
                    <a:lnTo>
                      <a:pt x="-13186" y="-432"/>
                    </a:lnTo>
                    <a:cubicBezTo>
                      <a:pt x="8733" y="9992"/>
                      <a:pt x="22287" y="19846"/>
                      <a:pt x="31991" y="28630"/>
                    </a:cubicBezTo>
                    <a:lnTo>
                      <a:pt x="31991" y="28630"/>
                    </a:lnTo>
                    <a:lnTo>
                      <a:pt x="31991" y="28630"/>
                    </a:lnTo>
                    <a:cubicBezTo>
                      <a:pt x="22287" y="19846"/>
                      <a:pt x="8733" y="9992"/>
                      <a:pt x="-13186" y="-432"/>
                    </a:cubicBezTo>
                    <a:moveTo>
                      <a:pt x="31991" y="28630"/>
                    </a:moveTo>
                    <a:lnTo>
                      <a:pt x="31991" y="28630"/>
                    </a:lnTo>
                    <a:lnTo>
                      <a:pt x="31991" y="28630"/>
                    </a:lnTo>
                  </a:path>
                </a:pathLst>
              </a:custGeom>
              <a:solidFill>
                <a:srgbClr val="CCCCC9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3" name="Forma Livre: Forma 742">
                <a:extLst>
                  <a:ext uri="{FF2B5EF4-FFF2-40B4-BE49-F238E27FC236}">
                    <a16:creationId xmlns:a16="http://schemas.microsoft.com/office/drawing/2014/main" id="{FDC3A4CE-72B5-42BF-958E-45BDB53D09F1}"/>
                  </a:ext>
                </a:extLst>
              </p:cNvPr>
              <p:cNvSpPr/>
              <p:nvPr/>
            </p:nvSpPr>
            <p:spPr>
              <a:xfrm flipV="1">
                <a:off x="28572757" y="17417441"/>
                <a:ext cx="353591" cy="54245"/>
              </a:xfrm>
              <a:custGeom>
                <a:avLst/>
                <a:gdLst>
                  <a:gd name="connsiteX0" fmla="*/ -13122 w 353591"/>
                  <a:gd name="connsiteY0" fmla="*/ -396 h 54245"/>
                  <a:gd name="connsiteX1" fmla="*/ 64564 w 353591"/>
                  <a:gd name="connsiteY1" fmla="*/ 4755 h 54245"/>
                  <a:gd name="connsiteX2" fmla="*/ 340469 w 353591"/>
                  <a:gd name="connsiteY2" fmla="*/ 53849 h 54245"/>
                  <a:gd name="connsiteX3" fmla="*/ 340469 w 353591"/>
                  <a:gd name="connsiteY3" fmla="*/ 53849 h 54245"/>
                  <a:gd name="connsiteX4" fmla="*/ 64564 w 353591"/>
                  <a:gd name="connsiteY4" fmla="*/ 4755 h 54245"/>
                  <a:gd name="connsiteX5" fmla="*/ -13122 w 353591"/>
                  <a:gd name="connsiteY5" fmla="*/ -396 h 5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591" h="54245">
                    <a:moveTo>
                      <a:pt x="-13122" y="-396"/>
                    </a:moveTo>
                    <a:cubicBezTo>
                      <a:pt x="19886" y="1121"/>
                      <a:pt x="46392" y="2871"/>
                      <a:pt x="64564" y="4755"/>
                    </a:cubicBezTo>
                    <a:cubicBezTo>
                      <a:pt x="198600" y="18925"/>
                      <a:pt x="284288" y="36395"/>
                      <a:pt x="340469" y="53849"/>
                    </a:cubicBezTo>
                    <a:lnTo>
                      <a:pt x="340469" y="53849"/>
                    </a:lnTo>
                    <a:cubicBezTo>
                      <a:pt x="284288" y="36395"/>
                      <a:pt x="198600" y="18925"/>
                      <a:pt x="64564" y="4755"/>
                    </a:cubicBezTo>
                    <a:cubicBezTo>
                      <a:pt x="46392" y="2871"/>
                      <a:pt x="19886" y="1121"/>
                      <a:pt x="-13122" y="-396"/>
                    </a:cubicBezTo>
                  </a:path>
                </a:pathLst>
              </a:custGeom>
              <a:solidFill>
                <a:srgbClr val="1E1C1B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4" name="Forma Livre: Forma 743">
                <a:extLst>
                  <a:ext uri="{FF2B5EF4-FFF2-40B4-BE49-F238E27FC236}">
                    <a16:creationId xmlns:a16="http://schemas.microsoft.com/office/drawing/2014/main" id="{2770FE2F-4500-4581-AA05-C875DA812BB6}"/>
                  </a:ext>
                </a:extLst>
              </p:cNvPr>
              <p:cNvSpPr/>
              <p:nvPr/>
            </p:nvSpPr>
            <p:spPr>
              <a:xfrm flipV="1">
                <a:off x="29040300" y="15041507"/>
                <a:ext cx="3515" cy="919120"/>
              </a:xfrm>
              <a:custGeom>
                <a:avLst/>
                <a:gdLst>
                  <a:gd name="connsiteX0" fmla="*/ -9678 w 3515"/>
                  <a:gd name="connsiteY0" fmla="*/ -1768 h 919120"/>
                  <a:gd name="connsiteX1" fmla="*/ -13194 w 3515"/>
                  <a:gd name="connsiteY1" fmla="*/ 917118 h 919120"/>
                  <a:gd name="connsiteX2" fmla="*/ -13027 w 3515"/>
                  <a:gd name="connsiteY2" fmla="*/ 917352 h 919120"/>
                  <a:gd name="connsiteX3" fmla="*/ -9678 w 3515"/>
                  <a:gd name="connsiteY3" fmla="*/ -1768 h 91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5" h="919120">
                    <a:moveTo>
                      <a:pt x="-9678" y="-1768"/>
                    </a:moveTo>
                    <a:cubicBezTo>
                      <a:pt x="-9678" y="325260"/>
                      <a:pt x="-10851" y="654297"/>
                      <a:pt x="-13194" y="917118"/>
                    </a:cubicBezTo>
                    <a:cubicBezTo>
                      <a:pt x="-13194" y="917235"/>
                      <a:pt x="-13027" y="917235"/>
                      <a:pt x="-13027" y="917352"/>
                    </a:cubicBezTo>
                    <a:cubicBezTo>
                      <a:pt x="-10851" y="658399"/>
                      <a:pt x="-9678" y="328089"/>
                      <a:pt x="-9678" y="-1768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5" name="Forma Livre: Forma 744">
                <a:extLst>
                  <a:ext uri="{FF2B5EF4-FFF2-40B4-BE49-F238E27FC236}">
                    <a16:creationId xmlns:a16="http://schemas.microsoft.com/office/drawing/2014/main" id="{E2D93A84-0630-4F1C-A297-BF4A1366E76C}"/>
                  </a:ext>
                </a:extLst>
              </p:cNvPr>
              <p:cNvSpPr/>
              <p:nvPr/>
            </p:nvSpPr>
            <p:spPr>
              <a:xfrm flipV="1">
                <a:off x="28475720" y="15041763"/>
                <a:ext cx="568045" cy="2433231"/>
              </a:xfrm>
              <a:custGeom>
                <a:avLst/>
                <a:gdLst>
                  <a:gd name="connsiteX0" fmla="*/ -13035 w 568045"/>
                  <a:gd name="connsiteY0" fmla="*/ -1226 h 2433231"/>
                  <a:gd name="connsiteX1" fmla="*/ 463466 w 568045"/>
                  <a:gd name="connsiteY1" fmla="*/ 120761 h 2433231"/>
                  <a:gd name="connsiteX2" fmla="*/ 511586 w 568045"/>
                  <a:gd name="connsiteY2" fmla="*/ 2245354 h 2433231"/>
                  <a:gd name="connsiteX3" fmla="*/ 551490 w 568045"/>
                  <a:gd name="connsiteY3" fmla="*/ 2432006 h 2433231"/>
                  <a:gd name="connsiteX4" fmla="*/ 555010 w 568045"/>
                  <a:gd name="connsiteY4" fmla="*/ 1513131 h 2433231"/>
                  <a:gd name="connsiteX5" fmla="*/ 537070 w 568045"/>
                  <a:gd name="connsiteY5" fmla="*/ 105991 h 2433231"/>
                  <a:gd name="connsiteX6" fmla="*/ 537070 w 568045"/>
                  <a:gd name="connsiteY6" fmla="*/ 105991 h 2433231"/>
                  <a:gd name="connsiteX7" fmla="*/ 537070 w 568045"/>
                  <a:gd name="connsiteY7" fmla="*/ 105991 h 2433231"/>
                  <a:gd name="connsiteX8" fmla="*/ 537070 w 568045"/>
                  <a:gd name="connsiteY8" fmla="*/ 105991 h 2433231"/>
                  <a:gd name="connsiteX9" fmla="*/ 491801 w 568045"/>
                  <a:gd name="connsiteY9" fmla="*/ 76936 h 2433231"/>
                  <a:gd name="connsiteX10" fmla="*/ 437479 w 568045"/>
                  <a:gd name="connsiteY10" fmla="*/ 56314 h 2433231"/>
                  <a:gd name="connsiteX11" fmla="*/ 161671 w 568045"/>
                  <a:gd name="connsiteY11" fmla="*/ 7208 h 2433231"/>
                  <a:gd name="connsiteX12" fmla="*/ 83875 w 568045"/>
                  <a:gd name="connsiteY12" fmla="*/ 2060 h 2433231"/>
                  <a:gd name="connsiteX13" fmla="*/ -13035 w 568045"/>
                  <a:gd name="connsiteY13" fmla="*/ -1226 h 24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8045" h="2433231">
                    <a:moveTo>
                      <a:pt x="-13035" y="-1226"/>
                    </a:moveTo>
                    <a:cubicBezTo>
                      <a:pt x="109527" y="3234"/>
                      <a:pt x="406796" y="24091"/>
                      <a:pt x="463466" y="120761"/>
                    </a:cubicBezTo>
                    <a:cubicBezTo>
                      <a:pt x="593070" y="334707"/>
                      <a:pt x="511586" y="2245354"/>
                      <a:pt x="511586" y="2245354"/>
                    </a:cubicBezTo>
                    <a:cubicBezTo>
                      <a:pt x="529861" y="2297613"/>
                      <a:pt x="518124" y="2385951"/>
                      <a:pt x="551490" y="2432006"/>
                    </a:cubicBezTo>
                    <a:cubicBezTo>
                      <a:pt x="553836" y="2169188"/>
                      <a:pt x="555010" y="1840162"/>
                      <a:pt x="555010" y="1513131"/>
                    </a:cubicBezTo>
                    <a:cubicBezTo>
                      <a:pt x="554843" y="815127"/>
                      <a:pt x="549311" y="119353"/>
                      <a:pt x="537070" y="105991"/>
                    </a:cubicBezTo>
                    <a:lnTo>
                      <a:pt x="537070" y="105991"/>
                    </a:lnTo>
                    <a:lnTo>
                      <a:pt x="537070" y="105991"/>
                    </a:lnTo>
                    <a:lnTo>
                      <a:pt x="537070" y="105991"/>
                    </a:lnTo>
                    <a:cubicBezTo>
                      <a:pt x="527346" y="97205"/>
                      <a:pt x="513766" y="87364"/>
                      <a:pt x="491801" y="76936"/>
                    </a:cubicBezTo>
                    <a:cubicBezTo>
                      <a:pt x="477718" y="70246"/>
                      <a:pt x="459777" y="63221"/>
                      <a:pt x="437479" y="56314"/>
                    </a:cubicBezTo>
                    <a:cubicBezTo>
                      <a:pt x="381142" y="38844"/>
                      <a:pt x="295634" y="21391"/>
                      <a:pt x="161671" y="7208"/>
                    </a:cubicBezTo>
                    <a:cubicBezTo>
                      <a:pt x="143395" y="5330"/>
                      <a:pt x="116905" y="3586"/>
                      <a:pt x="83875" y="2060"/>
                    </a:cubicBezTo>
                    <a:cubicBezTo>
                      <a:pt x="55874" y="769"/>
                      <a:pt x="23180" y="-287"/>
                      <a:pt x="-13035" y="-1226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ADDDE763-24A0-41C6-BFB0-2C12E4AB0961}"/>
                  </a:ext>
                </a:extLst>
              </p:cNvPr>
              <p:cNvSpPr/>
              <p:nvPr/>
            </p:nvSpPr>
            <p:spPr>
              <a:xfrm flipV="1">
                <a:off x="27078269" y="17366123"/>
                <a:ext cx="55902" cy="33975"/>
              </a:xfrm>
              <a:custGeom>
                <a:avLst/>
                <a:gdLst>
                  <a:gd name="connsiteX0" fmla="*/ 42505 w 55902"/>
                  <a:gd name="connsiteY0" fmla="*/ -605 h 33975"/>
                  <a:gd name="connsiteX1" fmla="*/ -13241 w 55902"/>
                  <a:gd name="connsiteY1" fmla="*/ 33246 h 33975"/>
                  <a:gd name="connsiteX2" fmla="*/ -13397 w 55902"/>
                  <a:gd name="connsiteY2" fmla="*/ 33370 h 33975"/>
                  <a:gd name="connsiteX3" fmla="*/ -13241 w 55902"/>
                  <a:gd name="connsiteY3" fmla="*/ 33246 h 33975"/>
                  <a:gd name="connsiteX4" fmla="*/ 42505 w 55902"/>
                  <a:gd name="connsiteY4" fmla="*/ -605 h 33975"/>
                  <a:gd name="connsiteX5" fmla="*/ 42505 w 55902"/>
                  <a:gd name="connsiteY5" fmla="*/ -605 h 33975"/>
                  <a:gd name="connsiteX6" fmla="*/ -13397 w 55902"/>
                  <a:gd name="connsiteY6" fmla="*/ 33370 h 33975"/>
                  <a:gd name="connsiteX7" fmla="*/ -13397 w 55902"/>
                  <a:gd name="connsiteY7" fmla="*/ 33370 h 33975"/>
                  <a:gd name="connsiteX8" fmla="*/ -13397 w 55902"/>
                  <a:gd name="connsiteY8" fmla="*/ 33370 h 33975"/>
                  <a:gd name="connsiteX9" fmla="*/ -13397 w 55902"/>
                  <a:gd name="connsiteY9" fmla="*/ 33370 h 33975"/>
                  <a:gd name="connsiteX10" fmla="*/ -13397 w 55902"/>
                  <a:gd name="connsiteY10" fmla="*/ 33370 h 33975"/>
                  <a:gd name="connsiteX11" fmla="*/ -13397 w 55902"/>
                  <a:gd name="connsiteY11" fmla="*/ 33370 h 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902" h="33975">
                    <a:moveTo>
                      <a:pt x="42505" y="-605"/>
                    </a:moveTo>
                    <a:cubicBezTo>
                      <a:pt x="14321" y="11571"/>
                      <a:pt x="-2029" y="23171"/>
                      <a:pt x="-13241" y="33246"/>
                    </a:cubicBezTo>
                    <a:cubicBezTo>
                      <a:pt x="-13241" y="33246"/>
                      <a:pt x="-13397" y="33246"/>
                      <a:pt x="-13397" y="33370"/>
                    </a:cubicBezTo>
                    <a:cubicBezTo>
                      <a:pt x="-13397" y="33246"/>
                      <a:pt x="-13241" y="33246"/>
                      <a:pt x="-13241" y="33246"/>
                    </a:cubicBezTo>
                    <a:cubicBezTo>
                      <a:pt x="-2029" y="23171"/>
                      <a:pt x="14321" y="11571"/>
                      <a:pt x="42505" y="-605"/>
                    </a:cubicBezTo>
                    <a:lnTo>
                      <a:pt x="42505" y="-605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</a:path>
                </a:pathLst>
              </a:custGeom>
              <a:solidFill>
                <a:srgbClr val="CCCCC9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3C61483D-DECE-4157-BC3D-D41691CEBDFD}"/>
                  </a:ext>
                </a:extLst>
              </p:cNvPr>
              <p:cNvSpPr/>
              <p:nvPr/>
            </p:nvSpPr>
            <p:spPr>
              <a:xfrm flipV="1">
                <a:off x="27143334" y="17403851"/>
                <a:ext cx="315732" cy="62213"/>
              </a:xfrm>
              <a:custGeom>
                <a:avLst/>
                <a:gdLst>
                  <a:gd name="connsiteX0" fmla="*/ 302440 w 315732"/>
                  <a:gd name="connsiteY0" fmla="*/ -535 h 62213"/>
                  <a:gd name="connsiteX1" fmla="*/ 302124 w 315732"/>
                  <a:gd name="connsiteY1" fmla="*/ -535 h 62213"/>
                  <a:gd name="connsiteX2" fmla="*/ -13293 w 315732"/>
                  <a:gd name="connsiteY2" fmla="*/ 61679 h 62213"/>
                  <a:gd name="connsiteX3" fmla="*/ -13293 w 315732"/>
                  <a:gd name="connsiteY3" fmla="*/ 61679 h 62213"/>
                  <a:gd name="connsiteX4" fmla="*/ 302124 w 315732"/>
                  <a:gd name="connsiteY4" fmla="*/ -535 h 62213"/>
                  <a:gd name="connsiteX5" fmla="*/ 302440 w 315732"/>
                  <a:gd name="connsiteY5" fmla="*/ -535 h 6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732" h="62213">
                    <a:moveTo>
                      <a:pt x="302440" y="-535"/>
                    </a:moveTo>
                    <a:cubicBezTo>
                      <a:pt x="302283" y="-535"/>
                      <a:pt x="302283" y="-535"/>
                      <a:pt x="302124" y="-535"/>
                    </a:cubicBezTo>
                    <a:cubicBezTo>
                      <a:pt x="133692" y="17396"/>
                      <a:pt x="40801" y="40121"/>
                      <a:pt x="-13293" y="61679"/>
                    </a:cubicBezTo>
                    <a:lnTo>
                      <a:pt x="-13293" y="61679"/>
                    </a:lnTo>
                    <a:cubicBezTo>
                      <a:pt x="40801" y="40121"/>
                      <a:pt x="133692" y="17396"/>
                      <a:pt x="302124" y="-535"/>
                    </a:cubicBezTo>
                    <a:cubicBezTo>
                      <a:pt x="302283" y="-535"/>
                      <a:pt x="302283" y="-535"/>
                      <a:pt x="302440" y="-535"/>
                    </a:cubicBezTo>
                  </a:path>
                </a:pathLst>
              </a:custGeom>
              <a:solidFill>
                <a:srgbClr val="1E1C1B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8F63CA0A-D57F-45E9-86A6-8308EAC4BCD3}"/>
                  </a:ext>
                </a:extLst>
              </p:cNvPr>
              <p:cNvSpPr/>
              <p:nvPr/>
            </p:nvSpPr>
            <p:spPr>
              <a:xfrm flipV="1">
                <a:off x="27060382" y="14989111"/>
                <a:ext cx="3882" cy="979005"/>
              </a:xfrm>
              <a:custGeom>
                <a:avLst/>
                <a:gdLst>
                  <a:gd name="connsiteX0" fmla="*/ -13419 w 3882"/>
                  <a:gd name="connsiteY0" fmla="*/ -2055 h 979005"/>
                  <a:gd name="connsiteX1" fmla="*/ -9691 w 3882"/>
                  <a:gd name="connsiteY1" fmla="*/ 976950 h 979005"/>
                  <a:gd name="connsiteX2" fmla="*/ -9537 w 3882"/>
                  <a:gd name="connsiteY2" fmla="*/ 976825 h 979005"/>
                  <a:gd name="connsiteX3" fmla="*/ -13419 w 3882"/>
                  <a:gd name="connsiteY3" fmla="*/ -2055 h 979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2" h="979005">
                    <a:moveTo>
                      <a:pt x="-13419" y="-2055"/>
                    </a:moveTo>
                    <a:cubicBezTo>
                      <a:pt x="-13419" y="352400"/>
                      <a:pt x="-12177" y="708378"/>
                      <a:pt x="-9691" y="976950"/>
                    </a:cubicBezTo>
                    <a:cubicBezTo>
                      <a:pt x="-9537" y="976950"/>
                      <a:pt x="-9537" y="976950"/>
                      <a:pt x="-9537" y="976825"/>
                    </a:cubicBezTo>
                    <a:cubicBezTo>
                      <a:pt x="-12177" y="704046"/>
                      <a:pt x="-13419" y="349590"/>
                      <a:pt x="-13419" y="-2055"/>
                    </a:cubicBezTo>
                  </a:path>
                </a:pathLst>
              </a:custGeom>
              <a:solidFill>
                <a:srgbClr val="201F1E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9" name="Forma Livre: Forma 748">
                <a:extLst>
                  <a:ext uri="{FF2B5EF4-FFF2-40B4-BE49-F238E27FC236}">
                    <a16:creationId xmlns:a16="http://schemas.microsoft.com/office/drawing/2014/main" id="{17D2B346-91EF-4D78-9A81-ADBE2D55508D}"/>
                  </a:ext>
                </a:extLst>
              </p:cNvPr>
              <p:cNvSpPr/>
              <p:nvPr/>
            </p:nvSpPr>
            <p:spPr>
              <a:xfrm flipV="1">
                <a:off x="27060384" y="14989243"/>
                <a:ext cx="606684" cy="2485865"/>
              </a:xfrm>
              <a:custGeom>
                <a:avLst/>
                <a:gdLst>
                  <a:gd name="connsiteX0" fmla="*/ 593489 w 606684"/>
                  <a:gd name="connsiteY0" fmla="*/ -1409 h 2485865"/>
                  <a:gd name="connsiteX1" fmla="*/ 385378 w 606684"/>
                  <a:gd name="connsiteY1" fmla="*/ 7621 h 2485865"/>
                  <a:gd name="connsiteX2" fmla="*/ 385061 w 606684"/>
                  <a:gd name="connsiteY2" fmla="*/ 7621 h 2485865"/>
                  <a:gd name="connsiteX3" fmla="*/ 69635 w 606684"/>
                  <a:gd name="connsiteY3" fmla="*/ 69845 h 2485865"/>
                  <a:gd name="connsiteX4" fmla="*/ 60573 w 606684"/>
                  <a:gd name="connsiteY4" fmla="*/ 73597 h 2485865"/>
                  <a:gd name="connsiteX5" fmla="*/ 4770 w 606684"/>
                  <a:gd name="connsiteY5" fmla="*/ 107459 h 2485865"/>
                  <a:gd name="connsiteX6" fmla="*/ 4610 w 606684"/>
                  <a:gd name="connsiteY6" fmla="*/ 107570 h 2485865"/>
                  <a:gd name="connsiteX7" fmla="*/ 4610 w 606684"/>
                  <a:gd name="connsiteY7" fmla="*/ 107570 h 2485865"/>
                  <a:gd name="connsiteX8" fmla="*/ 4610 w 606684"/>
                  <a:gd name="connsiteY8" fmla="*/ 107570 h 2485865"/>
                  <a:gd name="connsiteX9" fmla="*/ 4610 w 606684"/>
                  <a:gd name="connsiteY9" fmla="*/ 107570 h 2485865"/>
                  <a:gd name="connsiteX10" fmla="*/ 4610 w 606684"/>
                  <a:gd name="connsiteY10" fmla="*/ 107570 h 2485865"/>
                  <a:gd name="connsiteX11" fmla="*/ -13195 w 606684"/>
                  <a:gd name="connsiteY11" fmla="*/ 1505569 h 2485865"/>
                  <a:gd name="connsiteX12" fmla="*/ -9380 w 606684"/>
                  <a:gd name="connsiteY12" fmla="*/ 2484457 h 2485865"/>
                  <a:gd name="connsiteX13" fmla="*/ 30366 w 606684"/>
                  <a:gd name="connsiteY13" fmla="*/ 272080 h 2485865"/>
                  <a:gd name="connsiteX14" fmla="*/ 593489 w 606684"/>
                  <a:gd name="connsiteY14" fmla="*/ -1409 h 248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6684" h="2485865">
                    <a:moveTo>
                      <a:pt x="593489" y="-1409"/>
                    </a:moveTo>
                    <a:cubicBezTo>
                      <a:pt x="498098" y="706"/>
                      <a:pt x="421628" y="3758"/>
                      <a:pt x="385378" y="7621"/>
                    </a:cubicBezTo>
                    <a:cubicBezTo>
                      <a:pt x="385219" y="7621"/>
                      <a:pt x="385219" y="7621"/>
                      <a:pt x="385061" y="7621"/>
                    </a:cubicBezTo>
                    <a:cubicBezTo>
                      <a:pt x="216696" y="25554"/>
                      <a:pt x="123690" y="48272"/>
                      <a:pt x="69635" y="69845"/>
                    </a:cubicBezTo>
                    <a:cubicBezTo>
                      <a:pt x="66456" y="71132"/>
                      <a:pt x="63434" y="72293"/>
                      <a:pt x="60573" y="73597"/>
                    </a:cubicBezTo>
                    <a:cubicBezTo>
                      <a:pt x="32432" y="85775"/>
                      <a:pt x="16057" y="97380"/>
                      <a:pt x="4770" y="107459"/>
                    </a:cubicBezTo>
                    <a:cubicBezTo>
                      <a:pt x="4770" y="107459"/>
                      <a:pt x="4610" y="107459"/>
                      <a:pt x="4610" y="107570"/>
                    </a:cubicBez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cubicBezTo>
                      <a:pt x="-7472" y="121751"/>
                      <a:pt x="-13037" y="810854"/>
                      <a:pt x="-13195" y="1505569"/>
                    </a:cubicBezTo>
                    <a:cubicBezTo>
                      <a:pt x="-13195" y="1857211"/>
                      <a:pt x="-11923" y="2211668"/>
                      <a:pt x="-9380" y="2484457"/>
                    </a:cubicBezTo>
                    <a:cubicBezTo>
                      <a:pt x="49604" y="2429132"/>
                      <a:pt x="13196" y="429452"/>
                      <a:pt x="30366" y="272080"/>
                    </a:cubicBezTo>
                    <a:cubicBezTo>
                      <a:pt x="58665" y="14187"/>
                      <a:pt x="593489" y="-1409"/>
                      <a:pt x="593489" y="-1409"/>
                    </a:cubicBezTo>
                  </a:path>
                </a:pathLst>
              </a:custGeom>
              <a:solidFill>
                <a:srgbClr val="201F1E"/>
              </a:solidFill>
              <a:ln w="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43B4CE10-31BF-46E9-B09D-CDB637E88636}"/>
                  </a:ext>
                </a:extLst>
              </p:cNvPr>
              <p:cNvSpPr/>
              <p:nvPr/>
            </p:nvSpPr>
            <p:spPr>
              <a:xfrm flipV="1">
                <a:off x="28028186" y="16260011"/>
                <a:ext cx="30819" cy="925556"/>
              </a:xfrm>
              <a:custGeom>
                <a:avLst/>
                <a:gdLst>
                  <a:gd name="connsiteX0" fmla="*/ 17521 w 30819"/>
                  <a:gd name="connsiteY0" fmla="*/ -1002 h 925556"/>
                  <a:gd name="connsiteX1" fmla="*/ -7978 w 30819"/>
                  <a:gd name="connsiteY1" fmla="*/ 924555 h 925556"/>
                  <a:gd name="connsiteX2" fmla="*/ 17521 w 30819"/>
                  <a:gd name="connsiteY2" fmla="*/ -1002 h 92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819" h="925556">
                    <a:moveTo>
                      <a:pt x="17521" y="-1002"/>
                    </a:moveTo>
                    <a:cubicBezTo>
                      <a:pt x="17521" y="-1002"/>
                      <a:pt x="12840" y="924555"/>
                      <a:pt x="-7978" y="924555"/>
                    </a:cubicBezTo>
                    <a:cubicBezTo>
                      <a:pt x="-28636" y="924555"/>
                      <a:pt x="17521" y="-1002"/>
                      <a:pt x="17521" y="-1002"/>
                    </a:cubicBezTo>
                  </a:path>
                </a:pathLst>
              </a:custGeom>
              <a:solidFill>
                <a:srgbClr val="201E1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1" name="Forma Livre: Forma 750">
                <a:extLst>
                  <a:ext uri="{FF2B5EF4-FFF2-40B4-BE49-F238E27FC236}">
                    <a16:creationId xmlns:a16="http://schemas.microsoft.com/office/drawing/2014/main" id="{FF983061-1F28-4B2B-9A7F-4F4C22B4790A}"/>
                  </a:ext>
                </a:extLst>
              </p:cNvPr>
              <p:cNvSpPr/>
              <p:nvPr/>
            </p:nvSpPr>
            <p:spPr>
              <a:xfrm flipV="1">
                <a:off x="28334494" y="16764448"/>
                <a:ext cx="477597" cy="150568"/>
              </a:xfrm>
              <a:custGeom>
                <a:avLst/>
                <a:gdLst>
                  <a:gd name="connsiteX0" fmla="*/ -11280 w 477597"/>
                  <a:gd name="connsiteY0" fmla="*/ 130992 h 150568"/>
                  <a:gd name="connsiteX1" fmla="*/ 458739 w 477597"/>
                  <a:gd name="connsiteY1" fmla="*/ 149732 h 150568"/>
                  <a:gd name="connsiteX2" fmla="*/ 420857 w 477597"/>
                  <a:gd name="connsiteY2" fmla="*/ -837 h 150568"/>
                  <a:gd name="connsiteX3" fmla="*/ 41553 w 477597"/>
                  <a:gd name="connsiteY3" fmla="*/ -837 h 150568"/>
                  <a:gd name="connsiteX4" fmla="*/ -11280 w 477597"/>
                  <a:gd name="connsiteY4" fmla="*/ 130992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97" h="150568">
                    <a:moveTo>
                      <a:pt x="-11280" y="130992"/>
                    </a:moveTo>
                    <a:lnTo>
                      <a:pt x="458739" y="149732"/>
                    </a:lnTo>
                    <a:cubicBezTo>
                      <a:pt x="458739" y="149732"/>
                      <a:pt x="486318" y="-837"/>
                      <a:pt x="420857" y="-837"/>
                    </a:cubicBezTo>
                    <a:cubicBezTo>
                      <a:pt x="355563" y="-837"/>
                      <a:pt x="98209" y="-837"/>
                      <a:pt x="41553" y="-837"/>
                    </a:cubicBezTo>
                    <a:cubicBezTo>
                      <a:pt x="-28227" y="-837"/>
                      <a:pt x="-11280" y="130992"/>
                      <a:pt x="-11280" y="130992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8B2F3967-386E-4672-A2CC-1ED89F61B5BC}"/>
                  </a:ext>
                </a:extLst>
              </p:cNvPr>
              <p:cNvSpPr/>
              <p:nvPr/>
            </p:nvSpPr>
            <p:spPr>
              <a:xfrm flipV="1">
                <a:off x="27347352" y="16764423"/>
                <a:ext cx="477616" cy="150564"/>
              </a:xfrm>
              <a:custGeom>
                <a:avLst/>
                <a:gdLst>
                  <a:gd name="connsiteX0" fmla="*/ 462599 w 477616"/>
                  <a:gd name="connsiteY0" fmla="*/ 130885 h 150564"/>
                  <a:gd name="connsiteX1" fmla="*/ -7457 w 477616"/>
                  <a:gd name="connsiteY1" fmla="*/ 149625 h 150564"/>
                  <a:gd name="connsiteX2" fmla="*/ 30475 w 477616"/>
                  <a:gd name="connsiteY2" fmla="*/ -939 h 150564"/>
                  <a:gd name="connsiteX3" fmla="*/ 409784 w 477616"/>
                  <a:gd name="connsiteY3" fmla="*/ -939 h 150564"/>
                  <a:gd name="connsiteX4" fmla="*/ 462599 w 477616"/>
                  <a:gd name="connsiteY4" fmla="*/ 130885 h 15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616" h="150564">
                    <a:moveTo>
                      <a:pt x="462599" y="130885"/>
                    </a:moveTo>
                    <a:lnTo>
                      <a:pt x="-7457" y="149625"/>
                    </a:lnTo>
                    <a:cubicBezTo>
                      <a:pt x="-7457" y="149625"/>
                      <a:pt x="-34985" y="-939"/>
                      <a:pt x="30475" y="-939"/>
                    </a:cubicBezTo>
                    <a:cubicBezTo>
                      <a:pt x="95773" y="-939"/>
                      <a:pt x="353127" y="-939"/>
                      <a:pt x="409784" y="-939"/>
                    </a:cubicBezTo>
                    <a:cubicBezTo>
                      <a:pt x="479563" y="-939"/>
                      <a:pt x="462599" y="130885"/>
                      <a:pt x="462599" y="130885"/>
                    </a:cubicBezTo>
                  </a:path>
                </a:pathLst>
              </a:custGeom>
              <a:solidFill>
                <a:srgbClr val="3C3C3D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8460185D-8359-459B-A9DA-BA7E64CD2DF4}"/>
                  </a:ext>
                </a:extLst>
              </p:cNvPr>
              <p:cNvSpPr/>
              <p:nvPr/>
            </p:nvSpPr>
            <p:spPr>
              <a:xfrm flipV="1">
                <a:off x="28033639" y="14236413"/>
                <a:ext cx="734559" cy="2023593"/>
              </a:xfrm>
              <a:custGeom>
                <a:avLst/>
                <a:gdLst>
                  <a:gd name="connsiteX0" fmla="*/ -13046 w 734559"/>
                  <a:gd name="connsiteY0" fmla="*/ -1985 h 2023593"/>
                  <a:gd name="connsiteX1" fmla="*/ 616103 w 734559"/>
                  <a:gd name="connsiteY1" fmla="*/ 1014618 h 2023593"/>
                  <a:gd name="connsiteX2" fmla="*/ 538536 w 734559"/>
                  <a:gd name="connsiteY2" fmla="*/ 1058322 h 2023593"/>
                  <a:gd name="connsiteX3" fmla="*/ 721513 w 734559"/>
                  <a:gd name="connsiteY3" fmla="*/ 1123471 h 2023593"/>
                  <a:gd name="connsiteX4" fmla="*/ 237885 w 734559"/>
                  <a:gd name="connsiteY4" fmla="*/ 2021608 h 2023593"/>
                  <a:gd name="connsiteX5" fmla="*/ 247000 w 734559"/>
                  <a:gd name="connsiteY5" fmla="*/ 1937947 h 2023593"/>
                  <a:gd name="connsiteX6" fmla="*/ 323406 w 734559"/>
                  <a:gd name="connsiteY6" fmla="*/ 1303456 h 2023593"/>
                  <a:gd name="connsiteX7" fmla="*/ -13046 w 734559"/>
                  <a:gd name="connsiteY7" fmla="*/ -1985 h 202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59" h="2023593">
                    <a:moveTo>
                      <a:pt x="-13046" y="-1985"/>
                    </a:moveTo>
                    <a:lnTo>
                      <a:pt x="616103" y="1014618"/>
                    </a:lnTo>
                    <a:lnTo>
                      <a:pt x="538536" y="1058322"/>
                    </a:lnTo>
                    <a:lnTo>
                      <a:pt x="721513" y="1123471"/>
                    </a:lnTo>
                    <a:cubicBezTo>
                      <a:pt x="721513" y="1123471"/>
                      <a:pt x="497930" y="1981070"/>
                      <a:pt x="237885" y="2021608"/>
                    </a:cubicBezTo>
                    <a:lnTo>
                      <a:pt x="247000" y="1937947"/>
                    </a:lnTo>
                    <a:cubicBezTo>
                      <a:pt x="247000" y="1937947"/>
                      <a:pt x="365338" y="1496899"/>
                      <a:pt x="323406" y="1303456"/>
                    </a:cubicBezTo>
                    <a:cubicBezTo>
                      <a:pt x="292579" y="1161672"/>
                      <a:pt x="-13046" y="-1985"/>
                      <a:pt x="-13046" y="-1985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30F8242D-297C-4E98-B8B6-FE308F692DE1}"/>
                  </a:ext>
                </a:extLst>
              </p:cNvPr>
              <p:cNvSpPr/>
              <p:nvPr/>
            </p:nvSpPr>
            <p:spPr>
              <a:xfrm flipV="1">
                <a:off x="27312084" y="14225518"/>
                <a:ext cx="721518" cy="2034493"/>
              </a:xfrm>
              <a:custGeom>
                <a:avLst/>
                <a:gdLst>
                  <a:gd name="connsiteX0" fmla="*/ 708391 w 721518"/>
                  <a:gd name="connsiteY0" fmla="*/ -2091 h 2034493"/>
                  <a:gd name="connsiteX1" fmla="*/ 92320 w 721518"/>
                  <a:gd name="connsiteY1" fmla="*/ 1025418 h 2034493"/>
                  <a:gd name="connsiteX2" fmla="*/ 169873 w 721518"/>
                  <a:gd name="connsiteY2" fmla="*/ 1068998 h 2034493"/>
                  <a:gd name="connsiteX3" fmla="*/ -13127 w 721518"/>
                  <a:gd name="connsiteY3" fmla="*/ 1134262 h 2034493"/>
                  <a:gd name="connsiteX4" fmla="*/ 470573 w 721518"/>
                  <a:gd name="connsiteY4" fmla="*/ 2032403 h 2034493"/>
                  <a:gd name="connsiteX5" fmla="*/ 463640 w 721518"/>
                  <a:gd name="connsiteY5" fmla="*/ 1955547 h 2034493"/>
                  <a:gd name="connsiteX6" fmla="*/ 385119 w 721518"/>
                  <a:gd name="connsiteY6" fmla="*/ 1314255 h 2034493"/>
                  <a:gd name="connsiteX7" fmla="*/ 708391 w 721518"/>
                  <a:gd name="connsiteY7" fmla="*/ -2091 h 203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18" h="2034493">
                    <a:moveTo>
                      <a:pt x="708391" y="-2091"/>
                    </a:moveTo>
                    <a:lnTo>
                      <a:pt x="92320" y="1025418"/>
                    </a:lnTo>
                    <a:lnTo>
                      <a:pt x="169873" y="1068998"/>
                    </a:lnTo>
                    <a:lnTo>
                      <a:pt x="-13127" y="1134262"/>
                    </a:lnTo>
                    <a:cubicBezTo>
                      <a:pt x="-13127" y="1134262"/>
                      <a:pt x="210504" y="1991742"/>
                      <a:pt x="470573" y="2032403"/>
                    </a:cubicBezTo>
                    <a:lnTo>
                      <a:pt x="463640" y="1955547"/>
                    </a:lnTo>
                    <a:cubicBezTo>
                      <a:pt x="463640" y="1955547"/>
                      <a:pt x="343038" y="1507710"/>
                      <a:pt x="385119" y="1314255"/>
                    </a:cubicBezTo>
                    <a:cubicBezTo>
                      <a:pt x="415914" y="1172473"/>
                      <a:pt x="708391" y="-2091"/>
                      <a:pt x="708391" y="-2091"/>
                    </a:cubicBezTo>
                  </a:path>
                </a:pathLst>
              </a:custGeom>
              <a:solidFill>
                <a:srgbClr val="3C3C3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8CB405C0-E2DE-4C05-A560-04D8B6CF5A5D}"/>
                  </a:ext>
                </a:extLst>
              </p:cNvPr>
              <p:cNvSpPr/>
              <p:nvPr/>
            </p:nvSpPr>
            <p:spPr>
              <a:xfrm flipV="1">
                <a:off x="27544646" y="12779727"/>
                <a:ext cx="998735" cy="1405500"/>
              </a:xfrm>
              <a:custGeom>
                <a:avLst/>
                <a:gdLst>
                  <a:gd name="connsiteX0" fmla="*/ 237388 w 998735"/>
                  <a:gd name="connsiteY0" fmla="*/ 1402097 h 1405500"/>
                  <a:gd name="connsiteX1" fmla="*/ 3289 w 998735"/>
                  <a:gd name="connsiteY1" fmla="*/ 1183460 h 1405500"/>
                  <a:gd name="connsiteX2" fmla="*/ -12823 w 998735"/>
                  <a:gd name="connsiteY2" fmla="*/ 879735 h 1405500"/>
                  <a:gd name="connsiteX3" fmla="*/ 12988 w 998735"/>
                  <a:gd name="connsiteY3" fmla="*/ 342843 h 1405500"/>
                  <a:gd name="connsiteX4" fmla="*/ 293448 w 998735"/>
                  <a:gd name="connsiteY4" fmla="*/ 24488 h 1405500"/>
                  <a:gd name="connsiteX5" fmla="*/ 679449 w 998735"/>
                  <a:gd name="connsiteY5" fmla="*/ 24488 h 1405500"/>
                  <a:gd name="connsiteX6" fmla="*/ 959908 w 998735"/>
                  <a:gd name="connsiteY6" fmla="*/ 342843 h 1405500"/>
                  <a:gd name="connsiteX7" fmla="*/ 985554 w 998735"/>
                  <a:gd name="connsiteY7" fmla="*/ 879735 h 1405500"/>
                  <a:gd name="connsiteX8" fmla="*/ 969608 w 998735"/>
                  <a:gd name="connsiteY8" fmla="*/ 1183460 h 1405500"/>
                  <a:gd name="connsiteX9" fmla="*/ 735507 w 998735"/>
                  <a:gd name="connsiteY9" fmla="*/ 1402211 h 1405500"/>
                  <a:gd name="connsiteX10" fmla="*/ 237388 w 998735"/>
                  <a:gd name="connsiteY10" fmla="*/ 1402097 h 140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8735" h="1405500">
                    <a:moveTo>
                      <a:pt x="237388" y="1402097"/>
                    </a:moveTo>
                    <a:cubicBezTo>
                      <a:pt x="166863" y="1378425"/>
                      <a:pt x="25154" y="1282109"/>
                      <a:pt x="3289" y="1183460"/>
                    </a:cubicBezTo>
                    <a:cubicBezTo>
                      <a:pt x="-18740" y="1084794"/>
                      <a:pt x="-11013" y="981443"/>
                      <a:pt x="-12823" y="879735"/>
                    </a:cubicBezTo>
                    <a:cubicBezTo>
                      <a:pt x="-15289" y="732920"/>
                      <a:pt x="8549" y="422522"/>
                      <a:pt x="12988" y="342843"/>
                    </a:cubicBezTo>
                    <a:cubicBezTo>
                      <a:pt x="17427" y="263164"/>
                      <a:pt x="242156" y="81547"/>
                      <a:pt x="293448" y="24488"/>
                    </a:cubicBezTo>
                    <a:cubicBezTo>
                      <a:pt x="326491" y="-12549"/>
                      <a:pt x="646241" y="-12549"/>
                      <a:pt x="679449" y="24488"/>
                    </a:cubicBezTo>
                    <a:cubicBezTo>
                      <a:pt x="730575" y="81547"/>
                      <a:pt x="955469" y="263164"/>
                      <a:pt x="959908" y="342843"/>
                    </a:cubicBezTo>
                    <a:cubicBezTo>
                      <a:pt x="964347" y="422637"/>
                      <a:pt x="988020" y="732920"/>
                      <a:pt x="985554" y="879735"/>
                    </a:cubicBezTo>
                    <a:cubicBezTo>
                      <a:pt x="983910" y="981443"/>
                      <a:pt x="991472" y="1084794"/>
                      <a:pt x="969608" y="1183460"/>
                    </a:cubicBezTo>
                    <a:cubicBezTo>
                      <a:pt x="947578" y="1282109"/>
                      <a:pt x="806034" y="1378425"/>
                      <a:pt x="735507" y="1402211"/>
                    </a:cubicBezTo>
                    <a:lnTo>
                      <a:pt x="237388" y="1402097"/>
                    </a:lnTo>
                  </a:path>
                </a:pathLst>
              </a:custGeom>
              <a:solidFill>
                <a:srgbClr val="F79277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684D58C5-6C6D-40CB-9699-3F6028CFE2E7}"/>
                  </a:ext>
                </a:extLst>
              </p:cNvPr>
              <p:cNvSpPr/>
              <p:nvPr/>
            </p:nvSpPr>
            <p:spPr>
              <a:xfrm flipV="1">
                <a:off x="27990063" y="13581640"/>
                <a:ext cx="74233" cy="91540"/>
              </a:xfrm>
              <a:custGeom>
                <a:avLst/>
                <a:gdLst>
                  <a:gd name="connsiteX0" fmla="*/ 48016 w 74233"/>
                  <a:gd name="connsiteY0" fmla="*/ 3808 h 91540"/>
                  <a:gd name="connsiteX1" fmla="*/ 60930 w 74233"/>
                  <a:gd name="connsiteY1" fmla="*/ 14236 h 91540"/>
                  <a:gd name="connsiteX2" fmla="*/ 32520 w 74233"/>
                  <a:gd name="connsiteY2" fmla="*/ 22662 h 91540"/>
                  <a:gd name="connsiteX3" fmla="*/ 11858 w 74233"/>
                  <a:gd name="connsiteY3" fmla="*/ 41177 h 91540"/>
                  <a:gd name="connsiteX4" fmla="*/ 24126 w 74233"/>
                  <a:gd name="connsiteY4" fmla="*/ 78674 h 91540"/>
                  <a:gd name="connsiteX5" fmla="*/ 24288 w 74233"/>
                  <a:gd name="connsiteY5" fmla="*/ 81370 h 91540"/>
                  <a:gd name="connsiteX6" fmla="*/ 719 w 74233"/>
                  <a:gd name="connsiteY6" fmla="*/ 81838 h 91540"/>
                  <a:gd name="connsiteX7" fmla="*/ -8159 w 74233"/>
                  <a:gd name="connsiteY7" fmla="*/ 65325 h 91540"/>
                  <a:gd name="connsiteX8" fmla="*/ -12195 w 74233"/>
                  <a:gd name="connsiteY8" fmla="*/ 26181 h 91540"/>
                  <a:gd name="connsiteX9" fmla="*/ 10081 w 74233"/>
                  <a:gd name="connsiteY9" fmla="*/ -1712 h 91540"/>
                  <a:gd name="connsiteX10" fmla="*/ 48016 w 74233"/>
                  <a:gd name="connsiteY10" fmla="*/ 3808 h 9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33" h="91540">
                    <a:moveTo>
                      <a:pt x="48016" y="3808"/>
                    </a:moveTo>
                    <a:cubicBezTo>
                      <a:pt x="51568" y="5326"/>
                      <a:pt x="60123" y="9426"/>
                      <a:pt x="60930" y="14236"/>
                    </a:cubicBezTo>
                    <a:cubicBezTo>
                      <a:pt x="61577" y="19143"/>
                      <a:pt x="42206" y="20209"/>
                      <a:pt x="32520" y="22662"/>
                    </a:cubicBezTo>
                    <a:cubicBezTo>
                      <a:pt x="22995" y="25244"/>
                      <a:pt x="13149" y="30991"/>
                      <a:pt x="11858" y="41177"/>
                    </a:cubicBezTo>
                    <a:cubicBezTo>
                      <a:pt x="10244" y="53832"/>
                      <a:pt x="22188" y="65793"/>
                      <a:pt x="24126" y="78674"/>
                    </a:cubicBezTo>
                    <a:lnTo>
                      <a:pt x="24288" y="81370"/>
                    </a:lnTo>
                    <a:cubicBezTo>
                      <a:pt x="18960" y="92023"/>
                      <a:pt x="7338" y="88860"/>
                      <a:pt x="719" y="81838"/>
                    </a:cubicBezTo>
                    <a:cubicBezTo>
                      <a:pt x="-3640" y="77269"/>
                      <a:pt x="-6222" y="71297"/>
                      <a:pt x="-8159" y="65325"/>
                    </a:cubicBezTo>
                    <a:cubicBezTo>
                      <a:pt x="-12518" y="52428"/>
                      <a:pt x="-14777" y="38723"/>
                      <a:pt x="-12195" y="26181"/>
                    </a:cubicBezTo>
                    <a:cubicBezTo>
                      <a:pt x="-9774" y="13526"/>
                      <a:pt x="-1863" y="2275"/>
                      <a:pt x="10081" y="-1712"/>
                    </a:cubicBezTo>
                    <a:cubicBezTo>
                      <a:pt x="22027" y="-5570"/>
                      <a:pt x="35265" y="-1712"/>
                      <a:pt x="48016" y="3808"/>
                    </a:cubicBezTo>
                  </a:path>
                </a:pathLst>
              </a:custGeom>
              <a:solidFill>
                <a:srgbClr val="A94739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7" name="Forma Livre: Forma 756">
                <a:extLst>
                  <a:ext uri="{FF2B5EF4-FFF2-40B4-BE49-F238E27FC236}">
                    <a16:creationId xmlns:a16="http://schemas.microsoft.com/office/drawing/2014/main" id="{B67337DB-3DDA-40C2-B11E-807801832D43}"/>
                  </a:ext>
                </a:extLst>
              </p:cNvPr>
              <p:cNvSpPr/>
              <p:nvPr/>
            </p:nvSpPr>
            <p:spPr>
              <a:xfrm flipV="1">
                <a:off x="28231716" y="13346688"/>
                <a:ext cx="129699" cy="68501"/>
              </a:xfrm>
              <a:custGeom>
                <a:avLst/>
                <a:gdLst>
                  <a:gd name="connsiteX0" fmla="*/ 1238 w 129699"/>
                  <a:gd name="connsiteY0" fmla="*/ 34738 h 68501"/>
                  <a:gd name="connsiteX1" fmla="*/ 98210 w 129699"/>
                  <a:gd name="connsiteY1" fmla="*/ 2284 h 68501"/>
                  <a:gd name="connsiteX2" fmla="*/ 111597 w 129699"/>
                  <a:gd name="connsiteY2" fmla="*/ -1830 h 68501"/>
                  <a:gd name="connsiteX3" fmla="*/ 115025 w 129699"/>
                  <a:gd name="connsiteY3" fmla="*/ 13875 h 68501"/>
                  <a:gd name="connsiteX4" fmla="*/ 62621 w 129699"/>
                  <a:gd name="connsiteY4" fmla="*/ 59812 h 68501"/>
                  <a:gd name="connsiteX5" fmla="*/ -8558 w 129699"/>
                  <a:gd name="connsiteY5" fmla="*/ 54539 h 68501"/>
                  <a:gd name="connsiteX6" fmla="*/ -11987 w 129699"/>
                  <a:gd name="connsiteY6" fmla="*/ 38835 h 68501"/>
                  <a:gd name="connsiteX7" fmla="*/ 1238 w 129699"/>
                  <a:gd name="connsiteY7" fmla="*/ 34738 h 6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99" h="68501">
                    <a:moveTo>
                      <a:pt x="1238" y="34738"/>
                    </a:moveTo>
                    <a:cubicBezTo>
                      <a:pt x="35357" y="52075"/>
                      <a:pt x="76824" y="38019"/>
                      <a:pt x="98210" y="2284"/>
                    </a:cubicBezTo>
                    <a:cubicBezTo>
                      <a:pt x="101312" y="-2760"/>
                      <a:pt x="106700" y="-5225"/>
                      <a:pt x="111597" y="-1830"/>
                    </a:cubicBezTo>
                    <a:cubicBezTo>
                      <a:pt x="115841" y="1108"/>
                      <a:pt x="118127" y="8830"/>
                      <a:pt x="115025" y="13875"/>
                    </a:cubicBezTo>
                    <a:cubicBezTo>
                      <a:pt x="102129" y="35440"/>
                      <a:pt x="83844" y="51715"/>
                      <a:pt x="62621" y="59812"/>
                    </a:cubicBezTo>
                    <a:cubicBezTo>
                      <a:pt x="39112" y="68709"/>
                      <a:pt x="13971" y="66016"/>
                      <a:pt x="-8558" y="54539"/>
                    </a:cubicBezTo>
                    <a:cubicBezTo>
                      <a:pt x="-13293" y="52075"/>
                      <a:pt x="-14436" y="43749"/>
                      <a:pt x="-11987" y="38835"/>
                    </a:cubicBezTo>
                    <a:cubicBezTo>
                      <a:pt x="-9049" y="32974"/>
                      <a:pt x="-3497" y="32273"/>
                      <a:pt x="1238" y="34738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CBC843DD-C928-4EE5-B31E-A798E84A733B}"/>
                  </a:ext>
                </a:extLst>
              </p:cNvPr>
              <p:cNvSpPr/>
              <p:nvPr/>
            </p:nvSpPr>
            <p:spPr>
              <a:xfrm flipV="1">
                <a:off x="27726826" y="13347201"/>
                <a:ext cx="130108" cy="67426"/>
              </a:xfrm>
              <a:custGeom>
                <a:avLst/>
                <a:gdLst>
                  <a:gd name="connsiteX0" fmla="*/ 102093 w 130108"/>
                  <a:gd name="connsiteY0" fmla="*/ 33024 h 67426"/>
                  <a:gd name="connsiteX1" fmla="*/ 4719 w 130108"/>
                  <a:gd name="connsiteY1" fmla="*/ 1971 h 67426"/>
                  <a:gd name="connsiteX2" fmla="*/ -8574 w 130108"/>
                  <a:gd name="connsiteY2" fmla="*/ -1888 h 67426"/>
                  <a:gd name="connsiteX3" fmla="*/ -11777 w 130108"/>
                  <a:gd name="connsiteY3" fmla="*/ 13934 h 67426"/>
                  <a:gd name="connsiteX4" fmla="*/ 41234 w 130108"/>
                  <a:gd name="connsiteY4" fmla="*/ 59048 h 67426"/>
                  <a:gd name="connsiteX5" fmla="*/ 112184 w 130108"/>
                  <a:gd name="connsiteY5" fmla="*/ 52834 h 67426"/>
                  <a:gd name="connsiteX6" fmla="*/ 115547 w 130108"/>
                  <a:gd name="connsiteY6" fmla="*/ 37012 h 67426"/>
                  <a:gd name="connsiteX7" fmla="*/ 102093 w 130108"/>
                  <a:gd name="connsiteY7" fmla="*/ 33024 h 6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08" h="67426">
                    <a:moveTo>
                      <a:pt x="102093" y="33024"/>
                    </a:moveTo>
                    <a:cubicBezTo>
                      <a:pt x="68301" y="50961"/>
                      <a:pt x="26660" y="37476"/>
                      <a:pt x="4719" y="1971"/>
                    </a:cubicBezTo>
                    <a:cubicBezTo>
                      <a:pt x="1677" y="-2946"/>
                      <a:pt x="-3769" y="-5284"/>
                      <a:pt x="-8574" y="-1888"/>
                    </a:cubicBezTo>
                    <a:cubicBezTo>
                      <a:pt x="-12737" y="1042"/>
                      <a:pt x="-14980" y="8890"/>
                      <a:pt x="-11777" y="13934"/>
                    </a:cubicBezTo>
                    <a:cubicBezTo>
                      <a:pt x="1515" y="35250"/>
                      <a:pt x="19774" y="51313"/>
                      <a:pt x="41234" y="59048"/>
                    </a:cubicBezTo>
                    <a:cubicBezTo>
                      <a:pt x="64777" y="67600"/>
                      <a:pt x="89922" y="64557"/>
                      <a:pt x="112184" y="52834"/>
                    </a:cubicBezTo>
                    <a:cubicBezTo>
                      <a:pt x="116989" y="50256"/>
                      <a:pt x="117949" y="41928"/>
                      <a:pt x="115547" y="37012"/>
                    </a:cubicBezTo>
                    <a:cubicBezTo>
                      <a:pt x="112503" y="31150"/>
                      <a:pt x="106898" y="30574"/>
                      <a:pt x="102093" y="33024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2E5DE695-EF7E-4618-84D5-149271D5874E}"/>
                  </a:ext>
                </a:extLst>
              </p:cNvPr>
              <p:cNvSpPr/>
              <p:nvPr/>
            </p:nvSpPr>
            <p:spPr>
              <a:xfrm flipV="1">
                <a:off x="28231959" y="13414020"/>
                <a:ext cx="113823" cy="139611"/>
              </a:xfrm>
              <a:custGeom>
                <a:avLst/>
                <a:gdLst>
                  <a:gd name="connsiteX0" fmla="*/ 100529 w 113823"/>
                  <a:gd name="connsiteY0" fmla="*/ 63725 h 139611"/>
                  <a:gd name="connsiteX1" fmla="*/ 39508 w 113823"/>
                  <a:gd name="connsiteY1" fmla="*/ -3297 h 139611"/>
                  <a:gd name="connsiteX2" fmla="*/ -13191 w 113823"/>
                  <a:gd name="connsiteY2" fmla="*/ 67706 h 139611"/>
                  <a:gd name="connsiteX3" fmla="*/ 45872 w 113823"/>
                  <a:gd name="connsiteY3" fmla="*/ 136261 h 139611"/>
                  <a:gd name="connsiteX4" fmla="*/ 100529 w 113823"/>
                  <a:gd name="connsiteY4" fmla="*/ 63725 h 13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823" h="139611">
                    <a:moveTo>
                      <a:pt x="100529" y="63725"/>
                    </a:moveTo>
                    <a:cubicBezTo>
                      <a:pt x="99224" y="24830"/>
                      <a:pt x="70834" y="-4357"/>
                      <a:pt x="39508" y="-3297"/>
                    </a:cubicBezTo>
                    <a:cubicBezTo>
                      <a:pt x="8019" y="-2122"/>
                      <a:pt x="-14496" y="28811"/>
                      <a:pt x="-13191" y="67706"/>
                    </a:cubicBezTo>
                    <a:cubicBezTo>
                      <a:pt x="-12049" y="106731"/>
                      <a:pt x="14546" y="137305"/>
                      <a:pt x="45872" y="136261"/>
                    </a:cubicBezTo>
                    <a:cubicBezTo>
                      <a:pt x="77361" y="135087"/>
                      <a:pt x="101834" y="102619"/>
                      <a:pt x="100529" y="63725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0" name="Forma Livre: Forma 759">
                <a:extLst>
                  <a:ext uri="{FF2B5EF4-FFF2-40B4-BE49-F238E27FC236}">
                    <a16:creationId xmlns:a16="http://schemas.microsoft.com/office/drawing/2014/main" id="{810581A3-BDB0-43DE-B3B2-54C2C7685AD2}"/>
                  </a:ext>
                </a:extLst>
              </p:cNvPr>
              <p:cNvSpPr/>
              <p:nvPr/>
            </p:nvSpPr>
            <p:spPr>
              <a:xfrm flipV="1">
                <a:off x="27745158" y="13411251"/>
                <a:ext cx="113972" cy="142420"/>
              </a:xfrm>
              <a:custGeom>
                <a:avLst/>
                <a:gdLst>
                  <a:gd name="connsiteX0" fmla="*/ -13257 w 113972"/>
                  <a:gd name="connsiteY0" fmla="*/ 70541 h 142420"/>
                  <a:gd name="connsiteX1" fmla="*/ 38318 w 113972"/>
                  <a:gd name="connsiteY1" fmla="*/ -3389 h 142420"/>
                  <a:gd name="connsiteX2" fmla="*/ 100625 w 113972"/>
                  <a:gd name="connsiteY2" fmla="*/ 66441 h 142420"/>
                  <a:gd name="connsiteX3" fmla="*/ 46006 w 113972"/>
                  <a:gd name="connsiteY3" fmla="*/ 138979 h 142420"/>
                  <a:gd name="connsiteX4" fmla="*/ -13257 w 113972"/>
                  <a:gd name="connsiteY4" fmla="*/ 70541 h 14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72" h="142420">
                    <a:moveTo>
                      <a:pt x="-13257" y="70541"/>
                    </a:moveTo>
                    <a:cubicBezTo>
                      <a:pt x="-14377" y="31526"/>
                      <a:pt x="6925" y="-2220"/>
                      <a:pt x="38318" y="-3389"/>
                    </a:cubicBezTo>
                    <a:cubicBezTo>
                      <a:pt x="69872" y="-4447"/>
                      <a:pt x="99344" y="27537"/>
                      <a:pt x="100625" y="66441"/>
                    </a:cubicBezTo>
                    <a:cubicBezTo>
                      <a:pt x="101906" y="105345"/>
                      <a:pt x="77400" y="137922"/>
                      <a:pt x="46006" y="138979"/>
                    </a:cubicBezTo>
                    <a:cubicBezTo>
                      <a:pt x="14453" y="140036"/>
                      <a:pt x="-11975" y="109445"/>
                      <a:pt x="-13257" y="70541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2" name="Forma Livre: Forma 761">
                <a:extLst>
                  <a:ext uri="{FF2B5EF4-FFF2-40B4-BE49-F238E27FC236}">
                    <a16:creationId xmlns:a16="http://schemas.microsoft.com/office/drawing/2014/main" id="{60D5E994-42E8-4F64-8532-6AAAC27F3FDA}"/>
                  </a:ext>
                </a:extLst>
              </p:cNvPr>
              <p:cNvSpPr/>
              <p:nvPr/>
            </p:nvSpPr>
            <p:spPr>
              <a:xfrm flipV="1">
                <a:off x="27361255" y="13455133"/>
                <a:ext cx="235715" cy="375243"/>
              </a:xfrm>
              <a:custGeom>
                <a:avLst/>
                <a:gdLst>
                  <a:gd name="connsiteX0" fmla="*/ 222418 w 235715"/>
                  <a:gd name="connsiteY0" fmla="*/ -3345 h 375243"/>
                  <a:gd name="connsiteX1" fmla="*/ 78450 w 235715"/>
                  <a:gd name="connsiteY1" fmla="*/ 97777 h 375243"/>
                  <a:gd name="connsiteX2" fmla="*/ -8121 w 235715"/>
                  <a:gd name="connsiteY2" fmla="*/ 233826 h 375243"/>
                  <a:gd name="connsiteX3" fmla="*/ 45471 w 235715"/>
                  <a:gd name="connsiteY3" fmla="*/ 369860 h 375243"/>
                  <a:gd name="connsiteX4" fmla="*/ 215441 w 235715"/>
                  <a:gd name="connsiteY4" fmla="*/ 269087 h 375243"/>
                  <a:gd name="connsiteX5" fmla="*/ 222418 w 235715"/>
                  <a:gd name="connsiteY5" fmla="*/ -3345 h 375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15" h="375243">
                    <a:moveTo>
                      <a:pt x="222418" y="-3345"/>
                    </a:moveTo>
                    <a:cubicBezTo>
                      <a:pt x="171838" y="27715"/>
                      <a:pt x="121101" y="59107"/>
                      <a:pt x="78450" y="97777"/>
                    </a:cubicBezTo>
                    <a:cubicBezTo>
                      <a:pt x="35958" y="136335"/>
                      <a:pt x="1710" y="183202"/>
                      <a:pt x="-8121" y="233826"/>
                    </a:cubicBezTo>
                    <a:cubicBezTo>
                      <a:pt x="-18110" y="284434"/>
                      <a:pt x="-19853" y="347013"/>
                      <a:pt x="45471" y="369860"/>
                    </a:cubicBezTo>
                    <a:cubicBezTo>
                      <a:pt x="100331" y="388838"/>
                      <a:pt x="215441" y="269087"/>
                      <a:pt x="215441" y="269087"/>
                    </a:cubicBezTo>
                    <a:lnTo>
                      <a:pt x="222418" y="-3345"/>
                    </a:lnTo>
                  </a:path>
                </a:pathLst>
              </a:custGeom>
              <a:solidFill>
                <a:srgbClr val="F79277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3" name="Forma Livre: Forma 762">
                <a:extLst>
                  <a:ext uri="{FF2B5EF4-FFF2-40B4-BE49-F238E27FC236}">
                    <a16:creationId xmlns:a16="http://schemas.microsoft.com/office/drawing/2014/main" id="{8928DFCD-AC32-436D-9038-13D76321C2B2}"/>
                  </a:ext>
                </a:extLst>
              </p:cNvPr>
              <p:cNvSpPr/>
              <p:nvPr/>
            </p:nvSpPr>
            <p:spPr>
              <a:xfrm flipV="1">
                <a:off x="28503925" y="13450344"/>
                <a:ext cx="228242" cy="380047"/>
              </a:xfrm>
              <a:custGeom>
                <a:avLst/>
                <a:gdLst>
                  <a:gd name="connsiteX0" fmla="*/ -11847 w 228242"/>
                  <a:gd name="connsiteY0" fmla="*/ -3143 h 380047"/>
                  <a:gd name="connsiteX1" fmla="*/ 128867 w 228242"/>
                  <a:gd name="connsiteY1" fmla="*/ 102305 h 380047"/>
                  <a:gd name="connsiteX2" fmla="*/ 211309 w 228242"/>
                  <a:gd name="connsiteY2" fmla="*/ 240927 h 380047"/>
                  <a:gd name="connsiteX3" fmla="*/ 153533 w 228242"/>
                  <a:gd name="connsiteY3" fmla="*/ 375212 h 380047"/>
                  <a:gd name="connsiteX4" fmla="*/ -13171 w 228242"/>
                  <a:gd name="connsiteY4" fmla="*/ 269400 h 380047"/>
                  <a:gd name="connsiteX5" fmla="*/ -11847 w 228242"/>
                  <a:gd name="connsiteY5" fmla="*/ -3143 h 38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42" h="380047">
                    <a:moveTo>
                      <a:pt x="-11847" y="-3143"/>
                    </a:moveTo>
                    <a:cubicBezTo>
                      <a:pt x="37650" y="29418"/>
                      <a:pt x="87481" y="62343"/>
                      <a:pt x="128867" y="102305"/>
                    </a:cubicBezTo>
                    <a:cubicBezTo>
                      <a:pt x="170254" y="142150"/>
                      <a:pt x="202867" y="190073"/>
                      <a:pt x="211309" y="240927"/>
                    </a:cubicBezTo>
                    <a:cubicBezTo>
                      <a:pt x="219586" y="291897"/>
                      <a:pt x="219586" y="354470"/>
                      <a:pt x="153533" y="375212"/>
                    </a:cubicBezTo>
                    <a:cubicBezTo>
                      <a:pt x="98241" y="392660"/>
                      <a:pt x="-13171" y="269400"/>
                      <a:pt x="-13171" y="269400"/>
                    </a:cubicBezTo>
                    <a:lnTo>
                      <a:pt x="-11847" y="-3143"/>
                    </a:lnTo>
                  </a:path>
                </a:pathLst>
              </a:custGeom>
              <a:solidFill>
                <a:srgbClr val="F79277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4" name="Forma Livre: Forma 763">
                <a:extLst>
                  <a:ext uri="{FF2B5EF4-FFF2-40B4-BE49-F238E27FC236}">
                    <a16:creationId xmlns:a16="http://schemas.microsoft.com/office/drawing/2014/main" id="{A7AA1E83-9EE6-40DC-99BE-C2B3FED90180}"/>
                  </a:ext>
                </a:extLst>
              </p:cNvPr>
              <p:cNvSpPr/>
              <p:nvPr/>
            </p:nvSpPr>
            <p:spPr>
              <a:xfrm flipV="1">
                <a:off x="27375883" y="12467204"/>
                <a:ext cx="1223041" cy="1086443"/>
              </a:xfrm>
              <a:custGeom>
                <a:avLst/>
                <a:gdLst>
                  <a:gd name="connsiteX0" fmla="*/ 55634 w 1223041"/>
                  <a:gd name="connsiteY0" fmla="*/ 542530 h 1086443"/>
                  <a:gd name="connsiteX1" fmla="*/ -12932 w 1223041"/>
                  <a:gd name="connsiteY1" fmla="*/ 456760 h 1086443"/>
                  <a:gd name="connsiteX2" fmla="*/ 443132 w 1223041"/>
                  <a:gd name="connsiteY2" fmla="*/ 1035244 h 1086443"/>
                  <a:gd name="connsiteX3" fmla="*/ 808378 w 1223041"/>
                  <a:gd name="connsiteY3" fmla="*/ 998573 h 1086443"/>
                  <a:gd name="connsiteX4" fmla="*/ 963641 w 1223041"/>
                  <a:gd name="connsiteY4" fmla="*/ 982059 h 1086443"/>
                  <a:gd name="connsiteX5" fmla="*/ 1081489 w 1223041"/>
                  <a:gd name="connsiteY5" fmla="*/ 1082826 h 1086443"/>
                  <a:gd name="connsiteX6" fmla="*/ 1014900 w 1223041"/>
                  <a:gd name="connsiteY6" fmla="*/ 897574 h 1086443"/>
                  <a:gd name="connsiteX7" fmla="*/ 1088082 w 1223041"/>
                  <a:gd name="connsiteY7" fmla="*/ 936240 h 1086443"/>
                  <a:gd name="connsiteX8" fmla="*/ 1033854 w 1223041"/>
                  <a:gd name="connsiteY8" fmla="*/ 811673 h 1086443"/>
                  <a:gd name="connsiteX9" fmla="*/ 1200821 w 1223041"/>
                  <a:gd name="connsiteY9" fmla="*/ 631942 h 1086443"/>
                  <a:gd name="connsiteX10" fmla="*/ 1159285 w 1223041"/>
                  <a:gd name="connsiteY10" fmla="*/ -3618 h 1086443"/>
                  <a:gd name="connsiteX11" fmla="*/ 1086103 w 1223041"/>
                  <a:gd name="connsiteY11" fmla="*/ 137810 h 1086443"/>
                  <a:gd name="connsiteX12" fmla="*/ 1088246 w 1223041"/>
                  <a:gd name="connsiteY12" fmla="*/ 448915 h 1086443"/>
                  <a:gd name="connsiteX13" fmla="*/ 1057095 w 1223041"/>
                  <a:gd name="connsiteY13" fmla="*/ 582613 h 1086443"/>
                  <a:gd name="connsiteX14" fmla="*/ 977651 w 1223041"/>
                  <a:gd name="connsiteY14" fmla="*/ 471989 h 1086443"/>
                  <a:gd name="connsiteX15" fmla="*/ 992814 w 1223041"/>
                  <a:gd name="connsiteY15" fmla="*/ 591975 h 1086443"/>
                  <a:gd name="connsiteX16" fmla="*/ 868868 w 1223041"/>
                  <a:gd name="connsiteY16" fmla="*/ 556819 h 1086443"/>
                  <a:gd name="connsiteX17" fmla="*/ 745251 w 1223041"/>
                  <a:gd name="connsiteY17" fmla="*/ 455705 h 1086443"/>
                  <a:gd name="connsiteX18" fmla="*/ 242213 w 1223041"/>
                  <a:gd name="connsiteY18" fmla="*/ 371106 h 1086443"/>
                  <a:gd name="connsiteX19" fmla="*/ 197547 w 1223041"/>
                  <a:gd name="connsiteY19" fmla="*/ 500469 h 1086443"/>
                  <a:gd name="connsiteX20" fmla="*/ 196557 w 1223041"/>
                  <a:gd name="connsiteY20" fmla="*/ 255686 h 1086443"/>
                  <a:gd name="connsiteX21" fmla="*/ 163098 w 1223041"/>
                  <a:gd name="connsiteY21" fmla="*/ 6106 h 1086443"/>
                  <a:gd name="connsiteX22" fmla="*/ 55634 w 1223041"/>
                  <a:gd name="connsiteY22" fmla="*/ 542530 h 108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3041" h="1086443">
                    <a:moveTo>
                      <a:pt x="55634" y="542530"/>
                    </a:moveTo>
                    <a:cubicBezTo>
                      <a:pt x="41459" y="535146"/>
                      <a:pt x="-12932" y="456760"/>
                      <a:pt x="-12932" y="456760"/>
                    </a:cubicBezTo>
                    <a:cubicBezTo>
                      <a:pt x="-12932" y="456760"/>
                      <a:pt x="55634" y="952062"/>
                      <a:pt x="443132" y="1035244"/>
                    </a:cubicBezTo>
                    <a:cubicBezTo>
                      <a:pt x="563616" y="1061153"/>
                      <a:pt x="688223" y="1026460"/>
                      <a:pt x="808378" y="998573"/>
                    </a:cubicBezTo>
                    <a:cubicBezTo>
                      <a:pt x="859638" y="986739"/>
                      <a:pt x="911886" y="973504"/>
                      <a:pt x="963641" y="982059"/>
                    </a:cubicBezTo>
                    <a:cubicBezTo>
                      <a:pt x="1015395" y="990613"/>
                      <a:pt x="1067149" y="1026575"/>
                      <a:pt x="1081489" y="1082826"/>
                    </a:cubicBezTo>
                    <a:cubicBezTo>
                      <a:pt x="1075556" y="1015681"/>
                      <a:pt x="1051985" y="950645"/>
                      <a:pt x="1014900" y="897574"/>
                    </a:cubicBezTo>
                    <a:cubicBezTo>
                      <a:pt x="1041601" y="903310"/>
                      <a:pt x="1067149" y="916676"/>
                      <a:pt x="1088082" y="936240"/>
                    </a:cubicBezTo>
                    <a:cubicBezTo>
                      <a:pt x="1079180" y="890652"/>
                      <a:pt x="1060392" y="847652"/>
                      <a:pt x="1033854" y="811673"/>
                    </a:cubicBezTo>
                    <a:cubicBezTo>
                      <a:pt x="1103245" y="785203"/>
                      <a:pt x="1177416" y="711960"/>
                      <a:pt x="1200821" y="631942"/>
                    </a:cubicBezTo>
                    <a:cubicBezTo>
                      <a:pt x="1229829" y="532097"/>
                      <a:pt x="1183843" y="114851"/>
                      <a:pt x="1159285" y="-3618"/>
                    </a:cubicBezTo>
                    <a:cubicBezTo>
                      <a:pt x="1138352" y="602"/>
                      <a:pt x="1086103" y="67270"/>
                      <a:pt x="1086103" y="137810"/>
                    </a:cubicBezTo>
                    <a:cubicBezTo>
                      <a:pt x="1086103" y="233897"/>
                      <a:pt x="1094674" y="353174"/>
                      <a:pt x="1088246" y="448915"/>
                    </a:cubicBezTo>
                    <a:cubicBezTo>
                      <a:pt x="1085115" y="495426"/>
                      <a:pt x="1081324" y="544524"/>
                      <a:pt x="1057095" y="582613"/>
                    </a:cubicBezTo>
                    <a:cubicBezTo>
                      <a:pt x="1049512" y="546749"/>
                      <a:pt x="1013251" y="490036"/>
                      <a:pt x="977651" y="471989"/>
                    </a:cubicBezTo>
                    <a:cubicBezTo>
                      <a:pt x="981111" y="493432"/>
                      <a:pt x="1013251" y="546288"/>
                      <a:pt x="992814" y="591975"/>
                    </a:cubicBezTo>
                    <a:cubicBezTo>
                      <a:pt x="954905" y="593738"/>
                      <a:pt x="902162" y="578624"/>
                      <a:pt x="868868" y="556819"/>
                    </a:cubicBezTo>
                    <a:cubicBezTo>
                      <a:pt x="824860" y="527878"/>
                      <a:pt x="787281" y="488042"/>
                      <a:pt x="745251" y="455705"/>
                    </a:cubicBezTo>
                    <a:cubicBezTo>
                      <a:pt x="610261" y="352367"/>
                      <a:pt x="391047" y="295176"/>
                      <a:pt x="242213" y="371106"/>
                    </a:cubicBezTo>
                    <a:cubicBezTo>
                      <a:pt x="242213" y="503172"/>
                      <a:pt x="203645" y="556358"/>
                      <a:pt x="197547" y="500469"/>
                    </a:cubicBezTo>
                    <a:cubicBezTo>
                      <a:pt x="188811" y="419380"/>
                      <a:pt x="198535" y="337368"/>
                      <a:pt x="196557" y="255686"/>
                    </a:cubicBezTo>
                    <a:cubicBezTo>
                      <a:pt x="194250" y="165005"/>
                      <a:pt x="227873" y="64929"/>
                      <a:pt x="163098" y="6106"/>
                    </a:cubicBezTo>
                    <a:cubicBezTo>
                      <a:pt x="138705" y="96096"/>
                      <a:pt x="54481" y="462974"/>
                      <a:pt x="55634" y="542530"/>
                    </a:cubicBezTo>
                  </a:path>
                </a:pathLst>
              </a:custGeom>
              <a:solidFill>
                <a:srgbClr val="281814"/>
              </a:solidFill>
              <a:ln w="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5" name="Forma Livre: Forma 764">
                <a:extLst>
                  <a:ext uri="{FF2B5EF4-FFF2-40B4-BE49-F238E27FC236}">
                    <a16:creationId xmlns:a16="http://schemas.microsoft.com/office/drawing/2014/main" id="{E3A5C205-1512-447C-B4BE-1DF05D247C6B}"/>
                  </a:ext>
                </a:extLst>
              </p:cNvPr>
              <p:cNvSpPr/>
              <p:nvPr/>
            </p:nvSpPr>
            <p:spPr>
              <a:xfrm flipV="1">
                <a:off x="29208670" y="17649391"/>
                <a:ext cx="190612" cy="636411"/>
              </a:xfrm>
              <a:custGeom>
                <a:avLst/>
                <a:gdLst>
                  <a:gd name="connsiteX0" fmla="*/ -13105 w 190612"/>
                  <a:gd name="connsiteY0" fmla="*/ 585271 h 636411"/>
                  <a:gd name="connsiteX1" fmla="*/ 74606 w 190612"/>
                  <a:gd name="connsiteY1" fmla="*/ 329122 h 636411"/>
                  <a:gd name="connsiteX2" fmla="*/ 65446 w 190612"/>
                  <a:gd name="connsiteY2" fmla="*/ 11596 h 636411"/>
                  <a:gd name="connsiteX3" fmla="*/ 155701 w 190612"/>
                  <a:gd name="connsiteY3" fmla="*/ 95248 h 636411"/>
                  <a:gd name="connsiteX4" fmla="*/ 175042 w 190612"/>
                  <a:gd name="connsiteY4" fmla="*/ 376470 h 636411"/>
                  <a:gd name="connsiteX5" fmla="*/ 149594 w 190612"/>
                  <a:gd name="connsiteY5" fmla="*/ 550476 h 636411"/>
                  <a:gd name="connsiteX6" fmla="*/ -13105 w 190612"/>
                  <a:gd name="connsiteY6" fmla="*/ 585271 h 63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12" h="636411">
                    <a:moveTo>
                      <a:pt x="-13105" y="585271"/>
                    </a:moveTo>
                    <a:cubicBezTo>
                      <a:pt x="-13105" y="585271"/>
                      <a:pt x="75794" y="363459"/>
                      <a:pt x="74606" y="329122"/>
                    </a:cubicBezTo>
                    <a:cubicBezTo>
                      <a:pt x="73589" y="294803"/>
                      <a:pt x="37283" y="45576"/>
                      <a:pt x="65446" y="11596"/>
                    </a:cubicBezTo>
                    <a:cubicBezTo>
                      <a:pt x="93608" y="-22384"/>
                      <a:pt x="146540" y="22250"/>
                      <a:pt x="155701" y="95248"/>
                    </a:cubicBezTo>
                    <a:cubicBezTo>
                      <a:pt x="164863" y="168128"/>
                      <a:pt x="184373" y="348225"/>
                      <a:pt x="175042" y="376470"/>
                    </a:cubicBezTo>
                    <a:cubicBezTo>
                      <a:pt x="165542" y="404700"/>
                      <a:pt x="160621" y="519890"/>
                      <a:pt x="149594" y="550476"/>
                    </a:cubicBezTo>
                    <a:cubicBezTo>
                      <a:pt x="138397" y="581047"/>
                      <a:pt x="18281" y="705024"/>
                      <a:pt x="-13105" y="585271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6" name="Forma Livre: Forma 765">
                <a:extLst>
                  <a:ext uri="{FF2B5EF4-FFF2-40B4-BE49-F238E27FC236}">
                    <a16:creationId xmlns:a16="http://schemas.microsoft.com/office/drawing/2014/main" id="{258E065E-E2F5-45D5-B05C-5D2FB89D2199}"/>
                  </a:ext>
                </a:extLst>
              </p:cNvPr>
              <p:cNvSpPr/>
              <p:nvPr/>
            </p:nvSpPr>
            <p:spPr>
              <a:xfrm flipV="1">
                <a:off x="29351383" y="17641952"/>
                <a:ext cx="157550" cy="573322"/>
              </a:xfrm>
              <a:custGeom>
                <a:avLst/>
                <a:gdLst>
                  <a:gd name="connsiteX0" fmla="*/ -10179 w 157550"/>
                  <a:gd name="connsiteY0" fmla="*/ 489179 h 573322"/>
                  <a:gd name="connsiteX1" fmla="*/ 48059 w 157550"/>
                  <a:gd name="connsiteY1" fmla="*/ 294194 h 573322"/>
                  <a:gd name="connsiteX2" fmla="*/ 9234 w 157550"/>
                  <a:gd name="connsiteY2" fmla="*/ 37109 h 573322"/>
                  <a:gd name="connsiteX3" fmla="*/ 94377 w 157550"/>
                  <a:gd name="connsiteY3" fmla="*/ 67691 h 573322"/>
                  <a:gd name="connsiteX4" fmla="*/ 144441 w 157550"/>
                  <a:gd name="connsiteY4" fmla="*/ 297242 h 573322"/>
                  <a:gd name="connsiteX5" fmla="*/ 129796 w 157550"/>
                  <a:gd name="connsiteY5" fmla="*/ 553033 h 573322"/>
                  <a:gd name="connsiteX6" fmla="*/ -10179 w 157550"/>
                  <a:gd name="connsiteY6" fmla="*/ 489179 h 57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0" h="573322">
                    <a:moveTo>
                      <a:pt x="-10179" y="489179"/>
                    </a:moveTo>
                    <a:cubicBezTo>
                      <a:pt x="-29250" y="437738"/>
                      <a:pt x="51295" y="308719"/>
                      <a:pt x="48059" y="294194"/>
                    </a:cubicBezTo>
                    <a:cubicBezTo>
                      <a:pt x="44824" y="279670"/>
                      <a:pt x="12809" y="98630"/>
                      <a:pt x="9234" y="37109"/>
                    </a:cubicBezTo>
                    <a:cubicBezTo>
                      <a:pt x="5487" y="-24293"/>
                      <a:pt x="66961" y="-6363"/>
                      <a:pt x="94377" y="67691"/>
                    </a:cubicBezTo>
                    <a:cubicBezTo>
                      <a:pt x="121963" y="141745"/>
                      <a:pt x="144270" y="273812"/>
                      <a:pt x="144441" y="297242"/>
                    </a:cubicBezTo>
                    <a:cubicBezTo>
                      <a:pt x="144611" y="320672"/>
                      <a:pt x="140354" y="507569"/>
                      <a:pt x="129796" y="553033"/>
                    </a:cubicBezTo>
                    <a:cubicBezTo>
                      <a:pt x="119238" y="598497"/>
                      <a:pt x="17238" y="563335"/>
                      <a:pt x="-10179" y="48917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7" name="Forma Livre: Forma 766">
                <a:extLst>
                  <a:ext uri="{FF2B5EF4-FFF2-40B4-BE49-F238E27FC236}">
                    <a16:creationId xmlns:a16="http://schemas.microsoft.com/office/drawing/2014/main" id="{A0802D49-C662-4BA6-8344-BAF4081EBB30}"/>
                  </a:ext>
                </a:extLst>
              </p:cNvPr>
              <p:cNvSpPr/>
              <p:nvPr/>
            </p:nvSpPr>
            <p:spPr>
              <a:xfrm flipV="1">
                <a:off x="29399299" y="17520950"/>
                <a:ext cx="196204" cy="550492"/>
              </a:xfrm>
              <a:custGeom>
                <a:avLst/>
                <a:gdLst>
                  <a:gd name="connsiteX0" fmla="*/ -12728 w 196204"/>
                  <a:gd name="connsiteY0" fmla="*/ 462684 h 550492"/>
                  <a:gd name="connsiteX1" fmla="*/ 79187 w 196204"/>
                  <a:gd name="connsiteY1" fmla="*/ 273567 h 550492"/>
                  <a:gd name="connsiteX2" fmla="*/ 51681 w 196204"/>
                  <a:gd name="connsiteY2" fmla="*/ 32173 h 550492"/>
                  <a:gd name="connsiteX3" fmla="*/ 129244 w 196204"/>
                  <a:gd name="connsiteY3" fmla="*/ 77651 h 550492"/>
                  <a:gd name="connsiteX4" fmla="*/ 182720 w 196204"/>
                  <a:gd name="connsiteY4" fmla="*/ 317968 h 550492"/>
                  <a:gd name="connsiteX5" fmla="*/ 86193 w 196204"/>
                  <a:gd name="connsiteY5" fmla="*/ 532523 h 550492"/>
                  <a:gd name="connsiteX6" fmla="*/ -12728 w 196204"/>
                  <a:gd name="connsiteY6" fmla="*/ 462684 h 55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04" h="550492">
                    <a:moveTo>
                      <a:pt x="-12728" y="462684"/>
                    </a:moveTo>
                    <a:cubicBezTo>
                      <a:pt x="-19732" y="409486"/>
                      <a:pt x="79187" y="288208"/>
                      <a:pt x="79187" y="273567"/>
                    </a:cubicBezTo>
                    <a:cubicBezTo>
                      <a:pt x="79187" y="258909"/>
                      <a:pt x="41089" y="92172"/>
                      <a:pt x="51681" y="32173"/>
                    </a:cubicBezTo>
                    <a:cubicBezTo>
                      <a:pt x="62102" y="-27927"/>
                      <a:pt x="118993" y="893"/>
                      <a:pt x="129244" y="77651"/>
                    </a:cubicBezTo>
                    <a:cubicBezTo>
                      <a:pt x="139325" y="154271"/>
                      <a:pt x="188016" y="295229"/>
                      <a:pt x="182720" y="317968"/>
                    </a:cubicBezTo>
                    <a:cubicBezTo>
                      <a:pt x="177423" y="340587"/>
                      <a:pt x="107034" y="490565"/>
                      <a:pt x="86193" y="532523"/>
                    </a:cubicBezTo>
                    <a:cubicBezTo>
                      <a:pt x="65349" y="574344"/>
                      <a:pt x="-2477" y="539425"/>
                      <a:pt x="-12728" y="462684"/>
                    </a:cubicBezTo>
                  </a:path>
                </a:pathLst>
              </a:custGeom>
              <a:solidFill>
                <a:srgbClr val="F79277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2FEDF747-679C-49F3-80F2-BE96BEE6C235}"/>
                  </a:ext>
                </a:extLst>
              </p:cNvPr>
              <p:cNvSpPr/>
              <p:nvPr/>
            </p:nvSpPr>
            <p:spPr>
              <a:xfrm flipV="1">
                <a:off x="29181600" y="17401037"/>
                <a:ext cx="363214" cy="412452"/>
              </a:xfrm>
              <a:custGeom>
                <a:avLst/>
                <a:gdLst>
                  <a:gd name="connsiteX0" fmla="*/ -12670 w 363214"/>
                  <a:gd name="connsiteY0" fmla="*/ 101129 h 412452"/>
                  <a:gd name="connsiteX1" fmla="*/ 58770 w 363214"/>
                  <a:gd name="connsiteY1" fmla="*/ -231 h 412452"/>
                  <a:gd name="connsiteX2" fmla="*/ 111287 w 363214"/>
                  <a:gd name="connsiteY2" fmla="*/ 20621 h 412452"/>
                  <a:gd name="connsiteX3" fmla="*/ 307026 w 363214"/>
                  <a:gd name="connsiteY3" fmla="*/ 91155 h 412452"/>
                  <a:gd name="connsiteX4" fmla="*/ 350163 w 363214"/>
                  <a:gd name="connsiteY4" fmla="*/ 109211 h 412452"/>
                  <a:gd name="connsiteX5" fmla="*/ 85370 w 363214"/>
                  <a:gd name="connsiteY5" fmla="*/ 388434 h 412452"/>
                  <a:gd name="connsiteX6" fmla="*/ -12670 w 363214"/>
                  <a:gd name="connsiteY6" fmla="*/ 101129 h 4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14" h="412452">
                    <a:moveTo>
                      <a:pt x="-12670" y="101129"/>
                    </a:moveTo>
                    <a:cubicBezTo>
                      <a:pt x="-9431" y="79323"/>
                      <a:pt x="20920" y="38779"/>
                      <a:pt x="58770" y="-231"/>
                    </a:cubicBezTo>
                    <a:cubicBezTo>
                      <a:pt x="76162" y="7151"/>
                      <a:pt x="93724" y="14057"/>
                      <a:pt x="111287" y="20621"/>
                    </a:cubicBezTo>
                    <a:cubicBezTo>
                      <a:pt x="176249" y="44985"/>
                      <a:pt x="242063" y="65495"/>
                      <a:pt x="307026" y="91155"/>
                    </a:cubicBezTo>
                    <a:cubicBezTo>
                      <a:pt x="321519" y="96901"/>
                      <a:pt x="335840" y="102886"/>
                      <a:pt x="350163" y="109211"/>
                    </a:cubicBezTo>
                    <a:cubicBezTo>
                      <a:pt x="344878" y="230485"/>
                      <a:pt x="251612" y="492129"/>
                      <a:pt x="85370" y="388434"/>
                    </a:cubicBezTo>
                    <a:cubicBezTo>
                      <a:pt x="85370" y="388434"/>
                      <a:pt x="-20173" y="150676"/>
                      <a:pt x="-12670" y="10112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9CDB144C-4D75-4A6A-9BDB-6F89BE53C303}"/>
                  </a:ext>
                </a:extLst>
              </p:cNvPr>
              <p:cNvSpPr/>
              <p:nvPr/>
            </p:nvSpPr>
            <p:spPr>
              <a:xfrm flipV="1">
                <a:off x="29053257" y="17422605"/>
                <a:ext cx="303840" cy="494287"/>
              </a:xfrm>
              <a:custGeom>
                <a:avLst/>
                <a:gdLst>
                  <a:gd name="connsiteX0" fmla="*/ 217464 w 303840"/>
                  <a:gd name="connsiteY0" fmla="*/ 494087 h 494287"/>
                  <a:gd name="connsiteX1" fmla="*/ 78491 w 303840"/>
                  <a:gd name="connsiteY1" fmla="*/ 333801 h 494287"/>
                  <a:gd name="connsiteX2" fmla="*/ -12349 w 303840"/>
                  <a:gd name="connsiteY2" fmla="*/ 184039 h 494287"/>
                  <a:gd name="connsiteX3" fmla="*/ 69170 w 303840"/>
                  <a:gd name="connsiteY3" fmla="*/ 6873 h 494287"/>
                  <a:gd name="connsiteX4" fmla="*/ 144419 w 303840"/>
                  <a:gd name="connsiteY4" fmla="*/ 63934 h 494287"/>
                  <a:gd name="connsiteX5" fmla="*/ 118150 w 303840"/>
                  <a:gd name="connsiteY5" fmla="*/ 195173 h 494287"/>
                  <a:gd name="connsiteX6" fmla="*/ 286613 w 303840"/>
                  <a:gd name="connsiteY6" fmla="*/ 375508 h 494287"/>
                  <a:gd name="connsiteX7" fmla="*/ 217464 w 303840"/>
                  <a:gd name="connsiteY7" fmla="*/ 494087 h 49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40" h="494287">
                    <a:moveTo>
                      <a:pt x="217464" y="494087"/>
                    </a:moveTo>
                    <a:cubicBezTo>
                      <a:pt x="217464" y="494087"/>
                      <a:pt x="112558" y="378321"/>
                      <a:pt x="78491" y="333801"/>
                    </a:cubicBezTo>
                    <a:cubicBezTo>
                      <a:pt x="54087" y="301923"/>
                      <a:pt x="-3536" y="194241"/>
                      <a:pt x="-12349" y="184039"/>
                    </a:cubicBezTo>
                    <a:cubicBezTo>
                      <a:pt x="-21162" y="173854"/>
                      <a:pt x="52901" y="25041"/>
                      <a:pt x="69170" y="6873"/>
                    </a:cubicBezTo>
                    <a:cubicBezTo>
                      <a:pt x="85610" y="-11294"/>
                      <a:pt x="125777" y="4772"/>
                      <a:pt x="144419" y="63934"/>
                    </a:cubicBezTo>
                    <a:cubicBezTo>
                      <a:pt x="163401" y="123114"/>
                      <a:pt x="118150" y="195173"/>
                      <a:pt x="118150" y="195173"/>
                    </a:cubicBezTo>
                    <a:cubicBezTo>
                      <a:pt x="118150" y="195173"/>
                      <a:pt x="261868" y="307787"/>
                      <a:pt x="286613" y="375508"/>
                    </a:cubicBezTo>
                    <a:cubicBezTo>
                      <a:pt x="311356" y="443229"/>
                      <a:pt x="217464" y="494087"/>
                      <a:pt x="217464" y="494087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087DAD94-0819-4347-9FD3-2277BEC56496}"/>
                  </a:ext>
                </a:extLst>
              </p:cNvPr>
              <p:cNvSpPr/>
              <p:nvPr/>
            </p:nvSpPr>
            <p:spPr>
              <a:xfrm flipV="1">
                <a:off x="29053132" y="15922325"/>
                <a:ext cx="547912" cy="1603399"/>
              </a:xfrm>
              <a:custGeom>
                <a:avLst/>
                <a:gdLst>
                  <a:gd name="connsiteX0" fmla="*/ 273929 w 547912"/>
                  <a:gd name="connsiteY0" fmla="*/ 1602556 h 1603399"/>
                  <a:gd name="connsiteX1" fmla="*/ 532829 w 547912"/>
                  <a:gd name="connsiteY1" fmla="*/ 1232884 h 1603399"/>
                  <a:gd name="connsiteX2" fmla="*/ 519330 w 547912"/>
                  <a:gd name="connsiteY2" fmla="*/ -843 h 1603399"/>
                  <a:gd name="connsiteX3" fmla="*/ 37929 w 547912"/>
                  <a:gd name="connsiteY3" fmla="*/ 13921 h 1603399"/>
                  <a:gd name="connsiteX4" fmla="*/ -12996 w 547912"/>
                  <a:gd name="connsiteY4" fmla="*/ 1065674 h 1603399"/>
                  <a:gd name="connsiteX5" fmla="*/ 273929 w 547912"/>
                  <a:gd name="connsiteY5" fmla="*/ 1602556 h 160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912" h="1603399">
                    <a:moveTo>
                      <a:pt x="273929" y="1602556"/>
                    </a:moveTo>
                    <a:cubicBezTo>
                      <a:pt x="479170" y="1602556"/>
                      <a:pt x="526506" y="1385910"/>
                      <a:pt x="532829" y="1232884"/>
                    </a:cubicBezTo>
                    <a:cubicBezTo>
                      <a:pt x="541716" y="1019980"/>
                      <a:pt x="519330" y="-843"/>
                      <a:pt x="519330" y="-843"/>
                    </a:cubicBezTo>
                    <a:lnTo>
                      <a:pt x="37929" y="13921"/>
                    </a:lnTo>
                    <a:cubicBezTo>
                      <a:pt x="37929" y="13921"/>
                      <a:pt x="-12996" y="935957"/>
                      <a:pt x="-12996" y="1065674"/>
                    </a:cubicBezTo>
                    <a:cubicBezTo>
                      <a:pt x="-12996" y="1435005"/>
                      <a:pt x="-16586" y="1602556"/>
                      <a:pt x="273929" y="1602556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F398F06B-1FB1-412B-B828-B05B2A566406}"/>
                  </a:ext>
                </a:extLst>
              </p:cNvPr>
              <p:cNvSpPr/>
              <p:nvPr/>
            </p:nvSpPr>
            <p:spPr>
              <a:xfrm flipV="1">
                <a:off x="26718787" y="17649397"/>
                <a:ext cx="190574" cy="636421"/>
              </a:xfrm>
              <a:custGeom>
                <a:avLst/>
                <a:gdLst>
                  <a:gd name="connsiteX0" fmla="*/ 177188 w 190574"/>
                  <a:gd name="connsiteY0" fmla="*/ 585089 h 636421"/>
                  <a:gd name="connsiteX1" fmla="*/ 89525 w 190574"/>
                  <a:gd name="connsiteY1" fmla="*/ 328949 h 636421"/>
                  <a:gd name="connsiteX2" fmla="*/ 98630 w 190574"/>
                  <a:gd name="connsiteY2" fmla="*/ 11402 h 636421"/>
                  <a:gd name="connsiteX3" fmla="*/ 8499 w 190574"/>
                  <a:gd name="connsiteY3" fmla="*/ 95063 h 636421"/>
                  <a:gd name="connsiteX4" fmla="*/ -10948 w 190574"/>
                  <a:gd name="connsiteY4" fmla="*/ 376282 h 636421"/>
                  <a:gd name="connsiteX5" fmla="*/ 14517 w 190574"/>
                  <a:gd name="connsiteY5" fmla="*/ 550288 h 636421"/>
                  <a:gd name="connsiteX6" fmla="*/ 177188 w 190574"/>
                  <a:gd name="connsiteY6" fmla="*/ 585089 h 63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4" h="636421">
                    <a:moveTo>
                      <a:pt x="177188" y="585089"/>
                    </a:moveTo>
                    <a:cubicBezTo>
                      <a:pt x="177188" y="585089"/>
                      <a:pt x="88444" y="363272"/>
                      <a:pt x="89525" y="328949"/>
                    </a:cubicBezTo>
                    <a:cubicBezTo>
                      <a:pt x="90606" y="294611"/>
                      <a:pt x="126875" y="45385"/>
                      <a:pt x="98630" y="11402"/>
                    </a:cubicBezTo>
                    <a:cubicBezTo>
                      <a:pt x="70542" y="-22582"/>
                      <a:pt x="17604" y="22066"/>
                      <a:pt x="8499" y="95063"/>
                    </a:cubicBezTo>
                    <a:cubicBezTo>
                      <a:pt x="-761" y="167953"/>
                      <a:pt x="-20209" y="348040"/>
                      <a:pt x="-10948" y="376282"/>
                    </a:cubicBezTo>
                    <a:cubicBezTo>
                      <a:pt x="-1379" y="404524"/>
                      <a:pt x="3560" y="519700"/>
                      <a:pt x="14517" y="550288"/>
                    </a:cubicBezTo>
                    <a:cubicBezTo>
                      <a:pt x="25629" y="580876"/>
                      <a:pt x="145858" y="704833"/>
                      <a:pt x="177188" y="585089"/>
                    </a:cubicBezTo>
                  </a:path>
                </a:pathLst>
              </a:custGeom>
              <a:solidFill>
                <a:srgbClr val="F79277"/>
              </a:solidFill>
              <a:ln w="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F15804FA-D5DE-40E0-8337-224DD54D7096}"/>
                  </a:ext>
                </a:extLst>
              </p:cNvPr>
              <p:cNvSpPr/>
              <p:nvPr/>
            </p:nvSpPr>
            <p:spPr>
              <a:xfrm flipV="1">
                <a:off x="26609238" y="17641932"/>
                <a:ext cx="157552" cy="573324"/>
              </a:xfrm>
              <a:custGeom>
                <a:avLst/>
                <a:gdLst>
                  <a:gd name="connsiteX0" fmla="*/ 141237 w 157552"/>
                  <a:gd name="connsiteY0" fmla="*/ 488956 h 573324"/>
                  <a:gd name="connsiteX1" fmla="*/ 82884 w 157552"/>
                  <a:gd name="connsiteY1" fmla="*/ 293974 h 573324"/>
                  <a:gd name="connsiteX2" fmla="*/ 121889 w 157552"/>
                  <a:gd name="connsiteY2" fmla="*/ 36895 h 573324"/>
                  <a:gd name="connsiteX3" fmla="*/ 36510 w 157552"/>
                  <a:gd name="connsiteY3" fmla="*/ 67483 h 573324"/>
                  <a:gd name="connsiteX4" fmla="*/ -13397 w 157552"/>
                  <a:gd name="connsiteY4" fmla="*/ 297030 h 573324"/>
                  <a:gd name="connsiteX5" fmla="*/ 1191 w 157552"/>
                  <a:gd name="connsiteY5" fmla="*/ 552819 h 573324"/>
                  <a:gd name="connsiteX6" fmla="*/ 141237 w 157552"/>
                  <a:gd name="connsiteY6" fmla="*/ 488956 h 573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2" h="573324">
                    <a:moveTo>
                      <a:pt x="141237" y="488956"/>
                    </a:moveTo>
                    <a:cubicBezTo>
                      <a:pt x="160279" y="437516"/>
                      <a:pt x="79660" y="308500"/>
                      <a:pt x="82884" y="293974"/>
                    </a:cubicBezTo>
                    <a:cubicBezTo>
                      <a:pt x="86263" y="279448"/>
                      <a:pt x="118357" y="98409"/>
                      <a:pt x="121889" y="36895"/>
                    </a:cubicBezTo>
                    <a:cubicBezTo>
                      <a:pt x="125421" y="-24511"/>
                      <a:pt x="63997" y="-6576"/>
                      <a:pt x="36510" y="67483"/>
                    </a:cubicBezTo>
                    <a:cubicBezTo>
                      <a:pt x="9175" y="141527"/>
                      <a:pt x="-13244" y="273598"/>
                      <a:pt x="-13397" y="297030"/>
                    </a:cubicBezTo>
                    <a:cubicBezTo>
                      <a:pt x="-13551" y="320462"/>
                      <a:pt x="-9252" y="507352"/>
                      <a:pt x="1191" y="552819"/>
                    </a:cubicBezTo>
                    <a:cubicBezTo>
                      <a:pt x="11633" y="598286"/>
                      <a:pt x="113751" y="563123"/>
                      <a:pt x="141237" y="488956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8C69970B-D454-4E2F-A02B-1A9B5FE2B7DC}"/>
                  </a:ext>
                </a:extLst>
              </p:cNvPr>
              <p:cNvSpPr/>
              <p:nvPr/>
            </p:nvSpPr>
            <p:spPr>
              <a:xfrm flipV="1">
                <a:off x="26522686" y="17520955"/>
                <a:ext cx="196242" cy="550488"/>
              </a:xfrm>
              <a:custGeom>
                <a:avLst/>
                <a:gdLst>
                  <a:gd name="connsiteX0" fmla="*/ 182482 w 196242"/>
                  <a:gd name="connsiteY0" fmla="*/ 462437 h 550488"/>
                  <a:gd name="connsiteX1" fmla="*/ 90556 w 196242"/>
                  <a:gd name="connsiteY1" fmla="*/ 273325 h 550488"/>
                  <a:gd name="connsiteX2" fmla="*/ 118287 w 196242"/>
                  <a:gd name="connsiteY2" fmla="*/ 31940 h 550488"/>
                  <a:gd name="connsiteX3" fmla="*/ 40764 w 196242"/>
                  <a:gd name="connsiteY3" fmla="*/ 77410 h 550488"/>
                  <a:gd name="connsiteX4" fmla="*/ -13014 w 196242"/>
                  <a:gd name="connsiteY4" fmla="*/ 317738 h 550488"/>
                  <a:gd name="connsiteX5" fmla="*/ 83662 w 196242"/>
                  <a:gd name="connsiteY5" fmla="*/ 532282 h 550488"/>
                  <a:gd name="connsiteX6" fmla="*/ 182482 w 196242"/>
                  <a:gd name="connsiteY6" fmla="*/ 462437 h 55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42" h="550488">
                    <a:moveTo>
                      <a:pt x="182482" y="462437"/>
                    </a:moveTo>
                    <a:cubicBezTo>
                      <a:pt x="189529" y="409245"/>
                      <a:pt x="90556" y="287971"/>
                      <a:pt x="90556" y="273325"/>
                    </a:cubicBezTo>
                    <a:cubicBezTo>
                      <a:pt x="90556" y="258678"/>
                      <a:pt x="128859" y="91934"/>
                      <a:pt x="118287" y="31940"/>
                    </a:cubicBezTo>
                    <a:cubicBezTo>
                      <a:pt x="107562" y="-28161"/>
                      <a:pt x="50722" y="656"/>
                      <a:pt x="40764" y="77410"/>
                    </a:cubicBezTo>
                    <a:cubicBezTo>
                      <a:pt x="30498" y="154041"/>
                      <a:pt x="-18222" y="295002"/>
                      <a:pt x="-13014" y="317738"/>
                    </a:cubicBezTo>
                    <a:cubicBezTo>
                      <a:pt x="-7651" y="340350"/>
                      <a:pt x="62672" y="490335"/>
                      <a:pt x="83662" y="532282"/>
                    </a:cubicBezTo>
                    <a:cubicBezTo>
                      <a:pt x="104498" y="574106"/>
                      <a:pt x="172369" y="539191"/>
                      <a:pt x="182482" y="462437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8173D29A-AE69-43BB-B4DB-1159304C5FD1}"/>
                  </a:ext>
                </a:extLst>
              </p:cNvPr>
              <p:cNvSpPr/>
              <p:nvPr/>
            </p:nvSpPr>
            <p:spPr>
              <a:xfrm flipV="1">
                <a:off x="26573481" y="17401031"/>
                <a:ext cx="363266" cy="412458"/>
              </a:xfrm>
              <a:custGeom>
                <a:avLst/>
                <a:gdLst>
                  <a:gd name="connsiteX0" fmla="*/ 349546 w 363266"/>
                  <a:gd name="connsiteY0" fmla="*/ 100910 h 412458"/>
                  <a:gd name="connsiteX1" fmla="*/ 277990 w 363266"/>
                  <a:gd name="connsiteY1" fmla="*/ -454 h 412458"/>
                  <a:gd name="connsiteX2" fmla="*/ 225599 w 363266"/>
                  <a:gd name="connsiteY2" fmla="*/ 20409 h 412458"/>
                  <a:gd name="connsiteX3" fmla="*/ 29787 w 363266"/>
                  <a:gd name="connsiteY3" fmla="*/ 90942 h 412458"/>
                  <a:gd name="connsiteX4" fmla="*/ -13333 w 363266"/>
                  <a:gd name="connsiteY4" fmla="*/ 108992 h 412458"/>
                  <a:gd name="connsiteX5" fmla="*/ 251254 w 363266"/>
                  <a:gd name="connsiteY5" fmla="*/ 388217 h 412458"/>
                  <a:gd name="connsiteX6" fmla="*/ 349546 w 363266"/>
                  <a:gd name="connsiteY6" fmla="*/ 100910 h 4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66" h="412458">
                    <a:moveTo>
                      <a:pt x="349546" y="100910"/>
                    </a:moveTo>
                    <a:cubicBezTo>
                      <a:pt x="346301" y="79104"/>
                      <a:pt x="315701" y="38568"/>
                      <a:pt x="277990" y="-454"/>
                    </a:cubicBezTo>
                    <a:cubicBezTo>
                      <a:pt x="260681" y="6933"/>
                      <a:pt x="243063" y="13841"/>
                      <a:pt x="225599" y="20409"/>
                    </a:cubicBezTo>
                    <a:cubicBezTo>
                      <a:pt x="160534" y="44780"/>
                      <a:pt x="94697" y="65288"/>
                      <a:pt x="29787" y="90942"/>
                    </a:cubicBezTo>
                    <a:cubicBezTo>
                      <a:pt x="15258" y="96691"/>
                      <a:pt x="886" y="102656"/>
                      <a:pt x="-13333" y="108992"/>
                    </a:cubicBezTo>
                    <a:cubicBezTo>
                      <a:pt x="-8078" y="230261"/>
                      <a:pt x="85115" y="491914"/>
                      <a:pt x="251254" y="388217"/>
                    </a:cubicBezTo>
                    <a:cubicBezTo>
                      <a:pt x="251254" y="388217"/>
                      <a:pt x="357119" y="150471"/>
                      <a:pt x="349546" y="100910"/>
                    </a:cubicBezTo>
                  </a:path>
                </a:pathLst>
              </a:custGeom>
              <a:solidFill>
                <a:srgbClr val="F79277"/>
              </a:solidFill>
              <a:ln w="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9D8BF251-164C-4D78-A595-9B311F4A2E17}"/>
                  </a:ext>
                </a:extLst>
              </p:cNvPr>
              <p:cNvSpPr/>
              <p:nvPr/>
            </p:nvSpPr>
            <p:spPr>
              <a:xfrm flipV="1">
                <a:off x="26761024" y="17422597"/>
                <a:ext cx="303905" cy="494280"/>
              </a:xfrm>
              <a:custGeom>
                <a:avLst/>
                <a:gdLst>
                  <a:gd name="connsiteX0" fmla="*/ 59934 w 303905"/>
                  <a:gd name="connsiteY0" fmla="*/ 493887 h 494280"/>
                  <a:gd name="connsiteX1" fmla="*/ 198964 w 303905"/>
                  <a:gd name="connsiteY1" fmla="*/ 333598 h 494280"/>
                  <a:gd name="connsiteX2" fmla="*/ 289838 w 303905"/>
                  <a:gd name="connsiteY2" fmla="*/ 183841 h 494280"/>
                  <a:gd name="connsiteX3" fmla="*/ 208284 w 303905"/>
                  <a:gd name="connsiteY3" fmla="*/ 6684 h 494280"/>
                  <a:gd name="connsiteX4" fmla="*/ 132944 w 303905"/>
                  <a:gd name="connsiteY4" fmla="*/ 63737 h 494280"/>
                  <a:gd name="connsiteX5" fmla="*/ 159508 w 303905"/>
                  <a:gd name="connsiteY5" fmla="*/ 194979 h 494280"/>
                  <a:gd name="connsiteX6" fmla="*/ -9192 w 303905"/>
                  <a:gd name="connsiteY6" fmla="*/ 375305 h 494280"/>
                  <a:gd name="connsiteX7" fmla="*/ 59934 w 303905"/>
                  <a:gd name="connsiteY7" fmla="*/ 493887 h 49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905" h="494280">
                    <a:moveTo>
                      <a:pt x="59934" y="493887"/>
                    </a:moveTo>
                    <a:cubicBezTo>
                      <a:pt x="59934" y="493887"/>
                      <a:pt x="164945" y="378117"/>
                      <a:pt x="198964" y="333598"/>
                    </a:cubicBezTo>
                    <a:cubicBezTo>
                      <a:pt x="223352" y="301724"/>
                      <a:pt x="281139" y="194031"/>
                      <a:pt x="289838" y="183841"/>
                    </a:cubicBezTo>
                    <a:cubicBezTo>
                      <a:pt x="298692" y="173651"/>
                      <a:pt x="224751" y="24842"/>
                      <a:pt x="208284" y="6684"/>
                    </a:cubicBezTo>
                    <a:cubicBezTo>
                      <a:pt x="191973" y="-11490"/>
                      <a:pt x="151741" y="4571"/>
                      <a:pt x="132944" y="63737"/>
                    </a:cubicBezTo>
                    <a:cubicBezTo>
                      <a:pt x="114303" y="122920"/>
                      <a:pt x="159508" y="194979"/>
                      <a:pt x="159508" y="194979"/>
                    </a:cubicBezTo>
                    <a:cubicBezTo>
                      <a:pt x="159508" y="194979"/>
                      <a:pt x="15508" y="307580"/>
                      <a:pt x="-9192" y="375305"/>
                    </a:cubicBezTo>
                    <a:cubicBezTo>
                      <a:pt x="-33890" y="443030"/>
                      <a:pt x="59934" y="493887"/>
                      <a:pt x="59934" y="493887"/>
                    </a:cubicBezTo>
                  </a:path>
                </a:pathLst>
              </a:custGeom>
              <a:solidFill>
                <a:srgbClr val="F79277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CD4A8E7E-B974-4589-8CEC-49157D0C0CB0}"/>
                  </a:ext>
                </a:extLst>
              </p:cNvPr>
              <p:cNvSpPr/>
              <p:nvPr/>
            </p:nvSpPr>
            <p:spPr>
              <a:xfrm flipV="1">
                <a:off x="26517065" y="15922288"/>
                <a:ext cx="547831" cy="1603432"/>
              </a:xfrm>
              <a:custGeom>
                <a:avLst/>
                <a:gdLst>
                  <a:gd name="connsiteX0" fmla="*/ 247695 w 547831"/>
                  <a:gd name="connsiteY0" fmla="*/ 1602321 h 1603432"/>
                  <a:gd name="connsiteX1" fmla="*/ -11210 w 547831"/>
                  <a:gd name="connsiteY1" fmla="*/ 1232632 h 1603432"/>
                  <a:gd name="connsiteX2" fmla="*/ 2457 w 547831"/>
                  <a:gd name="connsiteY2" fmla="*/ -1111 h 1603432"/>
                  <a:gd name="connsiteX3" fmla="*/ 483770 w 547831"/>
                  <a:gd name="connsiteY3" fmla="*/ 13658 h 1603432"/>
                  <a:gd name="connsiteX4" fmla="*/ 534557 w 547831"/>
                  <a:gd name="connsiteY4" fmla="*/ 1065416 h 1603432"/>
                  <a:gd name="connsiteX5" fmla="*/ 247695 w 547831"/>
                  <a:gd name="connsiteY5" fmla="*/ 1602321 h 160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31" h="1603432">
                    <a:moveTo>
                      <a:pt x="247695" y="1602321"/>
                    </a:moveTo>
                    <a:cubicBezTo>
                      <a:pt x="42529" y="1602321"/>
                      <a:pt x="-4842" y="1385655"/>
                      <a:pt x="-11210" y="1232632"/>
                    </a:cubicBezTo>
                    <a:cubicBezTo>
                      <a:pt x="-20063" y="1019725"/>
                      <a:pt x="2457" y="-1111"/>
                      <a:pt x="2457" y="-1111"/>
                    </a:cubicBezTo>
                    <a:lnTo>
                      <a:pt x="483770" y="13658"/>
                    </a:lnTo>
                    <a:cubicBezTo>
                      <a:pt x="483770" y="13658"/>
                      <a:pt x="534557" y="935705"/>
                      <a:pt x="534557" y="1065416"/>
                    </a:cubicBezTo>
                    <a:cubicBezTo>
                      <a:pt x="534557" y="1434762"/>
                      <a:pt x="538129" y="1602321"/>
                      <a:pt x="247695" y="1602321"/>
                    </a:cubicBezTo>
                  </a:path>
                </a:pathLst>
              </a:custGeom>
              <a:solidFill>
                <a:srgbClr val="272626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60" name="Forma Livre: Forma 659">
              <a:extLst>
                <a:ext uri="{FF2B5EF4-FFF2-40B4-BE49-F238E27FC236}">
                  <a16:creationId xmlns:a16="http://schemas.microsoft.com/office/drawing/2014/main" id="{7347A729-1DCD-4B03-87B8-29551202A365}"/>
                </a:ext>
              </a:extLst>
            </p:cNvPr>
            <p:cNvSpPr/>
            <p:nvPr/>
          </p:nvSpPr>
          <p:spPr>
            <a:xfrm rot="993348" flipV="1">
              <a:off x="-1731385" y="4836942"/>
              <a:ext cx="93714" cy="45719"/>
            </a:xfrm>
            <a:custGeom>
              <a:avLst/>
              <a:gdLst>
                <a:gd name="connsiteX0" fmla="*/ 26870 w 273466"/>
                <a:gd name="connsiteY0" fmla="*/ -9455 h 86092"/>
                <a:gd name="connsiteX1" fmla="*/ 231353 w 273466"/>
                <a:gd name="connsiteY1" fmla="*/ 30206 h 86092"/>
                <a:gd name="connsiteX2" fmla="*/ 259412 w 273466"/>
                <a:gd name="connsiteY2" fmla="*/ 61054 h 86092"/>
                <a:gd name="connsiteX3" fmla="*/ 219601 w 273466"/>
                <a:gd name="connsiteY3" fmla="*/ 73686 h 86092"/>
                <a:gd name="connsiteX4" fmla="*/ 15264 w 273466"/>
                <a:gd name="connsiteY4" fmla="*/ 34025 h 86092"/>
                <a:gd name="connsiteX5" fmla="*/ -12941 w 273466"/>
                <a:gd name="connsiteY5" fmla="*/ 3177 h 86092"/>
                <a:gd name="connsiteX6" fmla="*/ 26870 w 273466"/>
                <a:gd name="connsiteY6" fmla="*/ -9455 h 8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6" h="86092">
                  <a:moveTo>
                    <a:pt x="26870" y="-9455"/>
                  </a:moveTo>
                  <a:cubicBezTo>
                    <a:pt x="95030" y="3765"/>
                    <a:pt x="163045" y="16986"/>
                    <a:pt x="231353" y="30206"/>
                  </a:cubicBezTo>
                  <a:cubicBezTo>
                    <a:pt x="243987" y="32556"/>
                    <a:pt x="263525" y="45776"/>
                    <a:pt x="259412" y="61054"/>
                  </a:cubicBezTo>
                  <a:cubicBezTo>
                    <a:pt x="255005" y="77505"/>
                    <a:pt x="231941" y="76036"/>
                    <a:pt x="219601" y="73686"/>
                  </a:cubicBezTo>
                  <a:cubicBezTo>
                    <a:pt x="151440" y="60466"/>
                    <a:pt x="83426" y="47245"/>
                    <a:pt x="15264" y="34025"/>
                  </a:cubicBezTo>
                  <a:cubicBezTo>
                    <a:pt x="2631" y="31527"/>
                    <a:pt x="-17054" y="18307"/>
                    <a:pt x="-12941" y="3177"/>
                  </a:cubicBezTo>
                  <a:cubicBezTo>
                    <a:pt x="-8386" y="-13421"/>
                    <a:pt x="14530" y="-11952"/>
                    <a:pt x="26870" y="-9455"/>
                  </a:cubicBezTo>
                </a:path>
              </a:pathLst>
            </a:custGeom>
            <a:solidFill>
              <a:srgbClr val="A91C22"/>
            </a:solidFill>
            <a:ln w="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2CC89FE-8A50-4693-9D29-FF2E822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8439DC5-8449-3939-2778-2D6066F3E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458372"/>
            <a:ext cx="734082" cy="7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055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7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rma Livre: Forma 626">
            <a:extLst>
              <a:ext uri="{FF2B5EF4-FFF2-40B4-BE49-F238E27FC236}">
                <a16:creationId xmlns:a16="http://schemas.microsoft.com/office/drawing/2014/main" id="{04726D3E-B08A-47F7-A1D9-2482C288EABD}"/>
              </a:ext>
            </a:extLst>
          </p:cNvPr>
          <p:cNvSpPr/>
          <p:nvPr/>
        </p:nvSpPr>
        <p:spPr>
          <a:xfrm rot="10800000" flipV="1">
            <a:off x="4664451" y="4201263"/>
            <a:ext cx="1543174" cy="1246438"/>
          </a:xfrm>
          <a:custGeom>
            <a:avLst/>
            <a:gdLst>
              <a:gd name="connsiteX0" fmla="*/ 2089246 w 2736657"/>
              <a:gd name="connsiteY0" fmla="*/ -2859 h 2649657"/>
              <a:gd name="connsiteX1" fmla="*/ 277900 w 2736657"/>
              <a:gd name="connsiteY1" fmla="*/ 11733 h 2649657"/>
              <a:gd name="connsiteX2" fmla="*/ 287441 w 2736657"/>
              <a:gd name="connsiteY2" fmla="*/ 29716 h 2649657"/>
              <a:gd name="connsiteX3" fmla="*/ 302155 w 2736657"/>
              <a:gd name="connsiteY3" fmla="*/ 27217 h 2649657"/>
              <a:gd name="connsiteX4" fmla="*/ 378880 w 2736657"/>
              <a:gd name="connsiteY4" fmla="*/ 52881 h 2649657"/>
              <a:gd name="connsiteX5" fmla="*/ 430529 w 2736657"/>
              <a:gd name="connsiteY5" fmla="*/ 91788 h 2649657"/>
              <a:gd name="connsiteX6" fmla="*/ 1941403 w 2736657"/>
              <a:gd name="connsiteY6" fmla="*/ 79619 h 2649657"/>
              <a:gd name="connsiteX7" fmla="*/ 2085672 w 2736657"/>
              <a:gd name="connsiteY7" fmla="*/ -1229 h 2649657"/>
              <a:gd name="connsiteX8" fmla="*/ 2089246 w 2736657"/>
              <a:gd name="connsiteY8" fmla="*/ -2859 h 2649657"/>
              <a:gd name="connsiteX9" fmla="*/ 2660943 w 2736657"/>
              <a:gd name="connsiteY9" fmla="*/ 4189 h 2649657"/>
              <a:gd name="connsiteX10" fmla="*/ 2601316 w 2736657"/>
              <a:gd name="connsiteY10" fmla="*/ 94562 h 2649657"/>
              <a:gd name="connsiteX11" fmla="*/ 2524057 w 2736657"/>
              <a:gd name="connsiteY11" fmla="*/ 41375 h 2649657"/>
              <a:gd name="connsiteX12" fmla="*/ 2496397 w 2736657"/>
              <a:gd name="connsiteY12" fmla="*/ 79391 h 2649657"/>
              <a:gd name="connsiteX13" fmla="*/ 2494492 w 2736657"/>
              <a:gd name="connsiteY13" fmla="*/ 78027 h 2649657"/>
              <a:gd name="connsiteX14" fmla="*/ 2492815 w 2736657"/>
              <a:gd name="connsiteY14" fmla="*/ 80526 h 2649657"/>
              <a:gd name="connsiteX15" fmla="*/ 2533910 w 2736657"/>
              <a:gd name="connsiteY15" fmla="*/ 135588 h 2649657"/>
              <a:gd name="connsiteX16" fmla="*/ 2545797 w 2736657"/>
              <a:gd name="connsiteY16" fmla="*/ 1611975 h 2649657"/>
              <a:gd name="connsiteX17" fmla="*/ 2477293 w 2736657"/>
              <a:gd name="connsiteY17" fmla="*/ 1673262 h 2649657"/>
              <a:gd name="connsiteX18" fmla="*/ -4207 w 2736657"/>
              <a:gd name="connsiteY18" fmla="*/ 1693249 h 2649657"/>
              <a:gd name="connsiteX19" fmla="*/ 2766 w 2736657"/>
              <a:gd name="connsiteY19" fmla="*/ 2558872 h 2649657"/>
              <a:gd name="connsiteX20" fmla="*/ 103845 w 2736657"/>
              <a:gd name="connsiteY20" fmla="*/ 2646799 h 2649657"/>
              <a:gd name="connsiteX21" fmla="*/ 104805 w 2736657"/>
              <a:gd name="connsiteY21" fmla="*/ 2646799 h 2649657"/>
              <a:gd name="connsiteX22" fmla="*/ 2631842 w 2736657"/>
              <a:gd name="connsiteY22" fmla="*/ 2626446 h 2649657"/>
              <a:gd name="connsiteX23" fmla="*/ 2732449 w 2736657"/>
              <a:gd name="connsiteY23" fmla="*/ 2536888 h 2649657"/>
              <a:gd name="connsiteX24" fmla="*/ 2712667 w 2736657"/>
              <a:gd name="connsiteY24" fmla="*/ 80869 h 2649657"/>
              <a:gd name="connsiteX25" fmla="*/ 2660943 w 2736657"/>
              <a:gd name="connsiteY25" fmla="*/ 4189 h 264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6657" h="2649657">
                <a:moveTo>
                  <a:pt x="2089246" y="-2859"/>
                </a:moveTo>
                <a:lnTo>
                  <a:pt x="277900" y="11733"/>
                </a:lnTo>
                <a:lnTo>
                  <a:pt x="287441" y="29716"/>
                </a:lnTo>
                <a:cubicBezTo>
                  <a:pt x="291220" y="28017"/>
                  <a:pt x="296264" y="27217"/>
                  <a:pt x="302155" y="27217"/>
                </a:cubicBezTo>
                <a:cubicBezTo>
                  <a:pt x="323216" y="27217"/>
                  <a:pt x="355121" y="37397"/>
                  <a:pt x="378880" y="52881"/>
                </a:cubicBezTo>
                <a:lnTo>
                  <a:pt x="430529" y="91788"/>
                </a:lnTo>
                <a:lnTo>
                  <a:pt x="1941403" y="79619"/>
                </a:lnTo>
                <a:lnTo>
                  <a:pt x="2085672" y="-1229"/>
                </a:lnTo>
                <a:cubicBezTo>
                  <a:pt x="2086846" y="-1785"/>
                  <a:pt x="2088042" y="-2326"/>
                  <a:pt x="2089246" y="-2859"/>
                </a:cubicBezTo>
                <a:moveTo>
                  <a:pt x="2660943" y="4189"/>
                </a:moveTo>
                <a:lnTo>
                  <a:pt x="2601316" y="94562"/>
                </a:lnTo>
                <a:lnTo>
                  <a:pt x="2524057" y="41375"/>
                </a:lnTo>
                <a:lnTo>
                  <a:pt x="2496397" y="79391"/>
                </a:lnTo>
                <a:lnTo>
                  <a:pt x="2494492" y="78027"/>
                </a:lnTo>
                <a:cubicBezTo>
                  <a:pt x="2493928" y="78857"/>
                  <a:pt x="2493372" y="79696"/>
                  <a:pt x="2492815" y="80526"/>
                </a:cubicBezTo>
                <a:cubicBezTo>
                  <a:pt x="2516856" y="89853"/>
                  <a:pt x="2533712" y="110937"/>
                  <a:pt x="2533910" y="135588"/>
                </a:cubicBezTo>
                <a:lnTo>
                  <a:pt x="2545797" y="1611975"/>
                </a:lnTo>
                <a:cubicBezTo>
                  <a:pt x="2546064" y="1645518"/>
                  <a:pt x="2515401" y="1672958"/>
                  <a:pt x="2477293" y="1673262"/>
                </a:cubicBezTo>
                <a:lnTo>
                  <a:pt x="-4207" y="1693249"/>
                </a:lnTo>
                <a:lnTo>
                  <a:pt x="2766" y="2558872"/>
                </a:lnTo>
                <a:cubicBezTo>
                  <a:pt x="3162" y="2607609"/>
                  <a:pt x="48318" y="2646799"/>
                  <a:pt x="103845" y="2646799"/>
                </a:cubicBezTo>
                <a:cubicBezTo>
                  <a:pt x="104165" y="2646799"/>
                  <a:pt x="104485" y="2646799"/>
                  <a:pt x="104805" y="2646799"/>
                </a:cubicBezTo>
                <a:lnTo>
                  <a:pt x="2631842" y="2626446"/>
                </a:lnTo>
                <a:cubicBezTo>
                  <a:pt x="2687803" y="2625996"/>
                  <a:pt x="2732845" y="2585900"/>
                  <a:pt x="2732449" y="2536888"/>
                </a:cubicBezTo>
                <a:lnTo>
                  <a:pt x="2712667" y="80869"/>
                </a:lnTo>
                <a:cubicBezTo>
                  <a:pt x="2712408" y="47859"/>
                  <a:pt x="2691598" y="19223"/>
                  <a:pt x="2660943" y="4189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241" name="Retângulo 3240">
            <a:extLst>
              <a:ext uri="{FF2B5EF4-FFF2-40B4-BE49-F238E27FC236}">
                <a16:creationId xmlns:a16="http://schemas.microsoft.com/office/drawing/2014/main" id="{2C8121A0-1C4C-4F31-A3E2-37C2669BD42C}"/>
              </a:ext>
            </a:extLst>
          </p:cNvPr>
          <p:cNvSpPr/>
          <p:nvPr/>
        </p:nvSpPr>
        <p:spPr>
          <a:xfrm>
            <a:off x="6862633" y="5121446"/>
            <a:ext cx="778780" cy="329624"/>
          </a:xfrm>
          <a:prstGeom prst="rect">
            <a:avLst/>
          </a:prstGeom>
          <a:solidFill>
            <a:srgbClr val="A1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0EA48395-6006-43B4-BD68-DF57449ED3F6}"/>
              </a:ext>
            </a:extLst>
          </p:cNvPr>
          <p:cNvSpPr/>
          <p:nvPr/>
        </p:nvSpPr>
        <p:spPr>
          <a:xfrm flipV="1">
            <a:off x="10966958" y="1258872"/>
            <a:ext cx="628639" cy="426718"/>
          </a:xfrm>
          <a:custGeom>
            <a:avLst/>
            <a:gdLst>
              <a:gd name="connsiteX0" fmla="*/ 507974 w 628639"/>
              <a:gd name="connsiteY0" fmla="*/ -5618 h 426718"/>
              <a:gd name="connsiteX1" fmla="*/ 479681 w 628639"/>
              <a:gd name="connsiteY1" fmla="*/ -665 h 426718"/>
              <a:gd name="connsiteX2" fmla="*/ 47864 w 628639"/>
              <a:gd name="connsiteY2" fmla="*/ 140205 h 426718"/>
              <a:gd name="connsiteX3" fmla="*/ 7570 w 628639"/>
              <a:gd name="connsiteY3" fmla="*/ 288102 h 426718"/>
              <a:gd name="connsiteX4" fmla="*/ 10809 w 628639"/>
              <a:gd name="connsiteY4" fmla="*/ 300057 h 426718"/>
              <a:gd name="connsiteX5" fmla="*/ 14085 w 628639"/>
              <a:gd name="connsiteY5" fmla="*/ 310116 h 426718"/>
              <a:gd name="connsiteX6" fmla="*/ 108314 w 628639"/>
              <a:gd name="connsiteY6" fmla="*/ 421101 h 426718"/>
              <a:gd name="connsiteX7" fmla="*/ 137811 w 628639"/>
              <a:gd name="connsiteY7" fmla="*/ 415965 h 426718"/>
              <a:gd name="connsiteX8" fmla="*/ 569627 w 628639"/>
              <a:gd name="connsiteY8" fmla="*/ 275102 h 426718"/>
              <a:gd name="connsiteX9" fmla="*/ 607141 w 628639"/>
              <a:gd name="connsiteY9" fmla="*/ 116652 h 426718"/>
              <a:gd name="connsiteX10" fmla="*/ 603864 w 628639"/>
              <a:gd name="connsiteY10" fmla="*/ 106593 h 426718"/>
              <a:gd name="connsiteX11" fmla="*/ 599490 w 628639"/>
              <a:gd name="connsiteY11" fmla="*/ 94889 h 426718"/>
              <a:gd name="connsiteX12" fmla="*/ 507974 w 628639"/>
              <a:gd name="connsiteY12" fmla="*/ -5618 h 42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639" h="426718">
                <a:moveTo>
                  <a:pt x="507974" y="-5618"/>
                </a:moveTo>
                <a:cubicBezTo>
                  <a:pt x="499409" y="-5618"/>
                  <a:pt x="490037" y="-4041"/>
                  <a:pt x="479681" y="-665"/>
                </a:cubicBezTo>
                <a:lnTo>
                  <a:pt x="47864" y="140205"/>
                </a:lnTo>
                <a:cubicBezTo>
                  <a:pt x="-17751" y="161610"/>
                  <a:pt x="-9072" y="218417"/>
                  <a:pt x="7570" y="288102"/>
                </a:cubicBezTo>
                <a:cubicBezTo>
                  <a:pt x="8416" y="292049"/>
                  <a:pt x="9528" y="296141"/>
                  <a:pt x="10809" y="300057"/>
                </a:cubicBezTo>
                <a:lnTo>
                  <a:pt x="14085" y="310116"/>
                </a:lnTo>
                <a:cubicBezTo>
                  <a:pt x="34324" y="372158"/>
                  <a:pt x="59226" y="421101"/>
                  <a:pt x="108314" y="421101"/>
                </a:cubicBezTo>
                <a:cubicBezTo>
                  <a:pt x="117298" y="421101"/>
                  <a:pt x="127090" y="419463"/>
                  <a:pt x="137811" y="415965"/>
                </a:cubicBezTo>
                <a:lnTo>
                  <a:pt x="569627" y="275102"/>
                </a:lnTo>
                <a:cubicBezTo>
                  <a:pt x="639046" y="252463"/>
                  <a:pt x="631083" y="190055"/>
                  <a:pt x="607141" y="116652"/>
                </a:cubicBezTo>
                <a:lnTo>
                  <a:pt x="603864" y="106593"/>
                </a:lnTo>
                <a:cubicBezTo>
                  <a:pt x="602515" y="102463"/>
                  <a:pt x="601037" y="98608"/>
                  <a:pt x="599490" y="94889"/>
                </a:cubicBezTo>
                <a:cubicBezTo>
                  <a:pt x="576043" y="39286"/>
                  <a:pt x="553649" y="-5618"/>
                  <a:pt x="507974" y="-5618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grpSp>
        <p:nvGrpSpPr>
          <p:cNvPr id="3258" name="Agrupar 3257">
            <a:extLst>
              <a:ext uri="{FF2B5EF4-FFF2-40B4-BE49-F238E27FC236}">
                <a16:creationId xmlns:a16="http://schemas.microsoft.com/office/drawing/2014/main" id="{BC58F978-0841-4186-B600-478984B524EF}"/>
              </a:ext>
            </a:extLst>
          </p:cNvPr>
          <p:cNvGrpSpPr/>
          <p:nvPr/>
        </p:nvGrpSpPr>
        <p:grpSpPr>
          <a:xfrm>
            <a:off x="10903023" y="1283332"/>
            <a:ext cx="628635" cy="426714"/>
            <a:chOff x="6040651" y="2073869"/>
            <a:chExt cx="628635" cy="426714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D9B2637-1595-4D22-9095-2BBE3C85EA8D}"/>
                </a:ext>
              </a:extLst>
            </p:cNvPr>
            <p:cNvSpPr/>
            <p:nvPr/>
          </p:nvSpPr>
          <p:spPr>
            <a:xfrm flipV="1">
              <a:off x="6040651" y="2073869"/>
              <a:ext cx="628635" cy="426714"/>
            </a:xfrm>
            <a:custGeom>
              <a:avLst/>
              <a:gdLst>
                <a:gd name="connsiteX0" fmla="*/ 607248 w 628635"/>
                <a:gd name="connsiteY0" fmla="*/ 116665 h 426714"/>
                <a:gd name="connsiteX1" fmla="*/ 603971 w 628635"/>
                <a:gd name="connsiteY1" fmla="*/ 106607 h 426714"/>
                <a:gd name="connsiteX2" fmla="*/ 599598 w 628635"/>
                <a:gd name="connsiteY2" fmla="*/ 94903 h 426714"/>
                <a:gd name="connsiteX3" fmla="*/ 479789 w 628635"/>
                <a:gd name="connsiteY3" fmla="*/ -644 h 426714"/>
                <a:gd name="connsiteX4" fmla="*/ 47979 w 628635"/>
                <a:gd name="connsiteY4" fmla="*/ 140219 h 426714"/>
                <a:gd name="connsiteX5" fmla="*/ 7685 w 628635"/>
                <a:gd name="connsiteY5" fmla="*/ 288115 h 426714"/>
                <a:gd name="connsiteX6" fmla="*/ 10923 w 628635"/>
                <a:gd name="connsiteY6" fmla="*/ 300071 h 426714"/>
                <a:gd name="connsiteX7" fmla="*/ 14192 w 628635"/>
                <a:gd name="connsiteY7" fmla="*/ 310129 h 426714"/>
                <a:gd name="connsiteX8" fmla="*/ 137926 w 628635"/>
                <a:gd name="connsiteY8" fmla="*/ 415979 h 426714"/>
                <a:gd name="connsiteX9" fmla="*/ 569742 w 628635"/>
                <a:gd name="connsiteY9" fmla="*/ 275115 h 426714"/>
                <a:gd name="connsiteX10" fmla="*/ 607248 w 628635"/>
                <a:gd name="connsiteY10" fmla="*/ 116665 h 4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635" h="426714">
                  <a:moveTo>
                    <a:pt x="607248" y="116665"/>
                  </a:moveTo>
                  <a:lnTo>
                    <a:pt x="603971" y="106607"/>
                  </a:lnTo>
                  <a:cubicBezTo>
                    <a:pt x="602622" y="102477"/>
                    <a:pt x="601152" y="98622"/>
                    <a:pt x="599598" y="94903"/>
                  </a:cubicBezTo>
                  <a:cubicBezTo>
                    <a:pt x="571762" y="28883"/>
                    <a:pt x="545404" y="-22049"/>
                    <a:pt x="479789" y="-644"/>
                  </a:cubicBezTo>
                  <a:lnTo>
                    <a:pt x="47979" y="140219"/>
                  </a:lnTo>
                  <a:cubicBezTo>
                    <a:pt x="-17636" y="161623"/>
                    <a:pt x="-8957" y="218431"/>
                    <a:pt x="7685" y="288115"/>
                  </a:cubicBezTo>
                  <a:cubicBezTo>
                    <a:pt x="8523" y="292062"/>
                    <a:pt x="9643" y="296147"/>
                    <a:pt x="10923" y="300071"/>
                  </a:cubicBezTo>
                  <a:lnTo>
                    <a:pt x="14192" y="310129"/>
                  </a:lnTo>
                  <a:cubicBezTo>
                    <a:pt x="38142" y="383525"/>
                    <a:pt x="68607" y="438594"/>
                    <a:pt x="137926" y="415979"/>
                  </a:cubicBezTo>
                  <a:lnTo>
                    <a:pt x="569742" y="275115"/>
                  </a:lnTo>
                  <a:cubicBezTo>
                    <a:pt x="639153" y="252476"/>
                    <a:pt x="631197" y="190069"/>
                    <a:pt x="607248" y="116665"/>
                  </a:cubicBezTo>
                </a:path>
              </a:pathLst>
            </a:custGeom>
            <a:solidFill>
              <a:srgbClr val="FDE5C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48905E1-393F-4E97-80E8-29D554BE6465}"/>
                </a:ext>
              </a:extLst>
            </p:cNvPr>
            <p:cNvSpPr/>
            <p:nvPr/>
          </p:nvSpPr>
          <p:spPr>
            <a:xfrm flipV="1">
              <a:off x="6148310" y="2096069"/>
              <a:ext cx="411334" cy="381524"/>
            </a:xfrm>
            <a:custGeom>
              <a:avLst/>
              <a:gdLst>
                <a:gd name="connsiteX0" fmla="*/ 407115 w 411334"/>
                <a:gd name="connsiteY0" fmla="*/ 271197 h 381524"/>
                <a:gd name="connsiteX1" fmla="*/ 316825 w 411334"/>
                <a:gd name="connsiteY1" fmla="*/ -5599 h 381524"/>
                <a:gd name="connsiteX2" fmla="*/ -4219 w 411334"/>
                <a:gd name="connsiteY2" fmla="*/ 99130 h 381524"/>
                <a:gd name="connsiteX3" fmla="*/ 86070 w 411334"/>
                <a:gd name="connsiteY3" fmla="*/ 375926 h 381524"/>
                <a:gd name="connsiteX4" fmla="*/ 407115 w 411334"/>
                <a:gd name="connsiteY4" fmla="*/ 271197 h 38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34" h="381524">
                  <a:moveTo>
                    <a:pt x="407115" y="271197"/>
                  </a:moveTo>
                  <a:lnTo>
                    <a:pt x="316825" y="-5599"/>
                  </a:lnTo>
                  <a:lnTo>
                    <a:pt x="-4219" y="99130"/>
                  </a:lnTo>
                  <a:lnTo>
                    <a:pt x="86070" y="375926"/>
                  </a:lnTo>
                  <a:lnTo>
                    <a:pt x="407115" y="271197"/>
                  </a:lnTo>
                </a:path>
              </a:pathLst>
            </a:custGeom>
            <a:solidFill>
              <a:srgbClr val="E72E3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5C948AB-B628-4804-AE7E-255E1C0F820E}"/>
                </a:ext>
              </a:extLst>
            </p:cNvPr>
            <p:cNvSpPr/>
            <p:nvPr/>
          </p:nvSpPr>
          <p:spPr>
            <a:xfrm flipV="1">
              <a:off x="6167070" y="2102188"/>
              <a:ext cx="373653" cy="369233"/>
            </a:xfrm>
            <a:custGeom>
              <a:avLst/>
              <a:gdLst>
                <a:gd name="connsiteX0" fmla="*/ 369434 w 373653"/>
                <a:gd name="connsiteY0" fmla="*/ 271197 h 369233"/>
                <a:gd name="connsiteX1" fmla="*/ 279160 w 373653"/>
                <a:gd name="connsiteY1" fmla="*/ -5599 h 369233"/>
                <a:gd name="connsiteX2" fmla="*/ -4219 w 373653"/>
                <a:gd name="connsiteY2" fmla="*/ 86839 h 369233"/>
                <a:gd name="connsiteX3" fmla="*/ 86062 w 373653"/>
                <a:gd name="connsiteY3" fmla="*/ 363635 h 369233"/>
                <a:gd name="connsiteX4" fmla="*/ 369434 w 373653"/>
                <a:gd name="connsiteY4" fmla="*/ 271197 h 3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53" h="369233">
                  <a:moveTo>
                    <a:pt x="369434" y="271197"/>
                  </a:moveTo>
                  <a:lnTo>
                    <a:pt x="279160" y="-5599"/>
                  </a:lnTo>
                  <a:lnTo>
                    <a:pt x="-4219" y="86839"/>
                  </a:lnTo>
                  <a:lnTo>
                    <a:pt x="86062" y="363635"/>
                  </a:lnTo>
                  <a:lnTo>
                    <a:pt x="369434" y="271197"/>
                  </a:lnTo>
                </a:path>
              </a:pathLst>
            </a:custGeom>
            <a:solidFill>
              <a:srgbClr val="F03F4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03B25F-371E-4117-97F7-1929D433A707}"/>
                </a:ext>
              </a:extLst>
            </p:cNvPr>
            <p:cNvSpPr/>
            <p:nvPr/>
          </p:nvSpPr>
          <p:spPr>
            <a:xfrm flipV="1">
              <a:off x="6255799" y="2184058"/>
              <a:ext cx="73698" cy="168200"/>
            </a:xfrm>
            <a:custGeom>
              <a:avLst/>
              <a:gdLst>
                <a:gd name="connsiteX0" fmla="*/ 68414 w 73698"/>
                <a:gd name="connsiteY0" fmla="*/ 141650 h 168200"/>
                <a:gd name="connsiteX1" fmla="*/ 38406 w 73698"/>
                <a:gd name="connsiteY1" fmla="*/ 151442 h 168200"/>
                <a:gd name="connsiteX2" fmla="*/ -3511 w 73698"/>
                <a:gd name="connsiteY2" fmla="*/ 15707 h 168200"/>
                <a:gd name="connsiteX3" fmla="*/ 26489 w 73698"/>
                <a:gd name="connsiteY3" fmla="*/ 5915 h 168200"/>
                <a:gd name="connsiteX4" fmla="*/ 68414 w 73698"/>
                <a:gd name="connsiteY4" fmla="*/ 141650 h 16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8" h="168200">
                  <a:moveTo>
                    <a:pt x="68414" y="141650"/>
                  </a:moveTo>
                  <a:cubicBezTo>
                    <a:pt x="75713" y="161897"/>
                    <a:pt x="45699" y="171658"/>
                    <a:pt x="38406" y="151442"/>
                  </a:cubicBezTo>
                  <a:cubicBezTo>
                    <a:pt x="22313" y="106827"/>
                    <a:pt x="8353" y="61618"/>
                    <a:pt x="-3511" y="15707"/>
                  </a:cubicBezTo>
                  <a:cubicBezTo>
                    <a:pt x="-8868" y="-5004"/>
                    <a:pt x="21101" y="-14948"/>
                    <a:pt x="26489" y="5915"/>
                  </a:cubicBezTo>
                  <a:cubicBezTo>
                    <a:pt x="38360" y="51834"/>
                    <a:pt x="52328" y="97035"/>
                    <a:pt x="68414" y="141650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691EBE8-AF4D-4338-A6AA-AC7B34F2B163}"/>
                </a:ext>
              </a:extLst>
            </p:cNvPr>
            <p:cNvSpPr/>
            <p:nvPr/>
          </p:nvSpPr>
          <p:spPr>
            <a:xfrm flipV="1">
              <a:off x="6324853" y="2227408"/>
              <a:ext cx="56662" cy="123457"/>
            </a:xfrm>
            <a:custGeom>
              <a:avLst/>
              <a:gdLst>
                <a:gd name="connsiteX0" fmla="*/ 27751 w 56662"/>
                <a:gd name="connsiteY0" fmla="*/ 9720 h 123457"/>
                <a:gd name="connsiteX1" fmla="*/ 51274 w 56662"/>
                <a:gd name="connsiteY1" fmla="*/ 96976 h 123457"/>
                <a:gd name="connsiteX2" fmla="*/ 21266 w 56662"/>
                <a:gd name="connsiteY2" fmla="*/ 106760 h 123457"/>
                <a:gd name="connsiteX3" fmla="*/ -3940 w 56662"/>
                <a:gd name="connsiteY3" fmla="*/ 10703 h 123457"/>
                <a:gd name="connsiteX4" fmla="*/ 27751 w 56662"/>
                <a:gd name="connsiteY4" fmla="*/ 9720 h 12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62" h="123457">
                  <a:moveTo>
                    <a:pt x="27751" y="9720"/>
                  </a:moveTo>
                  <a:cubicBezTo>
                    <a:pt x="32795" y="39552"/>
                    <a:pt x="40827" y="68554"/>
                    <a:pt x="51274" y="96976"/>
                  </a:cubicBezTo>
                  <a:cubicBezTo>
                    <a:pt x="58696" y="117177"/>
                    <a:pt x="28681" y="126931"/>
                    <a:pt x="21266" y="106760"/>
                  </a:cubicBezTo>
                  <a:cubicBezTo>
                    <a:pt x="9760" y="75458"/>
                    <a:pt x="1607" y="43545"/>
                    <a:pt x="-3940" y="10703"/>
                  </a:cubicBezTo>
                  <a:cubicBezTo>
                    <a:pt x="-7499" y="-10412"/>
                    <a:pt x="24208" y="-11296"/>
                    <a:pt x="27751" y="9720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D02C6D9-9BDC-4227-B614-394366EBC07F}"/>
              </a:ext>
            </a:extLst>
          </p:cNvPr>
          <p:cNvSpPr/>
          <p:nvPr/>
        </p:nvSpPr>
        <p:spPr>
          <a:xfrm flipV="1">
            <a:off x="3805119" y="673304"/>
            <a:ext cx="1379707" cy="796935"/>
          </a:xfrm>
          <a:custGeom>
            <a:avLst/>
            <a:gdLst>
              <a:gd name="connsiteX0" fmla="*/ 1343531 w 1379707"/>
              <a:gd name="connsiteY0" fmla="*/ -7406 h 796935"/>
              <a:gd name="connsiteX1" fmla="*/ 1309737 w 1379707"/>
              <a:gd name="connsiteY1" fmla="*/ 23104 h 796935"/>
              <a:gd name="connsiteX2" fmla="*/ 1309721 w 1379707"/>
              <a:gd name="connsiteY2" fmla="*/ 23227 h 796935"/>
              <a:gd name="connsiteX3" fmla="*/ 1309668 w 1379707"/>
              <a:gd name="connsiteY3" fmla="*/ 23752 h 796935"/>
              <a:gd name="connsiteX4" fmla="*/ 1309417 w 1379707"/>
              <a:gd name="connsiteY4" fmla="*/ 25993 h 796935"/>
              <a:gd name="connsiteX5" fmla="*/ 1308327 w 1379707"/>
              <a:gd name="connsiteY5" fmla="*/ 34976 h 796935"/>
              <a:gd name="connsiteX6" fmla="*/ 1303572 w 1379707"/>
              <a:gd name="connsiteY6" fmla="*/ 69129 h 796935"/>
              <a:gd name="connsiteX7" fmla="*/ 1281566 w 1379707"/>
              <a:gd name="connsiteY7" fmla="*/ 187521 h 796935"/>
              <a:gd name="connsiteX8" fmla="*/ 1171815 w 1379707"/>
              <a:gd name="connsiteY8" fmla="*/ 506257 h 796935"/>
              <a:gd name="connsiteX9" fmla="*/ 1040248 w 1379707"/>
              <a:gd name="connsiteY9" fmla="*/ 669927 h 796935"/>
              <a:gd name="connsiteX10" fmla="*/ 943612 w 1379707"/>
              <a:gd name="connsiteY10" fmla="*/ 712637 h 796935"/>
              <a:gd name="connsiteX11" fmla="*/ 849612 w 1379707"/>
              <a:gd name="connsiteY11" fmla="*/ 721484 h 796935"/>
              <a:gd name="connsiteX12" fmla="*/ 628487 w 1379707"/>
              <a:gd name="connsiteY12" fmla="*/ 674445 h 796935"/>
              <a:gd name="connsiteX13" fmla="*/ 419807 w 1379707"/>
              <a:gd name="connsiteY13" fmla="*/ 548754 h 796935"/>
              <a:gd name="connsiteX14" fmla="*/ 59062 w 1379707"/>
              <a:gd name="connsiteY14" fmla="*/ 165812 h 796935"/>
              <a:gd name="connsiteX15" fmla="*/ 31896 w 1379707"/>
              <a:gd name="connsiteY15" fmla="*/ 152309 h 796935"/>
              <a:gd name="connsiteX16" fmla="*/ 11391 w 1379707"/>
              <a:gd name="connsiteY16" fmla="*/ 159205 h 796935"/>
              <a:gd name="connsiteX17" fmla="*/ 4792 w 1379707"/>
              <a:gd name="connsiteY17" fmla="*/ 206868 h 796935"/>
              <a:gd name="connsiteX18" fmla="*/ 275019 w 1379707"/>
              <a:gd name="connsiteY18" fmla="*/ 513877 h 796935"/>
              <a:gd name="connsiteX19" fmla="*/ 602183 w 1379707"/>
              <a:gd name="connsiteY19" fmla="*/ 737204 h 796935"/>
              <a:gd name="connsiteX20" fmla="*/ 849558 w 1379707"/>
              <a:gd name="connsiteY20" fmla="*/ 789530 h 796935"/>
              <a:gd name="connsiteX21" fmla="*/ 849612 w 1379707"/>
              <a:gd name="connsiteY21" fmla="*/ 789530 h 796935"/>
              <a:gd name="connsiteX22" fmla="*/ 956261 w 1379707"/>
              <a:gd name="connsiteY22" fmla="*/ 779494 h 796935"/>
              <a:gd name="connsiteX23" fmla="*/ 1051892 w 1379707"/>
              <a:gd name="connsiteY23" fmla="*/ 743475 h 796935"/>
              <a:gd name="connsiteX24" fmla="*/ 1131330 w 1379707"/>
              <a:gd name="connsiteY24" fmla="*/ 680610 h 796935"/>
              <a:gd name="connsiteX25" fmla="*/ 1248045 w 1379707"/>
              <a:gd name="connsiteY25" fmla="*/ 506090 h 796935"/>
              <a:gd name="connsiteX26" fmla="*/ 1361248 w 1379707"/>
              <a:gd name="connsiteY26" fmla="*/ 136536 h 796935"/>
              <a:gd name="connsiteX27" fmla="*/ 1377410 w 1379707"/>
              <a:gd name="connsiteY27" fmla="*/ 30153 h 796935"/>
              <a:gd name="connsiteX28" fmla="*/ 1377417 w 1379707"/>
              <a:gd name="connsiteY28" fmla="*/ 30146 h 796935"/>
              <a:gd name="connsiteX29" fmla="*/ 1347097 w 1379707"/>
              <a:gd name="connsiteY29" fmla="*/ -7215 h 796935"/>
              <a:gd name="connsiteX30" fmla="*/ 1343531 w 1379707"/>
              <a:gd name="connsiteY30" fmla="*/ -7406 h 79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79707" h="796935">
                <a:moveTo>
                  <a:pt x="1343531" y="-7406"/>
                </a:moveTo>
                <a:cubicBezTo>
                  <a:pt x="1326325" y="-7406"/>
                  <a:pt x="1311550" y="5609"/>
                  <a:pt x="1309737" y="23104"/>
                </a:cubicBezTo>
                <a:lnTo>
                  <a:pt x="1309721" y="23227"/>
                </a:lnTo>
                <a:lnTo>
                  <a:pt x="1309668" y="23752"/>
                </a:lnTo>
                <a:cubicBezTo>
                  <a:pt x="1309607" y="24240"/>
                  <a:pt x="1309523" y="24987"/>
                  <a:pt x="1309417" y="25993"/>
                </a:cubicBezTo>
                <a:cubicBezTo>
                  <a:pt x="1309180" y="27996"/>
                  <a:pt x="1308822" y="31022"/>
                  <a:pt x="1308327" y="34976"/>
                </a:cubicBezTo>
                <a:cubicBezTo>
                  <a:pt x="1307336" y="42878"/>
                  <a:pt x="1305782" y="54491"/>
                  <a:pt x="1303572" y="69129"/>
                </a:cubicBezTo>
                <a:cubicBezTo>
                  <a:pt x="1299145" y="98390"/>
                  <a:pt x="1292074" y="139729"/>
                  <a:pt x="1281566" y="187521"/>
                </a:cubicBezTo>
                <a:cubicBezTo>
                  <a:pt x="1260618" y="283075"/>
                  <a:pt x="1225643" y="404584"/>
                  <a:pt x="1171815" y="506257"/>
                </a:cubicBezTo>
                <a:cubicBezTo>
                  <a:pt x="1136024" y="574113"/>
                  <a:pt x="1091897" y="632672"/>
                  <a:pt x="1040248" y="669927"/>
                </a:cubicBezTo>
                <a:cubicBezTo>
                  <a:pt x="1010691" y="691293"/>
                  <a:pt x="978877" y="705939"/>
                  <a:pt x="943612" y="712637"/>
                </a:cubicBezTo>
                <a:cubicBezTo>
                  <a:pt x="911875" y="718641"/>
                  <a:pt x="880564" y="721484"/>
                  <a:pt x="849612" y="721484"/>
                </a:cubicBezTo>
                <a:cubicBezTo>
                  <a:pt x="774029" y="721476"/>
                  <a:pt x="700344" y="704544"/>
                  <a:pt x="628487" y="674445"/>
                </a:cubicBezTo>
                <a:cubicBezTo>
                  <a:pt x="556662" y="644354"/>
                  <a:pt x="486794" y="601027"/>
                  <a:pt x="419807" y="548754"/>
                </a:cubicBezTo>
                <a:cubicBezTo>
                  <a:pt x="285787" y="444261"/>
                  <a:pt x="163593" y="304046"/>
                  <a:pt x="59062" y="165812"/>
                </a:cubicBezTo>
                <a:cubicBezTo>
                  <a:pt x="52364" y="156965"/>
                  <a:pt x="42191" y="152309"/>
                  <a:pt x="31896" y="152309"/>
                </a:cubicBezTo>
                <a:cubicBezTo>
                  <a:pt x="24741" y="152309"/>
                  <a:pt x="17533" y="154557"/>
                  <a:pt x="11391" y="159205"/>
                </a:cubicBezTo>
                <a:cubicBezTo>
                  <a:pt x="-3590" y="170544"/>
                  <a:pt x="-6554" y="191887"/>
                  <a:pt x="4792" y="206868"/>
                </a:cubicBezTo>
                <a:cubicBezTo>
                  <a:pt x="84741" y="312519"/>
                  <a:pt x="175213" y="420129"/>
                  <a:pt x="275019" y="513877"/>
                </a:cubicBezTo>
                <a:cubicBezTo>
                  <a:pt x="374849" y="607588"/>
                  <a:pt x="484036" y="687636"/>
                  <a:pt x="602183" y="737204"/>
                </a:cubicBezTo>
                <a:cubicBezTo>
                  <a:pt x="680905" y="770206"/>
                  <a:pt x="763727" y="789530"/>
                  <a:pt x="849558" y="789530"/>
                </a:cubicBezTo>
                <a:cubicBezTo>
                  <a:pt x="849574" y="789530"/>
                  <a:pt x="849597" y="789530"/>
                  <a:pt x="849612" y="789530"/>
                </a:cubicBezTo>
                <a:cubicBezTo>
                  <a:pt x="884747" y="789530"/>
                  <a:pt x="920348" y="786291"/>
                  <a:pt x="956261" y="779494"/>
                </a:cubicBezTo>
                <a:cubicBezTo>
                  <a:pt x="990757" y="772979"/>
                  <a:pt x="1022738" y="760467"/>
                  <a:pt x="1051892" y="743475"/>
                </a:cubicBezTo>
                <a:cubicBezTo>
                  <a:pt x="1081061" y="726475"/>
                  <a:pt x="1107441" y="705055"/>
                  <a:pt x="1131330" y="680610"/>
                </a:cubicBezTo>
                <a:cubicBezTo>
                  <a:pt x="1179085" y="631659"/>
                  <a:pt x="1217078" y="570707"/>
                  <a:pt x="1248045" y="506090"/>
                </a:cubicBezTo>
                <a:cubicBezTo>
                  <a:pt x="1309821" y="376847"/>
                  <a:pt x="1343615" y="232227"/>
                  <a:pt x="1361248" y="136536"/>
                </a:cubicBezTo>
                <a:cubicBezTo>
                  <a:pt x="1372952" y="72772"/>
                  <a:pt x="1377341" y="30831"/>
                  <a:pt x="1377410" y="30153"/>
                </a:cubicBezTo>
                <a:lnTo>
                  <a:pt x="1377417" y="30146"/>
                </a:lnTo>
                <a:cubicBezTo>
                  <a:pt x="1379361" y="11461"/>
                  <a:pt x="1365789" y="-5272"/>
                  <a:pt x="1347097" y="-7215"/>
                </a:cubicBezTo>
                <a:cubicBezTo>
                  <a:pt x="1345901" y="-7345"/>
                  <a:pt x="1344712" y="-7406"/>
                  <a:pt x="1343531" y="-7406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39CA31A6-B58F-46F7-A07B-D95F1B5ADEF6}"/>
              </a:ext>
            </a:extLst>
          </p:cNvPr>
          <p:cNvSpPr/>
          <p:nvPr/>
        </p:nvSpPr>
        <p:spPr>
          <a:xfrm flipV="1">
            <a:off x="6247781" y="507105"/>
            <a:ext cx="812350" cy="933218"/>
          </a:xfrm>
          <a:custGeom>
            <a:avLst/>
            <a:gdLst>
              <a:gd name="connsiteX0" fmla="*/ 461195 w 812350"/>
              <a:gd name="connsiteY0" fmla="*/ -7552 h 933218"/>
              <a:gd name="connsiteX1" fmla="*/ 307744 w 812350"/>
              <a:gd name="connsiteY1" fmla="*/ 119313 h 933218"/>
              <a:gd name="connsiteX2" fmla="*/ -4561 w 812350"/>
              <a:gd name="connsiteY2" fmla="*/ 172021 h 933218"/>
              <a:gd name="connsiteX3" fmla="*/ 85972 w 812350"/>
              <a:gd name="connsiteY3" fmla="*/ 708406 h 933218"/>
              <a:gd name="connsiteX4" fmla="*/ 148006 w 812350"/>
              <a:gd name="connsiteY4" fmla="*/ 697929 h 933218"/>
              <a:gd name="connsiteX5" fmla="*/ 160930 w 812350"/>
              <a:gd name="connsiteY5" fmla="*/ 774464 h 933218"/>
              <a:gd name="connsiteX6" fmla="*/ 185870 w 812350"/>
              <a:gd name="connsiteY6" fmla="*/ 770258 h 933218"/>
              <a:gd name="connsiteX7" fmla="*/ 212098 w 812350"/>
              <a:gd name="connsiteY7" fmla="*/ 925667 h 933218"/>
              <a:gd name="connsiteX8" fmla="*/ 748476 w 812350"/>
              <a:gd name="connsiteY8" fmla="*/ 835142 h 933218"/>
              <a:gd name="connsiteX9" fmla="*/ 736688 w 812350"/>
              <a:gd name="connsiteY9" fmla="*/ 765305 h 933218"/>
              <a:gd name="connsiteX10" fmla="*/ 794074 w 812350"/>
              <a:gd name="connsiteY10" fmla="*/ 748526 h 933218"/>
              <a:gd name="connsiteX11" fmla="*/ 785403 w 812350"/>
              <a:gd name="connsiteY11" fmla="*/ 718853 h 933218"/>
              <a:gd name="connsiteX12" fmla="*/ 791811 w 812350"/>
              <a:gd name="connsiteY12" fmla="*/ 717291 h 933218"/>
              <a:gd name="connsiteX13" fmla="*/ 732513 w 812350"/>
              <a:gd name="connsiteY13" fmla="*/ 473940 h 933218"/>
              <a:gd name="connsiteX14" fmla="*/ 807790 w 812350"/>
              <a:gd name="connsiteY14" fmla="*/ 411707 h 933218"/>
              <a:gd name="connsiteX15" fmla="*/ 679554 w 812350"/>
              <a:gd name="connsiteY15" fmla="*/ 256587 h 933218"/>
              <a:gd name="connsiteX16" fmla="*/ 663033 w 812350"/>
              <a:gd name="connsiteY16" fmla="*/ 188792 h 933218"/>
              <a:gd name="connsiteX17" fmla="*/ 630130 w 812350"/>
              <a:gd name="connsiteY17" fmla="*/ 196801 h 933218"/>
              <a:gd name="connsiteX18" fmla="*/ 624728 w 812350"/>
              <a:gd name="connsiteY18" fmla="*/ 190263 h 933218"/>
              <a:gd name="connsiteX19" fmla="*/ 609198 w 812350"/>
              <a:gd name="connsiteY19" fmla="*/ 98259 h 933218"/>
              <a:gd name="connsiteX20" fmla="*/ 556072 w 812350"/>
              <a:gd name="connsiteY20" fmla="*/ 107220 h 933218"/>
              <a:gd name="connsiteX21" fmla="*/ 461195 w 812350"/>
              <a:gd name="connsiteY21" fmla="*/ -7552 h 93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2350" h="933218">
                <a:moveTo>
                  <a:pt x="461195" y="-7552"/>
                </a:moveTo>
                <a:lnTo>
                  <a:pt x="307744" y="119313"/>
                </a:lnTo>
                <a:lnTo>
                  <a:pt x="-4561" y="172021"/>
                </a:lnTo>
                <a:lnTo>
                  <a:pt x="85972" y="708406"/>
                </a:lnTo>
                <a:lnTo>
                  <a:pt x="148006" y="697929"/>
                </a:lnTo>
                <a:lnTo>
                  <a:pt x="160930" y="774464"/>
                </a:lnTo>
                <a:lnTo>
                  <a:pt x="185870" y="770258"/>
                </a:lnTo>
                <a:lnTo>
                  <a:pt x="212098" y="925667"/>
                </a:lnTo>
                <a:lnTo>
                  <a:pt x="748476" y="835142"/>
                </a:lnTo>
                <a:lnTo>
                  <a:pt x="736688" y="765305"/>
                </a:lnTo>
                <a:lnTo>
                  <a:pt x="794074" y="748526"/>
                </a:lnTo>
                <a:lnTo>
                  <a:pt x="785403" y="718853"/>
                </a:lnTo>
                <a:lnTo>
                  <a:pt x="791811" y="717291"/>
                </a:lnTo>
                <a:lnTo>
                  <a:pt x="732513" y="473940"/>
                </a:lnTo>
                <a:lnTo>
                  <a:pt x="807790" y="411707"/>
                </a:lnTo>
                <a:lnTo>
                  <a:pt x="679554" y="256587"/>
                </a:lnTo>
                <a:lnTo>
                  <a:pt x="663033" y="188792"/>
                </a:lnTo>
                <a:lnTo>
                  <a:pt x="630130" y="196801"/>
                </a:lnTo>
                <a:lnTo>
                  <a:pt x="624728" y="190263"/>
                </a:lnTo>
                <a:lnTo>
                  <a:pt x="609198" y="98259"/>
                </a:lnTo>
                <a:lnTo>
                  <a:pt x="556072" y="107220"/>
                </a:lnTo>
                <a:lnTo>
                  <a:pt x="461195" y="-7552"/>
                </a:lnTo>
              </a:path>
            </a:pathLst>
          </a:custGeom>
          <a:solidFill>
            <a:srgbClr val="9D94B1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DCE51445-7E44-4805-AF15-DF440597AFC3}"/>
              </a:ext>
            </a:extLst>
          </p:cNvPr>
          <p:cNvSpPr/>
          <p:nvPr/>
        </p:nvSpPr>
        <p:spPr>
          <a:xfrm flipV="1">
            <a:off x="6328012" y="397293"/>
            <a:ext cx="626910" cy="626911"/>
          </a:xfrm>
          <a:custGeom>
            <a:avLst/>
            <a:gdLst>
              <a:gd name="connsiteX0" fmla="*/ 531831 w 626910"/>
              <a:gd name="connsiteY0" fmla="*/ -7943 h 626911"/>
              <a:gd name="connsiteX1" fmla="*/ -4546 w 626910"/>
              <a:gd name="connsiteY1" fmla="*/ 82590 h 626911"/>
              <a:gd name="connsiteX2" fmla="*/ 85986 w 626910"/>
              <a:gd name="connsiteY2" fmla="*/ 618968 h 626911"/>
              <a:gd name="connsiteX3" fmla="*/ 622364 w 626910"/>
              <a:gd name="connsiteY3" fmla="*/ 528443 h 626911"/>
              <a:gd name="connsiteX4" fmla="*/ 531831 w 626910"/>
              <a:gd name="connsiteY4" fmla="*/ -7943 h 6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0" h="626911">
                <a:moveTo>
                  <a:pt x="531831" y="-7943"/>
                </a:moveTo>
                <a:lnTo>
                  <a:pt x="-4546" y="82590"/>
                </a:lnTo>
                <a:lnTo>
                  <a:pt x="85986" y="618968"/>
                </a:lnTo>
                <a:lnTo>
                  <a:pt x="622364" y="528443"/>
                </a:lnTo>
                <a:lnTo>
                  <a:pt x="531831" y="-7943"/>
                </a:lnTo>
              </a:path>
            </a:pathLst>
          </a:custGeom>
          <a:solidFill>
            <a:srgbClr val="FAD10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9C8FA75D-91A3-42BD-8A0E-77D11C45BEE9}"/>
              </a:ext>
            </a:extLst>
          </p:cNvPr>
          <p:cNvSpPr/>
          <p:nvPr/>
        </p:nvSpPr>
        <p:spPr>
          <a:xfrm flipV="1">
            <a:off x="6325718" y="421731"/>
            <a:ext cx="674795" cy="674802"/>
          </a:xfrm>
          <a:custGeom>
            <a:avLst/>
            <a:gdLst>
              <a:gd name="connsiteX0" fmla="*/ 517512 w 674795"/>
              <a:gd name="connsiteY0" fmla="*/ -7871 h 674802"/>
              <a:gd name="connsiteX1" fmla="*/ -4571 w 674795"/>
              <a:gd name="connsiteY1" fmla="*/ 144841 h 674802"/>
              <a:gd name="connsiteX2" fmla="*/ 148141 w 674795"/>
              <a:gd name="connsiteY2" fmla="*/ 666932 h 674802"/>
              <a:gd name="connsiteX3" fmla="*/ 670224 w 674795"/>
              <a:gd name="connsiteY3" fmla="*/ 514219 h 674802"/>
              <a:gd name="connsiteX4" fmla="*/ 517512 w 674795"/>
              <a:gd name="connsiteY4" fmla="*/ -7871 h 67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795" h="674802">
                <a:moveTo>
                  <a:pt x="517512" y="-7871"/>
                </a:moveTo>
                <a:lnTo>
                  <a:pt x="-4571" y="144841"/>
                </a:lnTo>
                <a:lnTo>
                  <a:pt x="148141" y="666932"/>
                </a:lnTo>
                <a:lnTo>
                  <a:pt x="670224" y="514219"/>
                </a:lnTo>
                <a:lnTo>
                  <a:pt x="517512" y="-7871"/>
                </a:lnTo>
              </a:path>
            </a:pathLst>
          </a:custGeom>
          <a:solidFill>
            <a:srgbClr val="F24AA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D16215B-CE65-4D8E-9271-35DD4E83D5DF}"/>
              </a:ext>
            </a:extLst>
          </p:cNvPr>
          <p:cNvSpPr/>
          <p:nvPr/>
        </p:nvSpPr>
        <p:spPr>
          <a:xfrm flipV="1">
            <a:off x="6340973" y="476899"/>
            <a:ext cx="657276" cy="657276"/>
          </a:xfrm>
          <a:custGeom>
            <a:avLst/>
            <a:gdLst>
              <a:gd name="connsiteX0" fmla="*/ 523928 w 657276"/>
              <a:gd name="connsiteY0" fmla="*/ -7802 h 657276"/>
              <a:gd name="connsiteX1" fmla="*/ -4578 w 657276"/>
              <a:gd name="connsiteY1" fmla="*/ 120968 h 657276"/>
              <a:gd name="connsiteX2" fmla="*/ 124199 w 657276"/>
              <a:gd name="connsiteY2" fmla="*/ 649475 h 657276"/>
              <a:gd name="connsiteX3" fmla="*/ 652698 w 657276"/>
              <a:gd name="connsiteY3" fmla="*/ 520705 h 657276"/>
              <a:gd name="connsiteX4" fmla="*/ 523928 w 657276"/>
              <a:gd name="connsiteY4" fmla="*/ -7802 h 65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76" h="657276">
                <a:moveTo>
                  <a:pt x="523928" y="-7802"/>
                </a:moveTo>
                <a:lnTo>
                  <a:pt x="-4578" y="120968"/>
                </a:lnTo>
                <a:lnTo>
                  <a:pt x="124199" y="649475"/>
                </a:lnTo>
                <a:lnTo>
                  <a:pt x="652698" y="520705"/>
                </a:lnTo>
                <a:lnTo>
                  <a:pt x="523928" y="-7802"/>
                </a:lnTo>
              </a:path>
            </a:pathLst>
          </a:custGeom>
          <a:solidFill>
            <a:srgbClr val="6974BE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0AA76FD-2FA7-49D6-AB4F-702522DC9B02}"/>
              </a:ext>
            </a:extLst>
          </p:cNvPr>
          <p:cNvSpPr/>
          <p:nvPr/>
        </p:nvSpPr>
        <p:spPr>
          <a:xfrm flipV="1">
            <a:off x="6276836" y="548496"/>
            <a:ext cx="626910" cy="626911"/>
          </a:xfrm>
          <a:custGeom>
            <a:avLst/>
            <a:gdLst>
              <a:gd name="connsiteX0" fmla="*/ 531890 w 626910"/>
              <a:gd name="connsiteY0" fmla="*/ -7718 h 626911"/>
              <a:gd name="connsiteX1" fmla="*/ -4488 w 626910"/>
              <a:gd name="connsiteY1" fmla="*/ 82807 h 626911"/>
              <a:gd name="connsiteX2" fmla="*/ 86045 w 626910"/>
              <a:gd name="connsiteY2" fmla="*/ 619193 h 626911"/>
              <a:gd name="connsiteX3" fmla="*/ 622423 w 626910"/>
              <a:gd name="connsiteY3" fmla="*/ 528660 h 626911"/>
              <a:gd name="connsiteX4" fmla="*/ 531890 w 626910"/>
              <a:gd name="connsiteY4" fmla="*/ -7718 h 6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0" h="626911">
                <a:moveTo>
                  <a:pt x="531890" y="-7718"/>
                </a:moveTo>
                <a:lnTo>
                  <a:pt x="-4488" y="82807"/>
                </a:lnTo>
                <a:lnTo>
                  <a:pt x="86045" y="619193"/>
                </a:lnTo>
                <a:lnTo>
                  <a:pt x="622423" y="528660"/>
                </a:lnTo>
                <a:lnTo>
                  <a:pt x="531890" y="-7718"/>
                </a:lnTo>
              </a:path>
            </a:pathLst>
          </a:custGeom>
          <a:solidFill>
            <a:srgbClr val="BBE049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510A914-BC77-4810-90C7-AF85B1ECA77A}"/>
              </a:ext>
            </a:extLst>
          </p:cNvPr>
          <p:cNvSpPr/>
          <p:nvPr/>
        </p:nvSpPr>
        <p:spPr>
          <a:xfrm flipV="1">
            <a:off x="6201878" y="614562"/>
            <a:ext cx="626911" cy="626903"/>
          </a:xfrm>
          <a:custGeom>
            <a:avLst/>
            <a:gdLst>
              <a:gd name="connsiteX0" fmla="*/ 531975 w 626911"/>
              <a:gd name="connsiteY0" fmla="*/ -7620 h 626903"/>
              <a:gd name="connsiteX1" fmla="*/ -4403 w 626911"/>
              <a:gd name="connsiteY1" fmla="*/ 82906 h 626903"/>
              <a:gd name="connsiteX2" fmla="*/ 86130 w 626911"/>
              <a:gd name="connsiteY2" fmla="*/ 619284 h 626903"/>
              <a:gd name="connsiteX3" fmla="*/ 622508 w 626911"/>
              <a:gd name="connsiteY3" fmla="*/ 528751 h 626903"/>
              <a:gd name="connsiteX4" fmla="*/ 531975 w 626911"/>
              <a:gd name="connsiteY4" fmla="*/ -7620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1" h="626903">
                <a:moveTo>
                  <a:pt x="531975" y="-7620"/>
                </a:moveTo>
                <a:lnTo>
                  <a:pt x="-4403" y="82906"/>
                </a:lnTo>
                <a:lnTo>
                  <a:pt x="86130" y="619284"/>
                </a:lnTo>
                <a:lnTo>
                  <a:pt x="622508" y="528751"/>
                </a:lnTo>
                <a:lnTo>
                  <a:pt x="531975" y="-7620"/>
                </a:lnTo>
              </a:path>
            </a:pathLst>
          </a:custGeom>
          <a:solidFill>
            <a:srgbClr val="A3BDE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AF5DC26-EB1A-444A-8AF9-7A065DA5BF43}"/>
              </a:ext>
            </a:extLst>
          </p:cNvPr>
          <p:cNvSpPr/>
          <p:nvPr/>
        </p:nvSpPr>
        <p:spPr>
          <a:xfrm flipV="1">
            <a:off x="6279259" y="597805"/>
            <a:ext cx="626903" cy="626903"/>
          </a:xfrm>
          <a:custGeom>
            <a:avLst/>
            <a:gdLst>
              <a:gd name="connsiteX0" fmla="*/ 531880 w 626903"/>
              <a:gd name="connsiteY0" fmla="*/ -7645 h 626903"/>
              <a:gd name="connsiteX1" fmla="*/ -4491 w 626903"/>
              <a:gd name="connsiteY1" fmla="*/ 82881 h 626903"/>
              <a:gd name="connsiteX2" fmla="*/ 86042 w 626903"/>
              <a:gd name="connsiteY2" fmla="*/ 619259 h 626903"/>
              <a:gd name="connsiteX3" fmla="*/ 622413 w 626903"/>
              <a:gd name="connsiteY3" fmla="*/ 528734 h 626903"/>
              <a:gd name="connsiteX4" fmla="*/ 531880 w 626903"/>
              <a:gd name="connsiteY4" fmla="*/ -7645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03" h="626903">
                <a:moveTo>
                  <a:pt x="531880" y="-7645"/>
                </a:moveTo>
                <a:lnTo>
                  <a:pt x="-4491" y="82881"/>
                </a:lnTo>
                <a:lnTo>
                  <a:pt x="86042" y="619259"/>
                </a:lnTo>
                <a:lnTo>
                  <a:pt x="622413" y="528734"/>
                </a:lnTo>
                <a:lnTo>
                  <a:pt x="531880" y="-7645"/>
                </a:lnTo>
              </a:path>
            </a:pathLst>
          </a:custGeom>
          <a:solidFill>
            <a:srgbClr val="F24AA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950A5478-A046-46FB-8785-876B45CAC525}"/>
              </a:ext>
            </a:extLst>
          </p:cNvPr>
          <p:cNvSpPr/>
          <p:nvPr/>
        </p:nvSpPr>
        <p:spPr>
          <a:xfrm flipV="1">
            <a:off x="6248390" y="564674"/>
            <a:ext cx="765838" cy="765838"/>
          </a:xfrm>
          <a:custGeom>
            <a:avLst/>
            <a:gdLst>
              <a:gd name="connsiteX0" fmla="*/ 414717 w 765838"/>
              <a:gd name="connsiteY0" fmla="*/ -7591 h 765838"/>
              <a:gd name="connsiteX1" fmla="*/ -4535 w 765838"/>
              <a:gd name="connsiteY1" fmla="*/ 338996 h 765838"/>
              <a:gd name="connsiteX2" fmla="*/ 342052 w 765838"/>
              <a:gd name="connsiteY2" fmla="*/ 758248 h 765838"/>
              <a:gd name="connsiteX3" fmla="*/ 761304 w 765838"/>
              <a:gd name="connsiteY3" fmla="*/ 411668 h 765838"/>
              <a:gd name="connsiteX4" fmla="*/ 414717 w 765838"/>
              <a:gd name="connsiteY4" fmla="*/ -7591 h 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38" h="765838">
                <a:moveTo>
                  <a:pt x="414717" y="-7591"/>
                </a:moveTo>
                <a:lnTo>
                  <a:pt x="-4535" y="338996"/>
                </a:lnTo>
                <a:lnTo>
                  <a:pt x="342052" y="758248"/>
                </a:lnTo>
                <a:lnTo>
                  <a:pt x="761304" y="411668"/>
                </a:lnTo>
                <a:lnTo>
                  <a:pt x="414717" y="-7591"/>
                </a:lnTo>
              </a:path>
            </a:pathLst>
          </a:custGeom>
          <a:solidFill>
            <a:srgbClr val="F9F23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759A05F-7BC2-463F-8CDD-7E3929E9EAEB}"/>
              </a:ext>
            </a:extLst>
          </p:cNvPr>
          <p:cNvSpPr/>
          <p:nvPr/>
        </p:nvSpPr>
        <p:spPr>
          <a:xfrm flipV="1">
            <a:off x="1629312" y="-24723"/>
            <a:ext cx="1713541" cy="1197859"/>
          </a:xfrm>
          <a:custGeom>
            <a:avLst/>
            <a:gdLst>
              <a:gd name="connsiteX0" fmla="*/ 698319 w 698716"/>
              <a:gd name="connsiteY0" fmla="*/ -7679 h 569730"/>
              <a:gd name="connsiteX1" fmla="*/ -397 w 698716"/>
              <a:gd name="connsiteY1" fmla="*/ 562052 h 56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716" h="569730">
                <a:moveTo>
                  <a:pt x="698319" y="-7679"/>
                </a:moveTo>
                <a:cubicBezTo>
                  <a:pt x="626114" y="32440"/>
                  <a:pt x="287822" y="492306"/>
                  <a:pt x="-397" y="562052"/>
                </a:cubicBezTo>
              </a:path>
            </a:pathLst>
          </a:custGeom>
          <a:noFill/>
          <a:ln w="68046" cap="rnd">
            <a:solidFill>
              <a:srgbClr val="71668F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2A4CA00-7279-4FE8-97C8-579F466F4088}"/>
              </a:ext>
            </a:extLst>
          </p:cNvPr>
          <p:cNvSpPr/>
          <p:nvPr/>
        </p:nvSpPr>
        <p:spPr>
          <a:xfrm flipV="1">
            <a:off x="4974406" y="1983366"/>
            <a:ext cx="2736657" cy="3470155"/>
          </a:xfrm>
          <a:custGeom>
            <a:avLst/>
            <a:gdLst>
              <a:gd name="connsiteX0" fmla="*/ 2089246 w 2736657"/>
              <a:gd name="connsiteY0" fmla="*/ -2859 h 2649657"/>
              <a:gd name="connsiteX1" fmla="*/ 277900 w 2736657"/>
              <a:gd name="connsiteY1" fmla="*/ 11733 h 2649657"/>
              <a:gd name="connsiteX2" fmla="*/ 287441 w 2736657"/>
              <a:gd name="connsiteY2" fmla="*/ 29716 h 2649657"/>
              <a:gd name="connsiteX3" fmla="*/ 302155 w 2736657"/>
              <a:gd name="connsiteY3" fmla="*/ 27217 h 2649657"/>
              <a:gd name="connsiteX4" fmla="*/ 378880 w 2736657"/>
              <a:gd name="connsiteY4" fmla="*/ 52881 h 2649657"/>
              <a:gd name="connsiteX5" fmla="*/ 430529 w 2736657"/>
              <a:gd name="connsiteY5" fmla="*/ 91788 h 2649657"/>
              <a:gd name="connsiteX6" fmla="*/ 1941403 w 2736657"/>
              <a:gd name="connsiteY6" fmla="*/ 79619 h 2649657"/>
              <a:gd name="connsiteX7" fmla="*/ 2085672 w 2736657"/>
              <a:gd name="connsiteY7" fmla="*/ -1229 h 2649657"/>
              <a:gd name="connsiteX8" fmla="*/ 2089246 w 2736657"/>
              <a:gd name="connsiteY8" fmla="*/ -2859 h 2649657"/>
              <a:gd name="connsiteX9" fmla="*/ 2660943 w 2736657"/>
              <a:gd name="connsiteY9" fmla="*/ 4189 h 2649657"/>
              <a:gd name="connsiteX10" fmla="*/ 2601316 w 2736657"/>
              <a:gd name="connsiteY10" fmla="*/ 94562 h 2649657"/>
              <a:gd name="connsiteX11" fmla="*/ 2524057 w 2736657"/>
              <a:gd name="connsiteY11" fmla="*/ 41375 h 2649657"/>
              <a:gd name="connsiteX12" fmla="*/ 2496397 w 2736657"/>
              <a:gd name="connsiteY12" fmla="*/ 79391 h 2649657"/>
              <a:gd name="connsiteX13" fmla="*/ 2494492 w 2736657"/>
              <a:gd name="connsiteY13" fmla="*/ 78027 h 2649657"/>
              <a:gd name="connsiteX14" fmla="*/ 2492815 w 2736657"/>
              <a:gd name="connsiteY14" fmla="*/ 80526 h 2649657"/>
              <a:gd name="connsiteX15" fmla="*/ 2533910 w 2736657"/>
              <a:gd name="connsiteY15" fmla="*/ 135588 h 2649657"/>
              <a:gd name="connsiteX16" fmla="*/ 2545797 w 2736657"/>
              <a:gd name="connsiteY16" fmla="*/ 1611975 h 2649657"/>
              <a:gd name="connsiteX17" fmla="*/ 2477293 w 2736657"/>
              <a:gd name="connsiteY17" fmla="*/ 1673262 h 2649657"/>
              <a:gd name="connsiteX18" fmla="*/ -4207 w 2736657"/>
              <a:gd name="connsiteY18" fmla="*/ 1693249 h 2649657"/>
              <a:gd name="connsiteX19" fmla="*/ 2766 w 2736657"/>
              <a:gd name="connsiteY19" fmla="*/ 2558872 h 2649657"/>
              <a:gd name="connsiteX20" fmla="*/ 103845 w 2736657"/>
              <a:gd name="connsiteY20" fmla="*/ 2646799 h 2649657"/>
              <a:gd name="connsiteX21" fmla="*/ 104805 w 2736657"/>
              <a:gd name="connsiteY21" fmla="*/ 2646799 h 2649657"/>
              <a:gd name="connsiteX22" fmla="*/ 2631842 w 2736657"/>
              <a:gd name="connsiteY22" fmla="*/ 2626446 h 2649657"/>
              <a:gd name="connsiteX23" fmla="*/ 2732449 w 2736657"/>
              <a:gd name="connsiteY23" fmla="*/ 2536888 h 2649657"/>
              <a:gd name="connsiteX24" fmla="*/ 2712667 w 2736657"/>
              <a:gd name="connsiteY24" fmla="*/ 80869 h 2649657"/>
              <a:gd name="connsiteX25" fmla="*/ 2660943 w 2736657"/>
              <a:gd name="connsiteY25" fmla="*/ 4189 h 264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6657" h="2649657">
                <a:moveTo>
                  <a:pt x="2089246" y="-2859"/>
                </a:moveTo>
                <a:lnTo>
                  <a:pt x="277900" y="11733"/>
                </a:lnTo>
                <a:lnTo>
                  <a:pt x="287441" y="29716"/>
                </a:lnTo>
                <a:cubicBezTo>
                  <a:pt x="291220" y="28017"/>
                  <a:pt x="296264" y="27217"/>
                  <a:pt x="302155" y="27217"/>
                </a:cubicBezTo>
                <a:cubicBezTo>
                  <a:pt x="323216" y="27217"/>
                  <a:pt x="355121" y="37397"/>
                  <a:pt x="378880" y="52881"/>
                </a:cubicBezTo>
                <a:lnTo>
                  <a:pt x="430529" y="91788"/>
                </a:lnTo>
                <a:lnTo>
                  <a:pt x="1941403" y="79619"/>
                </a:lnTo>
                <a:lnTo>
                  <a:pt x="2085672" y="-1229"/>
                </a:lnTo>
                <a:cubicBezTo>
                  <a:pt x="2086846" y="-1785"/>
                  <a:pt x="2088042" y="-2326"/>
                  <a:pt x="2089246" y="-2859"/>
                </a:cubicBezTo>
                <a:moveTo>
                  <a:pt x="2660943" y="4189"/>
                </a:moveTo>
                <a:lnTo>
                  <a:pt x="2601316" y="94562"/>
                </a:lnTo>
                <a:lnTo>
                  <a:pt x="2524057" y="41375"/>
                </a:lnTo>
                <a:lnTo>
                  <a:pt x="2496397" y="79391"/>
                </a:lnTo>
                <a:lnTo>
                  <a:pt x="2494492" y="78027"/>
                </a:lnTo>
                <a:cubicBezTo>
                  <a:pt x="2493928" y="78857"/>
                  <a:pt x="2493372" y="79696"/>
                  <a:pt x="2492815" y="80526"/>
                </a:cubicBezTo>
                <a:cubicBezTo>
                  <a:pt x="2516856" y="89853"/>
                  <a:pt x="2533712" y="110937"/>
                  <a:pt x="2533910" y="135588"/>
                </a:cubicBezTo>
                <a:lnTo>
                  <a:pt x="2545797" y="1611975"/>
                </a:lnTo>
                <a:cubicBezTo>
                  <a:pt x="2546064" y="1645518"/>
                  <a:pt x="2515401" y="1672958"/>
                  <a:pt x="2477293" y="1673262"/>
                </a:cubicBezTo>
                <a:lnTo>
                  <a:pt x="-4207" y="1693249"/>
                </a:lnTo>
                <a:lnTo>
                  <a:pt x="2766" y="2558872"/>
                </a:lnTo>
                <a:cubicBezTo>
                  <a:pt x="3162" y="2607609"/>
                  <a:pt x="48318" y="2646799"/>
                  <a:pt x="103845" y="2646799"/>
                </a:cubicBezTo>
                <a:cubicBezTo>
                  <a:pt x="104165" y="2646799"/>
                  <a:pt x="104485" y="2646799"/>
                  <a:pt x="104805" y="2646799"/>
                </a:cubicBezTo>
                <a:lnTo>
                  <a:pt x="2631842" y="2626446"/>
                </a:lnTo>
                <a:cubicBezTo>
                  <a:pt x="2687803" y="2625996"/>
                  <a:pt x="2732845" y="2585900"/>
                  <a:pt x="2732449" y="2536888"/>
                </a:cubicBezTo>
                <a:lnTo>
                  <a:pt x="2712667" y="80869"/>
                </a:lnTo>
                <a:cubicBezTo>
                  <a:pt x="2712408" y="47859"/>
                  <a:pt x="2691598" y="19223"/>
                  <a:pt x="2660943" y="4189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288B608-A21B-426A-A821-BAAA317BE78F}"/>
              </a:ext>
            </a:extLst>
          </p:cNvPr>
          <p:cNvSpPr/>
          <p:nvPr/>
        </p:nvSpPr>
        <p:spPr>
          <a:xfrm flipV="1">
            <a:off x="4666321" y="3755584"/>
            <a:ext cx="2858090" cy="1619677"/>
          </a:xfrm>
          <a:custGeom>
            <a:avLst/>
            <a:gdLst>
              <a:gd name="connsiteX0" fmla="*/ 2854164 w 2858090"/>
              <a:gd name="connsiteY0" fmla="*/ 1534362 h 1619677"/>
              <a:gd name="connsiteX1" fmla="*/ 2785660 w 2858090"/>
              <a:gd name="connsiteY1" fmla="*/ 1595650 h 1619677"/>
              <a:gd name="connsiteX2" fmla="*/ 77450 w 2858090"/>
              <a:gd name="connsiteY2" fmla="*/ 1617465 h 1619677"/>
              <a:gd name="connsiteX3" fmla="*/ 7964 w 2858090"/>
              <a:gd name="connsiteY3" fmla="*/ 1557283 h 1619677"/>
              <a:gd name="connsiteX4" fmla="*/ -3923 w 2858090"/>
              <a:gd name="connsiteY4" fmla="*/ 80896 h 1619677"/>
              <a:gd name="connsiteX5" fmla="*/ 64580 w 2858090"/>
              <a:gd name="connsiteY5" fmla="*/ 19601 h 1619677"/>
              <a:gd name="connsiteX6" fmla="*/ 2772790 w 2858090"/>
              <a:gd name="connsiteY6" fmla="*/ -2207 h 1619677"/>
              <a:gd name="connsiteX7" fmla="*/ 2842277 w 2858090"/>
              <a:gd name="connsiteY7" fmla="*/ 57975 h 1619677"/>
              <a:gd name="connsiteX8" fmla="*/ 2854164 w 2858090"/>
              <a:gd name="connsiteY8" fmla="*/ 1534362 h 161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90" h="1619677">
                <a:moveTo>
                  <a:pt x="2854164" y="1534362"/>
                </a:moveTo>
                <a:cubicBezTo>
                  <a:pt x="2854430" y="1567905"/>
                  <a:pt x="2823768" y="1595345"/>
                  <a:pt x="2785660" y="1595650"/>
                </a:cubicBezTo>
                <a:lnTo>
                  <a:pt x="77450" y="1617465"/>
                </a:lnTo>
                <a:cubicBezTo>
                  <a:pt x="39343" y="1617770"/>
                  <a:pt x="8238" y="1590826"/>
                  <a:pt x="7964" y="1557283"/>
                </a:cubicBezTo>
                <a:lnTo>
                  <a:pt x="-3923" y="80896"/>
                </a:lnTo>
                <a:cubicBezTo>
                  <a:pt x="-4198" y="47353"/>
                  <a:pt x="26473" y="19906"/>
                  <a:pt x="64580" y="19601"/>
                </a:cubicBezTo>
                <a:lnTo>
                  <a:pt x="2772790" y="-2207"/>
                </a:lnTo>
                <a:cubicBezTo>
                  <a:pt x="2810890" y="-2512"/>
                  <a:pt x="2842002" y="24432"/>
                  <a:pt x="2842277" y="57975"/>
                </a:cubicBezTo>
                <a:lnTo>
                  <a:pt x="2854164" y="1534362"/>
                </a:lnTo>
              </a:path>
            </a:pathLst>
          </a:custGeom>
          <a:solidFill>
            <a:srgbClr val="EDECEC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D0EE82E-0F2D-4291-B692-6B13E4CDDA3D}"/>
              </a:ext>
            </a:extLst>
          </p:cNvPr>
          <p:cNvSpPr/>
          <p:nvPr/>
        </p:nvSpPr>
        <p:spPr>
          <a:xfrm flipV="1">
            <a:off x="4858396" y="3894686"/>
            <a:ext cx="2476637" cy="1020489"/>
          </a:xfrm>
          <a:custGeom>
            <a:avLst/>
            <a:gdLst>
              <a:gd name="connsiteX0" fmla="*/ 88674 w 2476637"/>
              <a:gd name="connsiteY0" fmla="*/ 15942 h 1020489"/>
              <a:gd name="connsiteX1" fmla="*/ 2372032 w 2476637"/>
              <a:gd name="connsiteY1" fmla="*/ -2445 h 1020489"/>
              <a:gd name="connsiteX2" fmla="*/ 2466139 w 2476637"/>
              <a:gd name="connsiteY2" fmla="*/ 90160 h 1020489"/>
              <a:gd name="connsiteX3" fmla="*/ 2472707 w 2476637"/>
              <a:gd name="connsiteY3" fmla="*/ 905544 h 1020489"/>
              <a:gd name="connsiteX4" fmla="*/ 2380102 w 2476637"/>
              <a:gd name="connsiteY4" fmla="*/ 999651 h 1020489"/>
              <a:gd name="connsiteX5" fmla="*/ 96744 w 2476637"/>
              <a:gd name="connsiteY5" fmla="*/ 1018038 h 1020489"/>
              <a:gd name="connsiteX6" fmla="*/ 2637 w 2476637"/>
              <a:gd name="connsiteY6" fmla="*/ 925432 h 1020489"/>
              <a:gd name="connsiteX7" fmla="*/ -3924 w 2476637"/>
              <a:gd name="connsiteY7" fmla="*/ 110056 h 1020489"/>
              <a:gd name="connsiteX8" fmla="*/ 88674 w 2476637"/>
              <a:gd name="connsiteY8" fmla="*/ 15942 h 102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637" h="1020489">
                <a:moveTo>
                  <a:pt x="88674" y="15942"/>
                </a:moveTo>
                <a:lnTo>
                  <a:pt x="2372032" y="-2445"/>
                </a:lnTo>
                <a:cubicBezTo>
                  <a:pt x="2423589" y="-2857"/>
                  <a:pt x="2465720" y="38603"/>
                  <a:pt x="2466139" y="90160"/>
                </a:cubicBezTo>
                <a:lnTo>
                  <a:pt x="2472707" y="905544"/>
                </a:lnTo>
                <a:cubicBezTo>
                  <a:pt x="2473119" y="957101"/>
                  <a:pt x="2431658" y="999232"/>
                  <a:pt x="2380102" y="999651"/>
                </a:cubicBezTo>
                <a:lnTo>
                  <a:pt x="96744" y="1018038"/>
                </a:lnTo>
                <a:cubicBezTo>
                  <a:pt x="45187" y="1018449"/>
                  <a:pt x="3049" y="976997"/>
                  <a:pt x="2637" y="925432"/>
                </a:cubicBezTo>
                <a:lnTo>
                  <a:pt x="-3924" y="110056"/>
                </a:lnTo>
                <a:cubicBezTo>
                  <a:pt x="-4343" y="58492"/>
                  <a:pt x="37117" y="16361"/>
                  <a:pt x="88674" y="15942"/>
                </a:cubicBezTo>
              </a:path>
            </a:pathLst>
          </a:custGeom>
          <a:solidFill>
            <a:srgbClr val="41434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C1184078-DCA5-40BC-B572-F9AAD2F3E9D8}"/>
              </a:ext>
            </a:extLst>
          </p:cNvPr>
          <p:cNvSpPr/>
          <p:nvPr/>
        </p:nvSpPr>
        <p:spPr>
          <a:xfrm flipV="1">
            <a:off x="5786480" y="4955274"/>
            <a:ext cx="611462" cy="339909"/>
          </a:xfrm>
          <a:custGeom>
            <a:avLst/>
            <a:gdLst>
              <a:gd name="connsiteX0" fmla="*/ 66490 w 611462"/>
              <a:gd name="connsiteY0" fmla="*/ 2390 h 339909"/>
              <a:gd name="connsiteX1" fmla="*/ 534417 w 611462"/>
              <a:gd name="connsiteY1" fmla="*/ -1375 h 339909"/>
              <a:gd name="connsiteX2" fmla="*/ 605977 w 611462"/>
              <a:gd name="connsiteY2" fmla="*/ 69034 h 339909"/>
              <a:gd name="connsiteX3" fmla="*/ 607538 w 611462"/>
              <a:gd name="connsiteY3" fmla="*/ 263206 h 339909"/>
              <a:gd name="connsiteX4" fmla="*/ 537130 w 611462"/>
              <a:gd name="connsiteY4" fmla="*/ 334765 h 339909"/>
              <a:gd name="connsiteX5" fmla="*/ 69202 w 611462"/>
              <a:gd name="connsiteY5" fmla="*/ 338530 h 339909"/>
              <a:gd name="connsiteX6" fmla="*/ -2357 w 611462"/>
              <a:gd name="connsiteY6" fmla="*/ 268114 h 339909"/>
              <a:gd name="connsiteX7" fmla="*/ -3919 w 611462"/>
              <a:gd name="connsiteY7" fmla="*/ 73949 h 339909"/>
              <a:gd name="connsiteX8" fmla="*/ 66490 w 611462"/>
              <a:gd name="connsiteY8" fmla="*/ 2390 h 33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462" h="339909">
                <a:moveTo>
                  <a:pt x="66490" y="2390"/>
                </a:moveTo>
                <a:lnTo>
                  <a:pt x="534417" y="-1375"/>
                </a:lnTo>
                <a:cubicBezTo>
                  <a:pt x="573630" y="-1687"/>
                  <a:pt x="605664" y="29829"/>
                  <a:pt x="605977" y="69034"/>
                </a:cubicBezTo>
                <a:lnTo>
                  <a:pt x="607538" y="263206"/>
                </a:lnTo>
                <a:cubicBezTo>
                  <a:pt x="607859" y="302411"/>
                  <a:pt x="576327" y="334445"/>
                  <a:pt x="537130" y="334765"/>
                </a:cubicBezTo>
                <a:lnTo>
                  <a:pt x="69202" y="338530"/>
                </a:lnTo>
                <a:cubicBezTo>
                  <a:pt x="29990" y="338850"/>
                  <a:pt x="-2045" y="307318"/>
                  <a:pt x="-2357" y="268114"/>
                </a:cubicBezTo>
                <a:lnTo>
                  <a:pt x="-3919" y="73949"/>
                </a:lnTo>
                <a:cubicBezTo>
                  <a:pt x="-4239" y="34744"/>
                  <a:pt x="27292" y="2710"/>
                  <a:pt x="66490" y="2390"/>
                </a:cubicBezTo>
              </a:path>
            </a:pathLst>
          </a:custGeom>
          <a:solidFill>
            <a:srgbClr val="BDBBBC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3365FA45-5574-4BA6-BC33-86504D6FE5B2}"/>
              </a:ext>
            </a:extLst>
          </p:cNvPr>
          <p:cNvSpPr/>
          <p:nvPr/>
        </p:nvSpPr>
        <p:spPr>
          <a:xfrm flipV="1">
            <a:off x="7097210" y="3989870"/>
            <a:ext cx="165141" cy="117135"/>
          </a:xfrm>
          <a:custGeom>
            <a:avLst/>
            <a:gdLst>
              <a:gd name="connsiteX0" fmla="*/ -5158 w 165141"/>
              <a:gd name="connsiteY0" fmla="*/ 21025 h 117135"/>
              <a:gd name="connsiteX1" fmla="*/ 17511 w 165141"/>
              <a:gd name="connsiteY1" fmla="*/ -2018 h 117135"/>
              <a:gd name="connsiteX2" fmla="*/ 136376 w 165141"/>
              <a:gd name="connsiteY2" fmla="*/ -2978 h 117135"/>
              <a:gd name="connsiteX3" fmla="*/ 159411 w 165141"/>
              <a:gd name="connsiteY3" fmla="*/ 19699 h 117135"/>
              <a:gd name="connsiteX4" fmla="*/ 159982 w 165141"/>
              <a:gd name="connsiteY4" fmla="*/ 90153 h 117135"/>
              <a:gd name="connsiteX5" fmla="*/ 137313 w 165141"/>
              <a:gd name="connsiteY5" fmla="*/ 113196 h 117135"/>
              <a:gd name="connsiteX6" fmla="*/ 18449 w 165141"/>
              <a:gd name="connsiteY6" fmla="*/ 114156 h 117135"/>
              <a:gd name="connsiteX7" fmla="*/ -4594 w 165141"/>
              <a:gd name="connsiteY7" fmla="*/ 91472 h 117135"/>
              <a:gd name="connsiteX8" fmla="*/ -5158 w 165141"/>
              <a:gd name="connsiteY8" fmla="*/ 21025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5158" y="21025"/>
                </a:moveTo>
                <a:cubicBezTo>
                  <a:pt x="-5257" y="8452"/>
                  <a:pt x="4946" y="-1919"/>
                  <a:pt x="17511" y="-2018"/>
                </a:cubicBezTo>
                <a:lnTo>
                  <a:pt x="136376" y="-2978"/>
                </a:lnTo>
                <a:cubicBezTo>
                  <a:pt x="148941" y="-3077"/>
                  <a:pt x="159319" y="7126"/>
                  <a:pt x="159411" y="19699"/>
                </a:cubicBezTo>
                <a:lnTo>
                  <a:pt x="159982" y="90153"/>
                </a:lnTo>
                <a:cubicBezTo>
                  <a:pt x="160081" y="102726"/>
                  <a:pt x="149878" y="113090"/>
                  <a:pt x="137313" y="113196"/>
                </a:cubicBezTo>
                <a:lnTo>
                  <a:pt x="18449" y="114156"/>
                </a:lnTo>
                <a:cubicBezTo>
                  <a:pt x="5884" y="114256"/>
                  <a:pt x="-4495" y="104052"/>
                  <a:pt x="-4594" y="91472"/>
                </a:cubicBezTo>
                <a:lnTo>
                  <a:pt x="-5158" y="2102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63C5289-056A-4F89-A3EB-AC5B568E2A5E}"/>
              </a:ext>
            </a:extLst>
          </p:cNvPr>
          <p:cNvSpPr/>
          <p:nvPr/>
        </p:nvSpPr>
        <p:spPr>
          <a:xfrm flipV="1">
            <a:off x="6665195" y="3986395"/>
            <a:ext cx="165141" cy="117128"/>
          </a:xfrm>
          <a:custGeom>
            <a:avLst/>
            <a:gdLst>
              <a:gd name="connsiteX0" fmla="*/ -4667 w 165141"/>
              <a:gd name="connsiteY0" fmla="*/ 21012 h 117128"/>
              <a:gd name="connsiteX1" fmla="*/ 18010 w 165141"/>
              <a:gd name="connsiteY1" fmla="*/ -2031 h 117128"/>
              <a:gd name="connsiteX2" fmla="*/ 136859 w 165141"/>
              <a:gd name="connsiteY2" fmla="*/ -2983 h 117128"/>
              <a:gd name="connsiteX3" fmla="*/ 159910 w 165141"/>
              <a:gd name="connsiteY3" fmla="*/ 19694 h 117128"/>
              <a:gd name="connsiteX4" fmla="*/ 160473 w 165141"/>
              <a:gd name="connsiteY4" fmla="*/ 90141 h 117128"/>
              <a:gd name="connsiteX5" fmla="*/ 137804 w 165141"/>
              <a:gd name="connsiteY5" fmla="*/ 113191 h 117128"/>
              <a:gd name="connsiteX6" fmla="*/ 18948 w 165141"/>
              <a:gd name="connsiteY6" fmla="*/ 114144 h 117128"/>
              <a:gd name="connsiteX7" fmla="*/ -4103 w 165141"/>
              <a:gd name="connsiteY7" fmla="*/ 91474 h 117128"/>
              <a:gd name="connsiteX8" fmla="*/ -4667 w 165141"/>
              <a:gd name="connsiteY8" fmla="*/ 2101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667" y="21012"/>
                </a:moveTo>
                <a:cubicBezTo>
                  <a:pt x="-4766" y="8447"/>
                  <a:pt x="5430" y="-1924"/>
                  <a:pt x="18010" y="-2031"/>
                </a:cubicBezTo>
                <a:lnTo>
                  <a:pt x="136859" y="-2983"/>
                </a:lnTo>
                <a:cubicBezTo>
                  <a:pt x="149440" y="-3090"/>
                  <a:pt x="159810" y="7121"/>
                  <a:pt x="159910" y="19694"/>
                </a:cubicBezTo>
                <a:lnTo>
                  <a:pt x="160473" y="90141"/>
                </a:lnTo>
                <a:cubicBezTo>
                  <a:pt x="160580" y="102714"/>
                  <a:pt x="150377" y="113085"/>
                  <a:pt x="137804" y="113191"/>
                </a:cubicBezTo>
                <a:lnTo>
                  <a:pt x="18948" y="114144"/>
                </a:lnTo>
                <a:cubicBezTo>
                  <a:pt x="6367" y="114243"/>
                  <a:pt x="-3996" y="104040"/>
                  <a:pt x="-4103" y="91474"/>
                </a:cubicBezTo>
                <a:lnTo>
                  <a:pt x="-4667" y="2101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A99B308B-1591-4E4C-B03D-607A4EF4C722}"/>
              </a:ext>
            </a:extLst>
          </p:cNvPr>
          <p:cNvSpPr/>
          <p:nvPr/>
        </p:nvSpPr>
        <p:spPr>
          <a:xfrm flipV="1">
            <a:off x="6449192" y="3984657"/>
            <a:ext cx="165141" cy="117128"/>
          </a:xfrm>
          <a:custGeom>
            <a:avLst/>
            <a:gdLst>
              <a:gd name="connsiteX0" fmla="*/ -4421 w 165141"/>
              <a:gd name="connsiteY0" fmla="*/ 21017 h 117128"/>
              <a:gd name="connsiteX1" fmla="*/ 18249 w 165141"/>
              <a:gd name="connsiteY1" fmla="*/ -2026 h 117128"/>
              <a:gd name="connsiteX2" fmla="*/ 137112 w 165141"/>
              <a:gd name="connsiteY2" fmla="*/ -2986 h 117128"/>
              <a:gd name="connsiteX3" fmla="*/ 160148 w 165141"/>
              <a:gd name="connsiteY3" fmla="*/ 19691 h 117128"/>
              <a:gd name="connsiteX4" fmla="*/ 160719 w 165141"/>
              <a:gd name="connsiteY4" fmla="*/ 90146 h 117128"/>
              <a:gd name="connsiteX5" fmla="*/ 138050 w 165141"/>
              <a:gd name="connsiteY5" fmla="*/ 113188 h 117128"/>
              <a:gd name="connsiteX6" fmla="*/ 19186 w 165141"/>
              <a:gd name="connsiteY6" fmla="*/ 114141 h 117128"/>
              <a:gd name="connsiteX7" fmla="*/ -3857 w 165141"/>
              <a:gd name="connsiteY7" fmla="*/ 91472 h 117128"/>
              <a:gd name="connsiteX8" fmla="*/ -4421 w 165141"/>
              <a:gd name="connsiteY8" fmla="*/ 2101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421" y="21017"/>
                </a:moveTo>
                <a:cubicBezTo>
                  <a:pt x="-4520" y="8444"/>
                  <a:pt x="5683" y="-1927"/>
                  <a:pt x="18249" y="-2026"/>
                </a:cubicBezTo>
                <a:lnTo>
                  <a:pt x="137112" y="-2986"/>
                </a:lnTo>
                <a:cubicBezTo>
                  <a:pt x="149678" y="-3085"/>
                  <a:pt x="160056" y="7118"/>
                  <a:pt x="160148" y="19691"/>
                </a:cubicBezTo>
                <a:lnTo>
                  <a:pt x="160719" y="90146"/>
                </a:lnTo>
                <a:cubicBezTo>
                  <a:pt x="160818" y="102719"/>
                  <a:pt x="150615" y="113082"/>
                  <a:pt x="138050" y="113188"/>
                </a:cubicBezTo>
                <a:lnTo>
                  <a:pt x="19186" y="114141"/>
                </a:lnTo>
                <a:cubicBezTo>
                  <a:pt x="6613" y="114248"/>
                  <a:pt x="-3758" y="104037"/>
                  <a:pt x="-3857" y="91472"/>
                </a:cubicBezTo>
                <a:lnTo>
                  <a:pt x="-4421" y="2101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2FB8E01-2A31-4F94-8DBA-B5138C829AEB}"/>
              </a:ext>
            </a:extLst>
          </p:cNvPr>
          <p:cNvSpPr/>
          <p:nvPr/>
        </p:nvSpPr>
        <p:spPr>
          <a:xfrm flipV="1">
            <a:off x="6233180" y="3982913"/>
            <a:ext cx="165149" cy="117128"/>
          </a:xfrm>
          <a:custGeom>
            <a:avLst/>
            <a:gdLst>
              <a:gd name="connsiteX0" fmla="*/ -4175 w 165149"/>
              <a:gd name="connsiteY0" fmla="*/ 21007 h 117128"/>
              <a:gd name="connsiteX1" fmla="*/ 18502 w 165149"/>
              <a:gd name="connsiteY1" fmla="*/ -2036 h 117128"/>
              <a:gd name="connsiteX2" fmla="*/ 137358 w 165149"/>
              <a:gd name="connsiteY2" fmla="*/ -2988 h 117128"/>
              <a:gd name="connsiteX3" fmla="*/ 160409 w 165149"/>
              <a:gd name="connsiteY3" fmla="*/ 19681 h 117128"/>
              <a:gd name="connsiteX4" fmla="*/ 160973 w 165149"/>
              <a:gd name="connsiteY4" fmla="*/ 90136 h 117128"/>
              <a:gd name="connsiteX5" fmla="*/ 138295 w 165149"/>
              <a:gd name="connsiteY5" fmla="*/ 113178 h 117128"/>
              <a:gd name="connsiteX6" fmla="*/ 19439 w 165149"/>
              <a:gd name="connsiteY6" fmla="*/ 114138 h 117128"/>
              <a:gd name="connsiteX7" fmla="*/ -3604 w 165149"/>
              <a:gd name="connsiteY7" fmla="*/ 91461 h 117128"/>
              <a:gd name="connsiteX8" fmla="*/ -4175 w 165149"/>
              <a:gd name="connsiteY8" fmla="*/ 2100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175" y="21007"/>
                </a:moveTo>
                <a:cubicBezTo>
                  <a:pt x="-4274" y="8434"/>
                  <a:pt x="5929" y="-1937"/>
                  <a:pt x="18502" y="-2036"/>
                </a:cubicBezTo>
                <a:lnTo>
                  <a:pt x="137358" y="-2988"/>
                </a:lnTo>
                <a:cubicBezTo>
                  <a:pt x="149939" y="-3095"/>
                  <a:pt x="160302" y="7108"/>
                  <a:pt x="160409" y="19681"/>
                </a:cubicBezTo>
                <a:lnTo>
                  <a:pt x="160973" y="90136"/>
                </a:lnTo>
                <a:cubicBezTo>
                  <a:pt x="161072" y="102709"/>
                  <a:pt x="150868" y="113072"/>
                  <a:pt x="138295" y="113178"/>
                </a:cubicBezTo>
                <a:lnTo>
                  <a:pt x="19439" y="114138"/>
                </a:lnTo>
                <a:cubicBezTo>
                  <a:pt x="6866" y="114237"/>
                  <a:pt x="-3505" y="104034"/>
                  <a:pt x="-3604" y="91461"/>
                </a:cubicBezTo>
                <a:lnTo>
                  <a:pt x="-4175" y="2100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64D0E1B4-47C7-4845-8248-D037888B77A7}"/>
              </a:ext>
            </a:extLst>
          </p:cNvPr>
          <p:cNvSpPr/>
          <p:nvPr/>
        </p:nvSpPr>
        <p:spPr>
          <a:xfrm flipV="1">
            <a:off x="5801173" y="3979438"/>
            <a:ext cx="165141" cy="117128"/>
          </a:xfrm>
          <a:custGeom>
            <a:avLst/>
            <a:gdLst>
              <a:gd name="connsiteX0" fmla="*/ -3684 w 165141"/>
              <a:gd name="connsiteY0" fmla="*/ 21009 h 117128"/>
              <a:gd name="connsiteX1" fmla="*/ 18986 w 165141"/>
              <a:gd name="connsiteY1" fmla="*/ -2033 h 117128"/>
              <a:gd name="connsiteX2" fmla="*/ 137849 w 165141"/>
              <a:gd name="connsiteY2" fmla="*/ -2993 h 117128"/>
              <a:gd name="connsiteX3" fmla="*/ 160885 w 165141"/>
              <a:gd name="connsiteY3" fmla="*/ 19684 h 117128"/>
              <a:gd name="connsiteX4" fmla="*/ 161456 w 165141"/>
              <a:gd name="connsiteY4" fmla="*/ 90130 h 117128"/>
              <a:gd name="connsiteX5" fmla="*/ 138787 w 165141"/>
              <a:gd name="connsiteY5" fmla="*/ 113181 h 117128"/>
              <a:gd name="connsiteX6" fmla="*/ 19923 w 165141"/>
              <a:gd name="connsiteY6" fmla="*/ 114133 h 117128"/>
              <a:gd name="connsiteX7" fmla="*/ -3120 w 165141"/>
              <a:gd name="connsiteY7" fmla="*/ 91464 h 117128"/>
              <a:gd name="connsiteX8" fmla="*/ -3684 w 165141"/>
              <a:gd name="connsiteY8" fmla="*/ 21009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684" y="21009"/>
                </a:moveTo>
                <a:cubicBezTo>
                  <a:pt x="-3783" y="8436"/>
                  <a:pt x="6420" y="-1934"/>
                  <a:pt x="18986" y="-2033"/>
                </a:cubicBezTo>
                <a:lnTo>
                  <a:pt x="137849" y="-2993"/>
                </a:lnTo>
                <a:cubicBezTo>
                  <a:pt x="150415" y="-3092"/>
                  <a:pt x="160793" y="7111"/>
                  <a:pt x="160885" y="19684"/>
                </a:cubicBezTo>
                <a:lnTo>
                  <a:pt x="161456" y="90130"/>
                </a:lnTo>
                <a:cubicBezTo>
                  <a:pt x="161555" y="102711"/>
                  <a:pt x="151352" y="113082"/>
                  <a:pt x="138787" y="113181"/>
                </a:cubicBezTo>
                <a:lnTo>
                  <a:pt x="19923" y="114133"/>
                </a:lnTo>
                <a:cubicBezTo>
                  <a:pt x="7350" y="114232"/>
                  <a:pt x="-3021" y="104029"/>
                  <a:pt x="-3120" y="91464"/>
                </a:cubicBezTo>
                <a:lnTo>
                  <a:pt x="-3684" y="2100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73020361-0D61-4806-928F-20C78C51AC43}"/>
              </a:ext>
            </a:extLst>
          </p:cNvPr>
          <p:cNvSpPr/>
          <p:nvPr/>
        </p:nvSpPr>
        <p:spPr>
          <a:xfrm flipV="1">
            <a:off x="5585162" y="3977693"/>
            <a:ext cx="165149" cy="117135"/>
          </a:xfrm>
          <a:custGeom>
            <a:avLst/>
            <a:gdLst>
              <a:gd name="connsiteX0" fmla="*/ -3438 w 165149"/>
              <a:gd name="connsiteY0" fmla="*/ 21007 h 117135"/>
              <a:gd name="connsiteX1" fmla="*/ 19239 w 165149"/>
              <a:gd name="connsiteY1" fmla="*/ -2036 h 117135"/>
              <a:gd name="connsiteX2" fmla="*/ 138095 w 165149"/>
              <a:gd name="connsiteY2" fmla="*/ -2996 h 117135"/>
              <a:gd name="connsiteX3" fmla="*/ 161146 w 165149"/>
              <a:gd name="connsiteY3" fmla="*/ 19681 h 117135"/>
              <a:gd name="connsiteX4" fmla="*/ 161710 w 165149"/>
              <a:gd name="connsiteY4" fmla="*/ 90135 h 117135"/>
              <a:gd name="connsiteX5" fmla="*/ 139033 w 165149"/>
              <a:gd name="connsiteY5" fmla="*/ 113178 h 117135"/>
              <a:gd name="connsiteX6" fmla="*/ 20176 w 165149"/>
              <a:gd name="connsiteY6" fmla="*/ 114138 h 117135"/>
              <a:gd name="connsiteX7" fmla="*/ -2867 w 165149"/>
              <a:gd name="connsiteY7" fmla="*/ 91461 h 117135"/>
              <a:gd name="connsiteX8" fmla="*/ -3438 w 165149"/>
              <a:gd name="connsiteY8" fmla="*/ 21007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438" y="21007"/>
                </a:moveTo>
                <a:cubicBezTo>
                  <a:pt x="-3537" y="8434"/>
                  <a:pt x="6666" y="-1937"/>
                  <a:pt x="19239" y="-2036"/>
                </a:cubicBezTo>
                <a:lnTo>
                  <a:pt x="138095" y="-2996"/>
                </a:lnTo>
                <a:cubicBezTo>
                  <a:pt x="150676" y="-3095"/>
                  <a:pt x="161039" y="7108"/>
                  <a:pt x="161146" y="19681"/>
                </a:cubicBezTo>
                <a:lnTo>
                  <a:pt x="161710" y="90135"/>
                </a:lnTo>
                <a:cubicBezTo>
                  <a:pt x="161809" y="102708"/>
                  <a:pt x="151606" y="113079"/>
                  <a:pt x="139033" y="113178"/>
                </a:cubicBezTo>
                <a:lnTo>
                  <a:pt x="20176" y="114138"/>
                </a:lnTo>
                <a:cubicBezTo>
                  <a:pt x="7603" y="114237"/>
                  <a:pt x="-2768" y="104034"/>
                  <a:pt x="-2867" y="91461"/>
                </a:cubicBezTo>
                <a:lnTo>
                  <a:pt x="-3438" y="2100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C3F3AAED-1585-4C98-B9BA-A6323B529321}"/>
              </a:ext>
            </a:extLst>
          </p:cNvPr>
          <p:cNvSpPr/>
          <p:nvPr/>
        </p:nvSpPr>
        <p:spPr>
          <a:xfrm flipV="1">
            <a:off x="5369158" y="3975956"/>
            <a:ext cx="165141" cy="117128"/>
          </a:xfrm>
          <a:custGeom>
            <a:avLst/>
            <a:gdLst>
              <a:gd name="connsiteX0" fmla="*/ -3193 w 165141"/>
              <a:gd name="connsiteY0" fmla="*/ 20997 h 117128"/>
              <a:gd name="connsiteX1" fmla="*/ 19485 w 165141"/>
              <a:gd name="connsiteY1" fmla="*/ -2046 h 117128"/>
              <a:gd name="connsiteX2" fmla="*/ 138333 w 165141"/>
              <a:gd name="connsiteY2" fmla="*/ -2999 h 117128"/>
              <a:gd name="connsiteX3" fmla="*/ 161384 w 165141"/>
              <a:gd name="connsiteY3" fmla="*/ 19671 h 117128"/>
              <a:gd name="connsiteX4" fmla="*/ 161948 w 165141"/>
              <a:gd name="connsiteY4" fmla="*/ 90125 h 117128"/>
              <a:gd name="connsiteX5" fmla="*/ 139278 w 165141"/>
              <a:gd name="connsiteY5" fmla="*/ 113168 h 117128"/>
              <a:gd name="connsiteX6" fmla="*/ 20422 w 165141"/>
              <a:gd name="connsiteY6" fmla="*/ 114128 h 117128"/>
              <a:gd name="connsiteX7" fmla="*/ -2629 w 165141"/>
              <a:gd name="connsiteY7" fmla="*/ 91451 h 117128"/>
              <a:gd name="connsiteX8" fmla="*/ -3193 w 165141"/>
              <a:gd name="connsiteY8" fmla="*/ 2099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193" y="20997"/>
                </a:moveTo>
                <a:cubicBezTo>
                  <a:pt x="-3291" y="8424"/>
                  <a:pt x="6904" y="-1947"/>
                  <a:pt x="19485" y="-2046"/>
                </a:cubicBezTo>
                <a:lnTo>
                  <a:pt x="138333" y="-2999"/>
                </a:lnTo>
                <a:cubicBezTo>
                  <a:pt x="150914" y="-3105"/>
                  <a:pt x="161277" y="7098"/>
                  <a:pt x="161384" y="19671"/>
                </a:cubicBezTo>
                <a:lnTo>
                  <a:pt x="161948" y="90125"/>
                </a:lnTo>
                <a:cubicBezTo>
                  <a:pt x="162054" y="102698"/>
                  <a:pt x="151851" y="113069"/>
                  <a:pt x="139278" y="113168"/>
                </a:cubicBezTo>
                <a:lnTo>
                  <a:pt x="20422" y="114128"/>
                </a:lnTo>
                <a:cubicBezTo>
                  <a:pt x="7841" y="114227"/>
                  <a:pt x="-2522" y="104024"/>
                  <a:pt x="-2629" y="91451"/>
                </a:cubicBezTo>
                <a:lnTo>
                  <a:pt x="-3193" y="2099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F76B4F6C-879B-47E8-8D2A-04E68BFF9532}"/>
              </a:ext>
            </a:extLst>
          </p:cNvPr>
          <p:cNvSpPr/>
          <p:nvPr/>
        </p:nvSpPr>
        <p:spPr>
          <a:xfrm flipV="1">
            <a:off x="4937143" y="3972481"/>
            <a:ext cx="165149" cy="117128"/>
          </a:xfrm>
          <a:custGeom>
            <a:avLst/>
            <a:gdLst>
              <a:gd name="connsiteX0" fmla="*/ -2701 w 165149"/>
              <a:gd name="connsiteY0" fmla="*/ 20999 h 117128"/>
              <a:gd name="connsiteX1" fmla="*/ 19976 w 165149"/>
              <a:gd name="connsiteY1" fmla="*/ -2044 h 117128"/>
              <a:gd name="connsiteX2" fmla="*/ 138832 w 165149"/>
              <a:gd name="connsiteY2" fmla="*/ -3004 h 117128"/>
              <a:gd name="connsiteX3" fmla="*/ 161883 w 165149"/>
              <a:gd name="connsiteY3" fmla="*/ 19673 h 117128"/>
              <a:gd name="connsiteX4" fmla="*/ 162447 w 165149"/>
              <a:gd name="connsiteY4" fmla="*/ 90128 h 117128"/>
              <a:gd name="connsiteX5" fmla="*/ 139770 w 165149"/>
              <a:gd name="connsiteY5" fmla="*/ 113170 h 117128"/>
              <a:gd name="connsiteX6" fmla="*/ 20913 w 165149"/>
              <a:gd name="connsiteY6" fmla="*/ 114123 h 117128"/>
              <a:gd name="connsiteX7" fmla="*/ -2130 w 165149"/>
              <a:gd name="connsiteY7" fmla="*/ 91453 h 117128"/>
              <a:gd name="connsiteX8" fmla="*/ -2701 w 165149"/>
              <a:gd name="connsiteY8" fmla="*/ 20999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701" y="20999"/>
                </a:moveTo>
                <a:cubicBezTo>
                  <a:pt x="-2800" y="8426"/>
                  <a:pt x="7403" y="-1945"/>
                  <a:pt x="19976" y="-2044"/>
                </a:cubicBezTo>
                <a:lnTo>
                  <a:pt x="138832" y="-3004"/>
                </a:lnTo>
                <a:cubicBezTo>
                  <a:pt x="151413" y="-3103"/>
                  <a:pt x="161776" y="7100"/>
                  <a:pt x="161883" y="19673"/>
                </a:cubicBezTo>
                <a:lnTo>
                  <a:pt x="162447" y="90128"/>
                </a:lnTo>
                <a:cubicBezTo>
                  <a:pt x="162546" y="102701"/>
                  <a:pt x="152343" y="113071"/>
                  <a:pt x="139770" y="113170"/>
                </a:cubicBezTo>
                <a:lnTo>
                  <a:pt x="20913" y="114123"/>
                </a:lnTo>
                <a:cubicBezTo>
                  <a:pt x="8340" y="114222"/>
                  <a:pt x="-2031" y="104026"/>
                  <a:pt x="-2130" y="91453"/>
                </a:cubicBezTo>
                <a:lnTo>
                  <a:pt x="-2701" y="2099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3AD7EBA0-87C2-44AC-988B-25850E417033}"/>
              </a:ext>
            </a:extLst>
          </p:cNvPr>
          <p:cNvSpPr/>
          <p:nvPr/>
        </p:nvSpPr>
        <p:spPr>
          <a:xfrm flipV="1">
            <a:off x="4446230" y="2361214"/>
            <a:ext cx="3323807" cy="1406778"/>
          </a:xfrm>
          <a:custGeom>
            <a:avLst/>
            <a:gdLst>
              <a:gd name="connsiteX0" fmla="*/ 308675 w 3323807"/>
              <a:gd name="connsiteY0" fmla="*/ 1549 h 728600"/>
              <a:gd name="connsiteX1" fmla="*/ 2996958 w 3323807"/>
              <a:gd name="connsiteY1" fmla="*/ -3937 h 728600"/>
              <a:gd name="connsiteX2" fmla="*/ 3124867 w 3323807"/>
              <a:gd name="connsiteY2" fmla="*/ 101676 h 728600"/>
              <a:gd name="connsiteX3" fmla="*/ 3308905 w 3323807"/>
              <a:gd name="connsiteY3" fmla="*/ 578351 h 728600"/>
              <a:gd name="connsiteX4" fmla="*/ 3246201 w 3323807"/>
              <a:gd name="connsiteY4" fmla="*/ 718170 h 728600"/>
              <a:gd name="connsiteX5" fmla="*/ 71076 w 3323807"/>
              <a:gd name="connsiteY5" fmla="*/ 724662 h 728600"/>
              <a:gd name="connsiteX6" fmla="*/ 6123 w 3323807"/>
              <a:gd name="connsiteY6" fmla="*/ 585095 h 728600"/>
              <a:gd name="connsiteX7" fmla="*/ 190420 w 3323807"/>
              <a:gd name="connsiteY7" fmla="*/ 107863 h 728600"/>
              <a:gd name="connsiteX8" fmla="*/ 308675 w 3323807"/>
              <a:gd name="connsiteY8" fmla="*/ 1549 h 7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3807" h="728600">
                <a:moveTo>
                  <a:pt x="308675" y="1549"/>
                </a:moveTo>
                <a:lnTo>
                  <a:pt x="2996958" y="-3937"/>
                </a:lnTo>
                <a:cubicBezTo>
                  <a:pt x="3050390" y="-4044"/>
                  <a:pt x="3103013" y="42521"/>
                  <a:pt x="3124867" y="101676"/>
                </a:cubicBezTo>
                <a:lnTo>
                  <a:pt x="3308905" y="578351"/>
                </a:lnTo>
                <a:cubicBezTo>
                  <a:pt x="3337000" y="654406"/>
                  <a:pt x="3309317" y="718048"/>
                  <a:pt x="3246201" y="718170"/>
                </a:cubicBezTo>
                <a:lnTo>
                  <a:pt x="71076" y="724662"/>
                </a:lnTo>
                <a:cubicBezTo>
                  <a:pt x="7968" y="724792"/>
                  <a:pt x="-20745" y="661264"/>
                  <a:pt x="6123" y="585095"/>
                </a:cubicBezTo>
                <a:lnTo>
                  <a:pt x="190420" y="107863"/>
                </a:lnTo>
                <a:cubicBezTo>
                  <a:pt x="211322" y="48625"/>
                  <a:pt x="255236" y="1663"/>
                  <a:pt x="308675" y="1549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E1154A36-8507-4580-A0D3-CE92640AC290}"/>
              </a:ext>
            </a:extLst>
          </p:cNvPr>
          <p:cNvSpPr/>
          <p:nvPr/>
        </p:nvSpPr>
        <p:spPr>
          <a:xfrm flipV="1">
            <a:off x="4451434" y="2515943"/>
            <a:ext cx="3313155" cy="1252358"/>
          </a:xfrm>
          <a:custGeom>
            <a:avLst/>
            <a:gdLst>
              <a:gd name="connsiteX0" fmla="*/ 303600 w 3313155"/>
              <a:gd name="connsiteY0" fmla="*/ 1912 h 648092"/>
              <a:gd name="connsiteX1" fmla="*/ 2992546 w 3313155"/>
              <a:gd name="connsiteY1" fmla="*/ -3582 h 648092"/>
              <a:gd name="connsiteX2" fmla="*/ 3095683 w 3313155"/>
              <a:gd name="connsiteY2" fmla="*/ 42648 h 648092"/>
              <a:gd name="connsiteX3" fmla="*/ 3298839 w 3313155"/>
              <a:gd name="connsiteY3" fmla="*/ 513936 h 648092"/>
              <a:gd name="connsiteX4" fmla="*/ 3234999 w 3313155"/>
              <a:gd name="connsiteY4" fmla="*/ 637754 h 648092"/>
              <a:gd name="connsiteX5" fmla="*/ 71495 w 3313155"/>
              <a:gd name="connsiteY5" fmla="*/ 644215 h 648092"/>
              <a:gd name="connsiteX6" fmla="*/ 5658 w 3313155"/>
              <a:gd name="connsiteY6" fmla="*/ 520665 h 648092"/>
              <a:gd name="connsiteX7" fmla="*/ 201987 w 3313155"/>
              <a:gd name="connsiteY7" fmla="*/ 49072 h 648092"/>
              <a:gd name="connsiteX8" fmla="*/ 303600 w 3313155"/>
              <a:gd name="connsiteY8" fmla="*/ 1912 h 64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3155" h="648092">
                <a:moveTo>
                  <a:pt x="303600" y="1912"/>
                </a:moveTo>
                <a:lnTo>
                  <a:pt x="2992546" y="-3582"/>
                </a:lnTo>
                <a:cubicBezTo>
                  <a:pt x="3046000" y="-3697"/>
                  <a:pt x="3074354" y="-10052"/>
                  <a:pt x="3095683" y="42648"/>
                </a:cubicBezTo>
                <a:lnTo>
                  <a:pt x="3298839" y="513936"/>
                </a:lnTo>
                <a:cubicBezTo>
                  <a:pt x="3326096" y="581289"/>
                  <a:pt x="3297879" y="637624"/>
                  <a:pt x="3234999" y="637754"/>
                </a:cubicBezTo>
                <a:lnTo>
                  <a:pt x="71495" y="644215"/>
                </a:lnTo>
                <a:cubicBezTo>
                  <a:pt x="8615" y="644345"/>
                  <a:pt x="-20516" y="588132"/>
                  <a:pt x="5658" y="520665"/>
                </a:cubicBezTo>
                <a:lnTo>
                  <a:pt x="201987" y="49072"/>
                </a:lnTo>
                <a:cubicBezTo>
                  <a:pt x="222462" y="-3712"/>
                  <a:pt x="250153" y="2018"/>
                  <a:pt x="303600" y="1912"/>
                </a:cubicBezTo>
              </a:path>
            </a:pathLst>
          </a:custGeom>
          <a:solidFill>
            <a:srgbClr val="C1BFB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FDBA5258-5C5B-43E2-8BA7-52E3F04DED01}"/>
              </a:ext>
            </a:extLst>
          </p:cNvPr>
          <p:cNvSpPr/>
          <p:nvPr/>
        </p:nvSpPr>
        <p:spPr>
          <a:xfrm flipV="1">
            <a:off x="4564415" y="2615486"/>
            <a:ext cx="3055591" cy="1091606"/>
          </a:xfrm>
          <a:custGeom>
            <a:avLst/>
            <a:gdLst>
              <a:gd name="connsiteX0" fmla="*/ 246887 w 3055591"/>
              <a:gd name="connsiteY0" fmla="*/ 16667 h 503814"/>
              <a:gd name="connsiteX1" fmla="*/ 2793546 w 3055591"/>
              <a:gd name="connsiteY1" fmla="*/ -3846 h 503814"/>
              <a:gd name="connsiteX2" fmla="*/ 2916669 w 3055591"/>
              <a:gd name="connsiteY2" fmla="*/ 96395 h 503814"/>
              <a:gd name="connsiteX3" fmla="*/ 3034070 w 3055591"/>
              <a:gd name="connsiteY3" fmla="*/ 348479 h 503814"/>
              <a:gd name="connsiteX4" fmla="*/ 3004657 w 3055591"/>
              <a:gd name="connsiteY4" fmla="*/ 476114 h 503814"/>
              <a:gd name="connsiteX5" fmla="*/ 44050 w 3055591"/>
              <a:gd name="connsiteY5" fmla="*/ 499964 h 503814"/>
              <a:gd name="connsiteX6" fmla="*/ 12450 w 3055591"/>
              <a:gd name="connsiteY6" fmla="*/ 372818 h 503814"/>
              <a:gd name="connsiteX7" fmla="*/ 125500 w 3055591"/>
              <a:gd name="connsiteY7" fmla="*/ 118882 h 503814"/>
              <a:gd name="connsiteX8" fmla="*/ 246887 w 3055591"/>
              <a:gd name="connsiteY8" fmla="*/ 16667 h 50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5591" h="503814">
                <a:moveTo>
                  <a:pt x="246887" y="16667"/>
                </a:moveTo>
                <a:lnTo>
                  <a:pt x="2793546" y="-3846"/>
                </a:lnTo>
                <a:cubicBezTo>
                  <a:pt x="2835432" y="-4181"/>
                  <a:pt x="2890441" y="40091"/>
                  <a:pt x="2916669" y="96395"/>
                </a:cubicBezTo>
                <a:lnTo>
                  <a:pt x="3034070" y="348479"/>
                </a:lnTo>
                <a:cubicBezTo>
                  <a:pt x="3066028" y="417097"/>
                  <a:pt x="3053349" y="475725"/>
                  <a:pt x="3004657" y="476114"/>
                </a:cubicBezTo>
                <a:lnTo>
                  <a:pt x="44050" y="499964"/>
                </a:lnTo>
                <a:cubicBezTo>
                  <a:pt x="-4641" y="500361"/>
                  <a:pt x="-18327" y="441946"/>
                  <a:pt x="12450" y="372818"/>
                </a:cubicBezTo>
                <a:lnTo>
                  <a:pt x="125500" y="118882"/>
                </a:lnTo>
                <a:cubicBezTo>
                  <a:pt x="150753" y="62159"/>
                  <a:pt x="205007" y="17010"/>
                  <a:pt x="246887" y="16667"/>
                </a:cubicBezTo>
              </a:path>
            </a:pathLst>
          </a:custGeom>
          <a:solidFill>
            <a:schemeClr val="bg1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EF5E9654-01C4-4B43-AA39-A521B85411A2}"/>
              </a:ext>
            </a:extLst>
          </p:cNvPr>
          <p:cNvSpPr/>
          <p:nvPr/>
        </p:nvSpPr>
        <p:spPr>
          <a:xfrm flipV="1">
            <a:off x="7096036" y="4130664"/>
            <a:ext cx="165141" cy="117128"/>
          </a:xfrm>
          <a:custGeom>
            <a:avLst/>
            <a:gdLst>
              <a:gd name="connsiteX0" fmla="*/ -5157 w 165141"/>
              <a:gd name="connsiteY0" fmla="*/ 21234 h 117128"/>
              <a:gd name="connsiteX1" fmla="*/ 17521 w 165141"/>
              <a:gd name="connsiteY1" fmla="*/ -1808 h 117128"/>
              <a:gd name="connsiteX2" fmla="*/ 136369 w 165141"/>
              <a:gd name="connsiteY2" fmla="*/ -2769 h 117128"/>
              <a:gd name="connsiteX3" fmla="*/ 159420 w 165141"/>
              <a:gd name="connsiteY3" fmla="*/ 19908 h 117128"/>
              <a:gd name="connsiteX4" fmla="*/ 159984 w 165141"/>
              <a:gd name="connsiteY4" fmla="*/ 90363 h 117128"/>
              <a:gd name="connsiteX5" fmla="*/ 137314 w 165141"/>
              <a:gd name="connsiteY5" fmla="*/ 113406 h 117128"/>
              <a:gd name="connsiteX6" fmla="*/ 18450 w 165141"/>
              <a:gd name="connsiteY6" fmla="*/ 114358 h 117128"/>
              <a:gd name="connsiteX7" fmla="*/ -4593 w 165141"/>
              <a:gd name="connsiteY7" fmla="*/ 91689 h 117128"/>
              <a:gd name="connsiteX8" fmla="*/ -5157 w 165141"/>
              <a:gd name="connsiteY8" fmla="*/ 2123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7" y="21234"/>
                </a:moveTo>
                <a:cubicBezTo>
                  <a:pt x="-5256" y="8661"/>
                  <a:pt x="4940" y="-1709"/>
                  <a:pt x="17521" y="-1808"/>
                </a:cubicBezTo>
                <a:lnTo>
                  <a:pt x="136369" y="-2769"/>
                </a:lnTo>
                <a:cubicBezTo>
                  <a:pt x="148950" y="-2868"/>
                  <a:pt x="159313" y="7336"/>
                  <a:pt x="159420" y="19908"/>
                </a:cubicBezTo>
                <a:lnTo>
                  <a:pt x="159984" y="90363"/>
                </a:lnTo>
                <a:cubicBezTo>
                  <a:pt x="160090" y="102928"/>
                  <a:pt x="149887" y="113299"/>
                  <a:pt x="137314" y="113406"/>
                </a:cubicBezTo>
                <a:lnTo>
                  <a:pt x="18450" y="114358"/>
                </a:lnTo>
                <a:cubicBezTo>
                  <a:pt x="5877" y="114465"/>
                  <a:pt x="-4494" y="104262"/>
                  <a:pt x="-4593" y="91689"/>
                </a:cubicBezTo>
                <a:lnTo>
                  <a:pt x="-5157" y="2123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A339B444-02D3-468D-A970-568BBD1EC30A}"/>
              </a:ext>
            </a:extLst>
          </p:cNvPr>
          <p:cNvSpPr/>
          <p:nvPr/>
        </p:nvSpPr>
        <p:spPr>
          <a:xfrm flipV="1">
            <a:off x="6880033" y="4128919"/>
            <a:ext cx="165134" cy="117135"/>
          </a:xfrm>
          <a:custGeom>
            <a:avLst/>
            <a:gdLst>
              <a:gd name="connsiteX0" fmla="*/ -4911 w 165134"/>
              <a:gd name="connsiteY0" fmla="*/ 21232 h 117135"/>
              <a:gd name="connsiteX1" fmla="*/ 17759 w 165134"/>
              <a:gd name="connsiteY1" fmla="*/ -1811 h 117135"/>
              <a:gd name="connsiteX2" fmla="*/ 136623 w 165134"/>
              <a:gd name="connsiteY2" fmla="*/ -2771 h 117135"/>
              <a:gd name="connsiteX3" fmla="*/ 159658 w 165134"/>
              <a:gd name="connsiteY3" fmla="*/ 19906 h 117135"/>
              <a:gd name="connsiteX4" fmla="*/ 160222 w 165134"/>
              <a:gd name="connsiteY4" fmla="*/ 90360 h 117135"/>
              <a:gd name="connsiteX5" fmla="*/ 137552 w 165134"/>
              <a:gd name="connsiteY5" fmla="*/ 113403 h 117135"/>
              <a:gd name="connsiteX6" fmla="*/ 18696 w 165134"/>
              <a:gd name="connsiteY6" fmla="*/ 114363 h 117135"/>
              <a:gd name="connsiteX7" fmla="*/ -4347 w 165134"/>
              <a:gd name="connsiteY7" fmla="*/ 91686 h 117135"/>
              <a:gd name="connsiteX8" fmla="*/ -4911 w 165134"/>
              <a:gd name="connsiteY8" fmla="*/ 21232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4911" y="21232"/>
                </a:moveTo>
                <a:cubicBezTo>
                  <a:pt x="-5018" y="8659"/>
                  <a:pt x="5193" y="-1704"/>
                  <a:pt x="17759" y="-1811"/>
                </a:cubicBezTo>
                <a:lnTo>
                  <a:pt x="136623" y="-2771"/>
                </a:lnTo>
                <a:cubicBezTo>
                  <a:pt x="149188" y="-2870"/>
                  <a:pt x="159566" y="7333"/>
                  <a:pt x="159658" y="19906"/>
                </a:cubicBezTo>
                <a:lnTo>
                  <a:pt x="160222" y="90360"/>
                </a:lnTo>
                <a:cubicBezTo>
                  <a:pt x="160328" y="102933"/>
                  <a:pt x="150125" y="113304"/>
                  <a:pt x="137552" y="113403"/>
                </a:cubicBezTo>
                <a:lnTo>
                  <a:pt x="18696" y="114363"/>
                </a:lnTo>
                <a:cubicBezTo>
                  <a:pt x="6123" y="114462"/>
                  <a:pt x="-4248" y="104259"/>
                  <a:pt x="-4347" y="91686"/>
                </a:cubicBezTo>
                <a:lnTo>
                  <a:pt x="-4911" y="2123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30CEEAB8-CA67-428A-BC14-5E9310D2F7EE}"/>
              </a:ext>
            </a:extLst>
          </p:cNvPr>
          <p:cNvSpPr/>
          <p:nvPr/>
        </p:nvSpPr>
        <p:spPr>
          <a:xfrm flipV="1">
            <a:off x="6664022" y="4127182"/>
            <a:ext cx="165149" cy="117128"/>
          </a:xfrm>
          <a:custGeom>
            <a:avLst/>
            <a:gdLst>
              <a:gd name="connsiteX0" fmla="*/ -4665 w 165149"/>
              <a:gd name="connsiteY0" fmla="*/ 21222 h 117128"/>
              <a:gd name="connsiteX1" fmla="*/ 18012 w 165149"/>
              <a:gd name="connsiteY1" fmla="*/ -1821 h 117128"/>
              <a:gd name="connsiteX2" fmla="*/ 136868 w 165149"/>
              <a:gd name="connsiteY2" fmla="*/ -2774 h 117128"/>
              <a:gd name="connsiteX3" fmla="*/ 159919 w 165149"/>
              <a:gd name="connsiteY3" fmla="*/ 19903 h 117128"/>
              <a:gd name="connsiteX4" fmla="*/ 160483 w 165149"/>
              <a:gd name="connsiteY4" fmla="*/ 90350 h 117128"/>
              <a:gd name="connsiteX5" fmla="*/ 137805 w 165149"/>
              <a:gd name="connsiteY5" fmla="*/ 113401 h 117128"/>
              <a:gd name="connsiteX6" fmla="*/ 18949 w 165149"/>
              <a:gd name="connsiteY6" fmla="*/ 114353 h 117128"/>
              <a:gd name="connsiteX7" fmla="*/ -4102 w 165149"/>
              <a:gd name="connsiteY7" fmla="*/ 91676 h 117128"/>
              <a:gd name="connsiteX8" fmla="*/ -4665 w 165149"/>
              <a:gd name="connsiteY8" fmla="*/ 2122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5" y="21222"/>
                </a:moveTo>
                <a:cubicBezTo>
                  <a:pt x="-4765" y="8649"/>
                  <a:pt x="5439" y="-1715"/>
                  <a:pt x="18012" y="-1821"/>
                </a:cubicBezTo>
                <a:lnTo>
                  <a:pt x="136868" y="-2774"/>
                </a:lnTo>
                <a:cubicBezTo>
                  <a:pt x="149441" y="-2880"/>
                  <a:pt x="159812" y="7330"/>
                  <a:pt x="159919" y="19903"/>
                </a:cubicBezTo>
                <a:lnTo>
                  <a:pt x="160483" y="90350"/>
                </a:lnTo>
                <a:cubicBezTo>
                  <a:pt x="160574" y="102931"/>
                  <a:pt x="150378" y="113294"/>
                  <a:pt x="137805" y="113401"/>
                </a:cubicBezTo>
                <a:lnTo>
                  <a:pt x="18949" y="114353"/>
                </a:lnTo>
                <a:cubicBezTo>
                  <a:pt x="6376" y="114452"/>
                  <a:pt x="-3995" y="104249"/>
                  <a:pt x="-4102" y="91676"/>
                </a:cubicBezTo>
                <a:lnTo>
                  <a:pt x="-4665" y="2122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0A1D5D12-9FEE-4FD1-A1DC-934A7BA87AD1}"/>
              </a:ext>
            </a:extLst>
          </p:cNvPr>
          <p:cNvSpPr/>
          <p:nvPr/>
        </p:nvSpPr>
        <p:spPr>
          <a:xfrm flipV="1">
            <a:off x="6448018" y="4125437"/>
            <a:ext cx="165141" cy="117135"/>
          </a:xfrm>
          <a:custGeom>
            <a:avLst/>
            <a:gdLst>
              <a:gd name="connsiteX0" fmla="*/ -4420 w 165141"/>
              <a:gd name="connsiteY0" fmla="*/ 21227 h 117135"/>
              <a:gd name="connsiteX1" fmla="*/ 18258 w 165141"/>
              <a:gd name="connsiteY1" fmla="*/ -1824 h 117135"/>
              <a:gd name="connsiteX2" fmla="*/ 137106 w 165141"/>
              <a:gd name="connsiteY2" fmla="*/ -2776 h 117135"/>
              <a:gd name="connsiteX3" fmla="*/ 160157 w 165141"/>
              <a:gd name="connsiteY3" fmla="*/ 19901 h 117135"/>
              <a:gd name="connsiteX4" fmla="*/ 160721 w 165141"/>
              <a:gd name="connsiteY4" fmla="*/ 90355 h 117135"/>
              <a:gd name="connsiteX5" fmla="*/ 138051 w 165141"/>
              <a:gd name="connsiteY5" fmla="*/ 113398 h 117135"/>
              <a:gd name="connsiteX6" fmla="*/ 19187 w 165141"/>
              <a:gd name="connsiteY6" fmla="*/ 114358 h 117135"/>
              <a:gd name="connsiteX7" fmla="*/ -3856 w 165141"/>
              <a:gd name="connsiteY7" fmla="*/ 91673 h 117135"/>
              <a:gd name="connsiteX8" fmla="*/ -4420 w 165141"/>
              <a:gd name="connsiteY8" fmla="*/ 21227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4420" y="21227"/>
                </a:moveTo>
                <a:cubicBezTo>
                  <a:pt x="-4519" y="8654"/>
                  <a:pt x="5677" y="-1717"/>
                  <a:pt x="18258" y="-1824"/>
                </a:cubicBezTo>
                <a:lnTo>
                  <a:pt x="137106" y="-2776"/>
                </a:lnTo>
                <a:cubicBezTo>
                  <a:pt x="149687" y="-2875"/>
                  <a:pt x="160050" y="7328"/>
                  <a:pt x="160157" y="19901"/>
                </a:cubicBezTo>
                <a:lnTo>
                  <a:pt x="160721" y="90355"/>
                </a:lnTo>
                <a:cubicBezTo>
                  <a:pt x="160827" y="102928"/>
                  <a:pt x="150624" y="113291"/>
                  <a:pt x="138051" y="113398"/>
                </a:cubicBezTo>
                <a:lnTo>
                  <a:pt x="19187" y="114358"/>
                </a:lnTo>
                <a:cubicBezTo>
                  <a:pt x="6614" y="114457"/>
                  <a:pt x="-3757" y="104246"/>
                  <a:pt x="-3856" y="91673"/>
                </a:cubicBezTo>
                <a:lnTo>
                  <a:pt x="-4420" y="2122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B3EA43E8-0AC2-46CC-A6A4-6B7501A1FE56}"/>
              </a:ext>
            </a:extLst>
          </p:cNvPr>
          <p:cNvSpPr/>
          <p:nvPr/>
        </p:nvSpPr>
        <p:spPr>
          <a:xfrm flipV="1">
            <a:off x="6232014" y="4123699"/>
            <a:ext cx="165134" cy="117135"/>
          </a:xfrm>
          <a:custGeom>
            <a:avLst/>
            <a:gdLst>
              <a:gd name="connsiteX0" fmla="*/ -4174 w 165134"/>
              <a:gd name="connsiteY0" fmla="*/ 21224 h 117135"/>
              <a:gd name="connsiteX1" fmla="*/ 18496 w 165134"/>
              <a:gd name="connsiteY1" fmla="*/ -1819 h 117135"/>
              <a:gd name="connsiteX2" fmla="*/ 137360 w 165134"/>
              <a:gd name="connsiteY2" fmla="*/ -2779 h 117135"/>
              <a:gd name="connsiteX3" fmla="*/ 160395 w 165134"/>
              <a:gd name="connsiteY3" fmla="*/ 19898 h 117135"/>
              <a:gd name="connsiteX4" fmla="*/ 160959 w 165134"/>
              <a:gd name="connsiteY4" fmla="*/ 90352 h 117135"/>
              <a:gd name="connsiteX5" fmla="*/ 138290 w 165134"/>
              <a:gd name="connsiteY5" fmla="*/ 113395 h 117135"/>
              <a:gd name="connsiteX6" fmla="*/ 19433 w 165134"/>
              <a:gd name="connsiteY6" fmla="*/ 114355 h 117135"/>
              <a:gd name="connsiteX7" fmla="*/ -3610 w 165134"/>
              <a:gd name="connsiteY7" fmla="*/ 91678 h 117135"/>
              <a:gd name="connsiteX8" fmla="*/ -4174 w 165134"/>
              <a:gd name="connsiteY8" fmla="*/ 21224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4174" y="21224"/>
                </a:moveTo>
                <a:cubicBezTo>
                  <a:pt x="-4280" y="8651"/>
                  <a:pt x="5930" y="-1720"/>
                  <a:pt x="18496" y="-1819"/>
                </a:cubicBezTo>
                <a:lnTo>
                  <a:pt x="137360" y="-2779"/>
                </a:lnTo>
                <a:cubicBezTo>
                  <a:pt x="149925" y="-2878"/>
                  <a:pt x="160304" y="7325"/>
                  <a:pt x="160395" y="19898"/>
                </a:cubicBezTo>
                <a:lnTo>
                  <a:pt x="160959" y="90352"/>
                </a:lnTo>
                <a:cubicBezTo>
                  <a:pt x="161066" y="102925"/>
                  <a:pt x="150863" y="113296"/>
                  <a:pt x="138290" y="113395"/>
                </a:cubicBezTo>
                <a:lnTo>
                  <a:pt x="19433" y="114355"/>
                </a:lnTo>
                <a:cubicBezTo>
                  <a:pt x="6860" y="114454"/>
                  <a:pt x="-3511" y="104251"/>
                  <a:pt x="-3610" y="91678"/>
                </a:cubicBezTo>
                <a:lnTo>
                  <a:pt x="-4174" y="2122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16733858-5A70-4191-897E-9027D83DBD50}"/>
              </a:ext>
            </a:extLst>
          </p:cNvPr>
          <p:cNvSpPr/>
          <p:nvPr/>
        </p:nvSpPr>
        <p:spPr>
          <a:xfrm flipV="1">
            <a:off x="6016003" y="4121962"/>
            <a:ext cx="165149" cy="117135"/>
          </a:xfrm>
          <a:custGeom>
            <a:avLst/>
            <a:gdLst>
              <a:gd name="connsiteX0" fmla="*/ -3928 w 165149"/>
              <a:gd name="connsiteY0" fmla="*/ 21221 h 117135"/>
              <a:gd name="connsiteX1" fmla="*/ 18749 w 165149"/>
              <a:gd name="connsiteY1" fmla="*/ -1822 h 117135"/>
              <a:gd name="connsiteX2" fmla="*/ 137605 w 165149"/>
              <a:gd name="connsiteY2" fmla="*/ -2782 h 117135"/>
              <a:gd name="connsiteX3" fmla="*/ 160656 w 165149"/>
              <a:gd name="connsiteY3" fmla="*/ 19903 h 117135"/>
              <a:gd name="connsiteX4" fmla="*/ 161220 w 165149"/>
              <a:gd name="connsiteY4" fmla="*/ 90350 h 117135"/>
              <a:gd name="connsiteX5" fmla="*/ 138543 w 165149"/>
              <a:gd name="connsiteY5" fmla="*/ 113393 h 117135"/>
              <a:gd name="connsiteX6" fmla="*/ 19686 w 165149"/>
              <a:gd name="connsiteY6" fmla="*/ 114353 h 117135"/>
              <a:gd name="connsiteX7" fmla="*/ -3364 w 165149"/>
              <a:gd name="connsiteY7" fmla="*/ 91676 h 117135"/>
              <a:gd name="connsiteX8" fmla="*/ -3928 w 165149"/>
              <a:gd name="connsiteY8" fmla="*/ 2122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928" y="21221"/>
                </a:moveTo>
                <a:cubicBezTo>
                  <a:pt x="-4027" y="8648"/>
                  <a:pt x="6176" y="-1715"/>
                  <a:pt x="18749" y="-1822"/>
                </a:cubicBezTo>
                <a:lnTo>
                  <a:pt x="137605" y="-2782"/>
                </a:lnTo>
                <a:cubicBezTo>
                  <a:pt x="150178" y="-2881"/>
                  <a:pt x="160549" y="7330"/>
                  <a:pt x="160656" y="19903"/>
                </a:cubicBezTo>
                <a:lnTo>
                  <a:pt x="161220" y="90350"/>
                </a:lnTo>
                <a:cubicBezTo>
                  <a:pt x="161311" y="102923"/>
                  <a:pt x="151116" y="113294"/>
                  <a:pt x="138543" y="113393"/>
                </a:cubicBezTo>
                <a:lnTo>
                  <a:pt x="19686" y="114353"/>
                </a:lnTo>
                <a:cubicBezTo>
                  <a:pt x="7113" y="114452"/>
                  <a:pt x="-3257" y="104249"/>
                  <a:pt x="-3364" y="91676"/>
                </a:cubicBezTo>
                <a:lnTo>
                  <a:pt x="-3928" y="2122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6D57D7EF-3066-4E06-A713-209BFAA4A43F}"/>
              </a:ext>
            </a:extLst>
          </p:cNvPr>
          <p:cNvSpPr/>
          <p:nvPr/>
        </p:nvSpPr>
        <p:spPr>
          <a:xfrm flipV="1">
            <a:off x="5800000" y="4120225"/>
            <a:ext cx="165141" cy="117128"/>
          </a:xfrm>
          <a:custGeom>
            <a:avLst/>
            <a:gdLst>
              <a:gd name="connsiteX0" fmla="*/ -3683 w 165141"/>
              <a:gd name="connsiteY0" fmla="*/ 21211 h 117128"/>
              <a:gd name="connsiteX1" fmla="*/ 18994 w 165141"/>
              <a:gd name="connsiteY1" fmla="*/ -1824 h 117128"/>
              <a:gd name="connsiteX2" fmla="*/ 137843 w 165141"/>
              <a:gd name="connsiteY2" fmla="*/ -2784 h 117128"/>
              <a:gd name="connsiteX3" fmla="*/ 160894 w 165141"/>
              <a:gd name="connsiteY3" fmla="*/ 19893 h 117128"/>
              <a:gd name="connsiteX4" fmla="*/ 161457 w 165141"/>
              <a:gd name="connsiteY4" fmla="*/ 90347 h 117128"/>
              <a:gd name="connsiteX5" fmla="*/ 138788 w 165141"/>
              <a:gd name="connsiteY5" fmla="*/ 113390 h 117128"/>
              <a:gd name="connsiteX6" fmla="*/ 19924 w 165141"/>
              <a:gd name="connsiteY6" fmla="*/ 114343 h 117128"/>
              <a:gd name="connsiteX7" fmla="*/ -3119 w 165141"/>
              <a:gd name="connsiteY7" fmla="*/ 91673 h 117128"/>
              <a:gd name="connsiteX8" fmla="*/ -3683 w 165141"/>
              <a:gd name="connsiteY8" fmla="*/ 21211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683" y="21211"/>
                </a:moveTo>
                <a:cubicBezTo>
                  <a:pt x="-3782" y="8646"/>
                  <a:pt x="6414" y="-1725"/>
                  <a:pt x="18994" y="-1824"/>
                </a:cubicBezTo>
                <a:lnTo>
                  <a:pt x="137843" y="-2784"/>
                </a:lnTo>
                <a:cubicBezTo>
                  <a:pt x="150424" y="-2883"/>
                  <a:pt x="160787" y="7320"/>
                  <a:pt x="160894" y="19893"/>
                </a:cubicBezTo>
                <a:lnTo>
                  <a:pt x="161457" y="90347"/>
                </a:lnTo>
                <a:cubicBezTo>
                  <a:pt x="161564" y="102920"/>
                  <a:pt x="151361" y="113284"/>
                  <a:pt x="138788" y="113390"/>
                </a:cubicBezTo>
                <a:lnTo>
                  <a:pt x="19924" y="114343"/>
                </a:lnTo>
                <a:cubicBezTo>
                  <a:pt x="7351" y="114442"/>
                  <a:pt x="-3020" y="104239"/>
                  <a:pt x="-3119" y="91673"/>
                </a:cubicBezTo>
                <a:lnTo>
                  <a:pt x="-3683" y="2121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55EA3978-3FC2-4825-9375-64A93E3F00CD}"/>
              </a:ext>
            </a:extLst>
          </p:cNvPr>
          <p:cNvSpPr/>
          <p:nvPr/>
        </p:nvSpPr>
        <p:spPr>
          <a:xfrm flipV="1">
            <a:off x="5583996" y="4118480"/>
            <a:ext cx="165134" cy="117135"/>
          </a:xfrm>
          <a:custGeom>
            <a:avLst/>
            <a:gdLst>
              <a:gd name="connsiteX0" fmla="*/ -3437 w 165134"/>
              <a:gd name="connsiteY0" fmla="*/ 21216 h 117135"/>
              <a:gd name="connsiteX1" fmla="*/ 19233 w 165134"/>
              <a:gd name="connsiteY1" fmla="*/ -1827 h 117135"/>
              <a:gd name="connsiteX2" fmla="*/ 138097 w 165134"/>
              <a:gd name="connsiteY2" fmla="*/ -2787 h 117135"/>
              <a:gd name="connsiteX3" fmla="*/ 161132 w 165134"/>
              <a:gd name="connsiteY3" fmla="*/ 19890 h 117135"/>
              <a:gd name="connsiteX4" fmla="*/ 161696 w 165134"/>
              <a:gd name="connsiteY4" fmla="*/ 90345 h 117135"/>
              <a:gd name="connsiteX5" fmla="*/ 139026 w 165134"/>
              <a:gd name="connsiteY5" fmla="*/ 113388 h 117135"/>
              <a:gd name="connsiteX6" fmla="*/ 20170 w 165134"/>
              <a:gd name="connsiteY6" fmla="*/ 114348 h 117135"/>
              <a:gd name="connsiteX7" fmla="*/ -2873 w 165134"/>
              <a:gd name="connsiteY7" fmla="*/ 91671 h 117135"/>
              <a:gd name="connsiteX8" fmla="*/ -3437 w 165134"/>
              <a:gd name="connsiteY8" fmla="*/ 21216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3437" y="21216"/>
                </a:moveTo>
                <a:cubicBezTo>
                  <a:pt x="-3544" y="8643"/>
                  <a:pt x="6660" y="-1727"/>
                  <a:pt x="19233" y="-1827"/>
                </a:cubicBezTo>
                <a:lnTo>
                  <a:pt x="138097" y="-2787"/>
                </a:lnTo>
                <a:cubicBezTo>
                  <a:pt x="150662" y="-2886"/>
                  <a:pt x="161040" y="7317"/>
                  <a:pt x="161132" y="19890"/>
                </a:cubicBezTo>
                <a:lnTo>
                  <a:pt x="161696" y="90345"/>
                </a:lnTo>
                <a:cubicBezTo>
                  <a:pt x="161802" y="102918"/>
                  <a:pt x="151599" y="113281"/>
                  <a:pt x="139026" y="113388"/>
                </a:cubicBezTo>
                <a:lnTo>
                  <a:pt x="20170" y="114348"/>
                </a:lnTo>
                <a:cubicBezTo>
                  <a:pt x="7597" y="114447"/>
                  <a:pt x="-2774" y="104244"/>
                  <a:pt x="-2873" y="91671"/>
                </a:cubicBezTo>
                <a:lnTo>
                  <a:pt x="-3437" y="2121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6034F727-8C23-4F01-8A0E-A1FE73424916}"/>
              </a:ext>
            </a:extLst>
          </p:cNvPr>
          <p:cNvSpPr/>
          <p:nvPr/>
        </p:nvSpPr>
        <p:spPr>
          <a:xfrm flipV="1">
            <a:off x="5367985" y="4116742"/>
            <a:ext cx="165149" cy="117128"/>
          </a:xfrm>
          <a:custGeom>
            <a:avLst/>
            <a:gdLst>
              <a:gd name="connsiteX0" fmla="*/ -3191 w 165149"/>
              <a:gd name="connsiteY0" fmla="*/ 21206 h 117128"/>
              <a:gd name="connsiteX1" fmla="*/ 19486 w 165149"/>
              <a:gd name="connsiteY1" fmla="*/ -1837 h 117128"/>
              <a:gd name="connsiteX2" fmla="*/ 138342 w 165149"/>
              <a:gd name="connsiteY2" fmla="*/ -2789 h 117128"/>
              <a:gd name="connsiteX3" fmla="*/ 161393 w 165149"/>
              <a:gd name="connsiteY3" fmla="*/ 19880 h 117128"/>
              <a:gd name="connsiteX4" fmla="*/ 161957 w 165149"/>
              <a:gd name="connsiteY4" fmla="*/ 90335 h 117128"/>
              <a:gd name="connsiteX5" fmla="*/ 139280 w 165149"/>
              <a:gd name="connsiteY5" fmla="*/ 113377 h 117128"/>
              <a:gd name="connsiteX6" fmla="*/ 20423 w 165149"/>
              <a:gd name="connsiteY6" fmla="*/ 114338 h 117128"/>
              <a:gd name="connsiteX7" fmla="*/ -2627 w 165149"/>
              <a:gd name="connsiteY7" fmla="*/ 91660 h 117128"/>
              <a:gd name="connsiteX8" fmla="*/ -3191 w 165149"/>
              <a:gd name="connsiteY8" fmla="*/ 2120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91" y="21206"/>
                </a:moveTo>
                <a:cubicBezTo>
                  <a:pt x="-3290" y="8633"/>
                  <a:pt x="6913" y="-1738"/>
                  <a:pt x="19486" y="-1837"/>
                </a:cubicBezTo>
                <a:lnTo>
                  <a:pt x="138342" y="-2789"/>
                </a:lnTo>
                <a:cubicBezTo>
                  <a:pt x="150915" y="-2896"/>
                  <a:pt x="161286" y="7307"/>
                  <a:pt x="161393" y="19880"/>
                </a:cubicBezTo>
                <a:lnTo>
                  <a:pt x="161957" y="90335"/>
                </a:lnTo>
                <a:cubicBezTo>
                  <a:pt x="162048" y="102908"/>
                  <a:pt x="151853" y="113278"/>
                  <a:pt x="139280" y="113377"/>
                </a:cubicBezTo>
                <a:lnTo>
                  <a:pt x="20423" y="114338"/>
                </a:lnTo>
                <a:cubicBezTo>
                  <a:pt x="7850" y="114437"/>
                  <a:pt x="-2521" y="104233"/>
                  <a:pt x="-2627" y="91660"/>
                </a:cubicBezTo>
                <a:lnTo>
                  <a:pt x="-3191" y="2120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8F861658-FF82-469C-988E-9018FE2141EA}"/>
              </a:ext>
            </a:extLst>
          </p:cNvPr>
          <p:cNvSpPr/>
          <p:nvPr/>
        </p:nvSpPr>
        <p:spPr>
          <a:xfrm flipV="1">
            <a:off x="5151981" y="4115005"/>
            <a:ext cx="165141" cy="117128"/>
          </a:xfrm>
          <a:custGeom>
            <a:avLst/>
            <a:gdLst>
              <a:gd name="connsiteX0" fmla="*/ -2946 w 165141"/>
              <a:gd name="connsiteY0" fmla="*/ 21204 h 117128"/>
              <a:gd name="connsiteX1" fmla="*/ 19732 w 165141"/>
              <a:gd name="connsiteY1" fmla="*/ -1832 h 117128"/>
              <a:gd name="connsiteX2" fmla="*/ 138588 w 165141"/>
              <a:gd name="connsiteY2" fmla="*/ -2792 h 117128"/>
              <a:gd name="connsiteX3" fmla="*/ 161631 w 165141"/>
              <a:gd name="connsiteY3" fmla="*/ 19885 h 117128"/>
              <a:gd name="connsiteX4" fmla="*/ 162195 w 165141"/>
              <a:gd name="connsiteY4" fmla="*/ 90332 h 117128"/>
              <a:gd name="connsiteX5" fmla="*/ 139525 w 165141"/>
              <a:gd name="connsiteY5" fmla="*/ 113382 h 117128"/>
              <a:gd name="connsiteX6" fmla="*/ 20661 w 165141"/>
              <a:gd name="connsiteY6" fmla="*/ 114335 h 117128"/>
              <a:gd name="connsiteX7" fmla="*/ -2382 w 165141"/>
              <a:gd name="connsiteY7" fmla="*/ 91666 h 117128"/>
              <a:gd name="connsiteX8" fmla="*/ -2946 w 165141"/>
              <a:gd name="connsiteY8" fmla="*/ 2120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946" y="21204"/>
                </a:moveTo>
                <a:cubicBezTo>
                  <a:pt x="-3044" y="8638"/>
                  <a:pt x="7151" y="-1733"/>
                  <a:pt x="19732" y="-1832"/>
                </a:cubicBezTo>
                <a:lnTo>
                  <a:pt x="138588" y="-2792"/>
                </a:lnTo>
                <a:cubicBezTo>
                  <a:pt x="151161" y="-2898"/>
                  <a:pt x="161524" y="7312"/>
                  <a:pt x="161631" y="19885"/>
                </a:cubicBezTo>
                <a:lnTo>
                  <a:pt x="162195" y="90332"/>
                </a:lnTo>
                <a:cubicBezTo>
                  <a:pt x="162301" y="102905"/>
                  <a:pt x="152091" y="113276"/>
                  <a:pt x="139525" y="113382"/>
                </a:cubicBezTo>
                <a:lnTo>
                  <a:pt x="20661" y="114335"/>
                </a:lnTo>
                <a:cubicBezTo>
                  <a:pt x="8096" y="114434"/>
                  <a:pt x="-2282" y="104231"/>
                  <a:pt x="-2382" y="91666"/>
                </a:cubicBezTo>
                <a:lnTo>
                  <a:pt x="-2946" y="2120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2555DC7B-FFE5-4AFE-A5D6-A5A4744D2CC0}"/>
              </a:ext>
            </a:extLst>
          </p:cNvPr>
          <p:cNvSpPr/>
          <p:nvPr/>
        </p:nvSpPr>
        <p:spPr>
          <a:xfrm flipV="1">
            <a:off x="4935977" y="4113268"/>
            <a:ext cx="165134" cy="117128"/>
          </a:xfrm>
          <a:custGeom>
            <a:avLst/>
            <a:gdLst>
              <a:gd name="connsiteX0" fmla="*/ -2700 w 165134"/>
              <a:gd name="connsiteY0" fmla="*/ 21208 h 117128"/>
              <a:gd name="connsiteX1" fmla="*/ 19970 w 165134"/>
              <a:gd name="connsiteY1" fmla="*/ -1834 h 117128"/>
              <a:gd name="connsiteX2" fmla="*/ 138834 w 165134"/>
              <a:gd name="connsiteY2" fmla="*/ -2794 h 117128"/>
              <a:gd name="connsiteX3" fmla="*/ 161869 w 165134"/>
              <a:gd name="connsiteY3" fmla="*/ 19883 h 117128"/>
              <a:gd name="connsiteX4" fmla="*/ 162433 w 165134"/>
              <a:gd name="connsiteY4" fmla="*/ 90337 h 117128"/>
              <a:gd name="connsiteX5" fmla="*/ 139763 w 165134"/>
              <a:gd name="connsiteY5" fmla="*/ 113380 h 117128"/>
              <a:gd name="connsiteX6" fmla="*/ 20907 w 165134"/>
              <a:gd name="connsiteY6" fmla="*/ 114332 h 117128"/>
              <a:gd name="connsiteX7" fmla="*/ -2136 w 165134"/>
              <a:gd name="connsiteY7" fmla="*/ 91663 h 117128"/>
              <a:gd name="connsiteX8" fmla="*/ -2700 w 165134"/>
              <a:gd name="connsiteY8" fmla="*/ 2120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2700" y="21208"/>
                </a:moveTo>
                <a:cubicBezTo>
                  <a:pt x="-2806" y="8636"/>
                  <a:pt x="7397" y="-1735"/>
                  <a:pt x="19970" y="-1834"/>
                </a:cubicBezTo>
                <a:lnTo>
                  <a:pt x="138834" y="-2794"/>
                </a:lnTo>
                <a:cubicBezTo>
                  <a:pt x="151399" y="-2894"/>
                  <a:pt x="161778" y="7310"/>
                  <a:pt x="161869" y="19883"/>
                </a:cubicBezTo>
                <a:lnTo>
                  <a:pt x="162433" y="90337"/>
                </a:lnTo>
                <a:cubicBezTo>
                  <a:pt x="162540" y="102910"/>
                  <a:pt x="152336" y="113281"/>
                  <a:pt x="139763" y="113380"/>
                </a:cubicBezTo>
                <a:lnTo>
                  <a:pt x="20907" y="114332"/>
                </a:lnTo>
                <a:cubicBezTo>
                  <a:pt x="8334" y="114439"/>
                  <a:pt x="-2037" y="104236"/>
                  <a:pt x="-2136" y="91663"/>
                </a:cubicBezTo>
                <a:lnTo>
                  <a:pt x="-2700" y="2120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0F1155B2-C726-4EF0-B1C9-610AC43268D6}"/>
              </a:ext>
            </a:extLst>
          </p:cNvPr>
          <p:cNvSpPr/>
          <p:nvPr/>
        </p:nvSpPr>
        <p:spPr>
          <a:xfrm flipV="1">
            <a:off x="7093689" y="4574101"/>
            <a:ext cx="165141" cy="117128"/>
          </a:xfrm>
          <a:custGeom>
            <a:avLst/>
            <a:gdLst>
              <a:gd name="connsiteX0" fmla="*/ -5154 w 165141"/>
              <a:gd name="connsiteY0" fmla="*/ 21886 h 117128"/>
              <a:gd name="connsiteX1" fmla="*/ 17523 w 165141"/>
              <a:gd name="connsiteY1" fmla="*/ -1149 h 117128"/>
              <a:gd name="connsiteX2" fmla="*/ 136380 w 165141"/>
              <a:gd name="connsiteY2" fmla="*/ -2109 h 117128"/>
              <a:gd name="connsiteX3" fmla="*/ 159422 w 165141"/>
              <a:gd name="connsiteY3" fmla="*/ 20568 h 117128"/>
              <a:gd name="connsiteX4" fmla="*/ 159986 w 165141"/>
              <a:gd name="connsiteY4" fmla="*/ 91015 h 117128"/>
              <a:gd name="connsiteX5" fmla="*/ 137317 w 165141"/>
              <a:gd name="connsiteY5" fmla="*/ 114065 h 117128"/>
              <a:gd name="connsiteX6" fmla="*/ 18453 w 165141"/>
              <a:gd name="connsiteY6" fmla="*/ 115018 h 117128"/>
              <a:gd name="connsiteX7" fmla="*/ -4582 w 165141"/>
              <a:gd name="connsiteY7" fmla="*/ 92348 h 117128"/>
              <a:gd name="connsiteX8" fmla="*/ -5154 w 165141"/>
              <a:gd name="connsiteY8" fmla="*/ 2188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4" y="21886"/>
                </a:moveTo>
                <a:cubicBezTo>
                  <a:pt x="-5253" y="9321"/>
                  <a:pt x="4950" y="-1050"/>
                  <a:pt x="17523" y="-1149"/>
                </a:cubicBezTo>
                <a:lnTo>
                  <a:pt x="136380" y="-2109"/>
                </a:lnTo>
                <a:cubicBezTo>
                  <a:pt x="148953" y="-2208"/>
                  <a:pt x="159323" y="7995"/>
                  <a:pt x="159422" y="20568"/>
                </a:cubicBezTo>
                <a:lnTo>
                  <a:pt x="159986" y="91015"/>
                </a:lnTo>
                <a:cubicBezTo>
                  <a:pt x="160093" y="103595"/>
                  <a:pt x="149882" y="113959"/>
                  <a:pt x="137317" y="114065"/>
                </a:cubicBezTo>
                <a:lnTo>
                  <a:pt x="18453" y="115018"/>
                </a:lnTo>
                <a:cubicBezTo>
                  <a:pt x="5888" y="115117"/>
                  <a:pt x="-4483" y="104921"/>
                  <a:pt x="-4582" y="92348"/>
                </a:cubicBezTo>
                <a:lnTo>
                  <a:pt x="-5154" y="2188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1EF6C4C9-E2F1-46C6-B79A-F336DBBA4EAF}"/>
              </a:ext>
            </a:extLst>
          </p:cNvPr>
          <p:cNvSpPr/>
          <p:nvPr/>
        </p:nvSpPr>
        <p:spPr>
          <a:xfrm flipV="1">
            <a:off x="6877686" y="4572356"/>
            <a:ext cx="165141" cy="117135"/>
          </a:xfrm>
          <a:custGeom>
            <a:avLst/>
            <a:gdLst>
              <a:gd name="connsiteX0" fmla="*/ -4908 w 165141"/>
              <a:gd name="connsiteY0" fmla="*/ 21891 h 117135"/>
              <a:gd name="connsiteX1" fmla="*/ 17761 w 165141"/>
              <a:gd name="connsiteY1" fmla="*/ -1152 h 117135"/>
              <a:gd name="connsiteX2" fmla="*/ 136618 w 165141"/>
              <a:gd name="connsiteY2" fmla="*/ -2112 h 117135"/>
              <a:gd name="connsiteX3" fmla="*/ 159668 w 165141"/>
              <a:gd name="connsiteY3" fmla="*/ 20565 h 117135"/>
              <a:gd name="connsiteX4" fmla="*/ 160232 w 165141"/>
              <a:gd name="connsiteY4" fmla="*/ 91020 h 117135"/>
              <a:gd name="connsiteX5" fmla="*/ 137555 w 165141"/>
              <a:gd name="connsiteY5" fmla="*/ 114063 h 117135"/>
              <a:gd name="connsiteX6" fmla="*/ 18699 w 165141"/>
              <a:gd name="connsiteY6" fmla="*/ 115023 h 117135"/>
              <a:gd name="connsiteX7" fmla="*/ -4344 w 165141"/>
              <a:gd name="connsiteY7" fmla="*/ 92346 h 117135"/>
              <a:gd name="connsiteX8" fmla="*/ -4908 w 165141"/>
              <a:gd name="connsiteY8" fmla="*/ 2189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4908" y="21891"/>
                </a:moveTo>
                <a:cubicBezTo>
                  <a:pt x="-5015" y="9318"/>
                  <a:pt x="5188" y="-1053"/>
                  <a:pt x="17761" y="-1152"/>
                </a:cubicBezTo>
                <a:lnTo>
                  <a:pt x="136618" y="-2112"/>
                </a:lnTo>
                <a:cubicBezTo>
                  <a:pt x="149198" y="-2211"/>
                  <a:pt x="159561" y="7992"/>
                  <a:pt x="159668" y="20565"/>
                </a:cubicBezTo>
                <a:lnTo>
                  <a:pt x="160232" y="91020"/>
                </a:lnTo>
                <a:cubicBezTo>
                  <a:pt x="160339" y="103593"/>
                  <a:pt x="150135" y="113963"/>
                  <a:pt x="137555" y="114063"/>
                </a:cubicBezTo>
                <a:lnTo>
                  <a:pt x="18699" y="115023"/>
                </a:lnTo>
                <a:cubicBezTo>
                  <a:pt x="6126" y="115122"/>
                  <a:pt x="-4238" y="104911"/>
                  <a:pt x="-4344" y="92346"/>
                </a:cubicBezTo>
                <a:lnTo>
                  <a:pt x="-4908" y="2189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39F0EB4C-7A5A-47CC-B2F8-C7D47D3CDCB4}"/>
              </a:ext>
            </a:extLst>
          </p:cNvPr>
          <p:cNvSpPr/>
          <p:nvPr/>
        </p:nvSpPr>
        <p:spPr>
          <a:xfrm flipV="1">
            <a:off x="6661675" y="4570619"/>
            <a:ext cx="165149" cy="117128"/>
          </a:xfrm>
          <a:custGeom>
            <a:avLst/>
            <a:gdLst>
              <a:gd name="connsiteX0" fmla="*/ -4663 w 165149"/>
              <a:gd name="connsiteY0" fmla="*/ 21881 h 117128"/>
              <a:gd name="connsiteX1" fmla="*/ 18014 w 165149"/>
              <a:gd name="connsiteY1" fmla="*/ -1162 h 117128"/>
              <a:gd name="connsiteX2" fmla="*/ 136879 w 165149"/>
              <a:gd name="connsiteY2" fmla="*/ -2114 h 117128"/>
              <a:gd name="connsiteX3" fmla="*/ 159914 w 165149"/>
              <a:gd name="connsiteY3" fmla="*/ 20555 h 117128"/>
              <a:gd name="connsiteX4" fmla="*/ 160485 w 165149"/>
              <a:gd name="connsiteY4" fmla="*/ 91010 h 117128"/>
              <a:gd name="connsiteX5" fmla="*/ 137816 w 165149"/>
              <a:gd name="connsiteY5" fmla="*/ 114052 h 117128"/>
              <a:gd name="connsiteX6" fmla="*/ 18952 w 165149"/>
              <a:gd name="connsiteY6" fmla="*/ 115012 h 117128"/>
              <a:gd name="connsiteX7" fmla="*/ -4099 w 165149"/>
              <a:gd name="connsiteY7" fmla="*/ 92335 h 117128"/>
              <a:gd name="connsiteX8" fmla="*/ -4663 w 165149"/>
              <a:gd name="connsiteY8" fmla="*/ 21881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3" y="21881"/>
                </a:moveTo>
                <a:cubicBezTo>
                  <a:pt x="-4762" y="9308"/>
                  <a:pt x="5441" y="-1063"/>
                  <a:pt x="18014" y="-1162"/>
                </a:cubicBezTo>
                <a:lnTo>
                  <a:pt x="136879" y="-2114"/>
                </a:lnTo>
                <a:cubicBezTo>
                  <a:pt x="149444" y="-2213"/>
                  <a:pt x="159815" y="7982"/>
                  <a:pt x="159914" y="20555"/>
                </a:cubicBezTo>
                <a:lnTo>
                  <a:pt x="160485" y="91010"/>
                </a:lnTo>
                <a:cubicBezTo>
                  <a:pt x="160584" y="103583"/>
                  <a:pt x="150381" y="113953"/>
                  <a:pt x="137816" y="114052"/>
                </a:cubicBezTo>
                <a:lnTo>
                  <a:pt x="18952" y="115012"/>
                </a:lnTo>
                <a:cubicBezTo>
                  <a:pt x="6379" y="115111"/>
                  <a:pt x="-3992" y="104908"/>
                  <a:pt x="-4099" y="92335"/>
                </a:cubicBezTo>
                <a:lnTo>
                  <a:pt x="-4663" y="2188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E09894E7-ED54-4114-B24E-9605E91FD18C}"/>
              </a:ext>
            </a:extLst>
          </p:cNvPr>
          <p:cNvSpPr/>
          <p:nvPr/>
        </p:nvSpPr>
        <p:spPr>
          <a:xfrm flipV="1">
            <a:off x="6445671" y="4568881"/>
            <a:ext cx="165149" cy="117128"/>
          </a:xfrm>
          <a:custGeom>
            <a:avLst/>
            <a:gdLst>
              <a:gd name="connsiteX0" fmla="*/ -4417 w 165149"/>
              <a:gd name="connsiteY0" fmla="*/ 21886 h 117128"/>
              <a:gd name="connsiteX1" fmla="*/ 18260 w 165149"/>
              <a:gd name="connsiteY1" fmla="*/ -1157 h 117128"/>
              <a:gd name="connsiteX2" fmla="*/ 137117 w 165149"/>
              <a:gd name="connsiteY2" fmla="*/ -2117 h 117128"/>
              <a:gd name="connsiteX3" fmla="*/ 160159 w 165149"/>
              <a:gd name="connsiteY3" fmla="*/ 20560 h 117128"/>
              <a:gd name="connsiteX4" fmla="*/ 160731 w 165149"/>
              <a:gd name="connsiteY4" fmla="*/ 91007 h 117128"/>
              <a:gd name="connsiteX5" fmla="*/ 138054 w 165149"/>
              <a:gd name="connsiteY5" fmla="*/ 114050 h 117128"/>
              <a:gd name="connsiteX6" fmla="*/ 19190 w 165149"/>
              <a:gd name="connsiteY6" fmla="*/ 115010 h 117128"/>
              <a:gd name="connsiteX7" fmla="*/ -3845 w 165149"/>
              <a:gd name="connsiteY7" fmla="*/ 92333 h 117128"/>
              <a:gd name="connsiteX8" fmla="*/ -4417 w 165149"/>
              <a:gd name="connsiteY8" fmla="*/ 2188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417" y="21886"/>
                </a:moveTo>
                <a:cubicBezTo>
                  <a:pt x="-4516" y="9313"/>
                  <a:pt x="5687" y="-1058"/>
                  <a:pt x="18260" y="-1157"/>
                </a:cubicBezTo>
                <a:lnTo>
                  <a:pt x="137117" y="-2117"/>
                </a:lnTo>
                <a:cubicBezTo>
                  <a:pt x="149690" y="-2216"/>
                  <a:pt x="160053" y="7987"/>
                  <a:pt x="160159" y="20560"/>
                </a:cubicBezTo>
                <a:lnTo>
                  <a:pt x="160731" y="91007"/>
                </a:lnTo>
                <a:cubicBezTo>
                  <a:pt x="160830" y="103580"/>
                  <a:pt x="150619" y="113951"/>
                  <a:pt x="138054" y="114050"/>
                </a:cubicBezTo>
                <a:lnTo>
                  <a:pt x="19190" y="115010"/>
                </a:lnTo>
                <a:cubicBezTo>
                  <a:pt x="6625" y="115109"/>
                  <a:pt x="-3746" y="104906"/>
                  <a:pt x="-3845" y="92333"/>
                </a:cubicBezTo>
                <a:lnTo>
                  <a:pt x="-4417" y="2188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A852967F-A8F5-4268-AFFE-78F7FBE6935B}"/>
              </a:ext>
            </a:extLst>
          </p:cNvPr>
          <p:cNvSpPr/>
          <p:nvPr/>
        </p:nvSpPr>
        <p:spPr>
          <a:xfrm flipV="1">
            <a:off x="6229667" y="4567144"/>
            <a:ext cx="165141" cy="117128"/>
          </a:xfrm>
          <a:custGeom>
            <a:avLst/>
            <a:gdLst>
              <a:gd name="connsiteX0" fmla="*/ -4171 w 165141"/>
              <a:gd name="connsiteY0" fmla="*/ 21884 h 117128"/>
              <a:gd name="connsiteX1" fmla="*/ 18506 w 165141"/>
              <a:gd name="connsiteY1" fmla="*/ -1159 h 117128"/>
              <a:gd name="connsiteX2" fmla="*/ 137355 w 165141"/>
              <a:gd name="connsiteY2" fmla="*/ -2119 h 117128"/>
              <a:gd name="connsiteX3" fmla="*/ 160405 w 165141"/>
              <a:gd name="connsiteY3" fmla="*/ 20558 h 117128"/>
              <a:gd name="connsiteX4" fmla="*/ 160969 w 165141"/>
              <a:gd name="connsiteY4" fmla="*/ 91012 h 117128"/>
              <a:gd name="connsiteX5" fmla="*/ 138292 w 165141"/>
              <a:gd name="connsiteY5" fmla="*/ 114055 h 117128"/>
              <a:gd name="connsiteX6" fmla="*/ 19443 w 165141"/>
              <a:gd name="connsiteY6" fmla="*/ 115007 h 117128"/>
              <a:gd name="connsiteX7" fmla="*/ -3607 w 165141"/>
              <a:gd name="connsiteY7" fmla="*/ 92338 h 117128"/>
              <a:gd name="connsiteX8" fmla="*/ -4171 w 165141"/>
              <a:gd name="connsiteY8" fmla="*/ 2188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171" y="21884"/>
                </a:moveTo>
                <a:cubicBezTo>
                  <a:pt x="-4278" y="9311"/>
                  <a:pt x="5925" y="-1060"/>
                  <a:pt x="18506" y="-1159"/>
                </a:cubicBezTo>
                <a:lnTo>
                  <a:pt x="137355" y="-2119"/>
                </a:lnTo>
                <a:cubicBezTo>
                  <a:pt x="149935" y="-2218"/>
                  <a:pt x="160298" y="7985"/>
                  <a:pt x="160405" y="20558"/>
                </a:cubicBezTo>
                <a:lnTo>
                  <a:pt x="160969" y="91012"/>
                </a:lnTo>
                <a:cubicBezTo>
                  <a:pt x="161076" y="103585"/>
                  <a:pt x="150872" y="113956"/>
                  <a:pt x="138292" y="114055"/>
                </a:cubicBezTo>
                <a:lnTo>
                  <a:pt x="19443" y="115007"/>
                </a:lnTo>
                <a:cubicBezTo>
                  <a:pt x="6863" y="115106"/>
                  <a:pt x="-3501" y="104911"/>
                  <a:pt x="-3607" y="92338"/>
                </a:cubicBezTo>
                <a:lnTo>
                  <a:pt x="-4171" y="2188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5604C006-2D19-4A05-B7B0-DA49C50AE3A9}"/>
              </a:ext>
            </a:extLst>
          </p:cNvPr>
          <p:cNvSpPr/>
          <p:nvPr/>
        </p:nvSpPr>
        <p:spPr>
          <a:xfrm flipV="1">
            <a:off x="6013656" y="4565399"/>
            <a:ext cx="165149" cy="117135"/>
          </a:xfrm>
          <a:custGeom>
            <a:avLst/>
            <a:gdLst>
              <a:gd name="connsiteX0" fmla="*/ -3926 w 165149"/>
              <a:gd name="connsiteY0" fmla="*/ 21881 h 117135"/>
              <a:gd name="connsiteX1" fmla="*/ 18751 w 165149"/>
              <a:gd name="connsiteY1" fmla="*/ -1162 h 117135"/>
              <a:gd name="connsiteX2" fmla="*/ 137616 w 165149"/>
              <a:gd name="connsiteY2" fmla="*/ -2122 h 117135"/>
              <a:gd name="connsiteX3" fmla="*/ 160651 w 165149"/>
              <a:gd name="connsiteY3" fmla="*/ 20555 h 117135"/>
              <a:gd name="connsiteX4" fmla="*/ 161222 w 165149"/>
              <a:gd name="connsiteY4" fmla="*/ 91009 h 117135"/>
              <a:gd name="connsiteX5" fmla="*/ 138545 w 165149"/>
              <a:gd name="connsiteY5" fmla="*/ 114052 h 117135"/>
              <a:gd name="connsiteX6" fmla="*/ 19689 w 165149"/>
              <a:gd name="connsiteY6" fmla="*/ 115012 h 117135"/>
              <a:gd name="connsiteX7" fmla="*/ -3354 w 165149"/>
              <a:gd name="connsiteY7" fmla="*/ 92335 h 117135"/>
              <a:gd name="connsiteX8" fmla="*/ -3926 w 165149"/>
              <a:gd name="connsiteY8" fmla="*/ 2188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926" y="21881"/>
                </a:moveTo>
                <a:cubicBezTo>
                  <a:pt x="-4025" y="9308"/>
                  <a:pt x="6178" y="-1063"/>
                  <a:pt x="18751" y="-1162"/>
                </a:cubicBezTo>
                <a:lnTo>
                  <a:pt x="137616" y="-2122"/>
                </a:lnTo>
                <a:cubicBezTo>
                  <a:pt x="150181" y="-2221"/>
                  <a:pt x="160551" y="7982"/>
                  <a:pt x="160651" y="20555"/>
                </a:cubicBezTo>
                <a:lnTo>
                  <a:pt x="161222" y="91009"/>
                </a:lnTo>
                <a:cubicBezTo>
                  <a:pt x="161321" y="103582"/>
                  <a:pt x="151118" y="113953"/>
                  <a:pt x="138545" y="114052"/>
                </a:cubicBezTo>
                <a:lnTo>
                  <a:pt x="19689" y="115012"/>
                </a:lnTo>
                <a:cubicBezTo>
                  <a:pt x="7116" y="115112"/>
                  <a:pt x="-3255" y="104908"/>
                  <a:pt x="-3354" y="92335"/>
                </a:cubicBezTo>
                <a:lnTo>
                  <a:pt x="-3926" y="2188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77FC32C3-A25A-4CCF-8343-8212E00328AA}"/>
              </a:ext>
            </a:extLst>
          </p:cNvPr>
          <p:cNvSpPr/>
          <p:nvPr/>
        </p:nvSpPr>
        <p:spPr>
          <a:xfrm flipV="1">
            <a:off x="5797653" y="4563662"/>
            <a:ext cx="165149" cy="117128"/>
          </a:xfrm>
          <a:custGeom>
            <a:avLst/>
            <a:gdLst>
              <a:gd name="connsiteX0" fmla="*/ -3680 w 165149"/>
              <a:gd name="connsiteY0" fmla="*/ 21878 h 117128"/>
              <a:gd name="connsiteX1" fmla="*/ 18997 w 165149"/>
              <a:gd name="connsiteY1" fmla="*/ -1172 h 117128"/>
              <a:gd name="connsiteX2" fmla="*/ 137854 w 165149"/>
              <a:gd name="connsiteY2" fmla="*/ -2124 h 117128"/>
              <a:gd name="connsiteX3" fmla="*/ 160896 w 165149"/>
              <a:gd name="connsiteY3" fmla="*/ 20545 h 117128"/>
              <a:gd name="connsiteX4" fmla="*/ 161468 w 165149"/>
              <a:gd name="connsiteY4" fmla="*/ 90999 h 117128"/>
              <a:gd name="connsiteX5" fmla="*/ 138791 w 165149"/>
              <a:gd name="connsiteY5" fmla="*/ 114042 h 117128"/>
              <a:gd name="connsiteX6" fmla="*/ 19927 w 165149"/>
              <a:gd name="connsiteY6" fmla="*/ 115002 h 117128"/>
              <a:gd name="connsiteX7" fmla="*/ -3108 w 165149"/>
              <a:gd name="connsiteY7" fmla="*/ 92325 h 117128"/>
              <a:gd name="connsiteX8" fmla="*/ -3680 w 165149"/>
              <a:gd name="connsiteY8" fmla="*/ 2187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0" y="21878"/>
                </a:moveTo>
                <a:cubicBezTo>
                  <a:pt x="-3779" y="9306"/>
                  <a:pt x="6424" y="-1065"/>
                  <a:pt x="18997" y="-1172"/>
                </a:cubicBezTo>
                <a:lnTo>
                  <a:pt x="137854" y="-2124"/>
                </a:lnTo>
                <a:cubicBezTo>
                  <a:pt x="150427" y="-2231"/>
                  <a:pt x="160797" y="7972"/>
                  <a:pt x="160896" y="20545"/>
                </a:cubicBezTo>
                <a:lnTo>
                  <a:pt x="161468" y="90999"/>
                </a:lnTo>
                <a:cubicBezTo>
                  <a:pt x="161567" y="103572"/>
                  <a:pt x="151356" y="113943"/>
                  <a:pt x="138791" y="114042"/>
                </a:cubicBezTo>
                <a:lnTo>
                  <a:pt x="19927" y="115002"/>
                </a:lnTo>
                <a:cubicBezTo>
                  <a:pt x="7362" y="115101"/>
                  <a:pt x="-3009" y="104898"/>
                  <a:pt x="-3108" y="92325"/>
                </a:cubicBezTo>
                <a:lnTo>
                  <a:pt x="-3680" y="2187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99E87FCB-7692-4D92-BE58-D1BB3642E4CD}"/>
              </a:ext>
            </a:extLst>
          </p:cNvPr>
          <p:cNvSpPr/>
          <p:nvPr/>
        </p:nvSpPr>
        <p:spPr>
          <a:xfrm flipV="1">
            <a:off x="5581649" y="4561924"/>
            <a:ext cx="165141" cy="117128"/>
          </a:xfrm>
          <a:custGeom>
            <a:avLst/>
            <a:gdLst>
              <a:gd name="connsiteX0" fmla="*/ -3434 w 165141"/>
              <a:gd name="connsiteY0" fmla="*/ 21876 h 117128"/>
              <a:gd name="connsiteX1" fmla="*/ 19243 w 165141"/>
              <a:gd name="connsiteY1" fmla="*/ -1167 h 117128"/>
              <a:gd name="connsiteX2" fmla="*/ 138092 w 165141"/>
              <a:gd name="connsiteY2" fmla="*/ -2127 h 117128"/>
              <a:gd name="connsiteX3" fmla="*/ 161142 w 165141"/>
              <a:gd name="connsiteY3" fmla="*/ 20550 h 117128"/>
              <a:gd name="connsiteX4" fmla="*/ 161706 w 165141"/>
              <a:gd name="connsiteY4" fmla="*/ 91004 h 117128"/>
              <a:gd name="connsiteX5" fmla="*/ 139029 w 165141"/>
              <a:gd name="connsiteY5" fmla="*/ 114047 h 117128"/>
              <a:gd name="connsiteX6" fmla="*/ 20180 w 165141"/>
              <a:gd name="connsiteY6" fmla="*/ 115000 h 117128"/>
              <a:gd name="connsiteX7" fmla="*/ -2870 w 165141"/>
              <a:gd name="connsiteY7" fmla="*/ 92330 h 117128"/>
              <a:gd name="connsiteX8" fmla="*/ -3434 w 165141"/>
              <a:gd name="connsiteY8" fmla="*/ 2187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434" y="21876"/>
                </a:moveTo>
                <a:cubicBezTo>
                  <a:pt x="-3541" y="9303"/>
                  <a:pt x="6662" y="-1068"/>
                  <a:pt x="19243" y="-1167"/>
                </a:cubicBezTo>
                <a:lnTo>
                  <a:pt x="138092" y="-2127"/>
                </a:lnTo>
                <a:cubicBezTo>
                  <a:pt x="150672" y="-2234"/>
                  <a:pt x="161036" y="7977"/>
                  <a:pt x="161142" y="20550"/>
                </a:cubicBezTo>
                <a:lnTo>
                  <a:pt x="161706" y="91004"/>
                </a:lnTo>
                <a:cubicBezTo>
                  <a:pt x="161805" y="103570"/>
                  <a:pt x="151610" y="113941"/>
                  <a:pt x="139029" y="114047"/>
                </a:cubicBezTo>
                <a:lnTo>
                  <a:pt x="20180" y="115000"/>
                </a:lnTo>
                <a:cubicBezTo>
                  <a:pt x="7600" y="115106"/>
                  <a:pt x="-2764" y="104903"/>
                  <a:pt x="-2870" y="92330"/>
                </a:cubicBezTo>
                <a:lnTo>
                  <a:pt x="-3434" y="2187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E7B36993-75C4-422D-A6FC-2213E3BB428D}"/>
              </a:ext>
            </a:extLst>
          </p:cNvPr>
          <p:cNvSpPr/>
          <p:nvPr/>
        </p:nvSpPr>
        <p:spPr>
          <a:xfrm flipV="1">
            <a:off x="5365638" y="4560187"/>
            <a:ext cx="165149" cy="117128"/>
          </a:xfrm>
          <a:custGeom>
            <a:avLst/>
            <a:gdLst>
              <a:gd name="connsiteX0" fmla="*/ -3189 w 165149"/>
              <a:gd name="connsiteY0" fmla="*/ 21873 h 117128"/>
              <a:gd name="connsiteX1" fmla="*/ 19489 w 165149"/>
              <a:gd name="connsiteY1" fmla="*/ -1170 h 117128"/>
              <a:gd name="connsiteX2" fmla="*/ 138353 w 165149"/>
              <a:gd name="connsiteY2" fmla="*/ -2130 h 117128"/>
              <a:gd name="connsiteX3" fmla="*/ 161388 w 165149"/>
              <a:gd name="connsiteY3" fmla="*/ 20547 h 117128"/>
              <a:gd name="connsiteX4" fmla="*/ 161959 w 165149"/>
              <a:gd name="connsiteY4" fmla="*/ 91002 h 117128"/>
              <a:gd name="connsiteX5" fmla="*/ 139282 w 165149"/>
              <a:gd name="connsiteY5" fmla="*/ 114044 h 117128"/>
              <a:gd name="connsiteX6" fmla="*/ 20426 w 165149"/>
              <a:gd name="connsiteY6" fmla="*/ 114997 h 117128"/>
              <a:gd name="connsiteX7" fmla="*/ -2617 w 165149"/>
              <a:gd name="connsiteY7" fmla="*/ 92328 h 117128"/>
              <a:gd name="connsiteX8" fmla="*/ -3189 w 165149"/>
              <a:gd name="connsiteY8" fmla="*/ 2187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89" y="21873"/>
                </a:moveTo>
                <a:cubicBezTo>
                  <a:pt x="-3288" y="9300"/>
                  <a:pt x="6923" y="-1071"/>
                  <a:pt x="19489" y="-1170"/>
                </a:cubicBezTo>
                <a:lnTo>
                  <a:pt x="138353" y="-2130"/>
                </a:lnTo>
                <a:cubicBezTo>
                  <a:pt x="150918" y="-2229"/>
                  <a:pt x="161289" y="7974"/>
                  <a:pt x="161388" y="20547"/>
                </a:cubicBezTo>
                <a:lnTo>
                  <a:pt x="161959" y="91002"/>
                </a:lnTo>
                <a:cubicBezTo>
                  <a:pt x="162058" y="103575"/>
                  <a:pt x="151855" y="113945"/>
                  <a:pt x="139282" y="114044"/>
                </a:cubicBezTo>
                <a:lnTo>
                  <a:pt x="20426" y="114997"/>
                </a:lnTo>
                <a:cubicBezTo>
                  <a:pt x="7853" y="115104"/>
                  <a:pt x="-2518" y="104900"/>
                  <a:pt x="-2617" y="92328"/>
                </a:cubicBezTo>
                <a:lnTo>
                  <a:pt x="-3189" y="2187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D93CECA2-6037-467B-89A8-78B046F8FE2C}"/>
              </a:ext>
            </a:extLst>
          </p:cNvPr>
          <p:cNvSpPr/>
          <p:nvPr/>
        </p:nvSpPr>
        <p:spPr>
          <a:xfrm flipV="1">
            <a:off x="5149634" y="4558442"/>
            <a:ext cx="165141" cy="117128"/>
          </a:xfrm>
          <a:custGeom>
            <a:avLst/>
            <a:gdLst>
              <a:gd name="connsiteX0" fmla="*/ -2943 w 165141"/>
              <a:gd name="connsiteY0" fmla="*/ 21863 h 117128"/>
              <a:gd name="connsiteX1" fmla="*/ 19734 w 165141"/>
              <a:gd name="connsiteY1" fmla="*/ -1180 h 117128"/>
              <a:gd name="connsiteX2" fmla="*/ 138591 w 165141"/>
              <a:gd name="connsiteY2" fmla="*/ -2132 h 117128"/>
              <a:gd name="connsiteX3" fmla="*/ 161633 w 165141"/>
              <a:gd name="connsiteY3" fmla="*/ 20537 h 117128"/>
              <a:gd name="connsiteX4" fmla="*/ 162197 w 165141"/>
              <a:gd name="connsiteY4" fmla="*/ 90992 h 117128"/>
              <a:gd name="connsiteX5" fmla="*/ 139528 w 165141"/>
              <a:gd name="connsiteY5" fmla="*/ 114034 h 117128"/>
              <a:gd name="connsiteX6" fmla="*/ 20664 w 165141"/>
              <a:gd name="connsiteY6" fmla="*/ 114994 h 117128"/>
              <a:gd name="connsiteX7" fmla="*/ -2371 w 165141"/>
              <a:gd name="connsiteY7" fmla="*/ 92317 h 117128"/>
              <a:gd name="connsiteX8" fmla="*/ -2943 w 165141"/>
              <a:gd name="connsiteY8" fmla="*/ 2186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943" y="21863"/>
                </a:moveTo>
                <a:cubicBezTo>
                  <a:pt x="-3042" y="9290"/>
                  <a:pt x="7161" y="-1081"/>
                  <a:pt x="19734" y="-1180"/>
                </a:cubicBezTo>
                <a:lnTo>
                  <a:pt x="138591" y="-2132"/>
                </a:lnTo>
                <a:cubicBezTo>
                  <a:pt x="151164" y="-2239"/>
                  <a:pt x="161534" y="7964"/>
                  <a:pt x="161633" y="20537"/>
                </a:cubicBezTo>
                <a:lnTo>
                  <a:pt x="162197" y="90992"/>
                </a:lnTo>
                <a:cubicBezTo>
                  <a:pt x="162304" y="103565"/>
                  <a:pt x="152093" y="113935"/>
                  <a:pt x="139528" y="114034"/>
                </a:cubicBezTo>
                <a:lnTo>
                  <a:pt x="20664" y="114994"/>
                </a:lnTo>
                <a:cubicBezTo>
                  <a:pt x="8098" y="115093"/>
                  <a:pt x="-2280" y="104890"/>
                  <a:pt x="-2371" y="92317"/>
                </a:cubicBezTo>
                <a:lnTo>
                  <a:pt x="-2943" y="2186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C7CF204F-BBDD-44DA-92AE-3E303959EC73}"/>
              </a:ext>
            </a:extLst>
          </p:cNvPr>
          <p:cNvSpPr/>
          <p:nvPr/>
        </p:nvSpPr>
        <p:spPr>
          <a:xfrm flipV="1">
            <a:off x="4933623" y="4556705"/>
            <a:ext cx="165149" cy="117128"/>
          </a:xfrm>
          <a:custGeom>
            <a:avLst/>
            <a:gdLst>
              <a:gd name="connsiteX0" fmla="*/ -2697 w 165149"/>
              <a:gd name="connsiteY0" fmla="*/ 21868 h 117128"/>
              <a:gd name="connsiteX1" fmla="*/ 19988 w 165149"/>
              <a:gd name="connsiteY1" fmla="*/ -1175 h 117128"/>
              <a:gd name="connsiteX2" fmla="*/ 138836 w 165149"/>
              <a:gd name="connsiteY2" fmla="*/ -2135 h 117128"/>
              <a:gd name="connsiteX3" fmla="*/ 161887 w 165149"/>
              <a:gd name="connsiteY3" fmla="*/ 20542 h 117128"/>
              <a:gd name="connsiteX4" fmla="*/ 162451 w 165149"/>
              <a:gd name="connsiteY4" fmla="*/ 90989 h 117128"/>
              <a:gd name="connsiteX5" fmla="*/ 139774 w 165149"/>
              <a:gd name="connsiteY5" fmla="*/ 114032 h 117128"/>
              <a:gd name="connsiteX6" fmla="*/ 20917 w 165149"/>
              <a:gd name="connsiteY6" fmla="*/ 114992 h 117128"/>
              <a:gd name="connsiteX7" fmla="*/ -2126 w 165149"/>
              <a:gd name="connsiteY7" fmla="*/ 92315 h 117128"/>
              <a:gd name="connsiteX8" fmla="*/ -2697 w 165149"/>
              <a:gd name="connsiteY8" fmla="*/ 2186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697" y="21868"/>
                </a:moveTo>
                <a:cubicBezTo>
                  <a:pt x="-2796" y="9295"/>
                  <a:pt x="7415" y="-1076"/>
                  <a:pt x="19988" y="-1175"/>
                </a:cubicBezTo>
                <a:lnTo>
                  <a:pt x="138836" y="-2135"/>
                </a:lnTo>
                <a:cubicBezTo>
                  <a:pt x="151417" y="-2234"/>
                  <a:pt x="161780" y="7962"/>
                  <a:pt x="161887" y="20542"/>
                </a:cubicBezTo>
                <a:lnTo>
                  <a:pt x="162451" y="90989"/>
                </a:lnTo>
                <a:cubicBezTo>
                  <a:pt x="162557" y="103562"/>
                  <a:pt x="152354" y="113933"/>
                  <a:pt x="139774" y="114032"/>
                </a:cubicBezTo>
                <a:lnTo>
                  <a:pt x="20917" y="114992"/>
                </a:lnTo>
                <a:cubicBezTo>
                  <a:pt x="8344" y="115098"/>
                  <a:pt x="-2027" y="104888"/>
                  <a:pt x="-2126" y="92315"/>
                </a:cubicBezTo>
                <a:lnTo>
                  <a:pt x="-2697" y="2186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86CC6AB2-EF05-44B8-A056-9BF65BEF4DC8}"/>
              </a:ext>
            </a:extLst>
          </p:cNvPr>
          <p:cNvSpPr/>
          <p:nvPr/>
        </p:nvSpPr>
        <p:spPr>
          <a:xfrm flipV="1">
            <a:off x="7093689" y="4421846"/>
            <a:ext cx="165141" cy="117128"/>
          </a:xfrm>
          <a:custGeom>
            <a:avLst/>
            <a:gdLst>
              <a:gd name="connsiteX0" fmla="*/ -5154 w 165141"/>
              <a:gd name="connsiteY0" fmla="*/ 21660 h 117128"/>
              <a:gd name="connsiteX1" fmla="*/ 17523 w 165141"/>
              <a:gd name="connsiteY1" fmla="*/ -1383 h 117128"/>
              <a:gd name="connsiteX2" fmla="*/ 136380 w 165141"/>
              <a:gd name="connsiteY2" fmla="*/ -2335 h 117128"/>
              <a:gd name="connsiteX3" fmla="*/ 159422 w 165141"/>
              <a:gd name="connsiteY3" fmla="*/ 20334 h 117128"/>
              <a:gd name="connsiteX4" fmla="*/ 159986 w 165141"/>
              <a:gd name="connsiteY4" fmla="*/ 90788 h 117128"/>
              <a:gd name="connsiteX5" fmla="*/ 137317 w 165141"/>
              <a:gd name="connsiteY5" fmla="*/ 113831 h 117128"/>
              <a:gd name="connsiteX6" fmla="*/ 18453 w 165141"/>
              <a:gd name="connsiteY6" fmla="*/ 114791 h 117128"/>
              <a:gd name="connsiteX7" fmla="*/ -4582 w 165141"/>
              <a:gd name="connsiteY7" fmla="*/ 92114 h 117128"/>
              <a:gd name="connsiteX8" fmla="*/ -5154 w 165141"/>
              <a:gd name="connsiteY8" fmla="*/ 2166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4" y="21660"/>
                </a:moveTo>
                <a:cubicBezTo>
                  <a:pt x="-5253" y="9087"/>
                  <a:pt x="4950" y="-1284"/>
                  <a:pt x="17523" y="-1383"/>
                </a:cubicBezTo>
                <a:lnTo>
                  <a:pt x="136380" y="-2335"/>
                </a:lnTo>
                <a:cubicBezTo>
                  <a:pt x="148953" y="-2442"/>
                  <a:pt x="159323" y="7761"/>
                  <a:pt x="159422" y="20334"/>
                </a:cubicBezTo>
                <a:lnTo>
                  <a:pt x="159986" y="90788"/>
                </a:lnTo>
                <a:cubicBezTo>
                  <a:pt x="160093" y="103361"/>
                  <a:pt x="149882" y="113732"/>
                  <a:pt x="137317" y="113831"/>
                </a:cubicBezTo>
                <a:lnTo>
                  <a:pt x="18453" y="114791"/>
                </a:lnTo>
                <a:cubicBezTo>
                  <a:pt x="5888" y="114890"/>
                  <a:pt x="-4483" y="104687"/>
                  <a:pt x="-4582" y="92114"/>
                </a:cubicBezTo>
                <a:lnTo>
                  <a:pt x="-5154" y="2166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E65BA0B7-7202-49B5-B131-2A904819F45C}"/>
              </a:ext>
            </a:extLst>
          </p:cNvPr>
          <p:cNvSpPr/>
          <p:nvPr/>
        </p:nvSpPr>
        <p:spPr>
          <a:xfrm flipV="1">
            <a:off x="6877686" y="4420109"/>
            <a:ext cx="165141" cy="117128"/>
          </a:xfrm>
          <a:custGeom>
            <a:avLst/>
            <a:gdLst>
              <a:gd name="connsiteX0" fmla="*/ -4908 w 165141"/>
              <a:gd name="connsiteY0" fmla="*/ 21657 h 117128"/>
              <a:gd name="connsiteX1" fmla="*/ 17769 w 165141"/>
              <a:gd name="connsiteY1" fmla="*/ -1378 h 117128"/>
              <a:gd name="connsiteX2" fmla="*/ 136618 w 165141"/>
              <a:gd name="connsiteY2" fmla="*/ -2338 h 117128"/>
              <a:gd name="connsiteX3" fmla="*/ 159668 w 165141"/>
              <a:gd name="connsiteY3" fmla="*/ 20339 h 117128"/>
              <a:gd name="connsiteX4" fmla="*/ 160232 w 165141"/>
              <a:gd name="connsiteY4" fmla="*/ 90786 h 117128"/>
              <a:gd name="connsiteX5" fmla="*/ 137555 w 165141"/>
              <a:gd name="connsiteY5" fmla="*/ 113829 h 117128"/>
              <a:gd name="connsiteX6" fmla="*/ 18706 w 165141"/>
              <a:gd name="connsiteY6" fmla="*/ 114789 h 117128"/>
              <a:gd name="connsiteX7" fmla="*/ -4344 w 165141"/>
              <a:gd name="connsiteY7" fmla="*/ 92112 h 117128"/>
              <a:gd name="connsiteX8" fmla="*/ -4908 w 165141"/>
              <a:gd name="connsiteY8" fmla="*/ 2165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908" y="21657"/>
                </a:moveTo>
                <a:cubicBezTo>
                  <a:pt x="-5015" y="9092"/>
                  <a:pt x="5188" y="-1279"/>
                  <a:pt x="17769" y="-1378"/>
                </a:cubicBezTo>
                <a:lnTo>
                  <a:pt x="136618" y="-2338"/>
                </a:lnTo>
                <a:cubicBezTo>
                  <a:pt x="149198" y="-2445"/>
                  <a:pt x="159561" y="7759"/>
                  <a:pt x="159668" y="20339"/>
                </a:cubicBezTo>
                <a:lnTo>
                  <a:pt x="160232" y="90786"/>
                </a:lnTo>
                <a:cubicBezTo>
                  <a:pt x="160339" y="103359"/>
                  <a:pt x="150135" y="113729"/>
                  <a:pt x="137555" y="113829"/>
                </a:cubicBezTo>
                <a:lnTo>
                  <a:pt x="18706" y="114789"/>
                </a:lnTo>
                <a:cubicBezTo>
                  <a:pt x="6126" y="114888"/>
                  <a:pt x="-4238" y="104685"/>
                  <a:pt x="-4344" y="92112"/>
                </a:cubicBezTo>
                <a:lnTo>
                  <a:pt x="-4908" y="2165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70CD0F68-8CA8-48DD-BBB2-A8A2C1BCA7C4}"/>
              </a:ext>
            </a:extLst>
          </p:cNvPr>
          <p:cNvSpPr/>
          <p:nvPr/>
        </p:nvSpPr>
        <p:spPr>
          <a:xfrm flipV="1">
            <a:off x="6661675" y="4418372"/>
            <a:ext cx="165149" cy="117128"/>
          </a:xfrm>
          <a:custGeom>
            <a:avLst/>
            <a:gdLst>
              <a:gd name="connsiteX0" fmla="*/ -4663 w 165149"/>
              <a:gd name="connsiteY0" fmla="*/ 21655 h 117128"/>
              <a:gd name="connsiteX1" fmla="*/ 18014 w 165149"/>
              <a:gd name="connsiteY1" fmla="*/ -1381 h 117128"/>
              <a:gd name="connsiteX2" fmla="*/ 136879 w 165149"/>
              <a:gd name="connsiteY2" fmla="*/ -2341 h 117128"/>
              <a:gd name="connsiteX3" fmla="*/ 159914 w 165149"/>
              <a:gd name="connsiteY3" fmla="*/ 20336 h 117128"/>
              <a:gd name="connsiteX4" fmla="*/ 160485 w 165149"/>
              <a:gd name="connsiteY4" fmla="*/ 90791 h 117128"/>
              <a:gd name="connsiteX5" fmla="*/ 137816 w 165149"/>
              <a:gd name="connsiteY5" fmla="*/ 113834 h 117128"/>
              <a:gd name="connsiteX6" fmla="*/ 18952 w 165149"/>
              <a:gd name="connsiteY6" fmla="*/ 114786 h 117128"/>
              <a:gd name="connsiteX7" fmla="*/ -4091 w 165149"/>
              <a:gd name="connsiteY7" fmla="*/ 92117 h 117128"/>
              <a:gd name="connsiteX8" fmla="*/ -4663 w 165149"/>
              <a:gd name="connsiteY8" fmla="*/ 2165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3" y="21655"/>
                </a:moveTo>
                <a:cubicBezTo>
                  <a:pt x="-4762" y="9089"/>
                  <a:pt x="5441" y="-1281"/>
                  <a:pt x="18014" y="-1381"/>
                </a:cubicBezTo>
                <a:lnTo>
                  <a:pt x="136879" y="-2341"/>
                </a:lnTo>
                <a:cubicBezTo>
                  <a:pt x="149444" y="-2440"/>
                  <a:pt x="159815" y="7763"/>
                  <a:pt x="159914" y="20336"/>
                </a:cubicBezTo>
                <a:lnTo>
                  <a:pt x="160485" y="90791"/>
                </a:lnTo>
                <a:cubicBezTo>
                  <a:pt x="160584" y="103364"/>
                  <a:pt x="150381" y="113727"/>
                  <a:pt x="137816" y="113834"/>
                </a:cubicBezTo>
                <a:lnTo>
                  <a:pt x="18952" y="114786"/>
                </a:lnTo>
                <a:cubicBezTo>
                  <a:pt x="6379" y="114885"/>
                  <a:pt x="-3992" y="104682"/>
                  <a:pt x="-4091" y="92117"/>
                </a:cubicBezTo>
                <a:lnTo>
                  <a:pt x="-4663" y="2165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9B1F4891-27D1-4AD9-92E5-26C9975C75A6}"/>
              </a:ext>
            </a:extLst>
          </p:cNvPr>
          <p:cNvSpPr/>
          <p:nvPr/>
        </p:nvSpPr>
        <p:spPr>
          <a:xfrm flipV="1">
            <a:off x="6445671" y="4416627"/>
            <a:ext cx="165149" cy="117135"/>
          </a:xfrm>
          <a:custGeom>
            <a:avLst/>
            <a:gdLst>
              <a:gd name="connsiteX0" fmla="*/ -4417 w 165149"/>
              <a:gd name="connsiteY0" fmla="*/ 21660 h 117135"/>
              <a:gd name="connsiteX1" fmla="*/ 18260 w 165149"/>
              <a:gd name="connsiteY1" fmla="*/ -1383 h 117135"/>
              <a:gd name="connsiteX2" fmla="*/ 137117 w 165149"/>
              <a:gd name="connsiteY2" fmla="*/ -2343 h 117135"/>
              <a:gd name="connsiteX3" fmla="*/ 160159 w 165149"/>
              <a:gd name="connsiteY3" fmla="*/ 20334 h 117135"/>
              <a:gd name="connsiteX4" fmla="*/ 160731 w 165149"/>
              <a:gd name="connsiteY4" fmla="*/ 90788 h 117135"/>
              <a:gd name="connsiteX5" fmla="*/ 138054 w 165149"/>
              <a:gd name="connsiteY5" fmla="*/ 113831 h 117135"/>
              <a:gd name="connsiteX6" fmla="*/ 19190 w 165149"/>
              <a:gd name="connsiteY6" fmla="*/ 114791 h 117135"/>
              <a:gd name="connsiteX7" fmla="*/ -3845 w 165149"/>
              <a:gd name="connsiteY7" fmla="*/ 92114 h 117135"/>
              <a:gd name="connsiteX8" fmla="*/ -4417 w 165149"/>
              <a:gd name="connsiteY8" fmla="*/ 21660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417" y="21660"/>
                </a:moveTo>
                <a:cubicBezTo>
                  <a:pt x="-4516" y="9087"/>
                  <a:pt x="5687" y="-1284"/>
                  <a:pt x="18260" y="-1383"/>
                </a:cubicBezTo>
                <a:lnTo>
                  <a:pt x="137117" y="-2343"/>
                </a:lnTo>
                <a:cubicBezTo>
                  <a:pt x="149690" y="-2442"/>
                  <a:pt x="160060" y="7761"/>
                  <a:pt x="160159" y="20334"/>
                </a:cubicBezTo>
                <a:lnTo>
                  <a:pt x="160731" y="90788"/>
                </a:lnTo>
                <a:cubicBezTo>
                  <a:pt x="160830" y="103361"/>
                  <a:pt x="150619" y="113732"/>
                  <a:pt x="138054" y="113831"/>
                </a:cubicBezTo>
                <a:lnTo>
                  <a:pt x="19190" y="114791"/>
                </a:lnTo>
                <a:cubicBezTo>
                  <a:pt x="6625" y="114890"/>
                  <a:pt x="-3746" y="104680"/>
                  <a:pt x="-3845" y="92114"/>
                </a:cubicBezTo>
                <a:lnTo>
                  <a:pt x="-4417" y="2166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51AB7C72-A977-4D44-8F44-E9E18CBF94B5}"/>
              </a:ext>
            </a:extLst>
          </p:cNvPr>
          <p:cNvSpPr/>
          <p:nvPr/>
        </p:nvSpPr>
        <p:spPr>
          <a:xfrm flipV="1">
            <a:off x="6229667" y="4414889"/>
            <a:ext cx="165141" cy="117128"/>
          </a:xfrm>
          <a:custGeom>
            <a:avLst/>
            <a:gdLst>
              <a:gd name="connsiteX0" fmla="*/ -4171 w 165141"/>
              <a:gd name="connsiteY0" fmla="*/ 21650 h 117128"/>
              <a:gd name="connsiteX1" fmla="*/ 18506 w 165141"/>
              <a:gd name="connsiteY1" fmla="*/ -1393 h 117128"/>
              <a:gd name="connsiteX2" fmla="*/ 137355 w 165141"/>
              <a:gd name="connsiteY2" fmla="*/ -2346 h 117128"/>
              <a:gd name="connsiteX3" fmla="*/ 160405 w 165141"/>
              <a:gd name="connsiteY3" fmla="*/ 20324 h 117128"/>
              <a:gd name="connsiteX4" fmla="*/ 160969 w 165141"/>
              <a:gd name="connsiteY4" fmla="*/ 90778 h 117128"/>
              <a:gd name="connsiteX5" fmla="*/ 138292 w 165141"/>
              <a:gd name="connsiteY5" fmla="*/ 113821 h 117128"/>
              <a:gd name="connsiteX6" fmla="*/ 19443 w 165141"/>
              <a:gd name="connsiteY6" fmla="*/ 114781 h 117128"/>
              <a:gd name="connsiteX7" fmla="*/ -3607 w 165141"/>
              <a:gd name="connsiteY7" fmla="*/ 92104 h 117128"/>
              <a:gd name="connsiteX8" fmla="*/ -4171 w 165141"/>
              <a:gd name="connsiteY8" fmla="*/ 2165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171" y="21650"/>
                </a:moveTo>
                <a:cubicBezTo>
                  <a:pt x="-4278" y="9077"/>
                  <a:pt x="5925" y="-1294"/>
                  <a:pt x="18506" y="-1393"/>
                </a:cubicBezTo>
                <a:lnTo>
                  <a:pt x="137355" y="-2346"/>
                </a:lnTo>
                <a:cubicBezTo>
                  <a:pt x="149935" y="-2452"/>
                  <a:pt x="160298" y="7751"/>
                  <a:pt x="160405" y="20324"/>
                </a:cubicBezTo>
                <a:lnTo>
                  <a:pt x="160969" y="90778"/>
                </a:lnTo>
                <a:cubicBezTo>
                  <a:pt x="161076" y="103351"/>
                  <a:pt x="150872" y="113722"/>
                  <a:pt x="138292" y="113821"/>
                </a:cubicBezTo>
                <a:lnTo>
                  <a:pt x="19443" y="114781"/>
                </a:lnTo>
                <a:cubicBezTo>
                  <a:pt x="6863" y="114880"/>
                  <a:pt x="-3501" y="104677"/>
                  <a:pt x="-3607" y="92104"/>
                </a:cubicBezTo>
                <a:lnTo>
                  <a:pt x="-4171" y="2165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C7E496A9-FF79-4A8A-B2D2-09A211756223}"/>
              </a:ext>
            </a:extLst>
          </p:cNvPr>
          <p:cNvSpPr/>
          <p:nvPr/>
        </p:nvSpPr>
        <p:spPr>
          <a:xfrm flipV="1">
            <a:off x="6013656" y="4413152"/>
            <a:ext cx="165149" cy="117128"/>
          </a:xfrm>
          <a:custGeom>
            <a:avLst/>
            <a:gdLst>
              <a:gd name="connsiteX0" fmla="*/ -3926 w 165149"/>
              <a:gd name="connsiteY0" fmla="*/ 21655 h 117128"/>
              <a:gd name="connsiteX1" fmla="*/ 18751 w 165149"/>
              <a:gd name="connsiteY1" fmla="*/ -1388 h 117128"/>
              <a:gd name="connsiteX2" fmla="*/ 137616 w 165149"/>
              <a:gd name="connsiteY2" fmla="*/ -2348 h 117128"/>
              <a:gd name="connsiteX3" fmla="*/ 160651 w 165149"/>
              <a:gd name="connsiteY3" fmla="*/ 20329 h 117128"/>
              <a:gd name="connsiteX4" fmla="*/ 161222 w 165149"/>
              <a:gd name="connsiteY4" fmla="*/ 90775 h 117128"/>
              <a:gd name="connsiteX5" fmla="*/ 138545 w 165149"/>
              <a:gd name="connsiteY5" fmla="*/ 113818 h 117128"/>
              <a:gd name="connsiteX6" fmla="*/ 19689 w 165149"/>
              <a:gd name="connsiteY6" fmla="*/ 114778 h 117128"/>
              <a:gd name="connsiteX7" fmla="*/ -3354 w 165149"/>
              <a:gd name="connsiteY7" fmla="*/ 92101 h 117128"/>
              <a:gd name="connsiteX8" fmla="*/ -3926 w 165149"/>
              <a:gd name="connsiteY8" fmla="*/ 2165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926" y="21655"/>
                </a:moveTo>
                <a:cubicBezTo>
                  <a:pt x="-4025" y="9082"/>
                  <a:pt x="6178" y="-1289"/>
                  <a:pt x="18751" y="-1388"/>
                </a:cubicBezTo>
                <a:lnTo>
                  <a:pt x="137616" y="-2348"/>
                </a:lnTo>
                <a:cubicBezTo>
                  <a:pt x="150181" y="-2455"/>
                  <a:pt x="160551" y="7756"/>
                  <a:pt x="160651" y="20329"/>
                </a:cubicBezTo>
                <a:lnTo>
                  <a:pt x="161222" y="90775"/>
                </a:lnTo>
                <a:cubicBezTo>
                  <a:pt x="161321" y="103348"/>
                  <a:pt x="151118" y="113719"/>
                  <a:pt x="138545" y="113818"/>
                </a:cubicBezTo>
                <a:lnTo>
                  <a:pt x="19689" y="114778"/>
                </a:lnTo>
                <a:cubicBezTo>
                  <a:pt x="7116" y="114878"/>
                  <a:pt x="-3255" y="104682"/>
                  <a:pt x="-3354" y="92101"/>
                </a:cubicBezTo>
                <a:lnTo>
                  <a:pt x="-3926" y="2165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EB893658-05C2-421A-B91F-29A2C3BC8899}"/>
              </a:ext>
            </a:extLst>
          </p:cNvPr>
          <p:cNvSpPr/>
          <p:nvPr/>
        </p:nvSpPr>
        <p:spPr>
          <a:xfrm flipV="1">
            <a:off x="5797653" y="4411415"/>
            <a:ext cx="165149" cy="117128"/>
          </a:xfrm>
          <a:custGeom>
            <a:avLst/>
            <a:gdLst>
              <a:gd name="connsiteX0" fmla="*/ -3680 w 165149"/>
              <a:gd name="connsiteY0" fmla="*/ 21652 h 117128"/>
              <a:gd name="connsiteX1" fmla="*/ 18997 w 165149"/>
              <a:gd name="connsiteY1" fmla="*/ -1391 h 117128"/>
              <a:gd name="connsiteX2" fmla="*/ 137854 w 165149"/>
              <a:gd name="connsiteY2" fmla="*/ -2351 h 117128"/>
              <a:gd name="connsiteX3" fmla="*/ 160896 w 165149"/>
              <a:gd name="connsiteY3" fmla="*/ 20326 h 117128"/>
              <a:gd name="connsiteX4" fmla="*/ 161468 w 165149"/>
              <a:gd name="connsiteY4" fmla="*/ 90780 h 117128"/>
              <a:gd name="connsiteX5" fmla="*/ 138791 w 165149"/>
              <a:gd name="connsiteY5" fmla="*/ 113823 h 117128"/>
              <a:gd name="connsiteX6" fmla="*/ 19927 w 165149"/>
              <a:gd name="connsiteY6" fmla="*/ 114776 h 117128"/>
              <a:gd name="connsiteX7" fmla="*/ -3108 w 165149"/>
              <a:gd name="connsiteY7" fmla="*/ 92106 h 117128"/>
              <a:gd name="connsiteX8" fmla="*/ -3680 w 165149"/>
              <a:gd name="connsiteY8" fmla="*/ 2165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0" y="21652"/>
                </a:moveTo>
                <a:cubicBezTo>
                  <a:pt x="-3779" y="9079"/>
                  <a:pt x="6424" y="-1292"/>
                  <a:pt x="18997" y="-1391"/>
                </a:cubicBezTo>
                <a:lnTo>
                  <a:pt x="137854" y="-2351"/>
                </a:lnTo>
                <a:cubicBezTo>
                  <a:pt x="150427" y="-2450"/>
                  <a:pt x="160797" y="7753"/>
                  <a:pt x="160896" y="20326"/>
                </a:cubicBezTo>
                <a:lnTo>
                  <a:pt x="161468" y="90780"/>
                </a:lnTo>
                <a:cubicBezTo>
                  <a:pt x="161567" y="103353"/>
                  <a:pt x="151356" y="113724"/>
                  <a:pt x="138791" y="113823"/>
                </a:cubicBezTo>
                <a:lnTo>
                  <a:pt x="19927" y="114776"/>
                </a:lnTo>
                <a:cubicBezTo>
                  <a:pt x="7362" y="114882"/>
                  <a:pt x="-3009" y="104679"/>
                  <a:pt x="-3108" y="92106"/>
                </a:cubicBezTo>
                <a:lnTo>
                  <a:pt x="-3680" y="2165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331FA027-1535-4AD3-B484-02E56741E199}"/>
              </a:ext>
            </a:extLst>
          </p:cNvPr>
          <p:cNvSpPr/>
          <p:nvPr/>
        </p:nvSpPr>
        <p:spPr>
          <a:xfrm flipV="1">
            <a:off x="5581649" y="4409670"/>
            <a:ext cx="165141" cy="117128"/>
          </a:xfrm>
          <a:custGeom>
            <a:avLst/>
            <a:gdLst>
              <a:gd name="connsiteX0" fmla="*/ -3434 w 165141"/>
              <a:gd name="connsiteY0" fmla="*/ 21642 h 117128"/>
              <a:gd name="connsiteX1" fmla="*/ 19243 w 165141"/>
              <a:gd name="connsiteY1" fmla="*/ -1401 h 117128"/>
              <a:gd name="connsiteX2" fmla="*/ 138092 w 165141"/>
              <a:gd name="connsiteY2" fmla="*/ -2353 h 117128"/>
              <a:gd name="connsiteX3" fmla="*/ 161142 w 165141"/>
              <a:gd name="connsiteY3" fmla="*/ 20316 h 117128"/>
              <a:gd name="connsiteX4" fmla="*/ 161706 w 165141"/>
              <a:gd name="connsiteY4" fmla="*/ 90770 h 117128"/>
              <a:gd name="connsiteX5" fmla="*/ 139029 w 165141"/>
              <a:gd name="connsiteY5" fmla="*/ 113813 h 117128"/>
              <a:gd name="connsiteX6" fmla="*/ 20180 w 165141"/>
              <a:gd name="connsiteY6" fmla="*/ 114773 h 117128"/>
              <a:gd name="connsiteX7" fmla="*/ -2870 w 165141"/>
              <a:gd name="connsiteY7" fmla="*/ 92096 h 117128"/>
              <a:gd name="connsiteX8" fmla="*/ -3434 w 165141"/>
              <a:gd name="connsiteY8" fmla="*/ 2164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434" y="21642"/>
                </a:moveTo>
                <a:cubicBezTo>
                  <a:pt x="-3541" y="9069"/>
                  <a:pt x="6662" y="-1302"/>
                  <a:pt x="19243" y="-1401"/>
                </a:cubicBezTo>
                <a:lnTo>
                  <a:pt x="138092" y="-2353"/>
                </a:lnTo>
                <a:cubicBezTo>
                  <a:pt x="150672" y="-2460"/>
                  <a:pt x="161036" y="7743"/>
                  <a:pt x="161142" y="20316"/>
                </a:cubicBezTo>
                <a:lnTo>
                  <a:pt x="161706" y="90770"/>
                </a:lnTo>
                <a:cubicBezTo>
                  <a:pt x="161805" y="103343"/>
                  <a:pt x="151610" y="113714"/>
                  <a:pt x="139029" y="113813"/>
                </a:cubicBezTo>
                <a:lnTo>
                  <a:pt x="20180" y="114773"/>
                </a:lnTo>
                <a:cubicBezTo>
                  <a:pt x="7600" y="114872"/>
                  <a:pt x="-2764" y="104669"/>
                  <a:pt x="-2870" y="92096"/>
                </a:cubicBezTo>
                <a:lnTo>
                  <a:pt x="-3434" y="2164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6080DB19-C726-46F4-9436-D9C2C871DA13}"/>
              </a:ext>
            </a:extLst>
          </p:cNvPr>
          <p:cNvSpPr/>
          <p:nvPr/>
        </p:nvSpPr>
        <p:spPr>
          <a:xfrm flipV="1">
            <a:off x="5365638" y="4407932"/>
            <a:ext cx="165149" cy="117128"/>
          </a:xfrm>
          <a:custGeom>
            <a:avLst/>
            <a:gdLst>
              <a:gd name="connsiteX0" fmla="*/ -3189 w 165149"/>
              <a:gd name="connsiteY0" fmla="*/ 21647 h 117128"/>
              <a:gd name="connsiteX1" fmla="*/ 19489 w 165149"/>
              <a:gd name="connsiteY1" fmla="*/ -1404 h 117128"/>
              <a:gd name="connsiteX2" fmla="*/ 138353 w 165149"/>
              <a:gd name="connsiteY2" fmla="*/ -2356 h 117128"/>
              <a:gd name="connsiteX3" fmla="*/ 161388 w 165149"/>
              <a:gd name="connsiteY3" fmla="*/ 20313 h 117128"/>
              <a:gd name="connsiteX4" fmla="*/ 161959 w 165149"/>
              <a:gd name="connsiteY4" fmla="*/ 90768 h 117128"/>
              <a:gd name="connsiteX5" fmla="*/ 139282 w 165149"/>
              <a:gd name="connsiteY5" fmla="*/ 113810 h 117128"/>
              <a:gd name="connsiteX6" fmla="*/ 20426 w 165149"/>
              <a:gd name="connsiteY6" fmla="*/ 114771 h 117128"/>
              <a:gd name="connsiteX7" fmla="*/ -2617 w 165149"/>
              <a:gd name="connsiteY7" fmla="*/ 92093 h 117128"/>
              <a:gd name="connsiteX8" fmla="*/ -3189 w 165149"/>
              <a:gd name="connsiteY8" fmla="*/ 2164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89" y="21647"/>
                </a:moveTo>
                <a:cubicBezTo>
                  <a:pt x="-3288" y="9074"/>
                  <a:pt x="6923" y="-1297"/>
                  <a:pt x="19489" y="-1404"/>
                </a:cubicBezTo>
                <a:lnTo>
                  <a:pt x="138353" y="-2356"/>
                </a:lnTo>
                <a:cubicBezTo>
                  <a:pt x="150918" y="-2455"/>
                  <a:pt x="161289" y="7740"/>
                  <a:pt x="161388" y="20313"/>
                </a:cubicBezTo>
                <a:lnTo>
                  <a:pt x="161959" y="90768"/>
                </a:lnTo>
                <a:cubicBezTo>
                  <a:pt x="162058" y="103341"/>
                  <a:pt x="151855" y="113711"/>
                  <a:pt x="139282" y="113810"/>
                </a:cubicBezTo>
                <a:lnTo>
                  <a:pt x="20426" y="114771"/>
                </a:lnTo>
                <a:cubicBezTo>
                  <a:pt x="7853" y="114869"/>
                  <a:pt x="-2518" y="104666"/>
                  <a:pt x="-2617" y="92093"/>
                </a:cubicBezTo>
                <a:lnTo>
                  <a:pt x="-3189" y="2164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DE5F5ABD-6947-4A79-8E7D-31F5A19976EB}"/>
              </a:ext>
            </a:extLst>
          </p:cNvPr>
          <p:cNvSpPr/>
          <p:nvPr/>
        </p:nvSpPr>
        <p:spPr>
          <a:xfrm flipV="1">
            <a:off x="5149634" y="4406195"/>
            <a:ext cx="165149" cy="117128"/>
          </a:xfrm>
          <a:custGeom>
            <a:avLst/>
            <a:gdLst>
              <a:gd name="connsiteX0" fmla="*/ -2943 w 165149"/>
              <a:gd name="connsiteY0" fmla="*/ 21644 h 117128"/>
              <a:gd name="connsiteX1" fmla="*/ 19734 w 165149"/>
              <a:gd name="connsiteY1" fmla="*/ -1399 h 117128"/>
              <a:gd name="connsiteX2" fmla="*/ 138591 w 165149"/>
              <a:gd name="connsiteY2" fmla="*/ -2359 h 117128"/>
              <a:gd name="connsiteX3" fmla="*/ 161633 w 165149"/>
              <a:gd name="connsiteY3" fmla="*/ 20318 h 117128"/>
              <a:gd name="connsiteX4" fmla="*/ 162205 w 165149"/>
              <a:gd name="connsiteY4" fmla="*/ 90765 h 117128"/>
              <a:gd name="connsiteX5" fmla="*/ 139528 w 165149"/>
              <a:gd name="connsiteY5" fmla="*/ 113815 h 117128"/>
              <a:gd name="connsiteX6" fmla="*/ 20664 w 165149"/>
              <a:gd name="connsiteY6" fmla="*/ 114768 h 117128"/>
              <a:gd name="connsiteX7" fmla="*/ -2371 w 165149"/>
              <a:gd name="connsiteY7" fmla="*/ 92098 h 117128"/>
              <a:gd name="connsiteX8" fmla="*/ -2943 w 165149"/>
              <a:gd name="connsiteY8" fmla="*/ 2164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943" y="21644"/>
                </a:moveTo>
                <a:cubicBezTo>
                  <a:pt x="-3042" y="9071"/>
                  <a:pt x="7161" y="-1300"/>
                  <a:pt x="19734" y="-1399"/>
                </a:cubicBezTo>
                <a:lnTo>
                  <a:pt x="138591" y="-2359"/>
                </a:lnTo>
                <a:cubicBezTo>
                  <a:pt x="151164" y="-2458"/>
                  <a:pt x="161534" y="7745"/>
                  <a:pt x="161633" y="20318"/>
                </a:cubicBezTo>
                <a:lnTo>
                  <a:pt x="162205" y="90765"/>
                </a:lnTo>
                <a:cubicBezTo>
                  <a:pt x="162304" y="103338"/>
                  <a:pt x="152093" y="113709"/>
                  <a:pt x="139528" y="113815"/>
                </a:cubicBezTo>
                <a:lnTo>
                  <a:pt x="20664" y="114768"/>
                </a:lnTo>
                <a:cubicBezTo>
                  <a:pt x="8098" y="114867"/>
                  <a:pt x="-2272" y="104671"/>
                  <a:pt x="-2371" y="92098"/>
                </a:cubicBezTo>
                <a:lnTo>
                  <a:pt x="-2943" y="2164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7E1AA919-B5DF-4FE1-BEE3-B5D6CF594DE8}"/>
              </a:ext>
            </a:extLst>
          </p:cNvPr>
          <p:cNvSpPr/>
          <p:nvPr/>
        </p:nvSpPr>
        <p:spPr>
          <a:xfrm flipV="1">
            <a:off x="4933623" y="4404450"/>
            <a:ext cx="165149" cy="117135"/>
          </a:xfrm>
          <a:custGeom>
            <a:avLst/>
            <a:gdLst>
              <a:gd name="connsiteX0" fmla="*/ -2697 w 165149"/>
              <a:gd name="connsiteY0" fmla="*/ 21642 h 117135"/>
              <a:gd name="connsiteX1" fmla="*/ 19988 w 165149"/>
              <a:gd name="connsiteY1" fmla="*/ -1401 h 117135"/>
              <a:gd name="connsiteX2" fmla="*/ 138836 w 165149"/>
              <a:gd name="connsiteY2" fmla="*/ -2361 h 117135"/>
              <a:gd name="connsiteX3" fmla="*/ 161887 w 165149"/>
              <a:gd name="connsiteY3" fmla="*/ 20316 h 117135"/>
              <a:gd name="connsiteX4" fmla="*/ 162451 w 165149"/>
              <a:gd name="connsiteY4" fmla="*/ 90770 h 117135"/>
              <a:gd name="connsiteX5" fmla="*/ 139774 w 165149"/>
              <a:gd name="connsiteY5" fmla="*/ 113813 h 117135"/>
              <a:gd name="connsiteX6" fmla="*/ 20917 w 165149"/>
              <a:gd name="connsiteY6" fmla="*/ 114773 h 117135"/>
              <a:gd name="connsiteX7" fmla="*/ -2126 w 165149"/>
              <a:gd name="connsiteY7" fmla="*/ 92096 h 117135"/>
              <a:gd name="connsiteX8" fmla="*/ -2697 w 165149"/>
              <a:gd name="connsiteY8" fmla="*/ 21642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2697" y="21642"/>
                </a:moveTo>
                <a:cubicBezTo>
                  <a:pt x="-2796" y="9069"/>
                  <a:pt x="7415" y="-1302"/>
                  <a:pt x="19988" y="-1401"/>
                </a:cubicBezTo>
                <a:lnTo>
                  <a:pt x="138836" y="-2361"/>
                </a:lnTo>
                <a:cubicBezTo>
                  <a:pt x="151417" y="-2460"/>
                  <a:pt x="161780" y="7743"/>
                  <a:pt x="161887" y="20316"/>
                </a:cubicBezTo>
                <a:lnTo>
                  <a:pt x="162451" y="90770"/>
                </a:lnTo>
                <a:cubicBezTo>
                  <a:pt x="162557" y="103343"/>
                  <a:pt x="152354" y="113714"/>
                  <a:pt x="139774" y="113813"/>
                </a:cubicBezTo>
                <a:lnTo>
                  <a:pt x="20917" y="114773"/>
                </a:lnTo>
                <a:cubicBezTo>
                  <a:pt x="8344" y="114872"/>
                  <a:pt x="-2027" y="104669"/>
                  <a:pt x="-2126" y="92096"/>
                </a:cubicBezTo>
                <a:lnTo>
                  <a:pt x="-2697" y="2164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E88C46BD-BBB1-4B61-8D95-1E74F3426B14}"/>
              </a:ext>
            </a:extLst>
          </p:cNvPr>
          <p:cNvSpPr/>
          <p:nvPr/>
        </p:nvSpPr>
        <p:spPr>
          <a:xfrm flipV="1">
            <a:off x="7094863" y="4276251"/>
            <a:ext cx="165149" cy="117135"/>
          </a:xfrm>
          <a:custGeom>
            <a:avLst/>
            <a:gdLst>
              <a:gd name="connsiteX0" fmla="*/ -5155 w 165149"/>
              <a:gd name="connsiteY0" fmla="*/ 21451 h 117135"/>
              <a:gd name="connsiteX1" fmla="*/ 17522 w 165149"/>
              <a:gd name="connsiteY1" fmla="*/ -1592 h 117135"/>
              <a:gd name="connsiteX2" fmla="*/ 136379 w 165149"/>
              <a:gd name="connsiteY2" fmla="*/ -2552 h 117135"/>
              <a:gd name="connsiteX3" fmla="*/ 159421 w 165149"/>
              <a:gd name="connsiteY3" fmla="*/ 20125 h 117135"/>
              <a:gd name="connsiteX4" fmla="*/ 159993 w 165149"/>
              <a:gd name="connsiteY4" fmla="*/ 90580 h 117135"/>
              <a:gd name="connsiteX5" fmla="*/ 137308 w 165149"/>
              <a:gd name="connsiteY5" fmla="*/ 113622 h 117135"/>
              <a:gd name="connsiteX6" fmla="*/ 18459 w 165149"/>
              <a:gd name="connsiteY6" fmla="*/ 114582 h 117135"/>
              <a:gd name="connsiteX7" fmla="*/ -4591 w 165149"/>
              <a:gd name="connsiteY7" fmla="*/ 91905 h 117135"/>
              <a:gd name="connsiteX8" fmla="*/ -5155 w 165149"/>
              <a:gd name="connsiteY8" fmla="*/ 2145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5155" y="21451"/>
                </a:moveTo>
                <a:cubicBezTo>
                  <a:pt x="-5262" y="8878"/>
                  <a:pt x="4949" y="-1493"/>
                  <a:pt x="17522" y="-1592"/>
                </a:cubicBezTo>
                <a:lnTo>
                  <a:pt x="136379" y="-2552"/>
                </a:lnTo>
                <a:cubicBezTo>
                  <a:pt x="148952" y="-2651"/>
                  <a:pt x="159322" y="7552"/>
                  <a:pt x="159421" y="20125"/>
                </a:cubicBezTo>
                <a:lnTo>
                  <a:pt x="159993" y="90580"/>
                </a:lnTo>
                <a:cubicBezTo>
                  <a:pt x="160084" y="103153"/>
                  <a:pt x="149889" y="113516"/>
                  <a:pt x="137308" y="113622"/>
                </a:cubicBezTo>
                <a:lnTo>
                  <a:pt x="18459" y="114582"/>
                </a:lnTo>
                <a:cubicBezTo>
                  <a:pt x="5879" y="114681"/>
                  <a:pt x="-4484" y="104478"/>
                  <a:pt x="-4591" y="91905"/>
                </a:cubicBezTo>
                <a:lnTo>
                  <a:pt x="-5155" y="2145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958D5354-978A-4393-8266-35A3C794D7F9}"/>
              </a:ext>
            </a:extLst>
          </p:cNvPr>
          <p:cNvSpPr/>
          <p:nvPr/>
        </p:nvSpPr>
        <p:spPr>
          <a:xfrm flipV="1">
            <a:off x="6878852" y="4274514"/>
            <a:ext cx="165149" cy="117135"/>
          </a:xfrm>
          <a:custGeom>
            <a:avLst/>
            <a:gdLst>
              <a:gd name="connsiteX0" fmla="*/ -4910 w 165149"/>
              <a:gd name="connsiteY0" fmla="*/ 21448 h 117135"/>
              <a:gd name="connsiteX1" fmla="*/ 17775 w 165149"/>
              <a:gd name="connsiteY1" fmla="*/ -1594 h 117135"/>
              <a:gd name="connsiteX2" fmla="*/ 136631 w 165149"/>
              <a:gd name="connsiteY2" fmla="*/ -2555 h 117135"/>
              <a:gd name="connsiteX3" fmla="*/ 159674 w 165149"/>
              <a:gd name="connsiteY3" fmla="*/ 20130 h 117135"/>
              <a:gd name="connsiteX4" fmla="*/ 160238 w 165149"/>
              <a:gd name="connsiteY4" fmla="*/ 90577 h 117135"/>
              <a:gd name="connsiteX5" fmla="*/ 137569 w 165149"/>
              <a:gd name="connsiteY5" fmla="*/ 113620 h 117135"/>
              <a:gd name="connsiteX6" fmla="*/ 18705 w 165149"/>
              <a:gd name="connsiteY6" fmla="*/ 114580 h 117135"/>
              <a:gd name="connsiteX7" fmla="*/ -4338 w 165149"/>
              <a:gd name="connsiteY7" fmla="*/ 91903 h 117135"/>
              <a:gd name="connsiteX8" fmla="*/ -4910 w 165149"/>
              <a:gd name="connsiteY8" fmla="*/ 21448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910" y="21448"/>
                </a:moveTo>
                <a:cubicBezTo>
                  <a:pt x="-5001" y="8875"/>
                  <a:pt x="5195" y="-1488"/>
                  <a:pt x="17775" y="-1594"/>
                </a:cubicBezTo>
                <a:lnTo>
                  <a:pt x="136631" y="-2555"/>
                </a:lnTo>
                <a:cubicBezTo>
                  <a:pt x="149204" y="-2654"/>
                  <a:pt x="159568" y="7549"/>
                  <a:pt x="159674" y="20130"/>
                </a:cubicBezTo>
                <a:lnTo>
                  <a:pt x="160238" y="90577"/>
                </a:lnTo>
                <a:cubicBezTo>
                  <a:pt x="160345" y="103150"/>
                  <a:pt x="150134" y="113521"/>
                  <a:pt x="137569" y="113620"/>
                </a:cubicBezTo>
                <a:lnTo>
                  <a:pt x="18705" y="114580"/>
                </a:lnTo>
                <a:cubicBezTo>
                  <a:pt x="6139" y="114679"/>
                  <a:pt x="-4239" y="104476"/>
                  <a:pt x="-4338" y="91903"/>
                </a:cubicBezTo>
                <a:lnTo>
                  <a:pt x="-4910" y="2144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EDB381BC-7620-4DF8-A985-03F471E9471A}"/>
              </a:ext>
            </a:extLst>
          </p:cNvPr>
          <p:cNvSpPr/>
          <p:nvPr/>
        </p:nvSpPr>
        <p:spPr>
          <a:xfrm flipV="1">
            <a:off x="6662856" y="4272777"/>
            <a:ext cx="165134" cy="117128"/>
          </a:xfrm>
          <a:custGeom>
            <a:avLst/>
            <a:gdLst>
              <a:gd name="connsiteX0" fmla="*/ -4664 w 165134"/>
              <a:gd name="connsiteY0" fmla="*/ 21438 h 117128"/>
              <a:gd name="connsiteX1" fmla="*/ 18006 w 165134"/>
              <a:gd name="connsiteY1" fmla="*/ -1605 h 117128"/>
              <a:gd name="connsiteX2" fmla="*/ 136862 w 165134"/>
              <a:gd name="connsiteY2" fmla="*/ -2557 h 117128"/>
              <a:gd name="connsiteX3" fmla="*/ 159905 w 165134"/>
              <a:gd name="connsiteY3" fmla="*/ 20120 h 117128"/>
              <a:gd name="connsiteX4" fmla="*/ 160469 w 165134"/>
              <a:gd name="connsiteY4" fmla="*/ 90567 h 117128"/>
              <a:gd name="connsiteX5" fmla="*/ 137799 w 165134"/>
              <a:gd name="connsiteY5" fmla="*/ 113617 h 117128"/>
              <a:gd name="connsiteX6" fmla="*/ 18943 w 165134"/>
              <a:gd name="connsiteY6" fmla="*/ 114569 h 117128"/>
              <a:gd name="connsiteX7" fmla="*/ -4100 w 165134"/>
              <a:gd name="connsiteY7" fmla="*/ 91900 h 117128"/>
              <a:gd name="connsiteX8" fmla="*/ -4664 w 165134"/>
              <a:gd name="connsiteY8" fmla="*/ 2143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4664" y="21438"/>
                </a:moveTo>
                <a:cubicBezTo>
                  <a:pt x="-4771" y="8873"/>
                  <a:pt x="5433" y="-1498"/>
                  <a:pt x="18006" y="-1605"/>
                </a:cubicBezTo>
                <a:lnTo>
                  <a:pt x="136862" y="-2557"/>
                </a:lnTo>
                <a:cubicBezTo>
                  <a:pt x="149435" y="-2656"/>
                  <a:pt x="159806" y="7547"/>
                  <a:pt x="159905" y="20120"/>
                </a:cubicBezTo>
                <a:lnTo>
                  <a:pt x="160469" y="90567"/>
                </a:lnTo>
                <a:cubicBezTo>
                  <a:pt x="160576" y="103147"/>
                  <a:pt x="150372" y="113510"/>
                  <a:pt x="137799" y="113617"/>
                </a:cubicBezTo>
                <a:lnTo>
                  <a:pt x="18943" y="114569"/>
                </a:lnTo>
                <a:cubicBezTo>
                  <a:pt x="6370" y="114669"/>
                  <a:pt x="-4001" y="104465"/>
                  <a:pt x="-4100" y="91900"/>
                </a:cubicBezTo>
                <a:lnTo>
                  <a:pt x="-4664" y="2143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F68DE663-EFEF-424B-90F9-ABEC9CC1E688}"/>
              </a:ext>
            </a:extLst>
          </p:cNvPr>
          <p:cNvSpPr/>
          <p:nvPr/>
        </p:nvSpPr>
        <p:spPr>
          <a:xfrm flipV="1">
            <a:off x="6446844" y="4271032"/>
            <a:ext cx="165149" cy="117135"/>
          </a:xfrm>
          <a:custGeom>
            <a:avLst/>
            <a:gdLst>
              <a:gd name="connsiteX0" fmla="*/ -4418 w 165149"/>
              <a:gd name="connsiteY0" fmla="*/ 21443 h 117135"/>
              <a:gd name="connsiteX1" fmla="*/ 18259 w 165149"/>
              <a:gd name="connsiteY1" fmla="*/ -1600 h 117135"/>
              <a:gd name="connsiteX2" fmla="*/ 137116 w 165149"/>
              <a:gd name="connsiteY2" fmla="*/ -2560 h 117135"/>
              <a:gd name="connsiteX3" fmla="*/ 160158 w 165149"/>
              <a:gd name="connsiteY3" fmla="*/ 20117 h 117135"/>
              <a:gd name="connsiteX4" fmla="*/ 160730 w 165149"/>
              <a:gd name="connsiteY4" fmla="*/ 90572 h 117135"/>
              <a:gd name="connsiteX5" fmla="*/ 138045 w 165149"/>
              <a:gd name="connsiteY5" fmla="*/ 113614 h 117135"/>
              <a:gd name="connsiteX6" fmla="*/ 19196 w 165149"/>
              <a:gd name="connsiteY6" fmla="*/ 114575 h 117135"/>
              <a:gd name="connsiteX7" fmla="*/ -3854 w 165149"/>
              <a:gd name="connsiteY7" fmla="*/ 91897 h 117135"/>
              <a:gd name="connsiteX8" fmla="*/ -4418 w 165149"/>
              <a:gd name="connsiteY8" fmla="*/ 21443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418" y="21443"/>
                </a:moveTo>
                <a:cubicBezTo>
                  <a:pt x="-4525" y="8870"/>
                  <a:pt x="5686" y="-1501"/>
                  <a:pt x="18259" y="-1600"/>
                </a:cubicBezTo>
                <a:lnTo>
                  <a:pt x="137116" y="-2560"/>
                </a:lnTo>
                <a:cubicBezTo>
                  <a:pt x="149689" y="-2659"/>
                  <a:pt x="160059" y="7544"/>
                  <a:pt x="160158" y="20117"/>
                </a:cubicBezTo>
                <a:lnTo>
                  <a:pt x="160730" y="90572"/>
                </a:lnTo>
                <a:cubicBezTo>
                  <a:pt x="160821" y="103145"/>
                  <a:pt x="150626" y="113508"/>
                  <a:pt x="138045" y="113614"/>
                </a:cubicBezTo>
                <a:lnTo>
                  <a:pt x="19196" y="114575"/>
                </a:lnTo>
                <a:cubicBezTo>
                  <a:pt x="6616" y="114674"/>
                  <a:pt x="-3748" y="104463"/>
                  <a:pt x="-3854" y="91897"/>
                </a:cubicBezTo>
                <a:lnTo>
                  <a:pt x="-4418" y="2144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4E444E2B-F3F7-4786-A530-92B3035C525C}"/>
              </a:ext>
            </a:extLst>
          </p:cNvPr>
          <p:cNvSpPr/>
          <p:nvPr/>
        </p:nvSpPr>
        <p:spPr>
          <a:xfrm flipV="1">
            <a:off x="6230833" y="4269294"/>
            <a:ext cx="165149" cy="117128"/>
          </a:xfrm>
          <a:custGeom>
            <a:avLst/>
            <a:gdLst>
              <a:gd name="connsiteX0" fmla="*/ -4173 w 165149"/>
              <a:gd name="connsiteY0" fmla="*/ 21433 h 117128"/>
              <a:gd name="connsiteX1" fmla="*/ 18505 w 165149"/>
              <a:gd name="connsiteY1" fmla="*/ -1610 h 117128"/>
              <a:gd name="connsiteX2" fmla="*/ 137368 w 165149"/>
              <a:gd name="connsiteY2" fmla="*/ -2562 h 117128"/>
              <a:gd name="connsiteX3" fmla="*/ 160411 w 165149"/>
              <a:gd name="connsiteY3" fmla="*/ 20107 h 117128"/>
              <a:gd name="connsiteX4" fmla="*/ 160975 w 165149"/>
              <a:gd name="connsiteY4" fmla="*/ 90561 h 117128"/>
              <a:gd name="connsiteX5" fmla="*/ 138306 w 165149"/>
              <a:gd name="connsiteY5" fmla="*/ 113604 h 117128"/>
              <a:gd name="connsiteX6" fmla="*/ 19442 w 165149"/>
              <a:gd name="connsiteY6" fmla="*/ 114564 h 117128"/>
              <a:gd name="connsiteX7" fmla="*/ -3601 w 165149"/>
              <a:gd name="connsiteY7" fmla="*/ 91887 h 117128"/>
              <a:gd name="connsiteX8" fmla="*/ -4173 w 165149"/>
              <a:gd name="connsiteY8" fmla="*/ 2143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173" y="21433"/>
                </a:moveTo>
                <a:cubicBezTo>
                  <a:pt x="-4264" y="8860"/>
                  <a:pt x="5932" y="-1511"/>
                  <a:pt x="18505" y="-1610"/>
                </a:cubicBezTo>
                <a:lnTo>
                  <a:pt x="137368" y="-2562"/>
                </a:lnTo>
                <a:cubicBezTo>
                  <a:pt x="149941" y="-2669"/>
                  <a:pt x="160305" y="7534"/>
                  <a:pt x="160411" y="20107"/>
                </a:cubicBezTo>
                <a:lnTo>
                  <a:pt x="160975" y="90561"/>
                </a:lnTo>
                <a:cubicBezTo>
                  <a:pt x="161082" y="103134"/>
                  <a:pt x="150871" y="113505"/>
                  <a:pt x="138306" y="113604"/>
                </a:cubicBezTo>
                <a:lnTo>
                  <a:pt x="19442" y="114564"/>
                </a:lnTo>
                <a:cubicBezTo>
                  <a:pt x="6876" y="114664"/>
                  <a:pt x="-3502" y="104460"/>
                  <a:pt x="-3601" y="91887"/>
                </a:cubicBezTo>
                <a:lnTo>
                  <a:pt x="-4173" y="2143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9B6F4A70-CC0F-452E-9A99-F63721E66BB5}"/>
              </a:ext>
            </a:extLst>
          </p:cNvPr>
          <p:cNvSpPr/>
          <p:nvPr/>
        </p:nvSpPr>
        <p:spPr>
          <a:xfrm flipV="1">
            <a:off x="6014837" y="4267557"/>
            <a:ext cx="165134" cy="117128"/>
          </a:xfrm>
          <a:custGeom>
            <a:avLst/>
            <a:gdLst>
              <a:gd name="connsiteX0" fmla="*/ -3927 w 165134"/>
              <a:gd name="connsiteY0" fmla="*/ 21430 h 117128"/>
              <a:gd name="connsiteX1" fmla="*/ 18743 w 165134"/>
              <a:gd name="connsiteY1" fmla="*/ -1605 h 117128"/>
              <a:gd name="connsiteX2" fmla="*/ 137599 w 165134"/>
              <a:gd name="connsiteY2" fmla="*/ -2565 h 117128"/>
              <a:gd name="connsiteX3" fmla="*/ 160642 w 165134"/>
              <a:gd name="connsiteY3" fmla="*/ 20112 h 117128"/>
              <a:gd name="connsiteX4" fmla="*/ 161206 w 165134"/>
              <a:gd name="connsiteY4" fmla="*/ 90559 h 117128"/>
              <a:gd name="connsiteX5" fmla="*/ 138536 w 165134"/>
              <a:gd name="connsiteY5" fmla="*/ 113602 h 117128"/>
              <a:gd name="connsiteX6" fmla="*/ 19680 w 165134"/>
              <a:gd name="connsiteY6" fmla="*/ 114562 h 117128"/>
              <a:gd name="connsiteX7" fmla="*/ -3363 w 165134"/>
              <a:gd name="connsiteY7" fmla="*/ 91885 h 117128"/>
              <a:gd name="connsiteX8" fmla="*/ -3927 w 165134"/>
              <a:gd name="connsiteY8" fmla="*/ 2143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3927" y="21430"/>
                </a:moveTo>
                <a:cubicBezTo>
                  <a:pt x="-4034" y="8865"/>
                  <a:pt x="6170" y="-1506"/>
                  <a:pt x="18743" y="-1605"/>
                </a:cubicBezTo>
                <a:lnTo>
                  <a:pt x="137599" y="-2565"/>
                </a:lnTo>
                <a:cubicBezTo>
                  <a:pt x="150172" y="-2672"/>
                  <a:pt x="160543" y="7539"/>
                  <a:pt x="160642" y="20112"/>
                </a:cubicBezTo>
                <a:lnTo>
                  <a:pt x="161206" y="90559"/>
                </a:lnTo>
                <a:cubicBezTo>
                  <a:pt x="161313" y="103132"/>
                  <a:pt x="151109" y="113503"/>
                  <a:pt x="138536" y="113602"/>
                </a:cubicBezTo>
                <a:lnTo>
                  <a:pt x="19680" y="114562"/>
                </a:lnTo>
                <a:cubicBezTo>
                  <a:pt x="7107" y="114661"/>
                  <a:pt x="-3256" y="104458"/>
                  <a:pt x="-3363" y="91885"/>
                </a:cubicBezTo>
                <a:lnTo>
                  <a:pt x="-3927" y="2143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3C93DB33-57E3-4BFF-A641-A5AFD0CDAA8E}"/>
              </a:ext>
            </a:extLst>
          </p:cNvPr>
          <p:cNvSpPr/>
          <p:nvPr/>
        </p:nvSpPr>
        <p:spPr>
          <a:xfrm flipV="1">
            <a:off x="5798826" y="4265820"/>
            <a:ext cx="165149" cy="117128"/>
          </a:xfrm>
          <a:custGeom>
            <a:avLst/>
            <a:gdLst>
              <a:gd name="connsiteX0" fmla="*/ -3681 w 165149"/>
              <a:gd name="connsiteY0" fmla="*/ 21428 h 117128"/>
              <a:gd name="connsiteX1" fmla="*/ 18996 w 165149"/>
              <a:gd name="connsiteY1" fmla="*/ -1607 h 117128"/>
              <a:gd name="connsiteX2" fmla="*/ 137852 w 165149"/>
              <a:gd name="connsiteY2" fmla="*/ -2568 h 117128"/>
              <a:gd name="connsiteX3" fmla="*/ 160895 w 165149"/>
              <a:gd name="connsiteY3" fmla="*/ 20110 h 117128"/>
              <a:gd name="connsiteX4" fmla="*/ 161467 w 165149"/>
              <a:gd name="connsiteY4" fmla="*/ 90564 h 117128"/>
              <a:gd name="connsiteX5" fmla="*/ 138782 w 165149"/>
              <a:gd name="connsiteY5" fmla="*/ 113607 h 117128"/>
              <a:gd name="connsiteX6" fmla="*/ 19933 w 165149"/>
              <a:gd name="connsiteY6" fmla="*/ 114559 h 117128"/>
              <a:gd name="connsiteX7" fmla="*/ -3117 w 165149"/>
              <a:gd name="connsiteY7" fmla="*/ 91890 h 117128"/>
              <a:gd name="connsiteX8" fmla="*/ -3681 w 165149"/>
              <a:gd name="connsiteY8" fmla="*/ 2142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1" y="21428"/>
                </a:moveTo>
                <a:cubicBezTo>
                  <a:pt x="-3788" y="8862"/>
                  <a:pt x="6423" y="-1508"/>
                  <a:pt x="18996" y="-1607"/>
                </a:cubicBezTo>
                <a:lnTo>
                  <a:pt x="137852" y="-2568"/>
                </a:lnTo>
                <a:cubicBezTo>
                  <a:pt x="150425" y="-2667"/>
                  <a:pt x="160796" y="7537"/>
                  <a:pt x="160895" y="20110"/>
                </a:cubicBezTo>
                <a:lnTo>
                  <a:pt x="161467" y="90564"/>
                </a:lnTo>
                <a:cubicBezTo>
                  <a:pt x="161566" y="103137"/>
                  <a:pt x="151363" y="113507"/>
                  <a:pt x="138782" y="113607"/>
                </a:cubicBezTo>
                <a:lnTo>
                  <a:pt x="19933" y="114559"/>
                </a:lnTo>
                <a:cubicBezTo>
                  <a:pt x="7353" y="114658"/>
                  <a:pt x="-3011" y="104455"/>
                  <a:pt x="-3117" y="91890"/>
                </a:cubicBezTo>
                <a:lnTo>
                  <a:pt x="-3681" y="2142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62FFC4DD-7384-4A73-81B5-F87568738568}"/>
              </a:ext>
            </a:extLst>
          </p:cNvPr>
          <p:cNvSpPr/>
          <p:nvPr/>
        </p:nvSpPr>
        <p:spPr>
          <a:xfrm flipV="1">
            <a:off x="5582815" y="4264075"/>
            <a:ext cx="165149" cy="117135"/>
          </a:xfrm>
          <a:custGeom>
            <a:avLst/>
            <a:gdLst>
              <a:gd name="connsiteX0" fmla="*/ -3436 w 165149"/>
              <a:gd name="connsiteY0" fmla="*/ 21433 h 117135"/>
              <a:gd name="connsiteX1" fmla="*/ 19241 w 165149"/>
              <a:gd name="connsiteY1" fmla="*/ -1610 h 117135"/>
              <a:gd name="connsiteX2" fmla="*/ 138106 w 165149"/>
              <a:gd name="connsiteY2" fmla="*/ -2570 h 117135"/>
              <a:gd name="connsiteX3" fmla="*/ 161148 w 165149"/>
              <a:gd name="connsiteY3" fmla="*/ 20107 h 117135"/>
              <a:gd name="connsiteX4" fmla="*/ 161712 w 165149"/>
              <a:gd name="connsiteY4" fmla="*/ 90561 h 117135"/>
              <a:gd name="connsiteX5" fmla="*/ 139043 w 165149"/>
              <a:gd name="connsiteY5" fmla="*/ 113604 h 117135"/>
              <a:gd name="connsiteX6" fmla="*/ 20179 w 165149"/>
              <a:gd name="connsiteY6" fmla="*/ 114564 h 117135"/>
              <a:gd name="connsiteX7" fmla="*/ -2864 w 165149"/>
              <a:gd name="connsiteY7" fmla="*/ 91887 h 117135"/>
              <a:gd name="connsiteX8" fmla="*/ -3436 w 165149"/>
              <a:gd name="connsiteY8" fmla="*/ 21433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436" y="21433"/>
                </a:moveTo>
                <a:cubicBezTo>
                  <a:pt x="-3527" y="8860"/>
                  <a:pt x="6668" y="-1511"/>
                  <a:pt x="19241" y="-1610"/>
                </a:cubicBezTo>
                <a:lnTo>
                  <a:pt x="138106" y="-2570"/>
                </a:lnTo>
                <a:cubicBezTo>
                  <a:pt x="150678" y="-2669"/>
                  <a:pt x="161042" y="7534"/>
                  <a:pt x="161148" y="20107"/>
                </a:cubicBezTo>
                <a:lnTo>
                  <a:pt x="161712" y="90561"/>
                </a:lnTo>
                <a:cubicBezTo>
                  <a:pt x="161811" y="103134"/>
                  <a:pt x="151608" y="113505"/>
                  <a:pt x="139043" y="113604"/>
                </a:cubicBezTo>
                <a:lnTo>
                  <a:pt x="20179" y="114564"/>
                </a:lnTo>
                <a:cubicBezTo>
                  <a:pt x="7613" y="114663"/>
                  <a:pt x="-2765" y="104460"/>
                  <a:pt x="-2864" y="91887"/>
                </a:cubicBezTo>
                <a:lnTo>
                  <a:pt x="-3436" y="2143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2132AF74-BAF1-4950-BB25-65684F68A7EB}"/>
              </a:ext>
            </a:extLst>
          </p:cNvPr>
          <p:cNvSpPr/>
          <p:nvPr/>
        </p:nvSpPr>
        <p:spPr>
          <a:xfrm flipV="1">
            <a:off x="5366819" y="4262337"/>
            <a:ext cx="165134" cy="117128"/>
          </a:xfrm>
          <a:custGeom>
            <a:avLst/>
            <a:gdLst>
              <a:gd name="connsiteX0" fmla="*/ -3190 w 165134"/>
              <a:gd name="connsiteY0" fmla="*/ 21430 h 117128"/>
              <a:gd name="connsiteX1" fmla="*/ 19480 w 165134"/>
              <a:gd name="connsiteY1" fmla="*/ -1620 h 117128"/>
              <a:gd name="connsiteX2" fmla="*/ 138336 w 165134"/>
              <a:gd name="connsiteY2" fmla="*/ -2573 h 117128"/>
              <a:gd name="connsiteX3" fmla="*/ 161379 w 165134"/>
              <a:gd name="connsiteY3" fmla="*/ 20097 h 117128"/>
              <a:gd name="connsiteX4" fmla="*/ 161943 w 165134"/>
              <a:gd name="connsiteY4" fmla="*/ 90551 h 117128"/>
              <a:gd name="connsiteX5" fmla="*/ 139273 w 165134"/>
              <a:gd name="connsiteY5" fmla="*/ 113594 h 117128"/>
              <a:gd name="connsiteX6" fmla="*/ 20417 w 165134"/>
              <a:gd name="connsiteY6" fmla="*/ 114554 h 117128"/>
              <a:gd name="connsiteX7" fmla="*/ -2626 w 165134"/>
              <a:gd name="connsiteY7" fmla="*/ 91877 h 117128"/>
              <a:gd name="connsiteX8" fmla="*/ -3190 w 165134"/>
              <a:gd name="connsiteY8" fmla="*/ 2143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3190" y="21430"/>
                </a:moveTo>
                <a:cubicBezTo>
                  <a:pt x="-3297" y="8850"/>
                  <a:pt x="6907" y="-1513"/>
                  <a:pt x="19480" y="-1620"/>
                </a:cubicBezTo>
                <a:lnTo>
                  <a:pt x="138336" y="-2573"/>
                </a:lnTo>
                <a:cubicBezTo>
                  <a:pt x="150909" y="-2679"/>
                  <a:pt x="161280" y="7524"/>
                  <a:pt x="161379" y="20097"/>
                </a:cubicBezTo>
                <a:lnTo>
                  <a:pt x="161943" y="90551"/>
                </a:lnTo>
                <a:cubicBezTo>
                  <a:pt x="162049" y="103124"/>
                  <a:pt x="151846" y="113495"/>
                  <a:pt x="139273" y="113594"/>
                </a:cubicBezTo>
                <a:lnTo>
                  <a:pt x="20417" y="114554"/>
                </a:lnTo>
                <a:cubicBezTo>
                  <a:pt x="7844" y="114653"/>
                  <a:pt x="-2527" y="104450"/>
                  <a:pt x="-2626" y="91877"/>
                </a:cubicBezTo>
                <a:lnTo>
                  <a:pt x="-3190" y="2143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16EC395D-E127-45CC-BC13-EB0818433C41}"/>
              </a:ext>
            </a:extLst>
          </p:cNvPr>
          <p:cNvSpPr/>
          <p:nvPr/>
        </p:nvSpPr>
        <p:spPr>
          <a:xfrm flipV="1">
            <a:off x="5150808" y="4260600"/>
            <a:ext cx="165149" cy="117128"/>
          </a:xfrm>
          <a:custGeom>
            <a:avLst/>
            <a:gdLst>
              <a:gd name="connsiteX0" fmla="*/ -2944 w 165149"/>
              <a:gd name="connsiteY0" fmla="*/ 21428 h 117128"/>
              <a:gd name="connsiteX1" fmla="*/ 19733 w 165149"/>
              <a:gd name="connsiteY1" fmla="*/ -1615 h 117128"/>
              <a:gd name="connsiteX2" fmla="*/ 138589 w 165149"/>
              <a:gd name="connsiteY2" fmla="*/ -2575 h 117128"/>
              <a:gd name="connsiteX3" fmla="*/ 161632 w 165149"/>
              <a:gd name="connsiteY3" fmla="*/ 20102 h 117128"/>
              <a:gd name="connsiteX4" fmla="*/ 162204 w 165149"/>
              <a:gd name="connsiteY4" fmla="*/ 90549 h 117128"/>
              <a:gd name="connsiteX5" fmla="*/ 139519 w 165149"/>
              <a:gd name="connsiteY5" fmla="*/ 113599 h 117128"/>
              <a:gd name="connsiteX6" fmla="*/ 20670 w 165149"/>
              <a:gd name="connsiteY6" fmla="*/ 114551 h 117128"/>
              <a:gd name="connsiteX7" fmla="*/ -2380 w 165149"/>
              <a:gd name="connsiteY7" fmla="*/ 91882 h 117128"/>
              <a:gd name="connsiteX8" fmla="*/ -2944 w 165149"/>
              <a:gd name="connsiteY8" fmla="*/ 2142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944" y="21428"/>
                </a:moveTo>
                <a:cubicBezTo>
                  <a:pt x="-3051" y="8855"/>
                  <a:pt x="7160" y="-1516"/>
                  <a:pt x="19733" y="-1615"/>
                </a:cubicBezTo>
                <a:lnTo>
                  <a:pt x="138589" y="-2575"/>
                </a:lnTo>
                <a:cubicBezTo>
                  <a:pt x="151162" y="-2682"/>
                  <a:pt x="161533" y="7529"/>
                  <a:pt x="161632" y="20102"/>
                </a:cubicBezTo>
                <a:lnTo>
                  <a:pt x="162204" y="90549"/>
                </a:lnTo>
                <a:cubicBezTo>
                  <a:pt x="162303" y="103122"/>
                  <a:pt x="152100" y="113492"/>
                  <a:pt x="139519" y="113599"/>
                </a:cubicBezTo>
                <a:lnTo>
                  <a:pt x="20670" y="114551"/>
                </a:lnTo>
                <a:cubicBezTo>
                  <a:pt x="8090" y="114651"/>
                  <a:pt x="-2274" y="104455"/>
                  <a:pt x="-2380" y="91882"/>
                </a:cubicBezTo>
                <a:lnTo>
                  <a:pt x="-2944" y="2142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B72D748B-F3BA-4A0F-A517-9B9CB163C8F1}"/>
              </a:ext>
            </a:extLst>
          </p:cNvPr>
          <p:cNvSpPr/>
          <p:nvPr/>
        </p:nvSpPr>
        <p:spPr>
          <a:xfrm flipV="1">
            <a:off x="4934804" y="4258863"/>
            <a:ext cx="165141" cy="117128"/>
          </a:xfrm>
          <a:custGeom>
            <a:avLst/>
            <a:gdLst>
              <a:gd name="connsiteX0" fmla="*/ -2698 w 165141"/>
              <a:gd name="connsiteY0" fmla="*/ 21425 h 117128"/>
              <a:gd name="connsiteX1" fmla="*/ 19971 w 165141"/>
              <a:gd name="connsiteY1" fmla="*/ -1618 h 117128"/>
              <a:gd name="connsiteX2" fmla="*/ 138835 w 165141"/>
              <a:gd name="connsiteY2" fmla="*/ -2578 h 117128"/>
              <a:gd name="connsiteX3" fmla="*/ 161878 w 165141"/>
              <a:gd name="connsiteY3" fmla="*/ 20099 h 117128"/>
              <a:gd name="connsiteX4" fmla="*/ 162442 w 165141"/>
              <a:gd name="connsiteY4" fmla="*/ 90553 h 117128"/>
              <a:gd name="connsiteX5" fmla="*/ 139773 w 165141"/>
              <a:gd name="connsiteY5" fmla="*/ 113596 h 117128"/>
              <a:gd name="connsiteX6" fmla="*/ 20908 w 165141"/>
              <a:gd name="connsiteY6" fmla="*/ 114549 h 117128"/>
              <a:gd name="connsiteX7" fmla="*/ -2134 w 165141"/>
              <a:gd name="connsiteY7" fmla="*/ 91879 h 117128"/>
              <a:gd name="connsiteX8" fmla="*/ -2698 w 165141"/>
              <a:gd name="connsiteY8" fmla="*/ 2142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698" y="21425"/>
                </a:moveTo>
                <a:cubicBezTo>
                  <a:pt x="-2805" y="8852"/>
                  <a:pt x="7398" y="-1519"/>
                  <a:pt x="19971" y="-1618"/>
                </a:cubicBezTo>
                <a:lnTo>
                  <a:pt x="138835" y="-2578"/>
                </a:lnTo>
                <a:cubicBezTo>
                  <a:pt x="151408" y="-2677"/>
                  <a:pt x="161771" y="7526"/>
                  <a:pt x="161878" y="20099"/>
                </a:cubicBezTo>
                <a:lnTo>
                  <a:pt x="162442" y="90553"/>
                </a:lnTo>
                <a:cubicBezTo>
                  <a:pt x="162541" y="103126"/>
                  <a:pt x="152338" y="113497"/>
                  <a:pt x="139773" y="113596"/>
                </a:cubicBezTo>
                <a:lnTo>
                  <a:pt x="20908" y="114549"/>
                </a:lnTo>
                <a:cubicBezTo>
                  <a:pt x="8336" y="114656"/>
                  <a:pt x="-2035" y="104452"/>
                  <a:pt x="-2134" y="91879"/>
                </a:cubicBezTo>
                <a:lnTo>
                  <a:pt x="-2698" y="2142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0319FFD1-E01D-4DCA-BAB5-8105EA92C50F}"/>
              </a:ext>
            </a:extLst>
          </p:cNvPr>
          <p:cNvSpPr/>
          <p:nvPr/>
        </p:nvSpPr>
        <p:spPr>
          <a:xfrm flipV="1">
            <a:off x="6877869" y="4572509"/>
            <a:ext cx="377090" cy="118315"/>
          </a:xfrm>
          <a:custGeom>
            <a:avLst/>
            <a:gdLst>
              <a:gd name="connsiteX0" fmla="*/ -5030 w 377090"/>
              <a:gd name="connsiteY0" fmla="*/ 914 h 118315"/>
              <a:gd name="connsiteX1" fmla="*/ 371131 w 377090"/>
              <a:gd name="connsiteY1" fmla="*/ -2111 h 118315"/>
              <a:gd name="connsiteX2" fmla="*/ 372060 w 377090"/>
              <a:gd name="connsiteY2" fmla="*/ 113171 h 118315"/>
              <a:gd name="connsiteX3" fmla="*/ -4092 w 377090"/>
              <a:gd name="connsiteY3" fmla="*/ 116204 h 118315"/>
              <a:gd name="connsiteX4" fmla="*/ -5030 w 377090"/>
              <a:gd name="connsiteY4" fmla="*/ 914 h 11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90" h="118315">
                <a:moveTo>
                  <a:pt x="-5030" y="914"/>
                </a:moveTo>
                <a:lnTo>
                  <a:pt x="371131" y="-2111"/>
                </a:lnTo>
                <a:lnTo>
                  <a:pt x="372060" y="113171"/>
                </a:lnTo>
                <a:lnTo>
                  <a:pt x="-4092" y="116204"/>
                </a:lnTo>
                <a:lnTo>
                  <a:pt x="-5030" y="91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C739B36E-3120-40E5-A73A-9E1B58695AF9}"/>
              </a:ext>
            </a:extLst>
          </p:cNvPr>
          <p:cNvSpPr/>
          <p:nvPr/>
        </p:nvSpPr>
        <p:spPr>
          <a:xfrm flipV="1">
            <a:off x="5583554" y="4712617"/>
            <a:ext cx="1246363" cy="118400"/>
          </a:xfrm>
          <a:custGeom>
            <a:avLst/>
            <a:gdLst>
              <a:gd name="connsiteX0" fmla="*/ -4051 w 1246363"/>
              <a:gd name="connsiteY0" fmla="*/ 30810 h 118400"/>
              <a:gd name="connsiteX1" fmla="*/ 18618 w 1246363"/>
              <a:gd name="connsiteY1" fmla="*/ 7768 h 118400"/>
              <a:gd name="connsiteX2" fmla="*/ 1218765 w 1246363"/>
              <a:gd name="connsiteY2" fmla="*/ -1902 h 118400"/>
              <a:gd name="connsiteX3" fmla="*/ 1241801 w 1246363"/>
              <a:gd name="connsiteY3" fmla="*/ 20775 h 118400"/>
              <a:gd name="connsiteX4" fmla="*/ 1242311 w 1246363"/>
              <a:gd name="connsiteY4" fmla="*/ 83792 h 118400"/>
              <a:gd name="connsiteX5" fmla="*/ 1219642 w 1246363"/>
              <a:gd name="connsiteY5" fmla="*/ 106835 h 118400"/>
              <a:gd name="connsiteX6" fmla="*/ 19502 w 1246363"/>
              <a:gd name="connsiteY6" fmla="*/ 116497 h 118400"/>
              <a:gd name="connsiteX7" fmla="*/ -3548 w 1246363"/>
              <a:gd name="connsiteY7" fmla="*/ 93828 h 118400"/>
              <a:gd name="connsiteX8" fmla="*/ -4051 w 1246363"/>
              <a:gd name="connsiteY8" fmla="*/ 30810 h 1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6363" h="118400">
                <a:moveTo>
                  <a:pt x="-4051" y="30810"/>
                </a:moveTo>
                <a:cubicBezTo>
                  <a:pt x="-4158" y="18237"/>
                  <a:pt x="6053" y="7867"/>
                  <a:pt x="18618" y="7768"/>
                </a:cubicBezTo>
                <a:lnTo>
                  <a:pt x="1218765" y="-1902"/>
                </a:lnTo>
                <a:cubicBezTo>
                  <a:pt x="1231331" y="-2001"/>
                  <a:pt x="1241701" y="8202"/>
                  <a:pt x="1241801" y="20775"/>
                </a:cubicBezTo>
                <a:lnTo>
                  <a:pt x="1242311" y="83792"/>
                </a:lnTo>
                <a:cubicBezTo>
                  <a:pt x="1242410" y="96365"/>
                  <a:pt x="1232207" y="106736"/>
                  <a:pt x="1219642" y="106835"/>
                </a:cubicBezTo>
                <a:lnTo>
                  <a:pt x="19502" y="116497"/>
                </a:lnTo>
                <a:cubicBezTo>
                  <a:pt x="6922" y="116604"/>
                  <a:pt x="-3441" y="106401"/>
                  <a:pt x="-3548" y="93828"/>
                </a:cubicBezTo>
                <a:lnTo>
                  <a:pt x="-4051" y="3081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D4B4B915-1BF2-44FD-910E-4FB26A6FC197}"/>
              </a:ext>
            </a:extLst>
          </p:cNvPr>
          <p:cNvSpPr/>
          <p:nvPr/>
        </p:nvSpPr>
        <p:spPr>
          <a:xfrm flipV="1">
            <a:off x="5367810" y="4710880"/>
            <a:ext cx="164006" cy="109683"/>
          </a:xfrm>
          <a:custGeom>
            <a:avLst/>
            <a:gdLst>
              <a:gd name="connsiteX0" fmla="*/ -3190 w 164006"/>
              <a:gd name="connsiteY0" fmla="*/ 22084 h 109683"/>
              <a:gd name="connsiteX1" fmla="*/ 19494 w 164006"/>
              <a:gd name="connsiteY1" fmla="*/ -966 h 109683"/>
              <a:gd name="connsiteX2" fmla="*/ 137261 w 164006"/>
              <a:gd name="connsiteY2" fmla="*/ -1911 h 109683"/>
              <a:gd name="connsiteX3" fmla="*/ 160312 w 164006"/>
              <a:gd name="connsiteY3" fmla="*/ 20766 h 109683"/>
              <a:gd name="connsiteX4" fmla="*/ 160815 w 164006"/>
              <a:gd name="connsiteY4" fmla="*/ 83783 h 109683"/>
              <a:gd name="connsiteX5" fmla="*/ 138138 w 164006"/>
              <a:gd name="connsiteY5" fmla="*/ 106826 h 109683"/>
              <a:gd name="connsiteX6" fmla="*/ 20363 w 164006"/>
              <a:gd name="connsiteY6" fmla="*/ 107771 h 109683"/>
              <a:gd name="connsiteX7" fmla="*/ -2672 w 164006"/>
              <a:gd name="connsiteY7" fmla="*/ 85101 h 109683"/>
              <a:gd name="connsiteX8" fmla="*/ -3190 w 164006"/>
              <a:gd name="connsiteY8" fmla="*/ 22084 h 1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006" h="109683">
                <a:moveTo>
                  <a:pt x="-3190" y="22084"/>
                </a:moveTo>
                <a:cubicBezTo>
                  <a:pt x="-3282" y="9511"/>
                  <a:pt x="6921" y="-860"/>
                  <a:pt x="19494" y="-966"/>
                </a:cubicBezTo>
                <a:lnTo>
                  <a:pt x="137261" y="-1911"/>
                </a:lnTo>
                <a:cubicBezTo>
                  <a:pt x="149834" y="-2010"/>
                  <a:pt x="160205" y="8193"/>
                  <a:pt x="160312" y="20766"/>
                </a:cubicBezTo>
                <a:lnTo>
                  <a:pt x="160815" y="83783"/>
                </a:lnTo>
                <a:cubicBezTo>
                  <a:pt x="160921" y="96356"/>
                  <a:pt x="150718" y="106727"/>
                  <a:pt x="138138" y="106826"/>
                </a:cubicBezTo>
                <a:lnTo>
                  <a:pt x="20363" y="107771"/>
                </a:lnTo>
                <a:cubicBezTo>
                  <a:pt x="7798" y="107878"/>
                  <a:pt x="-2573" y="97674"/>
                  <a:pt x="-2672" y="85101"/>
                </a:cubicBezTo>
                <a:lnTo>
                  <a:pt x="-3190" y="2208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EDD5E9FA-E23B-4CF4-9033-3B1EB608FAE1}"/>
              </a:ext>
            </a:extLst>
          </p:cNvPr>
          <p:cNvSpPr/>
          <p:nvPr/>
        </p:nvSpPr>
        <p:spPr>
          <a:xfrm flipV="1">
            <a:off x="4934072" y="4708868"/>
            <a:ext cx="165080" cy="109691"/>
          </a:xfrm>
          <a:custGeom>
            <a:avLst/>
            <a:gdLst>
              <a:gd name="connsiteX0" fmla="*/ -2698 w 165080"/>
              <a:gd name="connsiteY0" fmla="*/ 22089 h 109691"/>
              <a:gd name="connsiteX1" fmla="*/ 19972 w 165080"/>
              <a:gd name="connsiteY1" fmla="*/ -962 h 109691"/>
              <a:gd name="connsiteX2" fmla="*/ 138836 w 165080"/>
              <a:gd name="connsiteY2" fmla="*/ -1914 h 109691"/>
              <a:gd name="connsiteX3" fmla="*/ 161871 w 165080"/>
              <a:gd name="connsiteY3" fmla="*/ 20755 h 109691"/>
              <a:gd name="connsiteX4" fmla="*/ 162382 w 165080"/>
              <a:gd name="connsiteY4" fmla="*/ 83780 h 109691"/>
              <a:gd name="connsiteX5" fmla="*/ 139705 w 165080"/>
              <a:gd name="connsiteY5" fmla="*/ 106823 h 109691"/>
              <a:gd name="connsiteX6" fmla="*/ 20848 w 165080"/>
              <a:gd name="connsiteY6" fmla="*/ 107776 h 109691"/>
              <a:gd name="connsiteX7" fmla="*/ -2194 w 165080"/>
              <a:gd name="connsiteY7" fmla="*/ 85106 h 109691"/>
              <a:gd name="connsiteX8" fmla="*/ -2698 w 165080"/>
              <a:gd name="connsiteY8" fmla="*/ 22089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0" h="109691">
                <a:moveTo>
                  <a:pt x="-2698" y="22089"/>
                </a:moveTo>
                <a:cubicBezTo>
                  <a:pt x="-2804" y="9508"/>
                  <a:pt x="7399" y="-862"/>
                  <a:pt x="19972" y="-962"/>
                </a:cubicBezTo>
                <a:lnTo>
                  <a:pt x="138836" y="-1914"/>
                </a:lnTo>
                <a:cubicBezTo>
                  <a:pt x="151401" y="-2021"/>
                  <a:pt x="161780" y="8182"/>
                  <a:pt x="161871" y="20755"/>
                </a:cubicBezTo>
                <a:lnTo>
                  <a:pt x="162382" y="83780"/>
                </a:lnTo>
                <a:cubicBezTo>
                  <a:pt x="162481" y="96353"/>
                  <a:pt x="152278" y="106716"/>
                  <a:pt x="139705" y="106823"/>
                </a:cubicBezTo>
                <a:lnTo>
                  <a:pt x="20848" y="107776"/>
                </a:lnTo>
                <a:cubicBezTo>
                  <a:pt x="8275" y="107875"/>
                  <a:pt x="-2096" y="97672"/>
                  <a:pt x="-2194" y="85106"/>
                </a:cubicBezTo>
                <a:lnTo>
                  <a:pt x="-2698" y="2208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48E0D026-0D08-430C-B5AF-9B60F975D41C}"/>
              </a:ext>
            </a:extLst>
          </p:cNvPr>
          <p:cNvSpPr/>
          <p:nvPr/>
        </p:nvSpPr>
        <p:spPr>
          <a:xfrm flipV="1">
            <a:off x="5152240" y="4709135"/>
            <a:ext cx="165088" cy="109698"/>
          </a:xfrm>
          <a:custGeom>
            <a:avLst/>
            <a:gdLst>
              <a:gd name="connsiteX0" fmla="*/ -2946 w 165088"/>
              <a:gd name="connsiteY0" fmla="*/ 22082 h 109698"/>
              <a:gd name="connsiteX1" fmla="*/ 19731 w 165088"/>
              <a:gd name="connsiteY1" fmla="*/ -953 h 109698"/>
              <a:gd name="connsiteX2" fmla="*/ 138595 w 165088"/>
              <a:gd name="connsiteY2" fmla="*/ -1914 h 109698"/>
              <a:gd name="connsiteX3" fmla="*/ 161631 w 165088"/>
              <a:gd name="connsiteY3" fmla="*/ 20763 h 109698"/>
              <a:gd name="connsiteX4" fmla="*/ 162141 w 165088"/>
              <a:gd name="connsiteY4" fmla="*/ 83781 h 109698"/>
              <a:gd name="connsiteX5" fmla="*/ 139464 w 165088"/>
              <a:gd name="connsiteY5" fmla="*/ 106823 h 109698"/>
              <a:gd name="connsiteX6" fmla="*/ 20608 w 165088"/>
              <a:gd name="connsiteY6" fmla="*/ 107784 h 109698"/>
              <a:gd name="connsiteX7" fmla="*/ -2435 w 165088"/>
              <a:gd name="connsiteY7" fmla="*/ 85107 h 109698"/>
              <a:gd name="connsiteX8" fmla="*/ -2946 w 165088"/>
              <a:gd name="connsiteY8" fmla="*/ 2208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8">
                <a:moveTo>
                  <a:pt x="-2946" y="22082"/>
                </a:moveTo>
                <a:cubicBezTo>
                  <a:pt x="-3045" y="9509"/>
                  <a:pt x="7166" y="-855"/>
                  <a:pt x="19731" y="-953"/>
                </a:cubicBezTo>
                <a:lnTo>
                  <a:pt x="138595" y="-1914"/>
                </a:lnTo>
                <a:cubicBezTo>
                  <a:pt x="151161" y="-2020"/>
                  <a:pt x="161532" y="8190"/>
                  <a:pt x="161631" y="20763"/>
                </a:cubicBezTo>
                <a:lnTo>
                  <a:pt x="162141" y="83781"/>
                </a:lnTo>
                <a:cubicBezTo>
                  <a:pt x="162240" y="96346"/>
                  <a:pt x="152037" y="106717"/>
                  <a:pt x="139464" y="106823"/>
                </a:cubicBezTo>
                <a:lnTo>
                  <a:pt x="20608" y="107784"/>
                </a:lnTo>
                <a:cubicBezTo>
                  <a:pt x="8035" y="107883"/>
                  <a:pt x="-2336" y="97680"/>
                  <a:pt x="-2435" y="85107"/>
                </a:cubicBezTo>
                <a:lnTo>
                  <a:pt x="-2946" y="2208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084B21BA-4F77-4BC9-8E96-FA882E7F3F0D}"/>
              </a:ext>
            </a:extLst>
          </p:cNvPr>
          <p:cNvSpPr/>
          <p:nvPr/>
        </p:nvSpPr>
        <p:spPr>
          <a:xfrm flipV="1">
            <a:off x="6876741" y="4723765"/>
            <a:ext cx="165088" cy="109706"/>
          </a:xfrm>
          <a:custGeom>
            <a:avLst/>
            <a:gdLst>
              <a:gd name="connsiteX0" fmla="*/ -4907 w 165088"/>
              <a:gd name="connsiteY0" fmla="*/ 22119 h 109706"/>
              <a:gd name="connsiteX1" fmla="*/ 17770 w 165088"/>
              <a:gd name="connsiteY1" fmla="*/ -932 h 109706"/>
              <a:gd name="connsiteX2" fmla="*/ 136627 w 165088"/>
              <a:gd name="connsiteY2" fmla="*/ -1892 h 109706"/>
              <a:gd name="connsiteX3" fmla="*/ 159669 w 165088"/>
              <a:gd name="connsiteY3" fmla="*/ 20793 h 109706"/>
              <a:gd name="connsiteX4" fmla="*/ 160180 w 165088"/>
              <a:gd name="connsiteY4" fmla="*/ 83810 h 109706"/>
              <a:gd name="connsiteX5" fmla="*/ 137495 w 165088"/>
              <a:gd name="connsiteY5" fmla="*/ 106853 h 109706"/>
              <a:gd name="connsiteX6" fmla="*/ 18646 w 165088"/>
              <a:gd name="connsiteY6" fmla="*/ 107813 h 109706"/>
              <a:gd name="connsiteX7" fmla="*/ -4404 w 165088"/>
              <a:gd name="connsiteY7" fmla="*/ 85136 h 109706"/>
              <a:gd name="connsiteX8" fmla="*/ -4907 w 165088"/>
              <a:gd name="connsiteY8" fmla="*/ 22119 h 10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706">
                <a:moveTo>
                  <a:pt x="-4907" y="22119"/>
                </a:moveTo>
                <a:cubicBezTo>
                  <a:pt x="-5013" y="9546"/>
                  <a:pt x="5197" y="-825"/>
                  <a:pt x="17770" y="-932"/>
                </a:cubicBezTo>
                <a:lnTo>
                  <a:pt x="136627" y="-1892"/>
                </a:lnTo>
                <a:cubicBezTo>
                  <a:pt x="149200" y="-1991"/>
                  <a:pt x="159570" y="8220"/>
                  <a:pt x="159669" y="20793"/>
                </a:cubicBezTo>
                <a:lnTo>
                  <a:pt x="160180" y="83810"/>
                </a:lnTo>
                <a:cubicBezTo>
                  <a:pt x="160279" y="96383"/>
                  <a:pt x="150076" y="106746"/>
                  <a:pt x="137495" y="106853"/>
                </a:cubicBezTo>
                <a:lnTo>
                  <a:pt x="18646" y="107813"/>
                </a:lnTo>
                <a:cubicBezTo>
                  <a:pt x="6066" y="107912"/>
                  <a:pt x="-4297" y="97701"/>
                  <a:pt x="-4404" y="85136"/>
                </a:cubicBezTo>
                <a:lnTo>
                  <a:pt x="-4907" y="2211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7206BA5A-0719-48C5-9FA3-1D960052F086}"/>
              </a:ext>
            </a:extLst>
          </p:cNvPr>
          <p:cNvSpPr/>
          <p:nvPr/>
        </p:nvSpPr>
        <p:spPr>
          <a:xfrm flipV="1">
            <a:off x="7094916" y="4724047"/>
            <a:ext cx="165088" cy="109691"/>
          </a:xfrm>
          <a:custGeom>
            <a:avLst/>
            <a:gdLst>
              <a:gd name="connsiteX0" fmla="*/ -5155 w 165088"/>
              <a:gd name="connsiteY0" fmla="*/ 22111 h 109691"/>
              <a:gd name="connsiteX1" fmla="*/ 17514 w 165088"/>
              <a:gd name="connsiteY1" fmla="*/ -939 h 109691"/>
              <a:gd name="connsiteX2" fmla="*/ 136378 w 165088"/>
              <a:gd name="connsiteY2" fmla="*/ -1892 h 109691"/>
              <a:gd name="connsiteX3" fmla="*/ 159413 w 165088"/>
              <a:gd name="connsiteY3" fmla="*/ 20786 h 109691"/>
              <a:gd name="connsiteX4" fmla="*/ 159932 w 165088"/>
              <a:gd name="connsiteY4" fmla="*/ 83803 h 109691"/>
              <a:gd name="connsiteX5" fmla="*/ 137247 w 165088"/>
              <a:gd name="connsiteY5" fmla="*/ 106846 h 109691"/>
              <a:gd name="connsiteX6" fmla="*/ 18398 w 165088"/>
              <a:gd name="connsiteY6" fmla="*/ 107798 h 109691"/>
              <a:gd name="connsiteX7" fmla="*/ -4653 w 165088"/>
              <a:gd name="connsiteY7" fmla="*/ 85129 h 109691"/>
              <a:gd name="connsiteX8" fmla="*/ -5155 w 165088"/>
              <a:gd name="connsiteY8" fmla="*/ 22111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1">
                <a:moveTo>
                  <a:pt x="-5155" y="22111"/>
                </a:moveTo>
                <a:cubicBezTo>
                  <a:pt x="-5262" y="9538"/>
                  <a:pt x="4949" y="-832"/>
                  <a:pt x="17514" y="-939"/>
                </a:cubicBezTo>
                <a:lnTo>
                  <a:pt x="136378" y="-1892"/>
                </a:lnTo>
                <a:cubicBezTo>
                  <a:pt x="148944" y="-1991"/>
                  <a:pt x="159322" y="8213"/>
                  <a:pt x="159413" y="20786"/>
                </a:cubicBezTo>
                <a:lnTo>
                  <a:pt x="159932" y="83803"/>
                </a:lnTo>
                <a:cubicBezTo>
                  <a:pt x="160023" y="96376"/>
                  <a:pt x="149827" y="106747"/>
                  <a:pt x="137247" y="106846"/>
                </a:cubicBezTo>
                <a:lnTo>
                  <a:pt x="18398" y="107798"/>
                </a:lnTo>
                <a:cubicBezTo>
                  <a:pt x="5818" y="107905"/>
                  <a:pt x="-4546" y="97702"/>
                  <a:pt x="-4653" y="85129"/>
                </a:cubicBezTo>
                <a:lnTo>
                  <a:pt x="-5155" y="2211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5045E951-ECD9-4A77-A332-7D0DB755B204}"/>
              </a:ext>
            </a:extLst>
          </p:cNvPr>
          <p:cNvSpPr/>
          <p:nvPr/>
        </p:nvSpPr>
        <p:spPr>
          <a:xfrm flipV="1">
            <a:off x="5062827" y="4407048"/>
            <a:ext cx="165134" cy="115863"/>
          </a:xfrm>
          <a:custGeom>
            <a:avLst/>
            <a:gdLst>
              <a:gd name="connsiteX0" fmla="*/ -2844 w 165134"/>
              <a:gd name="connsiteY0" fmla="*/ 21644 h 115863"/>
              <a:gd name="connsiteX1" fmla="*/ 19833 w 165134"/>
              <a:gd name="connsiteY1" fmla="*/ -1406 h 115863"/>
              <a:gd name="connsiteX2" fmla="*/ 138682 w 165134"/>
              <a:gd name="connsiteY2" fmla="*/ -2358 h 115863"/>
              <a:gd name="connsiteX3" fmla="*/ 161733 w 165134"/>
              <a:gd name="connsiteY3" fmla="*/ 20319 h 115863"/>
              <a:gd name="connsiteX4" fmla="*/ 162289 w 165134"/>
              <a:gd name="connsiteY4" fmla="*/ 89500 h 115863"/>
              <a:gd name="connsiteX5" fmla="*/ 139612 w 165134"/>
              <a:gd name="connsiteY5" fmla="*/ 112551 h 115863"/>
              <a:gd name="connsiteX6" fmla="*/ 20755 w 165134"/>
              <a:gd name="connsiteY6" fmla="*/ 113503 h 115863"/>
              <a:gd name="connsiteX7" fmla="*/ -2295 w 165134"/>
              <a:gd name="connsiteY7" fmla="*/ 90826 h 115863"/>
              <a:gd name="connsiteX8" fmla="*/ -2844 w 165134"/>
              <a:gd name="connsiteY8" fmla="*/ 21644 h 11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5863">
                <a:moveTo>
                  <a:pt x="-2844" y="21644"/>
                </a:moveTo>
                <a:cubicBezTo>
                  <a:pt x="-2951" y="9072"/>
                  <a:pt x="7252" y="-1299"/>
                  <a:pt x="19833" y="-1406"/>
                </a:cubicBezTo>
                <a:lnTo>
                  <a:pt x="138682" y="-2358"/>
                </a:lnTo>
                <a:cubicBezTo>
                  <a:pt x="151262" y="-2457"/>
                  <a:pt x="161626" y="7746"/>
                  <a:pt x="161733" y="20319"/>
                </a:cubicBezTo>
                <a:lnTo>
                  <a:pt x="162289" y="89500"/>
                </a:lnTo>
                <a:cubicBezTo>
                  <a:pt x="162388" y="102073"/>
                  <a:pt x="152185" y="112444"/>
                  <a:pt x="139612" y="112551"/>
                </a:cubicBezTo>
                <a:lnTo>
                  <a:pt x="20755" y="113503"/>
                </a:lnTo>
                <a:cubicBezTo>
                  <a:pt x="8182" y="113603"/>
                  <a:pt x="-2189" y="103399"/>
                  <a:pt x="-2295" y="90826"/>
                </a:cubicBezTo>
                <a:lnTo>
                  <a:pt x="-2844" y="2164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E4223C58-E037-407A-A073-2B4C695873D1}"/>
              </a:ext>
            </a:extLst>
          </p:cNvPr>
          <p:cNvSpPr/>
          <p:nvPr/>
        </p:nvSpPr>
        <p:spPr>
          <a:xfrm flipV="1">
            <a:off x="6965003" y="4275207"/>
            <a:ext cx="165141" cy="117074"/>
          </a:xfrm>
          <a:custGeom>
            <a:avLst/>
            <a:gdLst>
              <a:gd name="connsiteX0" fmla="*/ -5007 w 165141"/>
              <a:gd name="connsiteY0" fmla="*/ 21449 h 117074"/>
              <a:gd name="connsiteX1" fmla="*/ 17670 w 165141"/>
              <a:gd name="connsiteY1" fmla="*/ -1594 h 117074"/>
              <a:gd name="connsiteX2" fmla="*/ 136518 w 165141"/>
              <a:gd name="connsiteY2" fmla="*/ -2554 h 117074"/>
              <a:gd name="connsiteX3" fmla="*/ 159569 w 165141"/>
              <a:gd name="connsiteY3" fmla="*/ 20131 h 117074"/>
              <a:gd name="connsiteX4" fmla="*/ 160133 w 165141"/>
              <a:gd name="connsiteY4" fmla="*/ 90517 h 117074"/>
              <a:gd name="connsiteX5" fmla="*/ 137456 w 165141"/>
              <a:gd name="connsiteY5" fmla="*/ 113560 h 117074"/>
              <a:gd name="connsiteX6" fmla="*/ 18607 w 165141"/>
              <a:gd name="connsiteY6" fmla="*/ 114520 h 117074"/>
              <a:gd name="connsiteX7" fmla="*/ -4443 w 165141"/>
              <a:gd name="connsiteY7" fmla="*/ 91843 h 117074"/>
              <a:gd name="connsiteX8" fmla="*/ -5007 w 165141"/>
              <a:gd name="connsiteY8" fmla="*/ 21449 h 1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074">
                <a:moveTo>
                  <a:pt x="-5007" y="21449"/>
                </a:moveTo>
                <a:cubicBezTo>
                  <a:pt x="-5114" y="8876"/>
                  <a:pt x="5089" y="-1487"/>
                  <a:pt x="17670" y="-1594"/>
                </a:cubicBezTo>
                <a:lnTo>
                  <a:pt x="136518" y="-2554"/>
                </a:lnTo>
                <a:cubicBezTo>
                  <a:pt x="149099" y="-2653"/>
                  <a:pt x="159462" y="7550"/>
                  <a:pt x="159569" y="20131"/>
                </a:cubicBezTo>
                <a:lnTo>
                  <a:pt x="160133" y="90517"/>
                </a:lnTo>
                <a:cubicBezTo>
                  <a:pt x="160232" y="103090"/>
                  <a:pt x="150036" y="113461"/>
                  <a:pt x="137456" y="113560"/>
                </a:cubicBezTo>
                <a:lnTo>
                  <a:pt x="18607" y="114520"/>
                </a:lnTo>
                <a:cubicBezTo>
                  <a:pt x="6026" y="114619"/>
                  <a:pt x="-4337" y="104416"/>
                  <a:pt x="-4443" y="91843"/>
                </a:cubicBezTo>
                <a:lnTo>
                  <a:pt x="-5007" y="2144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8D1A6A40-66DF-4D6A-8F64-9F448FD69EAD}"/>
              </a:ext>
            </a:extLst>
          </p:cNvPr>
          <p:cNvSpPr/>
          <p:nvPr/>
        </p:nvSpPr>
        <p:spPr>
          <a:xfrm flipV="1">
            <a:off x="7094154" y="4359485"/>
            <a:ext cx="165225" cy="94763"/>
          </a:xfrm>
          <a:custGeom>
            <a:avLst/>
            <a:gdLst>
              <a:gd name="connsiteX0" fmla="*/ -5154 w 165225"/>
              <a:gd name="connsiteY0" fmla="*/ 21558 h 94763"/>
              <a:gd name="connsiteX1" fmla="*/ 17522 w 165225"/>
              <a:gd name="connsiteY1" fmla="*/ -1485 h 94763"/>
              <a:gd name="connsiteX2" fmla="*/ 136638 w 165225"/>
              <a:gd name="connsiteY2" fmla="*/ -2445 h 94763"/>
              <a:gd name="connsiteX3" fmla="*/ 159681 w 165225"/>
              <a:gd name="connsiteY3" fmla="*/ 20232 h 94763"/>
              <a:gd name="connsiteX4" fmla="*/ 160069 w 165225"/>
              <a:gd name="connsiteY4" fmla="*/ 68314 h 94763"/>
              <a:gd name="connsiteX5" fmla="*/ 137385 w 165225"/>
              <a:gd name="connsiteY5" fmla="*/ 91357 h 94763"/>
              <a:gd name="connsiteX6" fmla="*/ 18269 w 165225"/>
              <a:gd name="connsiteY6" fmla="*/ 92317 h 94763"/>
              <a:gd name="connsiteX7" fmla="*/ -4766 w 165225"/>
              <a:gd name="connsiteY7" fmla="*/ 69648 h 94763"/>
              <a:gd name="connsiteX8" fmla="*/ -5154 w 165225"/>
              <a:gd name="connsiteY8" fmla="*/ 21558 h 9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25" h="94763">
                <a:moveTo>
                  <a:pt x="-5154" y="21558"/>
                </a:moveTo>
                <a:cubicBezTo>
                  <a:pt x="-5261" y="8985"/>
                  <a:pt x="4942" y="-1386"/>
                  <a:pt x="17522" y="-1485"/>
                </a:cubicBezTo>
                <a:lnTo>
                  <a:pt x="136638" y="-2445"/>
                </a:lnTo>
                <a:cubicBezTo>
                  <a:pt x="149203" y="-2552"/>
                  <a:pt x="159574" y="7659"/>
                  <a:pt x="159681" y="20232"/>
                </a:cubicBezTo>
                <a:lnTo>
                  <a:pt x="160069" y="68314"/>
                </a:lnTo>
                <a:cubicBezTo>
                  <a:pt x="160161" y="80887"/>
                  <a:pt x="149965" y="91258"/>
                  <a:pt x="137385" y="91357"/>
                </a:cubicBezTo>
                <a:lnTo>
                  <a:pt x="18269" y="92317"/>
                </a:lnTo>
                <a:cubicBezTo>
                  <a:pt x="5704" y="92416"/>
                  <a:pt x="-4667" y="82213"/>
                  <a:pt x="-4766" y="69648"/>
                </a:cubicBezTo>
                <a:lnTo>
                  <a:pt x="-5154" y="2155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D15858BC-5F9F-415A-890B-86563645083C}"/>
              </a:ext>
            </a:extLst>
          </p:cNvPr>
          <p:cNvSpPr/>
          <p:nvPr/>
        </p:nvSpPr>
        <p:spPr>
          <a:xfrm flipV="1">
            <a:off x="5150434" y="3977952"/>
            <a:ext cx="165088" cy="109698"/>
          </a:xfrm>
          <a:custGeom>
            <a:avLst/>
            <a:gdLst>
              <a:gd name="connsiteX0" fmla="*/ -2944 w 165088"/>
              <a:gd name="connsiteY0" fmla="*/ 21002 h 109698"/>
              <a:gd name="connsiteX1" fmla="*/ 19733 w 165088"/>
              <a:gd name="connsiteY1" fmla="*/ -2041 h 109698"/>
              <a:gd name="connsiteX2" fmla="*/ 138590 w 165088"/>
              <a:gd name="connsiteY2" fmla="*/ -3001 h 109698"/>
              <a:gd name="connsiteX3" fmla="*/ 161640 w 165088"/>
              <a:gd name="connsiteY3" fmla="*/ 19676 h 109698"/>
              <a:gd name="connsiteX4" fmla="*/ 162143 w 165088"/>
              <a:gd name="connsiteY4" fmla="*/ 82701 h 109698"/>
              <a:gd name="connsiteX5" fmla="*/ 139474 w 165088"/>
              <a:gd name="connsiteY5" fmla="*/ 105743 h 109698"/>
              <a:gd name="connsiteX6" fmla="*/ 20610 w 165088"/>
              <a:gd name="connsiteY6" fmla="*/ 106696 h 109698"/>
              <a:gd name="connsiteX7" fmla="*/ -2426 w 165088"/>
              <a:gd name="connsiteY7" fmla="*/ 84019 h 109698"/>
              <a:gd name="connsiteX8" fmla="*/ -2944 w 165088"/>
              <a:gd name="connsiteY8" fmla="*/ 2100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8">
                <a:moveTo>
                  <a:pt x="-2944" y="21002"/>
                </a:moveTo>
                <a:cubicBezTo>
                  <a:pt x="-3043" y="8429"/>
                  <a:pt x="7160" y="-1942"/>
                  <a:pt x="19733" y="-2041"/>
                </a:cubicBezTo>
                <a:lnTo>
                  <a:pt x="138590" y="-3001"/>
                </a:lnTo>
                <a:cubicBezTo>
                  <a:pt x="151170" y="-3100"/>
                  <a:pt x="161533" y="7103"/>
                  <a:pt x="161640" y="19676"/>
                </a:cubicBezTo>
                <a:lnTo>
                  <a:pt x="162143" y="82701"/>
                </a:lnTo>
                <a:cubicBezTo>
                  <a:pt x="162242" y="95266"/>
                  <a:pt x="152039" y="105637"/>
                  <a:pt x="139474" y="105743"/>
                </a:cubicBezTo>
                <a:lnTo>
                  <a:pt x="20610" y="106696"/>
                </a:lnTo>
                <a:cubicBezTo>
                  <a:pt x="8044" y="106795"/>
                  <a:pt x="-2334" y="96592"/>
                  <a:pt x="-2426" y="84019"/>
                </a:cubicBezTo>
                <a:lnTo>
                  <a:pt x="-2944" y="2100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F255D98D-A61C-420F-8D01-BF915BBBB0BA}"/>
              </a:ext>
            </a:extLst>
          </p:cNvPr>
          <p:cNvSpPr/>
          <p:nvPr/>
        </p:nvSpPr>
        <p:spPr>
          <a:xfrm flipV="1">
            <a:off x="6015439" y="3982189"/>
            <a:ext cx="165080" cy="109698"/>
          </a:xfrm>
          <a:custGeom>
            <a:avLst/>
            <a:gdLst>
              <a:gd name="connsiteX0" fmla="*/ -3927 w 165080"/>
              <a:gd name="connsiteY0" fmla="*/ 21008 h 109698"/>
              <a:gd name="connsiteX1" fmla="*/ 18742 w 165080"/>
              <a:gd name="connsiteY1" fmla="*/ -2035 h 109698"/>
              <a:gd name="connsiteX2" fmla="*/ 137598 w 165080"/>
              <a:gd name="connsiteY2" fmla="*/ -2995 h 109698"/>
              <a:gd name="connsiteX3" fmla="*/ 160641 w 165080"/>
              <a:gd name="connsiteY3" fmla="*/ 19682 h 109698"/>
              <a:gd name="connsiteX4" fmla="*/ 161152 w 165080"/>
              <a:gd name="connsiteY4" fmla="*/ 82699 h 109698"/>
              <a:gd name="connsiteX5" fmla="*/ 138475 w 165080"/>
              <a:gd name="connsiteY5" fmla="*/ 105742 h 109698"/>
              <a:gd name="connsiteX6" fmla="*/ 19626 w 165080"/>
              <a:gd name="connsiteY6" fmla="*/ 106702 h 109698"/>
              <a:gd name="connsiteX7" fmla="*/ -3424 w 165080"/>
              <a:gd name="connsiteY7" fmla="*/ 84025 h 109698"/>
              <a:gd name="connsiteX8" fmla="*/ -3927 w 165080"/>
              <a:gd name="connsiteY8" fmla="*/ 21008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0" h="109698">
                <a:moveTo>
                  <a:pt x="-3927" y="21008"/>
                </a:moveTo>
                <a:cubicBezTo>
                  <a:pt x="-4034" y="8435"/>
                  <a:pt x="6169" y="-1928"/>
                  <a:pt x="18742" y="-2035"/>
                </a:cubicBezTo>
                <a:lnTo>
                  <a:pt x="137598" y="-2995"/>
                </a:lnTo>
                <a:cubicBezTo>
                  <a:pt x="150171" y="-3094"/>
                  <a:pt x="160542" y="7109"/>
                  <a:pt x="160641" y="19682"/>
                </a:cubicBezTo>
                <a:lnTo>
                  <a:pt x="161152" y="82699"/>
                </a:lnTo>
                <a:cubicBezTo>
                  <a:pt x="161251" y="95272"/>
                  <a:pt x="151055" y="105643"/>
                  <a:pt x="138475" y="105742"/>
                </a:cubicBezTo>
                <a:lnTo>
                  <a:pt x="19626" y="106702"/>
                </a:lnTo>
                <a:cubicBezTo>
                  <a:pt x="7045" y="106809"/>
                  <a:pt x="-3325" y="96598"/>
                  <a:pt x="-3424" y="84025"/>
                </a:cubicBezTo>
                <a:lnTo>
                  <a:pt x="-3927" y="2100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A5932D5D-C87E-48A9-BFF7-58F19FC40FB6}"/>
              </a:ext>
            </a:extLst>
          </p:cNvPr>
          <p:cNvSpPr/>
          <p:nvPr/>
        </p:nvSpPr>
        <p:spPr>
          <a:xfrm flipV="1">
            <a:off x="6883233" y="3991866"/>
            <a:ext cx="165095" cy="109698"/>
          </a:xfrm>
          <a:custGeom>
            <a:avLst/>
            <a:gdLst>
              <a:gd name="connsiteX0" fmla="*/ -4915 w 165095"/>
              <a:gd name="connsiteY0" fmla="*/ 21022 h 109698"/>
              <a:gd name="connsiteX1" fmla="*/ 17763 w 165095"/>
              <a:gd name="connsiteY1" fmla="*/ -2020 h 109698"/>
              <a:gd name="connsiteX2" fmla="*/ 136627 w 165095"/>
              <a:gd name="connsiteY2" fmla="*/ -2981 h 109698"/>
              <a:gd name="connsiteX3" fmla="*/ 159662 w 165095"/>
              <a:gd name="connsiteY3" fmla="*/ 19697 h 109698"/>
              <a:gd name="connsiteX4" fmla="*/ 160180 w 165095"/>
              <a:gd name="connsiteY4" fmla="*/ 82714 h 109698"/>
              <a:gd name="connsiteX5" fmla="*/ 137495 w 165095"/>
              <a:gd name="connsiteY5" fmla="*/ 105757 h 109698"/>
              <a:gd name="connsiteX6" fmla="*/ 18639 w 165095"/>
              <a:gd name="connsiteY6" fmla="*/ 106717 h 109698"/>
              <a:gd name="connsiteX7" fmla="*/ -4404 w 165095"/>
              <a:gd name="connsiteY7" fmla="*/ 84040 h 109698"/>
              <a:gd name="connsiteX8" fmla="*/ -4915 w 165095"/>
              <a:gd name="connsiteY8" fmla="*/ 2102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95" h="109698">
                <a:moveTo>
                  <a:pt x="-4915" y="21022"/>
                </a:moveTo>
                <a:cubicBezTo>
                  <a:pt x="-5014" y="8449"/>
                  <a:pt x="5197" y="-1921"/>
                  <a:pt x="17763" y="-2020"/>
                </a:cubicBezTo>
                <a:lnTo>
                  <a:pt x="136627" y="-2981"/>
                </a:lnTo>
                <a:cubicBezTo>
                  <a:pt x="149192" y="-3080"/>
                  <a:pt x="159563" y="7124"/>
                  <a:pt x="159662" y="19697"/>
                </a:cubicBezTo>
                <a:lnTo>
                  <a:pt x="160180" y="82714"/>
                </a:lnTo>
                <a:cubicBezTo>
                  <a:pt x="160272" y="95287"/>
                  <a:pt x="150068" y="105657"/>
                  <a:pt x="137495" y="105757"/>
                </a:cubicBezTo>
                <a:lnTo>
                  <a:pt x="18639" y="106717"/>
                </a:lnTo>
                <a:cubicBezTo>
                  <a:pt x="6066" y="106823"/>
                  <a:pt x="-4297" y="96613"/>
                  <a:pt x="-4404" y="84040"/>
                </a:cubicBezTo>
                <a:lnTo>
                  <a:pt x="-4915" y="2102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00F401B3-308A-481C-ACEC-715E02FAC600}"/>
              </a:ext>
            </a:extLst>
          </p:cNvPr>
          <p:cNvSpPr/>
          <p:nvPr/>
        </p:nvSpPr>
        <p:spPr>
          <a:xfrm flipV="1">
            <a:off x="7316238" y="166650"/>
            <a:ext cx="2409727" cy="2167961"/>
          </a:xfrm>
          <a:custGeom>
            <a:avLst/>
            <a:gdLst>
              <a:gd name="connsiteX0" fmla="*/ 1937685 w 2409727"/>
              <a:gd name="connsiteY0" fmla="*/ -4029 h 2167961"/>
              <a:gd name="connsiteX1" fmla="*/ 58468 w 2409727"/>
              <a:gd name="connsiteY1" fmla="*/ 432588 h 2167961"/>
              <a:gd name="connsiteX2" fmla="*/ -3985 w 2409727"/>
              <a:gd name="connsiteY2" fmla="*/ 532829 h 2167961"/>
              <a:gd name="connsiteX3" fmla="*/ 359473 w 2409727"/>
              <a:gd name="connsiteY3" fmla="*/ 2097120 h 2167961"/>
              <a:gd name="connsiteX4" fmla="*/ 459706 w 2409727"/>
              <a:gd name="connsiteY4" fmla="*/ 2159566 h 2167961"/>
              <a:gd name="connsiteX5" fmla="*/ 2338923 w 2409727"/>
              <a:gd name="connsiteY5" fmla="*/ 1722948 h 2167961"/>
              <a:gd name="connsiteX6" fmla="*/ 2401376 w 2409727"/>
              <a:gd name="connsiteY6" fmla="*/ 1622708 h 2167961"/>
              <a:gd name="connsiteX7" fmla="*/ 2037918 w 2409727"/>
              <a:gd name="connsiteY7" fmla="*/ 58417 h 2167961"/>
              <a:gd name="connsiteX8" fmla="*/ 1937685 w 2409727"/>
              <a:gd name="connsiteY8" fmla="*/ -4029 h 216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727" h="2167961">
                <a:moveTo>
                  <a:pt x="1937685" y="-4029"/>
                </a:moveTo>
                <a:lnTo>
                  <a:pt x="58468" y="432588"/>
                </a:lnTo>
                <a:cubicBezTo>
                  <a:pt x="13541" y="443028"/>
                  <a:pt x="-14417" y="487902"/>
                  <a:pt x="-3985" y="532829"/>
                </a:cubicBezTo>
                <a:lnTo>
                  <a:pt x="359473" y="2097120"/>
                </a:lnTo>
                <a:cubicBezTo>
                  <a:pt x="369904" y="2142047"/>
                  <a:pt x="414778" y="2169998"/>
                  <a:pt x="459706" y="2159566"/>
                </a:cubicBezTo>
                <a:lnTo>
                  <a:pt x="2338923" y="1722948"/>
                </a:lnTo>
                <a:cubicBezTo>
                  <a:pt x="2383850" y="1712509"/>
                  <a:pt x="2411808" y="1667635"/>
                  <a:pt x="2401376" y="1622708"/>
                </a:cubicBezTo>
                <a:lnTo>
                  <a:pt x="2037918" y="58417"/>
                </a:lnTo>
                <a:cubicBezTo>
                  <a:pt x="2027487" y="13489"/>
                  <a:pt x="1982612" y="-14461"/>
                  <a:pt x="1937685" y="-4029"/>
                </a:cubicBezTo>
              </a:path>
            </a:pathLst>
          </a:custGeom>
          <a:solidFill>
            <a:srgbClr val="EB2743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60" name="Agrupar 3259">
            <a:extLst>
              <a:ext uri="{FF2B5EF4-FFF2-40B4-BE49-F238E27FC236}">
                <a16:creationId xmlns:a16="http://schemas.microsoft.com/office/drawing/2014/main" id="{B14F20C4-A2CA-411A-A6B3-2EF32C125FA0}"/>
              </a:ext>
            </a:extLst>
          </p:cNvPr>
          <p:cNvGrpSpPr/>
          <p:nvPr/>
        </p:nvGrpSpPr>
        <p:grpSpPr>
          <a:xfrm>
            <a:off x="7389843" y="90961"/>
            <a:ext cx="2434874" cy="2288141"/>
            <a:chOff x="6919097" y="751799"/>
            <a:chExt cx="2434874" cy="2288141"/>
          </a:xfrm>
        </p:grpSpPr>
        <p:sp>
          <p:nvSpPr>
            <p:cNvPr id="2822" name="Forma Livre: Forma 2821">
              <a:extLst>
                <a:ext uri="{FF2B5EF4-FFF2-40B4-BE49-F238E27FC236}">
                  <a16:creationId xmlns:a16="http://schemas.microsoft.com/office/drawing/2014/main" id="{568AD022-61AB-4D9B-8C28-21F3B1F0B40C}"/>
                </a:ext>
              </a:extLst>
            </p:cNvPr>
            <p:cNvSpPr/>
            <p:nvPr/>
          </p:nvSpPr>
          <p:spPr>
            <a:xfrm flipV="1">
              <a:off x="6919387" y="826138"/>
              <a:ext cx="2434584" cy="2213802"/>
            </a:xfrm>
            <a:custGeom>
              <a:avLst/>
              <a:gdLst>
                <a:gd name="connsiteX0" fmla="*/ 2015406 w 2434584"/>
                <a:gd name="connsiteY0" fmla="*/ -6125 h 2213802"/>
                <a:gd name="connsiteX1" fmla="*/ 2010545 w 2434584"/>
                <a:gd name="connsiteY1" fmla="*/ -5561 h 2213802"/>
                <a:gd name="connsiteX2" fmla="*/ 1249736 w 2434584"/>
                <a:gd name="connsiteY2" fmla="*/ 171200 h 2213802"/>
                <a:gd name="connsiteX3" fmla="*/ 1255427 w 2434584"/>
                <a:gd name="connsiteY3" fmla="*/ 184527 h 2213802"/>
                <a:gd name="connsiteX4" fmla="*/ 1256129 w 2434584"/>
                <a:gd name="connsiteY4" fmla="*/ 195447 h 2213802"/>
                <a:gd name="connsiteX5" fmla="*/ 1266758 w 2434584"/>
                <a:gd name="connsiteY5" fmla="*/ 220348 h 2213802"/>
                <a:gd name="connsiteX6" fmla="*/ 1880853 w 2434584"/>
                <a:gd name="connsiteY6" fmla="*/ 77672 h 2213802"/>
                <a:gd name="connsiteX7" fmla="*/ 1899827 w 2434584"/>
                <a:gd name="connsiteY7" fmla="*/ 75493 h 2213802"/>
                <a:gd name="connsiteX8" fmla="*/ 1981086 w 2434584"/>
                <a:gd name="connsiteY8" fmla="*/ 140118 h 2213802"/>
                <a:gd name="connsiteX9" fmla="*/ 2344544 w 2434584"/>
                <a:gd name="connsiteY9" fmla="*/ 1704409 h 2213802"/>
                <a:gd name="connsiteX10" fmla="*/ 2345634 w 2434584"/>
                <a:gd name="connsiteY10" fmla="*/ 1736778 h 2213802"/>
                <a:gd name="connsiteX11" fmla="*/ 2411782 w 2434584"/>
                <a:gd name="connsiteY11" fmla="*/ 1721409 h 2213802"/>
                <a:gd name="connsiteX12" fmla="*/ 2427777 w 2434584"/>
                <a:gd name="connsiteY12" fmla="*/ 1695737 h 2213802"/>
                <a:gd name="connsiteX13" fmla="*/ 2036217 w 2434584"/>
                <a:gd name="connsiteY13" fmla="*/ 10426 h 2213802"/>
                <a:gd name="connsiteX14" fmla="*/ 2015406 w 2434584"/>
                <a:gd name="connsiteY14" fmla="*/ -6125 h 2213802"/>
                <a:gd name="connsiteX15" fmla="*/ 1150287 w 2434584"/>
                <a:gd name="connsiteY15" fmla="*/ 194304 h 2213802"/>
                <a:gd name="connsiteX16" fmla="*/ 10300 w 2434584"/>
                <a:gd name="connsiteY16" fmla="*/ 459166 h 2213802"/>
                <a:gd name="connsiteX17" fmla="*/ -5687 w 2434584"/>
                <a:gd name="connsiteY17" fmla="*/ 484846 h 2213802"/>
                <a:gd name="connsiteX18" fmla="*/ 1179 w 2434584"/>
                <a:gd name="connsiteY18" fmla="*/ 514396 h 2213802"/>
                <a:gd name="connsiteX19" fmla="*/ 1636 w 2434584"/>
                <a:gd name="connsiteY19" fmla="*/ 514289 h 2213802"/>
                <a:gd name="connsiteX20" fmla="*/ 1174511 w 2434584"/>
                <a:gd name="connsiteY20" fmla="*/ 241784 h 2213802"/>
                <a:gd name="connsiteX21" fmla="*/ 1170366 w 2434584"/>
                <a:gd name="connsiteY21" fmla="*/ 232060 h 2213802"/>
                <a:gd name="connsiteX22" fmla="*/ 1162967 w 2434584"/>
                <a:gd name="connsiteY22" fmla="*/ 223998 h 2213802"/>
                <a:gd name="connsiteX23" fmla="*/ 1150287 w 2434584"/>
                <a:gd name="connsiteY23" fmla="*/ 194304 h 2213802"/>
                <a:gd name="connsiteX24" fmla="*/ 2254499 w 2434584"/>
                <a:gd name="connsiteY24" fmla="*/ 1811058 h 2213802"/>
                <a:gd name="connsiteX25" fmla="*/ 2007177 w 2434584"/>
                <a:gd name="connsiteY25" fmla="*/ 1868520 h 2213802"/>
                <a:gd name="connsiteX26" fmla="*/ 2061957 w 2434584"/>
                <a:gd name="connsiteY26" fmla="*/ 1906940 h 2213802"/>
                <a:gd name="connsiteX27" fmla="*/ 2075216 w 2434584"/>
                <a:gd name="connsiteY27" fmla="*/ 1905416 h 2213802"/>
                <a:gd name="connsiteX28" fmla="*/ 2209693 w 2434584"/>
                <a:gd name="connsiteY28" fmla="*/ 1874174 h 2213802"/>
                <a:gd name="connsiteX29" fmla="*/ 2254499 w 2434584"/>
                <a:gd name="connsiteY29" fmla="*/ 1811058 h 2213802"/>
                <a:gd name="connsiteX30" fmla="*/ 1983334 w 2434584"/>
                <a:gd name="connsiteY30" fmla="*/ 1874060 h 2213802"/>
                <a:gd name="connsiteX31" fmla="*/ 1751763 w 2434584"/>
                <a:gd name="connsiteY31" fmla="*/ 1927865 h 2213802"/>
                <a:gd name="connsiteX32" fmla="*/ 1793391 w 2434584"/>
                <a:gd name="connsiteY32" fmla="*/ 1945383 h 2213802"/>
                <a:gd name="connsiteX33" fmla="*/ 1806649 w 2434584"/>
                <a:gd name="connsiteY33" fmla="*/ 1943859 h 2213802"/>
                <a:gd name="connsiteX34" fmla="*/ 1941127 w 2434584"/>
                <a:gd name="connsiteY34" fmla="*/ 1912617 h 2213802"/>
                <a:gd name="connsiteX35" fmla="*/ 1983334 w 2434584"/>
                <a:gd name="connsiteY35" fmla="*/ 1874060 h 2213802"/>
                <a:gd name="connsiteX36" fmla="*/ 1286586 w 2434584"/>
                <a:gd name="connsiteY36" fmla="*/ 2035946 h 2213802"/>
                <a:gd name="connsiteX37" fmla="*/ 1039264 w 2434584"/>
                <a:gd name="connsiteY37" fmla="*/ 2093409 h 2213802"/>
                <a:gd name="connsiteX38" fmla="*/ 1094052 w 2434584"/>
                <a:gd name="connsiteY38" fmla="*/ 2131829 h 2213802"/>
                <a:gd name="connsiteX39" fmla="*/ 1107303 w 2434584"/>
                <a:gd name="connsiteY39" fmla="*/ 2130305 h 2213802"/>
                <a:gd name="connsiteX40" fmla="*/ 1241788 w 2434584"/>
                <a:gd name="connsiteY40" fmla="*/ 2099055 h 2213802"/>
                <a:gd name="connsiteX41" fmla="*/ 1286586 w 2434584"/>
                <a:gd name="connsiteY41" fmla="*/ 2035946 h 2213802"/>
                <a:gd name="connsiteX42" fmla="*/ 854418 w 2434584"/>
                <a:gd name="connsiteY42" fmla="*/ 2136355 h 2213802"/>
                <a:gd name="connsiteX43" fmla="*/ 622847 w 2434584"/>
                <a:gd name="connsiteY43" fmla="*/ 2190159 h 2213802"/>
                <a:gd name="connsiteX44" fmla="*/ 664475 w 2434584"/>
                <a:gd name="connsiteY44" fmla="*/ 2207678 h 2213802"/>
                <a:gd name="connsiteX45" fmla="*/ 677726 w 2434584"/>
                <a:gd name="connsiteY45" fmla="*/ 2206146 h 2213802"/>
                <a:gd name="connsiteX46" fmla="*/ 812211 w 2434584"/>
                <a:gd name="connsiteY46" fmla="*/ 2174904 h 2213802"/>
                <a:gd name="connsiteX47" fmla="*/ 854418 w 2434584"/>
                <a:gd name="connsiteY47" fmla="*/ 2136355 h 22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434584" h="2213802">
                  <a:moveTo>
                    <a:pt x="2015406" y="-6125"/>
                  </a:moveTo>
                  <a:cubicBezTo>
                    <a:pt x="2013798" y="-6125"/>
                    <a:pt x="2012168" y="-5942"/>
                    <a:pt x="2010545" y="-5561"/>
                  </a:cubicBezTo>
                  <a:lnTo>
                    <a:pt x="1249736" y="171200"/>
                  </a:lnTo>
                  <a:lnTo>
                    <a:pt x="1255427" y="184527"/>
                  </a:lnTo>
                  <a:cubicBezTo>
                    <a:pt x="1256967" y="188131"/>
                    <a:pt x="1257081" y="191957"/>
                    <a:pt x="1256129" y="195447"/>
                  </a:cubicBezTo>
                  <a:lnTo>
                    <a:pt x="1266758" y="220348"/>
                  </a:lnTo>
                  <a:lnTo>
                    <a:pt x="1880853" y="77672"/>
                  </a:lnTo>
                  <a:cubicBezTo>
                    <a:pt x="1887208" y="76194"/>
                    <a:pt x="1893563" y="75493"/>
                    <a:pt x="1899827" y="75493"/>
                  </a:cubicBezTo>
                  <a:cubicBezTo>
                    <a:pt x="1937789" y="75493"/>
                    <a:pt x="1972132" y="101553"/>
                    <a:pt x="1981086" y="140118"/>
                  </a:cubicBezTo>
                  <a:lnTo>
                    <a:pt x="2344544" y="1704409"/>
                  </a:lnTo>
                  <a:cubicBezTo>
                    <a:pt x="2347089" y="1715366"/>
                    <a:pt x="2347348" y="1726324"/>
                    <a:pt x="2345634" y="1736778"/>
                  </a:cubicBezTo>
                  <a:lnTo>
                    <a:pt x="2411782" y="1721409"/>
                  </a:lnTo>
                  <a:cubicBezTo>
                    <a:pt x="2423296" y="1718734"/>
                    <a:pt x="2430451" y="1707243"/>
                    <a:pt x="2427777" y="1695737"/>
                  </a:cubicBezTo>
                  <a:lnTo>
                    <a:pt x="2036217" y="10426"/>
                  </a:lnTo>
                  <a:cubicBezTo>
                    <a:pt x="2033923" y="550"/>
                    <a:pt x="2025122" y="-6125"/>
                    <a:pt x="2015406" y="-6125"/>
                  </a:cubicBezTo>
                  <a:moveTo>
                    <a:pt x="1150287" y="194304"/>
                  </a:moveTo>
                  <a:lnTo>
                    <a:pt x="10300" y="459166"/>
                  </a:lnTo>
                  <a:cubicBezTo>
                    <a:pt x="-1199" y="461841"/>
                    <a:pt x="-8362" y="473340"/>
                    <a:pt x="-5687" y="484846"/>
                  </a:cubicBezTo>
                  <a:lnTo>
                    <a:pt x="1179" y="514396"/>
                  </a:lnTo>
                  <a:cubicBezTo>
                    <a:pt x="1331" y="514358"/>
                    <a:pt x="1484" y="514328"/>
                    <a:pt x="1636" y="514289"/>
                  </a:cubicBezTo>
                  <a:lnTo>
                    <a:pt x="1174511" y="241784"/>
                  </a:lnTo>
                  <a:lnTo>
                    <a:pt x="1170366" y="232060"/>
                  </a:lnTo>
                  <a:cubicBezTo>
                    <a:pt x="1167196" y="230331"/>
                    <a:pt x="1164499" y="227603"/>
                    <a:pt x="1162967" y="223998"/>
                  </a:cubicBezTo>
                  <a:lnTo>
                    <a:pt x="1150287" y="194304"/>
                  </a:lnTo>
                  <a:moveTo>
                    <a:pt x="2254499" y="1811058"/>
                  </a:moveTo>
                  <a:lnTo>
                    <a:pt x="2007177" y="1868520"/>
                  </a:lnTo>
                  <a:cubicBezTo>
                    <a:pt x="2015582" y="1891723"/>
                    <a:pt x="2037710" y="1906940"/>
                    <a:pt x="2061957" y="1906940"/>
                  </a:cubicBezTo>
                  <a:cubicBezTo>
                    <a:pt x="2066331" y="1906940"/>
                    <a:pt x="2070773" y="1906445"/>
                    <a:pt x="2075216" y="1905416"/>
                  </a:cubicBezTo>
                  <a:lnTo>
                    <a:pt x="2209693" y="1874174"/>
                  </a:lnTo>
                  <a:cubicBezTo>
                    <a:pt x="2238771" y="1867415"/>
                    <a:pt x="2257668" y="1840014"/>
                    <a:pt x="2254499" y="1811058"/>
                  </a:cubicBezTo>
                  <a:moveTo>
                    <a:pt x="1983334" y="1874060"/>
                  </a:moveTo>
                  <a:lnTo>
                    <a:pt x="1751763" y="1927865"/>
                  </a:lnTo>
                  <a:cubicBezTo>
                    <a:pt x="1762560" y="1938868"/>
                    <a:pt x="1777526" y="1945383"/>
                    <a:pt x="1793391" y="1945383"/>
                  </a:cubicBezTo>
                  <a:cubicBezTo>
                    <a:pt x="1797764" y="1945383"/>
                    <a:pt x="1802207" y="1944888"/>
                    <a:pt x="1806649" y="1943859"/>
                  </a:cubicBezTo>
                  <a:lnTo>
                    <a:pt x="1941127" y="1912617"/>
                  </a:lnTo>
                  <a:cubicBezTo>
                    <a:pt x="1961685" y="1907839"/>
                    <a:pt x="1977162" y="1892736"/>
                    <a:pt x="1983334" y="1874060"/>
                  </a:cubicBezTo>
                  <a:moveTo>
                    <a:pt x="1286586" y="2035946"/>
                  </a:moveTo>
                  <a:lnTo>
                    <a:pt x="1039264" y="2093409"/>
                  </a:lnTo>
                  <a:cubicBezTo>
                    <a:pt x="1047661" y="2116611"/>
                    <a:pt x="1069797" y="2131829"/>
                    <a:pt x="1094052" y="2131829"/>
                  </a:cubicBezTo>
                  <a:cubicBezTo>
                    <a:pt x="1098418" y="2131829"/>
                    <a:pt x="1102868" y="2131333"/>
                    <a:pt x="1107303" y="2130305"/>
                  </a:cubicBezTo>
                  <a:lnTo>
                    <a:pt x="1241788" y="2099055"/>
                  </a:lnTo>
                  <a:cubicBezTo>
                    <a:pt x="1270858" y="2092296"/>
                    <a:pt x="1289763" y="2064895"/>
                    <a:pt x="1286586" y="2035946"/>
                  </a:cubicBezTo>
                  <a:moveTo>
                    <a:pt x="854418" y="2136355"/>
                  </a:moveTo>
                  <a:lnTo>
                    <a:pt x="622847" y="2190159"/>
                  </a:lnTo>
                  <a:cubicBezTo>
                    <a:pt x="633652" y="2201163"/>
                    <a:pt x="648611" y="2207678"/>
                    <a:pt x="664475" y="2207678"/>
                  </a:cubicBezTo>
                  <a:cubicBezTo>
                    <a:pt x="668849" y="2207678"/>
                    <a:pt x="673291" y="2207183"/>
                    <a:pt x="677726" y="2206146"/>
                  </a:cubicBezTo>
                  <a:lnTo>
                    <a:pt x="812211" y="2174904"/>
                  </a:lnTo>
                  <a:cubicBezTo>
                    <a:pt x="832770" y="2170126"/>
                    <a:pt x="848246" y="2155024"/>
                    <a:pt x="854418" y="2136355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4" name="Forma Livre: Forma 2823">
              <a:extLst>
                <a:ext uri="{FF2B5EF4-FFF2-40B4-BE49-F238E27FC236}">
                  <a16:creationId xmlns:a16="http://schemas.microsoft.com/office/drawing/2014/main" id="{BD29BA82-0B16-4681-92AD-634BD78E5D21}"/>
                </a:ext>
              </a:extLst>
            </p:cNvPr>
            <p:cNvSpPr/>
            <p:nvPr/>
          </p:nvSpPr>
          <p:spPr>
            <a:xfrm flipV="1">
              <a:off x="6919097" y="814749"/>
              <a:ext cx="2301646" cy="2115521"/>
            </a:xfrm>
            <a:custGeom>
              <a:avLst/>
              <a:gdLst>
                <a:gd name="connsiteX0" fmla="*/ 1851935 w 2301646"/>
                <a:gd name="connsiteY0" fmla="*/ -4511 h 2115521"/>
                <a:gd name="connsiteX1" fmla="*/ 44224 w 2301646"/>
                <a:gd name="connsiteY1" fmla="*/ 415494 h 2115521"/>
                <a:gd name="connsiteX2" fmla="*/ -4467 w 2301646"/>
                <a:gd name="connsiteY2" fmla="*/ 493653 h 2115521"/>
                <a:gd name="connsiteX3" fmla="*/ 359211 w 2301646"/>
                <a:gd name="connsiteY3" fmla="*/ 2058919 h 2115521"/>
                <a:gd name="connsiteX4" fmla="*/ 437370 w 2301646"/>
                <a:gd name="connsiteY4" fmla="*/ 2107603 h 2115521"/>
                <a:gd name="connsiteX5" fmla="*/ 2245080 w 2301646"/>
                <a:gd name="connsiteY5" fmla="*/ 1687605 h 2115521"/>
                <a:gd name="connsiteX6" fmla="*/ 2293772 w 2301646"/>
                <a:gd name="connsiteY6" fmla="*/ 1609446 h 2115521"/>
                <a:gd name="connsiteX7" fmla="*/ 1930101 w 2301646"/>
                <a:gd name="connsiteY7" fmla="*/ 44180 h 2115521"/>
                <a:gd name="connsiteX8" fmla="*/ 1851935 w 2301646"/>
                <a:gd name="connsiteY8" fmla="*/ -4511 h 211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646" h="2115521">
                  <a:moveTo>
                    <a:pt x="1851935" y="-4511"/>
                  </a:moveTo>
                  <a:lnTo>
                    <a:pt x="44224" y="415494"/>
                  </a:lnTo>
                  <a:cubicBezTo>
                    <a:pt x="9195" y="423633"/>
                    <a:pt x="-12606" y="458624"/>
                    <a:pt x="-4467" y="493653"/>
                  </a:cubicBezTo>
                  <a:lnTo>
                    <a:pt x="359211" y="2058919"/>
                  </a:lnTo>
                  <a:cubicBezTo>
                    <a:pt x="367342" y="2093948"/>
                    <a:pt x="402340" y="2115741"/>
                    <a:pt x="437370" y="2107603"/>
                  </a:cubicBezTo>
                  <a:lnTo>
                    <a:pt x="2245080" y="1687605"/>
                  </a:lnTo>
                  <a:cubicBezTo>
                    <a:pt x="2280110" y="1679459"/>
                    <a:pt x="2301910" y="1644468"/>
                    <a:pt x="2293772" y="1609446"/>
                  </a:cubicBezTo>
                  <a:lnTo>
                    <a:pt x="1930101" y="44180"/>
                  </a:lnTo>
                  <a:cubicBezTo>
                    <a:pt x="1921963" y="9151"/>
                    <a:pt x="1886972" y="-12650"/>
                    <a:pt x="1851935" y="-4511"/>
                  </a:cubicBezTo>
                </a:path>
              </a:pathLst>
            </a:custGeom>
            <a:solidFill>
              <a:srgbClr val="AE1C3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5" name="Forma Livre: Forma 2824">
              <a:extLst>
                <a:ext uri="{FF2B5EF4-FFF2-40B4-BE49-F238E27FC236}">
                  <a16:creationId xmlns:a16="http://schemas.microsoft.com/office/drawing/2014/main" id="{AAA76E63-5F8A-4C26-93ED-249FADDF27DB}"/>
                </a:ext>
              </a:extLst>
            </p:cNvPr>
            <p:cNvSpPr/>
            <p:nvPr/>
          </p:nvSpPr>
          <p:spPr>
            <a:xfrm flipV="1">
              <a:off x="7898749" y="1055127"/>
              <a:ext cx="1303038" cy="1863945"/>
            </a:xfrm>
            <a:custGeom>
              <a:avLst/>
              <a:gdLst>
                <a:gd name="connsiteX0" fmla="*/ 858599 w 1303038"/>
                <a:gd name="connsiteY0" fmla="*/ -4338 h 1863945"/>
                <a:gd name="connsiteX1" fmla="*/ 44222 w 1303038"/>
                <a:gd name="connsiteY1" fmla="*/ 184035 h 1863945"/>
                <a:gd name="connsiteX2" fmla="*/ -5011 w 1303038"/>
                <a:gd name="connsiteY2" fmla="*/ 262902 h 1863945"/>
                <a:gd name="connsiteX3" fmla="*/ 352153 w 1303038"/>
                <a:gd name="connsiteY3" fmla="*/ 1806962 h 1863945"/>
                <a:gd name="connsiteX4" fmla="*/ 431004 w 1303038"/>
                <a:gd name="connsiteY4" fmla="*/ 1856194 h 1863945"/>
                <a:gd name="connsiteX5" fmla="*/ 1245382 w 1303038"/>
                <a:gd name="connsiteY5" fmla="*/ 1667821 h 1863945"/>
                <a:gd name="connsiteX6" fmla="*/ 1294615 w 1303038"/>
                <a:gd name="connsiteY6" fmla="*/ 1588961 h 1863945"/>
                <a:gd name="connsiteX7" fmla="*/ 937459 w 1303038"/>
                <a:gd name="connsiteY7" fmla="*/ 44894 h 1863945"/>
                <a:gd name="connsiteX8" fmla="*/ 858599 w 1303038"/>
                <a:gd name="connsiteY8" fmla="*/ -4338 h 18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3038" h="1863945">
                  <a:moveTo>
                    <a:pt x="858599" y="-4338"/>
                  </a:moveTo>
                  <a:lnTo>
                    <a:pt x="44222" y="184035"/>
                  </a:lnTo>
                  <a:cubicBezTo>
                    <a:pt x="8849" y="192211"/>
                    <a:pt x="-13195" y="227522"/>
                    <a:pt x="-5011" y="262902"/>
                  </a:cubicBezTo>
                  <a:lnTo>
                    <a:pt x="352153" y="1806962"/>
                  </a:lnTo>
                  <a:cubicBezTo>
                    <a:pt x="360329" y="1842334"/>
                    <a:pt x="395640" y="1864378"/>
                    <a:pt x="431004" y="1856194"/>
                  </a:cubicBezTo>
                  <a:lnTo>
                    <a:pt x="1245382" y="1667821"/>
                  </a:lnTo>
                  <a:cubicBezTo>
                    <a:pt x="1280762" y="1659637"/>
                    <a:pt x="1302799" y="1624333"/>
                    <a:pt x="1294615" y="1588961"/>
                  </a:cubicBezTo>
                  <a:lnTo>
                    <a:pt x="937459" y="44894"/>
                  </a:lnTo>
                  <a:cubicBezTo>
                    <a:pt x="929275" y="9522"/>
                    <a:pt x="893964" y="-12522"/>
                    <a:pt x="858599" y="-4338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6" name="Forma Livre: Forma 2825">
              <a:extLst>
                <a:ext uri="{FF2B5EF4-FFF2-40B4-BE49-F238E27FC236}">
                  <a16:creationId xmlns:a16="http://schemas.microsoft.com/office/drawing/2014/main" id="{5B399928-5FFC-4734-A8E6-B1F62D8E8CF2}"/>
                </a:ext>
              </a:extLst>
            </p:cNvPr>
            <p:cNvSpPr/>
            <p:nvPr/>
          </p:nvSpPr>
          <p:spPr>
            <a:xfrm flipV="1">
              <a:off x="8115819" y="1689048"/>
              <a:ext cx="76373" cy="43970"/>
            </a:xfrm>
            <a:custGeom>
              <a:avLst/>
              <a:gdLst>
                <a:gd name="connsiteX0" fmla="*/ 69727 w 76373"/>
                <a:gd name="connsiteY0" fmla="*/ 5520 h 43970"/>
                <a:gd name="connsiteX1" fmla="*/ 50136 w 76373"/>
                <a:gd name="connsiteY1" fmla="*/ -6010 h 43970"/>
                <a:gd name="connsiteX2" fmla="*/ -6267 w 76373"/>
                <a:gd name="connsiteY2" fmla="*/ 7036 h 43970"/>
                <a:gd name="connsiteX3" fmla="*/ 789 w 76373"/>
                <a:gd name="connsiteY3" fmla="*/ 37516 h 43970"/>
                <a:gd name="connsiteX4" fmla="*/ 57177 w 76373"/>
                <a:gd name="connsiteY4" fmla="*/ 24470 h 43970"/>
                <a:gd name="connsiteX5" fmla="*/ 69727 w 76373"/>
                <a:gd name="connsiteY5" fmla="*/ 552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73" h="43970">
                  <a:moveTo>
                    <a:pt x="69727" y="5520"/>
                  </a:moveTo>
                  <a:cubicBezTo>
                    <a:pt x="67784" y="-2878"/>
                    <a:pt x="58960" y="-8052"/>
                    <a:pt x="50136" y="-6010"/>
                  </a:cubicBezTo>
                  <a:lnTo>
                    <a:pt x="-6267" y="7036"/>
                  </a:lnTo>
                  <a:lnTo>
                    <a:pt x="789" y="37516"/>
                  </a:lnTo>
                  <a:lnTo>
                    <a:pt x="57177" y="24470"/>
                  </a:lnTo>
                  <a:cubicBezTo>
                    <a:pt x="66009" y="22428"/>
                    <a:pt x="71663" y="13871"/>
                    <a:pt x="69727" y="5520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7" name="Forma Livre: Forma 2826">
              <a:extLst>
                <a:ext uri="{FF2B5EF4-FFF2-40B4-BE49-F238E27FC236}">
                  <a16:creationId xmlns:a16="http://schemas.microsoft.com/office/drawing/2014/main" id="{36E89D17-8F5F-4CF5-9B54-B6964D58602E}"/>
                </a:ext>
              </a:extLst>
            </p:cNvPr>
            <p:cNvSpPr/>
            <p:nvPr/>
          </p:nvSpPr>
          <p:spPr>
            <a:xfrm flipV="1">
              <a:off x="8099459" y="1759799"/>
              <a:ext cx="75718" cy="43825"/>
            </a:xfrm>
            <a:custGeom>
              <a:avLst/>
              <a:gdLst>
                <a:gd name="connsiteX0" fmla="*/ 69091 w 75718"/>
                <a:gd name="connsiteY0" fmla="*/ 5624 h 43825"/>
                <a:gd name="connsiteX1" fmla="*/ 49523 w 75718"/>
                <a:gd name="connsiteY1" fmla="*/ -5905 h 43825"/>
                <a:gd name="connsiteX2" fmla="*/ -6248 w 75718"/>
                <a:gd name="connsiteY2" fmla="*/ 6996 h 43825"/>
                <a:gd name="connsiteX3" fmla="*/ 809 w 75718"/>
                <a:gd name="connsiteY3" fmla="*/ 37476 h 43825"/>
                <a:gd name="connsiteX4" fmla="*/ 56579 w 75718"/>
                <a:gd name="connsiteY4" fmla="*/ 24575 h 43825"/>
                <a:gd name="connsiteX5" fmla="*/ 66881 w 75718"/>
                <a:gd name="connsiteY5" fmla="*/ 17489 h 43825"/>
                <a:gd name="connsiteX6" fmla="*/ 69091 w 75718"/>
                <a:gd name="connsiteY6" fmla="*/ 5624 h 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18" h="43825">
                  <a:moveTo>
                    <a:pt x="69091" y="5624"/>
                  </a:moveTo>
                  <a:cubicBezTo>
                    <a:pt x="67148" y="-2773"/>
                    <a:pt x="58354" y="-7947"/>
                    <a:pt x="49523" y="-5905"/>
                  </a:cubicBezTo>
                  <a:lnTo>
                    <a:pt x="-6248" y="6996"/>
                  </a:lnTo>
                  <a:lnTo>
                    <a:pt x="809" y="37476"/>
                  </a:lnTo>
                  <a:lnTo>
                    <a:pt x="56579" y="24575"/>
                  </a:lnTo>
                  <a:cubicBezTo>
                    <a:pt x="60968" y="23554"/>
                    <a:pt x="64588" y="20933"/>
                    <a:pt x="66881" y="17489"/>
                  </a:cubicBezTo>
                  <a:cubicBezTo>
                    <a:pt x="69122" y="14037"/>
                    <a:pt x="70059" y="9800"/>
                    <a:pt x="69091" y="562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8" name="Forma Livre: Forma 2827">
              <a:extLst>
                <a:ext uri="{FF2B5EF4-FFF2-40B4-BE49-F238E27FC236}">
                  <a16:creationId xmlns:a16="http://schemas.microsoft.com/office/drawing/2014/main" id="{87117040-4BBF-466C-ACB1-6E806D52B205}"/>
                </a:ext>
              </a:extLst>
            </p:cNvPr>
            <p:cNvSpPr/>
            <p:nvPr/>
          </p:nvSpPr>
          <p:spPr>
            <a:xfrm flipV="1">
              <a:off x="8083091" y="1830551"/>
              <a:ext cx="75101" cy="43676"/>
            </a:xfrm>
            <a:custGeom>
              <a:avLst/>
              <a:gdLst>
                <a:gd name="connsiteX0" fmla="*/ 68493 w 75101"/>
                <a:gd name="connsiteY0" fmla="*/ 5725 h 43676"/>
                <a:gd name="connsiteX1" fmla="*/ 48894 w 75101"/>
                <a:gd name="connsiteY1" fmla="*/ -5796 h 43676"/>
                <a:gd name="connsiteX2" fmla="*/ -6229 w 75101"/>
                <a:gd name="connsiteY2" fmla="*/ 6952 h 43676"/>
                <a:gd name="connsiteX3" fmla="*/ 820 w 75101"/>
                <a:gd name="connsiteY3" fmla="*/ 37432 h 43676"/>
                <a:gd name="connsiteX4" fmla="*/ 55943 w 75101"/>
                <a:gd name="connsiteY4" fmla="*/ 24676 h 43676"/>
                <a:gd name="connsiteX5" fmla="*/ 66275 w 75101"/>
                <a:gd name="connsiteY5" fmla="*/ 17581 h 43676"/>
                <a:gd name="connsiteX6" fmla="*/ 68493 w 75101"/>
                <a:gd name="connsiteY6" fmla="*/ 5725 h 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01" h="43676">
                  <a:moveTo>
                    <a:pt x="68493" y="5725"/>
                  </a:moveTo>
                  <a:cubicBezTo>
                    <a:pt x="66550" y="-2673"/>
                    <a:pt x="57756" y="-7847"/>
                    <a:pt x="48894" y="-5796"/>
                  </a:cubicBezTo>
                  <a:lnTo>
                    <a:pt x="-6229" y="6952"/>
                  </a:lnTo>
                  <a:lnTo>
                    <a:pt x="820" y="37432"/>
                  </a:lnTo>
                  <a:lnTo>
                    <a:pt x="55943" y="24676"/>
                  </a:lnTo>
                  <a:cubicBezTo>
                    <a:pt x="60378" y="23655"/>
                    <a:pt x="63989" y="21034"/>
                    <a:pt x="66275" y="17581"/>
                  </a:cubicBezTo>
                  <a:cubicBezTo>
                    <a:pt x="68531" y="14137"/>
                    <a:pt x="69461" y="9900"/>
                    <a:pt x="68493" y="572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9" name="Forma Livre: Forma 2828">
              <a:extLst>
                <a:ext uri="{FF2B5EF4-FFF2-40B4-BE49-F238E27FC236}">
                  <a16:creationId xmlns:a16="http://schemas.microsoft.com/office/drawing/2014/main" id="{86FA394C-ED65-4F40-B148-C3679BB52994}"/>
                </a:ext>
              </a:extLst>
            </p:cNvPr>
            <p:cNvSpPr/>
            <p:nvPr/>
          </p:nvSpPr>
          <p:spPr>
            <a:xfrm flipV="1">
              <a:off x="8066731" y="1901310"/>
              <a:ext cx="74476" cy="43528"/>
            </a:xfrm>
            <a:custGeom>
              <a:avLst/>
              <a:gdLst>
                <a:gd name="connsiteX0" fmla="*/ -6210 w 74476"/>
                <a:gd name="connsiteY0" fmla="*/ 6917 h 43528"/>
                <a:gd name="connsiteX1" fmla="*/ 48288 w 74476"/>
                <a:gd name="connsiteY1" fmla="*/ -5694 h 43528"/>
                <a:gd name="connsiteX2" fmla="*/ 67887 w 74476"/>
                <a:gd name="connsiteY2" fmla="*/ 5827 h 43528"/>
                <a:gd name="connsiteX3" fmla="*/ 65639 w 74476"/>
                <a:gd name="connsiteY3" fmla="*/ 17699 h 43528"/>
                <a:gd name="connsiteX4" fmla="*/ 55337 w 74476"/>
                <a:gd name="connsiteY4" fmla="*/ 24786 h 43528"/>
                <a:gd name="connsiteX5" fmla="*/ 839 w 74476"/>
                <a:gd name="connsiteY5" fmla="*/ 37389 h 43528"/>
                <a:gd name="connsiteX6" fmla="*/ -6210 w 74476"/>
                <a:gd name="connsiteY6" fmla="*/ 6917 h 4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76" h="43528">
                  <a:moveTo>
                    <a:pt x="-6210" y="6917"/>
                  </a:moveTo>
                  <a:lnTo>
                    <a:pt x="48288" y="-5694"/>
                  </a:lnTo>
                  <a:cubicBezTo>
                    <a:pt x="57112" y="-7736"/>
                    <a:pt x="65952" y="-2562"/>
                    <a:pt x="67887" y="5827"/>
                  </a:cubicBezTo>
                  <a:cubicBezTo>
                    <a:pt x="68855" y="10011"/>
                    <a:pt x="67925" y="14247"/>
                    <a:pt x="65639" y="17699"/>
                  </a:cubicBezTo>
                  <a:cubicBezTo>
                    <a:pt x="63391" y="21143"/>
                    <a:pt x="59772" y="23757"/>
                    <a:pt x="55337" y="24786"/>
                  </a:cubicBezTo>
                  <a:lnTo>
                    <a:pt x="839" y="37389"/>
                  </a:lnTo>
                  <a:lnTo>
                    <a:pt x="-6210" y="6917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0" name="Forma Livre: Forma 2829">
              <a:extLst>
                <a:ext uri="{FF2B5EF4-FFF2-40B4-BE49-F238E27FC236}">
                  <a16:creationId xmlns:a16="http://schemas.microsoft.com/office/drawing/2014/main" id="{F5D1ADDF-2791-42FD-BCC1-55E3838770B7}"/>
                </a:ext>
              </a:extLst>
            </p:cNvPr>
            <p:cNvSpPr/>
            <p:nvPr/>
          </p:nvSpPr>
          <p:spPr>
            <a:xfrm flipV="1">
              <a:off x="8050356" y="1972061"/>
              <a:ext cx="73829" cy="43382"/>
            </a:xfrm>
            <a:custGeom>
              <a:avLst/>
              <a:gdLst>
                <a:gd name="connsiteX0" fmla="*/ -6191 w 73829"/>
                <a:gd name="connsiteY0" fmla="*/ 6875 h 43382"/>
                <a:gd name="connsiteX1" fmla="*/ 47705 w 73829"/>
                <a:gd name="connsiteY1" fmla="*/ -5591 h 43382"/>
                <a:gd name="connsiteX2" fmla="*/ 67258 w 73829"/>
                <a:gd name="connsiteY2" fmla="*/ 5938 h 43382"/>
                <a:gd name="connsiteX3" fmla="*/ 65048 w 73829"/>
                <a:gd name="connsiteY3" fmla="*/ 17794 h 43382"/>
                <a:gd name="connsiteX4" fmla="*/ 54754 w 73829"/>
                <a:gd name="connsiteY4" fmla="*/ 24881 h 43382"/>
                <a:gd name="connsiteX5" fmla="*/ 865 w 73829"/>
                <a:gd name="connsiteY5" fmla="*/ 37347 h 43382"/>
                <a:gd name="connsiteX6" fmla="*/ -6191 w 73829"/>
                <a:gd name="connsiteY6" fmla="*/ 6875 h 4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29" h="43382">
                  <a:moveTo>
                    <a:pt x="-6191" y="6875"/>
                  </a:moveTo>
                  <a:lnTo>
                    <a:pt x="47705" y="-5591"/>
                  </a:lnTo>
                  <a:cubicBezTo>
                    <a:pt x="56529" y="-7634"/>
                    <a:pt x="65323" y="-2422"/>
                    <a:pt x="67258" y="5938"/>
                  </a:cubicBezTo>
                  <a:cubicBezTo>
                    <a:pt x="68226" y="10113"/>
                    <a:pt x="67296" y="14358"/>
                    <a:pt x="65048" y="17794"/>
                  </a:cubicBezTo>
                  <a:cubicBezTo>
                    <a:pt x="62801" y="21239"/>
                    <a:pt x="59188" y="23860"/>
                    <a:pt x="54754" y="24881"/>
                  </a:cubicBezTo>
                  <a:lnTo>
                    <a:pt x="865" y="37347"/>
                  </a:lnTo>
                  <a:lnTo>
                    <a:pt x="-6191" y="6875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1" name="Forma Livre: Forma 2830">
              <a:extLst>
                <a:ext uri="{FF2B5EF4-FFF2-40B4-BE49-F238E27FC236}">
                  <a16:creationId xmlns:a16="http://schemas.microsoft.com/office/drawing/2014/main" id="{0CD0EF02-189F-4C1A-AE04-2E020F8077EC}"/>
                </a:ext>
              </a:extLst>
            </p:cNvPr>
            <p:cNvSpPr/>
            <p:nvPr/>
          </p:nvSpPr>
          <p:spPr>
            <a:xfrm flipV="1">
              <a:off x="8033996" y="2042813"/>
              <a:ext cx="73211" cy="43235"/>
            </a:xfrm>
            <a:custGeom>
              <a:avLst/>
              <a:gdLst>
                <a:gd name="connsiteX0" fmla="*/ 66660 w 73211"/>
                <a:gd name="connsiteY0" fmla="*/ 6041 h 43235"/>
                <a:gd name="connsiteX1" fmla="*/ 47054 w 73211"/>
                <a:gd name="connsiteY1" fmla="*/ -5488 h 43235"/>
                <a:gd name="connsiteX2" fmla="*/ -6172 w 73211"/>
                <a:gd name="connsiteY2" fmla="*/ 6833 h 43235"/>
                <a:gd name="connsiteX3" fmla="*/ 877 w 73211"/>
                <a:gd name="connsiteY3" fmla="*/ 37306 h 43235"/>
                <a:gd name="connsiteX4" fmla="*/ 54110 w 73211"/>
                <a:gd name="connsiteY4" fmla="*/ 24992 h 43235"/>
                <a:gd name="connsiteX5" fmla="*/ 64405 w 73211"/>
                <a:gd name="connsiteY5" fmla="*/ 17905 h 43235"/>
                <a:gd name="connsiteX6" fmla="*/ 66660 w 73211"/>
                <a:gd name="connsiteY6" fmla="*/ 6041 h 4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11" h="43235">
                  <a:moveTo>
                    <a:pt x="66660" y="6041"/>
                  </a:moveTo>
                  <a:cubicBezTo>
                    <a:pt x="64724" y="-2326"/>
                    <a:pt x="55885" y="-7523"/>
                    <a:pt x="47054" y="-5488"/>
                  </a:cubicBezTo>
                  <a:lnTo>
                    <a:pt x="-6172" y="6833"/>
                  </a:lnTo>
                  <a:lnTo>
                    <a:pt x="877" y="37306"/>
                  </a:lnTo>
                  <a:lnTo>
                    <a:pt x="54110" y="24992"/>
                  </a:lnTo>
                  <a:cubicBezTo>
                    <a:pt x="58499" y="23978"/>
                    <a:pt x="62157" y="21350"/>
                    <a:pt x="64405" y="17905"/>
                  </a:cubicBezTo>
                  <a:cubicBezTo>
                    <a:pt x="66698" y="14453"/>
                    <a:pt x="67628" y="10216"/>
                    <a:pt x="66660" y="6041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2" name="Forma Livre: Forma 2831">
              <a:extLst>
                <a:ext uri="{FF2B5EF4-FFF2-40B4-BE49-F238E27FC236}">
                  <a16:creationId xmlns:a16="http://schemas.microsoft.com/office/drawing/2014/main" id="{7C0F1A0F-B2B9-4813-B4CA-15F6A806D320}"/>
                </a:ext>
              </a:extLst>
            </p:cNvPr>
            <p:cNvSpPr/>
            <p:nvPr/>
          </p:nvSpPr>
          <p:spPr>
            <a:xfrm flipV="1">
              <a:off x="8017636" y="2113564"/>
              <a:ext cx="72542" cy="43092"/>
            </a:xfrm>
            <a:custGeom>
              <a:avLst/>
              <a:gdLst>
                <a:gd name="connsiteX0" fmla="*/ 66008 w 72542"/>
                <a:gd name="connsiteY0" fmla="*/ 6148 h 43092"/>
                <a:gd name="connsiteX1" fmla="*/ 46456 w 72542"/>
                <a:gd name="connsiteY1" fmla="*/ -5381 h 43092"/>
                <a:gd name="connsiteX2" fmla="*/ -6153 w 72542"/>
                <a:gd name="connsiteY2" fmla="*/ 6788 h 43092"/>
                <a:gd name="connsiteX3" fmla="*/ 888 w 72542"/>
                <a:gd name="connsiteY3" fmla="*/ 37268 h 43092"/>
                <a:gd name="connsiteX4" fmla="*/ 53511 w 72542"/>
                <a:gd name="connsiteY4" fmla="*/ 25099 h 43092"/>
                <a:gd name="connsiteX5" fmla="*/ 63798 w 72542"/>
                <a:gd name="connsiteY5" fmla="*/ 18012 h 43092"/>
                <a:gd name="connsiteX6" fmla="*/ 66008 w 72542"/>
                <a:gd name="connsiteY6" fmla="*/ 6148 h 4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42" h="43092">
                  <a:moveTo>
                    <a:pt x="66008" y="6148"/>
                  </a:moveTo>
                  <a:cubicBezTo>
                    <a:pt x="64080" y="-2211"/>
                    <a:pt x="55280" y="-7423"/>
                    <a:pt x="46456" y="-5381"/>
                  </a:cubicBezTo>
                  <a:lnTo>
                    <a:pt x="-6153" y="6788"/>
                  </a:lnTo>
                  <a:lnTo>
                    <a:pt x="888" y="37268"/>
                  </a:lnTo>
                  <a:lnTo>
                    <a:pt x="53511" y="25099"/>
                  </a:lnTo>
                  <a:cubicBezTo>
                    <a:pt x="57901" y="24078"/>
                    <a:pt x="61512" y="21457"/>
                    <a:pt x="63798" y="18012"/>
                  </a:cubicBezTo>
                  <a:cubicBezTo>
                    <a:pt x="66054" y="14561"/>
                    <a:pt x="66976" y="10324"/>
                    <a:pt x="66008" y="61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3" name="Forma Livre: Forma 2832">
              <a:extLst>
                <a:ext uri="{FF2B5EF4-FFF2-40B4-BE49-F238E27FC236}">
                  <a16:creationId xmlns:a16="http://schemas.microsoft.com/office/drawing/2014/main" id="{1FD0C98D-03D5-4BE6-A1F9-C9849432FABB}"/>
                </a:ext>
              </a:extLst>
            </p:cNvPr>
            <p:cNvSpPr/>
            <p:nvPr/>
          </p:nvSpPr>
          <p:spPr>
            <a:xfrm flipV="1">
              <a:off x="8001268" y="2184278"/>
              <a:ext cx="71942" cy="42950"/>
            </a:xfrm>
            <a:custGeom>
              <a:avLst/>
              <a:gdLst>
                <a:gd name="connsiteX0" fmla="*/ 65433 w 71942"/>
                <a:gd name="connsiteY0" fmla="*/ 6248 h 42950"/>
                <a:gd name="connsiteX1" fmla="*/ 45827 w 71942"/>
                <a:gd name="connsiteY1" fmla="*/ -5274 h 42950"/>
                <a:gd name="connsiteX2" fmla="*/ -6134 w 71942"/>
                <a:gd name="connsiteY2" fmla="*/ 6751 h 42950"/>
                <a:gd name="connsiteX3" fmla="*/ 922 w 71942"/>
                <a:gd name="connsiteY3" fmla="*/ 37231 h 42950"/>
                <a:gd name="connsiteX4" fmla="*/ 52875 w 71942"/>
                <a:gd name="connsiteY4" fmla="*/ 25206 h 42950"/>
                <a:gd name="connsiteX5" fmla="*/ 63177 w 71942"/>
                <a:gd name="connsiteY5" fmla="*/ 18120 h 42950"/>
                <a:gd name="connsiteX6" fmla="*/ 65433 w 71942"/>
                <a:gd name="connsiteY6" fmla="*/ 6248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2" h="42950">
                  <a:moveTo>
                    <a:pt x="65433" y="6248"/>
                  </a:moveTo>
                  <a:cubicBezTo>
                    <a:pt x="63490" y="-2142"/>
                    <a:pt x="54658" y="-7316"/>
                    <a:pt x="45827" y="-5274"/>
                  </a:cubicBezTo>
                  <a:lnTo>
                    <a:pt x="-6134" y="6751"/>
                  </a:lnTo>
                  <a:lnTo>
                    <a:pt x="922" y="37231"/>
                  </a:lnTo>
                  <a:lnTo>
                    <a:pt x="52875" y="25206"/>
                  </a:lnTo>
                  <a:cubicBezTo>
                    <a:pt x="57310" y="24185"/>
                    <a:pt x="60922" y="21526"/>
                    <a:pt x="63177" y="18120"/>
                  </a:cubicBezTo>
                  <a:cubicBezTo>
                    <a:pt x="65471" y="14668"/>
                    <a:pt x="66393" y="10431"/>
                    <a:pt x="65433" y="62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4" name="Forma Livre: Forma 2833">
              <a:extLst>
                <a:ext uri="{FF2B5EF4-FFF2-40B4-BE49-F238E27FC236}">
                  <a16:creationId xmlns:a16="http://schemas.microsoft.com/office/drawing/2014/main" id="{85292931-9673-4705-8285-A7810CD4732B}"/>
                </a:ext>
              </a:extLst>
            </p:cNvPr>
            <p:cNvSpPr/>
            <p:nvPr/>
          </p:nvSpPr>
          <p:spPr>
            <a:xfrm flipV="1">
              <a:off x="7984908" y="2255037"/>
              <a:ext cx="71314" cy="42797"/>
            </a:xfrm>
            <a:custGeom>
              <a:avLst/>
              <a:gdLst>
                <a:gd name="connsiteX0" fmla="*/ -6115 w 71314"/>
                <a:gd name="connsiteY0" fmla="*/ 6703 h 42797"/>
                <a:gd name="connsiteX1" fmla="*/ 45228 w 71314"/>
                <a:gd name="connsiteY1" fmla="*/ -5169 h 42797"/>
                <a:gd name="connsiteX2" fmla="*/ 64820 w 71314"/>
                <a:gd name="connsiteY2" fmla="*/ 6353 h 42797"/>
                <a:gd name="connsiteX3" fmla="*/ 62572 w 71314"/>
                <a:gd name="connsiteY3" fmla="*/ 18217 h 42797"/>
                <a:gd name="connsiteX4" fmla="*/ 52277 w 71314"/>
                <a:gd name="connsiteY4" fmla="*/ 25311 h 42797"/>
                <a:gd name="connsiteX5" fmla="*/ 934 w 71314"/>
                <a:gd name="connsiteY5" fmla="*/ 37183 h 42797"/>
                <a:gd name="connsiteX6" fmla="*/ -6115 w 71314"/>
                <a:gd name="connsiteY6" fmla="*/ 6703 h 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14" h="42797">
                  <a:moveTo>
                    <a:pt x="-6115" y="6703"/>
                  </a:moveTo>
                  <a:lnTo>
                    <a:pt x="45228" y="-5169"/>
                  </a:lnTo>
                  <a:cubicBezTo>
                    <a:pt x="54052" y="-7211"/>
                    <a:pt x="62876" y="-2037"/>
                    <a:pt x="64820" y="6353"/>
                  </a:cubicBezTo>
                  <a:cubicBezTo>
                    <a:pt x="65787" y="10528"/>
                    <a:pt x="64858" y="14773"/>
                    <a:pt x="62572" y="18217"/>
                  </a:cubicBezTo>
                  <a:cubicBezTo>
                    <a:pt x="60316" y="21623"/>
                    <a:pt x="56712" y="24283"/>
                    <a:pt x="52277" y="25311"/>
                  </a:cubicBezTo>
                  <a:lnTo>
                    <a:pt x="934" y="37183"/>
                  </a:lnTo>
                  <a:lnTo>
                    <a:pt x="-6115" y="6703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5" name="Forma Livre: Forma 2834">
              <a:extLst>
                <a:ext uri="{FF2B5EF4-FFF2-40B4-BE49-F238E27FC236}">
                  <a16:creationId xmlns:a16="http://schemas.microsoft.com/office/drawing/2014/main" id="{E77BF1FE-D9BB-4005-8B4F-A39958915BC9}"/>
                </a:ext>
              </a:extLst>
            </p:cNvPr>
            <p:cNvSpPr/>
            <p:nvPr/>
          </p:nvSpPr>
          <p:spPr>
            <a:xfrm flipV="1">
              <a:off x="7968540" y="2325789"/>
              <a:ext cx="70670" cy="42652"/>
            </a:xfrm>
            <a:custGeom>
              <a:avLst/>
              <a:gdLst>
                <a:gd name="connsiteX0" fmla="*/ 64191 w 70670"/>
                <a:gd name="connsiteY0" fmla="*/ 6458 h 42652"/>
                <a:gd name="connsiteX1" fmla="*/ 44623 w 70670"/>
                <a:gd name="connsiteY1" fmla="*/ -5064 h 42652"/>
                <a:gd name="connsiteX2" fmla="*/ -6096 w 70670"/>
                <a:gd name="connsiteY2" fmla="*/ 6663 h 42652"/>
                <a:gd name="connsiteX3" fmla="*/ 953 w 70670"/>
                <a:gd name="connsiteY3" fmla="*/ 37143 h 42652"/>
                <a:gd name="connsiteX4" fmla="*/ 51679 w 70670"/>
                <a:gd name="connsiteY4" fmla="*/ 25409 h 42652"/>
                <a:gd name="connsiteX5" fmla="*/ 61981 w 70670"/>
                <a:gd name="connsiteY5" fmla="*/ 18322 h 42652"/>
                <a:gd name="connsiteX6" fmla="*/ 64191 w 70670"/>
                <a:gd name="connsiteY6" fmla="*/ 6458 h 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0" h="42652">
                  <a:moveTo>
                    <a:pt x="64191" y="6458"/>
                  </a:moveTo>
                  <a:cubicBezTo>
                    <a:pt x="62248" y="-1932"/>
                    <a:pt x="53462" y="-7106"/>
                    <a:pt x="44623" y="-5064"/>
                  </a:cubicBezTo>
                  <a:lnTo>
                    <a:pt x="-6096" y="6663"/>
                  </a:lnTo>
                  <a:lnTo>
                    <a:pt x="953" y="37143"/>
                  </a:lnTo>
                  <a:lnTo>
                    <a:pt x="51679" y="25409"/>
                  </a:lnTo>
                  <a:cubicBezTo>
                    <a:pt x="56106" y="24388"/>
                    <a:pt x="59718" y="21728"/>
                    <a:pt x="61981" y="18322"/>
                  </a:cubicBezTo>
                  <a:cubicBezTo>
                    <a:pt x="64229" y="14878"/>
                    <a:pt x="65166" y="10679"/>
                    <a:pt x="64191" y="645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6" name="Forma Livre: Forma 2835">
              <a:extLst>
                <a:ext uri="{FF2B5EF4-FFF2-40B4-BE49-F238E27FC236}">
                  <a16:creationId xmlns:a16="http://schemas.microsoft.com/office/drawing/2014/main" id="{BF49A7BE-B253-4E22-A6C5-3378B60435E2}"/>
                </a:ext>
              </a:extLst>
            </p:cNvPr>
            <p:cNvSpPr/>
            <p:nvPr/>
          </p:nvSpPr>
          <p:spPr>
            <a:xfrm flipV="1">
              <a:off x="7952172" y="2396540"/>
              <a:ext cx="70052" cy="42507"/>
            </a:xfrm>
            <a:custGeom>
              <a:avLst/>
              <a:gdLst>
                <a:gd name="connsiteX0" fmla="*/ 63593 w 70052"/>
                <a:gd name="connsiteY0" fmla="*/ 6563 h 42507"/>
                <a:gd name="connsiteX1" fmla="*/ 43994 w 70052"/>
                <a:gd name="connsiteY1" fmla="*/ -4958 h 42507"/>
                <a:gd name="connsiteX2" fmla="*/ -6077 w 70052"/>
                <a:gd name="connsiteY2" fmla="*/ 6624 h 42507"/>
                <a:gd name="connsiteX3" fmla="*/ 979 w 70052"/>
                <a:gd name="connsiteY3" fmla="*/ 37104 h 42507"/>
                <a:gd name="connsiteX4" fmla="*/ 51042 w 70052"/>
                <a:gd name="connsiteY4" fmla="*/ 25522 h 42507"/>
                <a:gd name="connsiteX5" fmla="*/ 61337 w 70052"/>
                <a:gd name="connsiteY5" fmla="*/ 18435 h 42507"/>
                <a:gd name="connsiteX6" fmla="*/ 63593 w 70052"/>
                <a:gd name="connsiteY6" fmla="*/ 6563 h 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" h="42507">
                  <a:moveTo>
                    <a:pt x="63593" y="6563"/>
                  </a:moveTo>
                  <a:cubicBezTo>
                    <a:pt x="61649" y="-1827"/>
                    <a:pt x="52818" y="-7001"/>
                    <a:pt x="43994" y="-4958"/>
                  </a:cubicBezTo>
                  <a:lnTo>
                    <a:pt x="-6077" y="6624"/>
                  </a:lnTo>
                  <a:lnTo>
                    <a:pt x="979" y="37104"/>
                  </a:lnTo>
                  <a:lnTo>
                    <a:pt x="51042" y="25522"/>
                  </a:lnTo>
                  <a:cubicBezTo>
                    <a:pt x="55439" y="24501"/>
                    <a:pt x="59089" y="21841"/>
                    <a:pt x="61337" y="18435"/>
                  </a:cubicBezTo>
                  <a:cubicBezTo>
                    <a:pt x="63631" y="14983"/>
                    <a:pt x="64568" y="10777"/>
                    <a:pt x="63593" y="656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7" name="Forma Livre: Forma 2836">
              <a:extLst>
                <a:ext uri="{FF2B5EF4-FFF2-40B4-BE49-F238E27FC236}">
                  <a16:creationId xmlns:a16="http://schemas.microsoft.com/office/drawing/2014/main" id="{24FB25D0-CE69-41EF-8306-E55F709BC386}"/>
                </a:ext>
              </a:extLst>
            </p:cNvPr>
            <p:cNvSpPr/>
            <p:nvPr/>
          </p:nvSpPr>
          <p:spPr>
            <a:xfrm flipV="1">
              <a:off x="7935805" y="2467291"/>
              <a:ext cx="69397" cy="42362"/>
            </a:xfrm>
            <a:custGeom>
              <a:avLst/>
              <a:gdLst>
                <a:gd name="connsiteX0" fmla="*/ 62956 w 69397"/>
                <a:gd name="connsiteY0" fmla="*/ 6675 h 42362"/>
                <a:gd name="connsiteX1" fmla="*/ 43403 w 69397"/>
                <a:gd name="connsiteY1" fmla="*/ -4854 h 42362"/>
                <a:gd name="connsiteX2" fmla="*/ -6058 w 69397"/>
                <a:gd name="connsiteY2" fmla="*/ 6584 h 42362"/>
                <a:gd name="connsiteX3" fmla="*/ 990 w 69397"/>
                <a:gd name="connsiteY3" fmla="*/ 37064 h 42362"/>
                <a:gd name="connsiteX4" fmla="*/ 50444 w 69397"/>
                <a:gd name="connsiteY4" fmla="*/ 25626 h 42362"/>
                <a:gd name="connsiteX5" fmla="*/ 60746 w 69397"/>
                <a:gd name="connsiteY5" fmla="*/ 18532 h 42362"/>
                <a:gd name="connsiteX6" fmla="*/ 62956 w 69397"/>
                <a:gd name="connsiteY6" fmla="*/ 6675 h 4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97" h="42362">
                  <a:moveTo>
                    <a:pt x="62956" y="6675"/>
                  </a:moveTo>
                  <a:cubicBezTo>
                    <a:pt x="61013" y="-1714"/>
                    <a:pt x="52227" y="-6896"/>
                    <a:pt x="43403" y="-4854"/>
                  </a:cubicBezTo>
                  <a:lnTo>
                    <a:pt x="-6058" y="6584"/>
                  </a:lnTo>
                  <a:lnTo>
                    <a:pt x="990" y="37064"/>
                  </a:lnTo>
                  <a:lnTo>
                    <a:pt x="50444" y="25626"/>
                  </a:lnTo>
                  <a:cubicBezTo>
                    <a:pt x="54841" y="24605"/>
                    <a:pt x="58453" y="21953"/>
                    <a:pt x="60746" y="18532"/>
                  </a:cubicBezTo>
                  <a:cubicBezTo>
                    <a:pt x="62994" y="15088"/>
                    <a:pt x="63932" y="10889"/>
                    <a:pt x="62956" y="667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8" name="Forma Livre: Forma 2837">
              <a:extLst>
                <a:ext uri="{FF2B5EF4-FFF2-40B4-BE49-F238E27FC236}">
                  <a16:creationId xmlns:a16="http://schemas.microsoft.com/office/drawing/2014/main" id="{3213861B-E1D8-4362-9A6D-7752FFD8E42C}"/>
                </a:ext>
              </a:extLst>
            </p:cNvPr>
            <p:cNvSpPr/>
            <p:nvPr/>
          </p:nvSpPr>
          <p:spPr>
            <a:xfrm flipV="1">
              <a:off x="7919445" y="2538050"/>
              <a:ext cx="68772" cy="42206"/>
            </a:xfrm>
            <a:custGeom>
              <a:avLst/>
              <a:gdLst>
                <a:gd name="connsiteX0" fmla="*/ 62350 w 68772"/>
                <a:gd name="connsiteY0" fmla="*/ 6776 h 42206"/>
                <a:gd name="connsiteX1" fmla="*/ 42752 w 68772"/>
                <a:gd name="connsiteY1" fmla="*/ -4753 h 42206"/>
                <a:gd name="connsiteX2" fmla="*/ -6039 w 68772"/>
                <a:gd name="connsiteY2" fmla="*/ 6540 h 42206"/>
                <a:gd name="connsiteX3" fmla="*/ 1009 w 68772"/>
                <a:gd name="connsiteY3" fmla="*/ 37012 h 42206"/>
                <a:gd name="connsiteX4" fmla="*/ 49807 w 68772"/>
                <a:gd name="connsiteY4" fmla="*/ 25727 h 42206"/>
                <a:gd name="connsiteX5" fmla="*/ 60102 w 68772"/>
                <a:gd name="connsiteY5" fmla="*/ 18640 h 42206"/>
                <a:gd name="connsiteX6" fmla="*/ 62350 w 68772"/>
                <a:gd name="connsiteY6" fmla="*/ 6776 h 4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72" h="42206">
                  <a:moveTo>
                    <a:pt x="62350" y="6776"/>
                  </a:moveTo>
                  <a:cubicBezTo>
                    <a:pt x="60422" y="-1583"/>
                    <a:pt x="51583" y="-6787"/>
                    <a:pt x="42752" y="-4753"/>
                  </a:cubicBezTo>
                  <a:lnTo>
                    <a:pt x="-6039" y="6540"/>
                  </a:lnTo>
                  <a:lnTo>
                    <a:pt x="1009" y="37012"/>
                  </a:lnTo>
                  <a:lnTo>
                    <a:pt x="49807" y="25727"/>
                  </a:lnTo>
                  <a:cubicBezTo>
                    <a:pt x="54235" y="24706"/>
                    <a:pt x="57847" y="22047"/>
                    <a:pt x="60102" y="18640"/>
                  </a:cubicBezTo>
                  <a:cubicBezTo>
                    <a:pt x="62388" y="15189"/>
                    <a:pt x="63325" y="10990"/>
                    <a:pt x="62350" y="677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9" name="Forma Livre: Forma 2838">
              <a:extLst>
                <a:ext uri="{FF2B5EF4-FFF2-40B4-BE49-F238E27FC236}">
                  <a16:creationId xmlns:a16="http://schemas.microsoft.com/office/drawing/2014/main" id="{A82D4B2F-9A0D-4155-BDF8-22B0CECCB1FE}"/>
                </a:ext>
              </a:extLst>
            </p:cNvPr>
            <p:cNvSpPr/>
            <p:nvPr/>
          </p:nvSpPr>
          <p:spPr>
            <a:xfrm flipV="1">
              <a:off x="7903077" y="2608802"/>
              <a:ext cx="68125" cy="42063"/>
            </a:xfrm>
            <a:custGeom>
              <a:avLst/>
              <a:gdLst>
                <a:gd name="connsiteX0" fmla="*/ 61722 w 68125"/>
                <a:gd name="connsiteY0" fmla="*/ 6884 h 42063"/>
                <a:gd name="connsiteX1" fmla="*/ 42161 w 68125"/>
                <a:gd name="connsiteY1" fmla="*/ -4645 h 42063"/>
                <a:gd name="connsiteX2" fmla="*/ -6020 w 68125"/>
                <a:gd name="connsiteY2" fmla="*/ 6503 h 42063"/>
                <a:gd name="connsiteX3" fmla="*/ 1028 w 68125"/>
                <a:gd name="connsiteY3" fmla="*/ 36975 h 42063"/>
                <a:gd name="connsiteX4" fmla="*/ 49210 w 68125"/>
                <a:gd name="connsiteY4" fmla="*/ 25835 h 42063"/>
                <a:gd name="connsiteX5" fmla="*/ 61722 w 68125"/>
                <a:gd name="connsiteY5" fmla="*/ 6884 h 4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25" h="42063">
                  <a:moveTo>
                    <a:pt x="61722" y="6884"/>
                  </a:moveTo>
                  <a:cubicBezTo>
                    <a:pt x="59786" y="-1475"/>
                    <a:pt x="50985" y="-6687"/>
                    <a:pt x="42161" y="-4645"/>
                  </a:cubicBezTo>
                  <a:lnTo>
                    <a:pt x="-6020" y="6503"/>
                  </a:lnTo>
                  <a:lnTo>
                    <a:pt x="1028" y="36975"/>
                  </a:lnTo>
                  <a:lnTo>
                    <a:pt x="49210" y="25835"/>
                  </a:lnTo>
                  <a:cubicBezTo>
                    <a:pt x="58041" y="23792"/>
                    <a:pt x="63665" y="15281"/>
                    <a:pt x="61722" y="688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0" name="Forma Livre: Forma 2839">
              <a:extLst>
                <a:ext uri="{FF2B5EF4-FFF2-40B4-BE49-F238E27FC236}">
                  <a16:creationId xmlns:a16="http://schemas.microsoft.com/office/drawing/2014/main" id="{70946145-37F6-4239-84F7-860AD1265459}"/>
                </a:ext>
              </a:extLst>
            </p:cNvPr>
            <p:cNvSpPr/>
            <p:nvPr/>
          </p:nvSpPr>
          <p:spPr>
            <a:xfrm flipV="1">
              <a:off x="8168229" y="1690514"/>
              <a:ext cx="42220" cy="43890"/>
            </a:xfrm>
            <a:custGeom>
              <a:avLst/>
              <a:gdLst>
                <a:gd name="connsiteX0" fmla="*/ 17841 w 42220"/>
                <a:gd name="connsiteY0" fmla="*/ 36808 h 43890"/>
                <a:gd name="connsiteX1" fmla="*/ 742 w 42220"/>
                <a:gd name="connsiteY1" fmla="*/ 34362 h 43890"/>
                <a:gd name="connsiteX2" fmla="*/ 6403 w 42220"/>
                <a:gd name="connsiteY2" fmla="*/ 33052 h 43890"/>
                <a:gd name="connsiteX3" fmla="*/ 18938 w 42220"/>
                <a:gd name="connsiteY3" fmla="*/ 14101 h 43890"/>
                <a:gd name="connsiteX4" fmla="*/ -653 w 42220"/>
                <a:gd name="connsiteY4" fmla="*/ 2579 h 43890"/>
                <a:gd name="connsiteX5" fmla="*/ -6307 w 42220"/>
                <a:gd name="connsiteY5" fmla="*/ 3882 h 43890"/>
                <a:gd name="connsiteX6" fmla="*/ 7981 w 42220"/>
                <a:gd name="connsiteY6" fmla="*/ -5825 h 43890"/>
                <a:gd name="connsiteX7" fmla="*/ 35375 w 42220"/>
                <a:gd name="connsiteY7" fmla="*/ 10298 h 43890"/>
                <a:gd name="connsiteX8" fmla="*/ 17841 w 42220"/>
                <a:gd name="connsiteY8" fmla="*/ 36808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0">
                  <a:moveTo>
                    <a:pt x="17841" y="36808"/>
                  </a:moveTo>
                  <a:cubicBezTo>
                    <a:pt x="11730" y="38225"/>
                    <a:pt x="5664" y="37182"/>
                    <a:pt x="742" y="34362"/>
                  </a:cubicBezTo>
                  <a:lnTo>
                    <a:pt x="6403" y="33052"/>
                  </a:lnTo>
                  <a:cubicBezTo>
                    <a:pt x="15227" y="31009"/>
                    <a:pt x="20874" y="22483"/>
                    <a:pt x="18938" y="14101"/>
                  </a:cubicBezTo>
                  <a:cubicBezTo>
                    <a:pt x="16995" y="5719"/>
                    <a:pt x="8186" y="537"/>
                    <a:pt x="-653" y="2579"/>
                  </a:cubicBezTo>
                  <a:lnTo>
                    <a:pt x="-6307" y="3882"/>
                  </a:lnTo>
                  <a:cubicBezTo>
                    <a:pt x="-3129" y="-812"/>
                    <a:pt x="1869" y="-4408"/>
                    <a:pt x="7981" y="-5825"/>
                  </a:cubicBezTo>
                  <a:cubicBezTo>
                    <a:pt x="20386" y="-8691"/>
                    <a:pt x="32654" y="-1474"/>
                    <a:pt x="35375" y="10298"/>
                  </a:cubicBezTo>
                  <a:cubicBezTo>
                    <a:pt x="38095" y="22071"/>
                    <a:pt x="30246" y="33943"/>
                    <a:pt x="17841" y="3680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1" name="Forma Livre: Forma 2840">
              <a:extLst>
                <a:ext uri="{FF2B5EF4-FFF2-40B4-BE49-F238E27FC236}">
                  <a16:creationId xmlns:a16="http://schemas.microsoft.com/office/drawing/2014/main" id="{25AEA43D-7B1D-454B-BED2-74D2CB8BFA14}"/>
                </a:ext>
              </a:extLst>
            </p:cNvPr>
            <p:cNvSpPr/>
            <p:nvPr/>
          </p:nvSpPr>
          <p:spPr>
            <a:xfrm flipV="1">
              <a:off x="8086572" y="1677242"/>
              <a:ext cx="107282" cy="48575"/>
            </a:xfrm>
            <a:custGeom>
              <a:avLst/>
              <a:gdLst>
                <a:gd name="connsiteX0" fmla="*/ 100652 w 107282"/>
                <a:gd name="connsiteY0" fmla="*/ 5497 h 48575"/>
                <a:gd name="connsiteX1" fmla="*/ 100652 w 107282"/>
                <a:gd name="connsiteY1" fmla="*/ 5497 h 48575"/>
                <a:gd name="connsiteX2" fmla="*/ 88117 w 107282"/>
                <a:gd name="connsiteY2" fmla="*/ 24448 h 48575"/>
                <a:gd name="connsiteX3" fmla="*/ 82455 w 107282"/>
                <a:gd name="connsiteY3" fmla="*/ 25759 h 48575"/>
                <a:gd name="connsiteX4" fmla="*/ 13715 w 107282"/>
                <a:gd name="connsiteY4" fmla="*/ 41662 h 48575"/>
                <a:gd name="connsiteX5" fmla="*/ -5868 w 107282"/>
                <a:gd name="connsiteY5" fmla="*/ 30133 h 48575"/>
                <a:gd name="connsiteX6" fmla="*/ 6667 w 107282"/>
                <a:gd name="connsiteY6" fmla="*/ 11182 h 48575"/>
                <a:gd name="connsiteX7" fmla="*/ 75407 w 107282"/>
                <a:gd name="connsiteY7" fmla="*/ -4721 h 48575"/>
                <a:gd name="connsiteX8" fmla="*/ 81061 w 107282"/>
                <a:gd name="connsiteY8" fmla="*/ -6024 h 48575"/>
                <a:gd name="connsiteX9" fmla="*/ 100652 w 107282"/>
                <a:gd name="connsiteY9" fmla="*/ 5497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2" h="48575">
                  <a:moveTo>
                    <a:pt x="100652" y="5497"/>
                  </a:moveTo>
                  <a:lnTo>
                    <a:pt x="100652" y="5497"/>
                  </a:lnTo>
                  <a:cubicBezTo>
                    <a:pt x="102587" y="13879"/>
                    <a:pt x="96941" y="22406"/>
                    <a:pt x="88117" y="24448"/>
                  </a:cubicBezTo>
                  <a:lnTo>
                    <a:pt x="82455" y="25759"/>
                  </a:lnTo>
                  <a:lnTo>
                    <a:pt x="13715" y="41662"/>
                  </a:lnTo>
                  <a:cubicBezTo>
                    <a:pt x="4876" y="43704"/>
                    <a:pt x="-3933" y="38515"/>
                    <a:pt x="-5868" y="30133"/>
                  </a:cubicBezTo>
                  <a:cubicBezTo>
                    <a:pt x="-7811" y="21751"/>
                    <a:pt x="-2165" y="13224"/>
                    <a:pt x="6667" y="11182"/>
                  </a:cubicBezTo>
                  <a:lnTo>
                    <a:pt x="75407" y="-4721"/>
                  </a:lnTo>
                  <a:lnTo>
                    <a:pt x="81061" y="-6024"/>
                  </a:lnTo>
                  <a:cubicBezTo>
                    <a:pt x="89900" y="-8066"/>
                    <a:pt x="98709" y="-2885"/>
                    <a:pt x="100652" y="549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2" name="Forma Livre: Forma 2841">
              <a:extLst>
                <a:ext uri="{FF2B5EF4-FFF2-40B4-BE49-F238E27FC236}">
                  <a16:creationId xmlns:a16="http://schemas.microsoft.com/office/drawing/2014/main" id="{87437CBB-D226-44EB-B4F7-2AA9536A4BEF}"/>
                </a:ext>
              </a:extLst>
            </p:cNvPr>
            <p:cNvSpPr/>
            <p:nvPr/>
          </p:nvSpPr>
          <p:spPr>
            <a:xfrm flipV="1">
              <a:off x="8151237" y="1761113"/>
              <a:ext cx="42219" cy="43893"/>
            </a:xfrm>
            <a:custGeom>
              <a:avLst/>
              <a:gdLst>
                <a:gd name="connsiteX0" fmla="*/ 761 w 42219"/>
                <a:gd name="connsiteY0" fmla="*/ 34470 h 43893"/>
                <a:gd name="connsiteX1" fmla="*/ 6422 w 42219"/>
                <a:gd name="connsiteY1" fmla="*/ 33160 h 43893"/>
                <a:gd name="connsiteX2" fmla="*/ 18942 w 42219"/>
                <a:gd name="connsiteY2" fmla="*/ 14209 h 43893"/>
                <a:gd name="connsiteX3" fmla="*/ -634 w 42219"/>
                <a:gd name="connsiteY3" fmla="*/ 2680 h 43893"/>
                <a:gd name="connsiteX4" fmla="*/ -6288 w 42219"/>
                <a:gd name="connsiteY4" fmla="*/ 3990 h 43893"/>
                <a:gd name="connsiteX5" fmla="*/ 8000 w 42219"/>
                <a:gd name="connsiteY5" fmla="*/ -5718 h 43893"/>
                <a:gd name="connsiteX6" fmla="*/ 35394 w 42219"/>
                <a:gd name="connsiteY6" fmla="*/ 10406 h 43893"/>
                <a:gd name="connsiteX7" fmla="*/ 17860 w 42219"/>
                <a:gd name="connsiteY7" fmla="*/ 36916 h 43893"/>
                <a:gd name="connsiteX8" fmla="*/ 761 w 42219"/>
                <a:gd name="connsiteY8" fmla="*/ 34470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3">
                  <a:moveTo>
                    <a:pt x="761" y="34470"/>
                  </a:moveTo>
                  <a:lnTo>
                    <a:pt x="6422" y="33160"/>
                  </a:lnTo>
                  <a:cubicBezTo>
                    <a:pt x="15246" y="31118"/>
                    <a:pt x="20885" y="22583"/>
                    <a:pt x="18942" y="14209"/>
                  </a:cubicBezTo>
                  <a:cubicBezTo>
                    <a:pt x="17007" y="5827"/>
                    <a:pt x="8198" y="638"/>
                    <a:pt x="-634" y="2680"/>
                  </a:cubicBezTo>
                  <a:lnTo>
                    <a:pt x="-6288" y="3990"/>
                  </a:lnTo>
                  <a:cubicBezTo>
                    <a:pt x="-3110" y="-704"/>
                    <a:pt x="1889" y="-4308"/>
                    <a:pt x="8000" y="-5718"/>
                  </a:cubicBezTo>
                  <a:cubicBezTo>
                    <a:pt x="20405" y="-8590"/>
                    <a:pt x="32665" y="-1374"/>
                    <a:pt x="35394" y="10406"/>
                  </a:cubicBezTo>
                  <a:cubicBezTo>
                    <a:pt x="38114" y="22179"/>
                    <a:pt x="30265" y="34044"/>
                    <a:pt x="17860" y="36916"/>
                  </a:cubicBezTo>
                  <a:cubicBezTo>
                    <a:pt x="11749" y="38334"/>
                    <a:pt x="5676" y="37290"/>
                    <a:pt x="761" y="3447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3" name="Forma Livre: Forma 2842">
              <a:extLst>
                <a:ext uri="{FF2B5EF4-FFF2-40B4-BE49-F238E27FC236}">
                  <a16:creationId xmlns:a16="http://schemas.microsoft.com/office/drawing/2014/main" id="{7E4BD200-023C-46FD-893E-60ADEDDC1760}"/>
                </a:ext>
              </a:extLst>
            </p:cNvPr>
            <p:cNvSpPr/>
            <p:nvPr/>
          </p:nvSpPr>
          <p:spPr>
            <a:xfrm flipV="1">
              <a:off x="8069579" y="1747848"/>
              <a:ext cx="107270" cy="48575"/>
            </a:xfrm>
            <a:custGeom>
              <a:avLst/>
              <a:gdLst>
                <a:gd name="connsiteX0" fmla="*/ -5848 w 107270"/>
                <a:gd name="connsiteY0" fmla="*/ 30245 h 48575"/>
                <a:gd name="connsiteX1" fmla="*/ -5848 w 107270"/>
                <a:gd name="connsiteY1" fmla="*/ 30245 h 48575"/>
                <a:gd name="connsiteX2" fmla="*/ 6671 w 107270"/>
                <a:gd name="connsiteY2" fmla="*/ 11294 h 48575"/>
                <a:gd name="connsiteX3" fmla="*/ 75426 w 107270"/>
                <a:gd name="connsiteY3" fmla="*/ -4609 h 48575"/>
                <a:gd name="connsiteX4" fmla="*/ 81080 w 107270"/>
                <a:gd name="connsiteY4" fmla="*/ -5920 h 48575"/>
                <a:gd name="connsiteX5" fmla="*/ 100656 w 107270"/>
                <a:gd name="connsiteY5" fmla="*/ 5610 h 48575"/>
                <a:gd name="connsiteX6" fmla="*/ 88136 w 107270"/>
                <a:gd name="connsiteY6" fmla="*/ 24560 h 48575"/>
                <a:gd name="connsiteX7" fmla="*/ 82475 w 107270"/>
                <a:gd name="connsiteY7" fmla="*/ 25871 h 48575"/>
                <a:gd name="connsiteX8" fmla="*/ 13727 w 107270"/>
                <a:gd name="connsiteY8" fmla="*/ 41766 h 48575"/>
                <a:gd name="connsiteX9" fmla="*/ -5848 w 107270"/>
                <a:gd name="connsiteY9" fmla="*/ 3024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0" h="48575">
                  <a:moveTo>
                    <a:pt x="-5848" y="30245"/>
                  </a:moveTo>
                  <a:lnTo>
                    <a:pt x="-5848" y="30245"/>
                  </a:lnTo>
                  <a:cubicBezTo>
                    <a:pt x="-7791" y="21863"/>
                    <a:pt x="-2153" y="13336"/>
                    <a:pt x="6671" y="11294"/>
                  </a:cubicBezTo>
                  <a:lnTo>
                    <a:pt x="75426" y="-4609"/>
                  </a:lnTo>
                  <a:lnTo>
                    <a:pt x="81080" y="-5920"/>
                  </a:lnTo>
                  <a:cubicBezTo>
                    <a:pt x="89912" y="-7962"/>
                    <a:pt x="98721" y="-2772"/>
                    <a:pt x="100656" y="5610"/>
                  </a:cubicBezTo>
                  <a:cubicBezTo>
                    <a:pt x="102599" y="13984"/>
                    <a:pt x="96960" y="22518"/>
                    <a:pt x="88136" y="24560"/>
                  </a:cubicBezTo>
                  <a:lnTo>
                    <a:pt x="82475" y="25871"/>
                  </a:lnTo>
                  <a:lnTo>
                    <a:pt x="13727" y="41766"/>
                  </a:lnTo>
                  <a:cubicBezTo>
                    <a:pt x="4896" y="43808"/>
                    <a:pt x="-3913" y="38627"/>
                    <a:pt x="-5848" y="3024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4" name="Forma Livre: Forma 2843">
              <a:extLst>
                <a:ext uri="{FF2B5EF4-FFF2-40B4-BE49-F238E27FC236}">
                  <a16:creationId xmlns:a16="http://schemas.microsoft.com/office/drawing/2014/main" id="{BECEE97C-2445-45A9-8567-E5821AA8B6A1}"/>
                </a:ext>
              </a:extLst>
            </p:cNvPr>
            <p:cNvSpPr/>
            <p:nvPr/>
          </p:nvSpPr>
          <p:spPr>
            <a:xfrm flipV="1">
              <a:off x="8134237" y="1831717"/>
              <a:ext cx="42219" cy="43895"/>
            </a:xfrm>
            <a:custGeom>
              <a:avLst/>
              <a:gdLst>
                <a:gd name="connsiteX0" fmla="*/ 780 w 42219"/>
                <a:gd name="connsiteY0" fmla="*/ 34575 h 43895"/>
                <a:gd name="connsiteX1" fmla="*/ 6442 w 42219"/>
                <a:gd name="connsiteY1" fmla="*/ 33272 h 43895"/>
                <a:gd name="connsiteX2" fmla="*/ 18969 w 42219"/>
                <a:gd name="connsiteY2" fmla="*/ 14313 h 43895"/>
                <a:gd name="connsiteX3" fmla="*/ -614 w 42219"/>
                <a:gd name="connsiteY3" fmla="*/ 2792 h 43895"/>
                <a:gd name="connsiteX4" fmla="*/ -6268 w 42219"/>
                <a:gd name="connsiteY4" fmla="*/ 4095 h 43895"/>
                <a:gd name="connsiteX5" fmla="*/ 8019 w 42219"/>
                <a:gd name="connsiteY5" fmla="*/ -5613 h 43895"/>
                <a:gd name="connsiteX6" fmla="*/ 35413 w 42219"/>
                <a:gd name="connsiteY6" fmla="*/ 10511 h 43895"/>
                <a:gd name="connsiteX7" fmla="*/ 17879 w 42219"/>
                <a:gd name="connsiteY7" fmla="*/ 37028 h 43895"/>
                <a:gd name="connsiteX8" fmla="*/ 780 w 42219"/>
                <a:gd name="connsiteY8" fmla="*/ 34575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5">
                  <a:moveTo>
                    <a:pt x="780" y="34575"/>
                  </a:moveTo>
                  <a:lnTo>
                    <a:pt x="6442" y="33272"/>
                  </a:lnTo>
                  <a:cubicBezTo>
                    <a:pt x="15266" y="31222"/>
                    <a:pt x="20912" y="22695"/>
                    <a:pt x="18969" y="14313"/>
                  </a:cubicBezTo>
                  <a:cubicBezTo>
                    <a:pt x="17034" y="5931"/>
                    <a:pt x="8225" y="750"/>
                    <a:pt x="-614" y="2792"/>
                  </a:cubicBezTo>
                  <a:lnTo>
                    <a:pt x="-6268" y="4095"/>
                  </a:lnTo>
                  <a:cubicBezTo>
                    <a:pt x="-3091" y="-592"/>
                    <a:pt x="1908" y="-4196"/>
                    <a:pt x="8019" y="-5613"/>
                  </a:cubicBezTo>
                  <a:cubicBezTo>
                    <a:pt x="20424" y="-8486"/>
                    <a:pt x="32693" y="-1262"/>
                    <a:pt x="35413" y="10511"/>
                  </a:cubicBezTo>
                  <a:cubicBezTo>
                    <a:pt x="38133" y="22284"/>
                    <a:pt x="30285" y="34156"/>
                    <a:pt x="17879" y="37028"/>
                  </a:cubicBezTo>
                  <a:cubicBezTo>
                    <a:pt x="11768" y="38438"/>
                    <a:pt x="5703" y="37394"/>
                    <a:pt x="780" y="3457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5" name="Forma Livre: Forma 2844">
              <a:extLst>
                <a:ext uri="{FF2B5EF4-FFF2-40B4-BE49-F238E27FC236}">
                  <a16:creationId xmlns:a16="http://schemas.microsoft.com/office/drawing/2014/main" id="{FF892068-D768-46E0-9DE1-6BF66617A98B}"/>
                </a:ext>
              </a:extLst>
            </p:cNvPr>
            <p:cNvSpPr/>
            <p:nvPr/>
          </p:nvSpPr>
          <p:spPr>
            <a:xfrm flipV="1">
              <a:off x="8052579" y="1818447"/>
              <a:ext cx="107278" cy="48575"/>
            </a:xfrm>
            <a:custGeom>
              <a:avLst/>
              <a:gdLst>
                <a:gd name="connsiteX0" fmla="*/ -5829 w 107278"/>
                <a:gd name="connsiteY0" fmla="*/ 30350 h 48575"/>
                <a:gd name="connsiteX1" fmla="*/ -5829 w 107278"/>
                <a:gd name="connsiteY1" fmla="*/ 30350 h 48575"/>
                <a:gd name="connsiteX2" fmla="*/ 6698 w 107278"/>
                <a:gd name="connsiteY2" fmla="*/ 11392 h 48575"/>
                <a:gd name="connsiteX3" fmla="*/ 75445 w 107278"/>
                <a:gd name="connsiteY3" fmla="*/ -4511 h 48575"/>
                <a:gd name="connsiteX4" fmla="*/ 81099 w 107278"/>
                <a:gd name="connsiteY4" fmla="*/ -5814 h 48575"/>
                <a:gd name="connsiteX5" fmla="*/ 100683 w 107278"/>
                <a:gd name="connsiteY5" fmla="*/ 5707 h 48575"/>
                <a:gd name="connsiteX6" fmla="*/ 88155 w 107278"/>
                <a:gd name="connsiteY6" fmla="*/ 24666 h 48575"/>
                <a:gd name="connsiteX7" fmla="*/ 82494 w 107278"/>
                <a:gd name="connsiteY7" fmla="*/ 25969 h 48575"/>
                <a:gd name="connsiteX8" fmla="*/ 13754 w 107278"/>
                <a:gd name="connsiteY8" fmla="*/ 41872 h 48575"/>
                <a:gd name="connsiteX9" fmla="*/ -5829 w 107278"/>
                <a:gd name="connsiteY9" fmla="*/ 3035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8" h="48575">
                  <a:moveTo>
                    <a:pt x="-5829" y="30350"/>
                  </a:moveTo>
                  <a:lnTo>
                    <a:pt x="-5829" y="30350"/>
                  </a:lnTo>
                  <a:cubicBezTo>
                    <a:pt x="-7772" y="21961"/>
                    <a:pt x="-2126" y="13434"/>
                    <a:pt x="6698" y="11392"/>
                  </a:cubicBezTo>
                  <a:lnTo>
                    <a:pt x="75445" y="-4511"/>
                  </a:lnTo>
                  <a:lnTo>
                    <a:pt x="81099" y="-5814"/>
                  </a:lnTo>
                  <a:cubicBezTo>
                    <a:pt x="89939" y="-7856"/>
                    <a:pt x="98747" y="-2675"/>
                    <a:pt x="100683" y="5707"/>
                  </a:cubicBezTo>
                  <a:cubicBezTo>
                    <a:pt x="102626" y="14089"/>
                    <a:pt x="96979" y="22616"/>
                    <a:pt x="88155" y="24666"/>
                  </a:cubicBezTo>
                  <a:lnTo>
                    <a:pt x="82494" y="25969"/>
                  </a:lnTo>
                  <a:lnTo>
                    <a:pt x="13754" y="41872"/>
                  </a:lnTo>
                  <a:cubicBezTo>
                    <a:pt x="4915" y="43914"/>
                    <a:pt x="-3894" y="38725"/>
                    <a:pt x="-5829" y="3035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6" name="Forma Livre: Forma 2845">
              <a:extLst>
                <a:ext uri="{FF2B5EF4-FFF2-40B4-BE49-F238E27FC236}">
                  <a16:creationId xmlns:a16="http://schemas.microsoft.com/office/drawing/2014/main" id="{6CF14520-766E-4616-B98D-ED2128DADE06}"/>
                </a:ext>
              </a:extLst>
            </p:cNvPr>
            <p:cNvSpPr/>
            <p:nvPr/>
          </p:nvSpPr>
          <p:spPr>
            <a:xfrm flipV="1">
              <a:off x="8117244" y="1902316"/>
              <a:ext cx="42212" cy="43895"/>
            </a:xfrm>
            <a:custGeom>
              <a:avLst/>
              <a:gdLst>
                <a:gd name="connsiteX0" fmla="*/ 800 w 42212"/>
                <a:gd name="connsiteY0" fmla="*/ 34680 h 43895"/>
                <a:gd name="connsiteX1" fmla="*/ 6454 w 42212"/>
                <a:gd name="connsiteY1" fmla="*/ 33369 h 43895"/>
                <a:gd name="connsiteX2" fmla="*/ 18981 w 42212"/>
                <a:gd name="connsiteY2" fmla="*/ 14418 h 43895"/>
                <a:gd name="connsiteX3" fmla="*/ -595 w 42212"/>
                <a:gd name="connsiteY3" fmla="*/ 2889 h 43895"/>
                <a:gd name="connsiteX4" fmla="*/ -6249 w 42212"/>
                <a:gd name="connsiteY4" fmla="*/ 4200 h 43895"/>
                <a:gd name="connsiteX5" fmla="*/ 8031 w 42212"/>
                <a:gd name="connsiteY5" fmla="*/ -5508 h 43895"/>
                <a:gd name="connsiteX6" fmla="*/ 35425 w 42212"/>
                <a:gd name="connsiteY6" fmla="*/ 10616 h 43895"/>
                <a:gd name="connsiteX7" fmla="*/ 17899 w 42212"/>
                <a:gd name="connsiteY7" fmla="*/ 37133 h 43895"/>
                <a:gd name="connsiteX8" fmla="*/ 800 w 42212"/>
                <a:gd name="connsiteY8" fmla="*/ 34680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2" h="43895">
                  <a:moveTo>
                    <a:pt x="800" y="34680"/>
                  </a:moveTo>
                  <a:lnTo>
                    <a:pt x="6454" y="33369"/>
                  </a:lnTo>
                  <a:cubicBezTo>
                    <a:pt x="15285" y="31327"/>
                    <a:pt x="20924" y="22800"/>
                    <a:pt x="18981" y="14418"/>
                  </a:cubicBezTo>
                  <a:cubicBezTo>
                    <a:pt x="17046" y="6036"/>
                    <a:pt x="8237" y="847"/>
                    <a:pt x="-595" y="2889"/>
                  </a:cubicBezTo>
                  <a:lnTo>
                    <a:pt x="-6249" y="4200"/>
                  </a:lnTo>
                  <a:cubicBezTo>
                    <a:pt x="-3071" y="-494"/>
                    <a:pt x="1920" y="-4099"/>
                    <a:pt x="8031" y="-5508"/>
                  </a:cubicBezTo>
                  <a:cubicBezTo>
                    <a:pt x="20436" y="-8381"/>
                    <a:pt x="32697" y="-1157"/>
                    <a:pt x="35425" y="10616"/>
                  </a:cubicBezTo>
                  <a:cubicBezTo>
                    <a:pt x="38145" y="22389"/>
                    <a:pt x="30304" y="34261"/>
                    <a:pt x="17899" y="37133"/>
                  </a:cubicBezTo>
                  <a:cubicBezTo>
                    <a:pt x="11788" y="38543"/>
                    <a:pt x="5715" y="37499"/>
                    <a:pt x="800" y="3468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7" name="Forma Livre: Forma 2846">
              <a:extLst>
                <a:ext uri="{FF2B5EF4-FFF2-40B4-BE49-F238E27FC236}">
                  <a16:creationId xmlns:a16="http://schemas.microsoft.com/office/drawing/2014/main" id="{E5812A47-6074-4885-AC17-CC198609C315}"/>
                </a:ext>
              </a:extLst>
            </p:cNvPr>
            <p:cNvSpPr/>
            <p:nvPr/>
          </p:nvSpPr>
          <p:spPr>
            <a:xfrm flipV="1">
              <a:off x="8035581" y="1889047"/>
              <a:ext cx="107276" cy="48582"/>
            </a:xfrm>
            <a:custGeom>
              <a:avLst/>
              <a:gdLst>
                <a:gd name="connsiteX0" fmla="*/ -5812 w 107276"/>
                <a:gd name="connsiteY0" fmla="*/ 30455 h 48582"/>
                <a:gd name="connsiteX1" fmla="*/ -5812 w 107276"/>
                <a:gd name="connsiteY1" fmla="*/ 30455 h 48582"/>
                <a:gd name="connsiteX2" fmla="*/ 6715 w 107276"/>
                <a:gd name="connsiteY2" fmla="*/ 11504 h 48582"/>
                <a:gd name="connsiteX3" fmla="*/ 75470 w 107276"/>
                <a:gd name="connsiteY3" fmla="*/ -4399 h 48582"/>
                <a:gd name="connsiteX4" fmla="*/ 81124 w 107276"/>
                <a:gd name="connsiteY4" fmla="*/ -5710 h 48582"/>
                <a:gd name="connsiteX5" fmla="*/ 100700 w 107276"/>
                <a:gd name="connsiteY5" fmla="*/ 5820 h 48582"/>
                <a:gd name="connsiteX6" fmla="*/ 88173 w 107276"/>
                <a:gd name="connsiteY6" fmla="*/ 24770 h 48582"/>
                <a:gd name="connsiteX7" fmla="*/ 82518 w 107276"/>
                <a:gd name="connsiteY7" fmla="*/ 26081 h 48582"/>
                <a:gd name="connsiteX8" fmla="*/ 13763 w 107276"/>
                <a:gd name="connsiteY8" fmla="*/ 41984 h 48582"/>
                <a:gd name="connsiteX9" fmla="*/ -5812 w 107276"/>
                <a:gd name="connsiteY9" fmla="*/ 30455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6" h="48582">
                  <a:moveTo>
                    <a:pt x="-5812" y="30455"/>
                  </a:moveTo>
                  <a:lnTo>
                    <a:pt x="-5812" y="30455"/>
                  </a:lnTo>
                  <a:cubicBezTo>
                    <a:pt x="-7748" y="22073"/>
                    <a:pt x="-2109" y="13546"/>
                    <a:pt x="6715" y="11504"/>
                  </a:cubicBezTo>
                  <a:lnTo>
                    <a:pt x="75470" y="-4399"/>
                  </a:lnTo>
                  <a:lnTo>
                    <a:pt x="81124" y="-5710"/>
                  </a:lnTo>
                  <a:cubicBezTo>
                    <a:pt x="89956" y="-7752"/>
                    <a:pt x="98764" y="-2562"/>
                    <a:pt x="100700" y="5820"/>
                  </a:cubicBezTo>
                  <a:cubicBezTo>
                    <a:pt x="102643" y="14202"/>
                    <a:pt x="97004" y="22728"/>
                    <a:pt x="88173" y="24770"/>
                  </a:cubicBezTo>
                  <a:lnTo>
                    <a:pt x="82518" y="26081"/>
                  </a:lnTo>
                  <a:lnTo>
                    <a:pt x="13763" y="41984"/>
                  </a:lnTo>
                  <a:cubicBezTo>
                    <a:pt x="4939" y="44026"/>
                    <a:pt x="-3869" y="38837"/>
                    <a:pt x="-5812" y="3045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8" name="Forma Livre: Forma 2847">
              <a:extLst>
                <a:ext uri="{FF2B5EF4-FFF2-40B4-BE49-F238E27FC236}">
                  <a16:creationId xmlns:a16="http://schemas.microsoft.com/office/drawing/2014/main" id="{FA2FFD18-A653-4D75-A797-331C3FCCD2B0}"/>
                </a:ext>
              </a:extLst>
            </p:cNvPr>
            <p:cNvSpPr/>
            <p:nvPr/>
          </p:nvSpPr>
          <p:spPr>
            <a:xfrm flipV="1">
              <a:off x="8100236" y="1972923"/>
              <a:ext cx="42222" cy="43888"/>
            </a:xfrm>
            <a:custGeom>
              <a:avLst/>
              <a:gdLst>
                <a:gd name="connsiteX0" fmla="*/ 826 w 42222"/>
                <a:gd name="connsiteY0" fmla="*/ 34778 h 43888"/>
                <a:gd name="connsiteX1" fmla="*/ 6481 w 42222"/>
                <a:gd name="connsiteY1" fmla="*/ 33467 h 43888"/>
                <a:gd name="connsiteX2" fmla="*/ 19015 w 42222"/>
                <a:gd name="connsiteY2" fmla="*/ 14516 h 43888"/>
                <a:gd name="connsiteX3" fmla="*/ -560 w 42222"/>
                <a:gd name="connsiteY3" fmla="*/ 2995 h 43888"/>
                <a:gd name="connsiteX4" fmla="*/ -6230 w 42222"/>
                <a:gd name="connsiteY4" fmla="*/ 4306 h 43888"/>
                <a:gd name="connsiteX5" fmla="*/ 8058 w 42222"/>
                <a:gd name="connsiteY5" fmla="*/ -5403 h 43888"/>
                <a:gd name="connsiteX6" fmla="*/ 35452 w 42222"/>
                <a:gd name="connsiteY6" fmla="*/ 10714 h 43888"/>
                <a:gd name="connsiteX7" fmla="*/ 17926 w 42222"/>
                <a:gd name="connsiteY7" fmla="*/ 37231 h 43888"/>
                <a:gd name="connsiteX8" fmla="*/ 826 w 42222"/>
                <a:gd name="connsiteY8" fmla="*/ 34778 h 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88">
                  <a:moveTo>
                    <a:pt x="826" y="34778"/>
                  </a:moveTo>
                  <a:lnTo>
                    <a:pt x="6481" y="33467"/>
                  </a:lnTo>
                  <a:cubicBezTo>
                    <a:pt x="15320" y="31433"/>
                    <a:pt x="20951" y="22898"/>
                    <a:pt x="19015" y="14516"/>
                  </a:cubicBezTo>
                  <a:cubicBezTo>
                    <a:pt x="17072" y="6134"/>
                    <a:pt x="8264" y="953"/>
                    <a:pt x="-560" y="2995"/>
                  </a:cubicBezTo>
                  <a:lnTo>
                    <a:pt x="-6230" y="4306"/>
                  </a:lnTo>
                  <a:cubicBezTo>
                    <a:pt x="-3044" y="-389"/>
                    <a:pt x="1954" y="-3993"/>
                    <a:pt x="8058" y="-5403"/>
                  </a:cubicBezTo>
                  <a:cubicBezTo>
                    <a:pt x="20463" y="-8275"/>
                    <a:pt x="32731" y="-1059"/>
                    <a:pt x="35452" y="10714"/>
                  </a:cubicBezTo>
                  <a:cubicBezTo>
                    <a:pt x="38180" y="22487"/>
                    <a:pt x="30331" y="34359"/>
                    <a:pt x="17926" y="37231"/>
                  </a:cubicBezTo>
                  <a:cubicBezTo>
                    <a:pt x="11822" y="38641"/>
                    <a:pt x="5749" y="37597"/>
                    <a:pt x="826" y="3477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9" name="Forma Livre: Forma 2848">
              <a:extLst>
                <a:ext uri="{FF2B5EF4-FFF2-40B4-BE49-F238E27FC236}">
                  <a16:creationId xmlns:a16="http://schemas.microsoft.com/office/drawing/2014/main" id="{6F9016C3-A7DF-4326-9AE1-2F401F4EA216}"/>
                </a:ext>
              </a:extLst>
            </p:cNvPr>
            <p:cNvSpPr/>
            <p:nvPr/>
          </p:nvSpPr>
          <p:spPr>
            <a:xfrm flipV="1">
              <a:off x="8018581" y="1959653"/>
              <a:ext cx="107281" cy="48575"/>
            </a:xfrm>
            <a:custGeom>
              <a:avLst/>
              <a:gdLst>
                <a:gd name="connsiteX0" fmla="*/ -5793 w 107281"/>
                <a:gd name="connsiteY0" fmla="*/ 30560 h 48575"/>
                <a:gd name="connsiteX1" fmla="*/ -5793 w 107281"/>
                <a:gd name="connsiteY1" fmla="*/ 30560 h 48575"/>
                <a:gd name="connsiteX2" fmla="*/ 6742 w 107281"/>
                <a:gd name="connsiteY2" fmla="*/ 11610 h 48575"/>
                <a:gd name="connsiteX3" fmla="*/ 75482 w 107281"/>
                <a:gd name="connsiteY3" fmla="*/ -4293 h 48575"/>
                <a:gd name="connsiteX4" fmla="*/ 81151 w 107281"/>
                <a:gd name="connsiteY4" fmla="*/ -5604 h 48575"/>
                <a:gd name="connsiteX5" fmla="*/ 100727 w 107281"/>
                <a:gd name="connsiteY5" fmla="*/ 5917 h 48575"/>
                <a:gd name="connsiteX6" fmla="*/ 88192 w 107281"/>
                <a:gd name="connsiteY6" fmla="*/ 24868 h 48575"/>
                <a:gd name="connsiteX7" fmla="*/ 82538 w 107281"/>
                <a:gd name="connsiteY7" fmla="*/ 26179 h 48575"/>
                <a:gd name="connsiteX8" fmla="*/ 13790 w 107281"/>
                <a:gd name="connsiteY8" fmla="*/ 42082 h 48575"/>
                <a:gd name="connsiteX9" fmla="*/ -5793 w 107281"/>
                <a:gd name="connsiteY9" fmla="*/ 3056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793" y="30560"/>
                  </a:moveTo>
                  <a:lnTo>
                    <a:pt x="-5793" y="30560"/>
                  </a:lnTo>
                  <a:cubicBezTo>
                    <a:pt x="-7729" y="22178"/>
                    <a:pt x="-2089" y="13651"/>
                    <a:pt x="6742" y="11610"/>
                  </a:cubicBezTo>
                  <a:lnTo>
                    <a:pt x="75482" y="-4293"/>
                  </a:lnTo>
                  <a:lnTo>
                    <a:pt x="81151" y="-5604"/>
                  </a:lnTo>
                  <a:cubicBezTo>
                    <a:pt x="89975" y="-7646"/>
                    <a:pt x="98784" y="-2465"/>
                    <a:pt x="100727" y="5917"/>
                  </a:cubicBezTo>
                  <a:cubicBezTo>
                    <a:pt x="102662" y="14299"/>
                    <a:pt x="97031" y="22834"/>
                    <a:pt x="88192" y="24868"/>
                  </a:cubicBezTo>
                  <a:lnTo>
                    <a:pt x="82538" y="26179"/>
                  </a:lnTo>
                  <a:lnTo>
                    <a:pt x="13790" y="42082"/>
                  </a:lnTo>
                  <a:cubicBezTo>
                    <a:pt x="4966" y="44124"/>
                    <a:pt x="-3850" y="38935"/>
                    <a:pt x="-5793" y="3056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0" name="Forma Livre: Forma 2849">
              <a:extLst>
                <a:ext uri="{FF2B5EF4-FFF2-40B4-BE49-F238E27FC236}">
                  <a16:creationId xmlns:a16="http://schemas.microsoft.com/office/drawing/2014/main" id="{0ACCC837-5694-47A8-A1F5-7F5DE73D33B9}"/>
                </a:ext>
              </a:extLst>
            </p:cNvPr>
            <p:cNvSpPr/>
            <p:nvPr/>
          </p:nvSpPr>
          <p:spPr>
            <a:xfrm flipV="1">
              <a:off x="8083244" y="2043524"/>
              <a:ext cx="42219" cy="43890"/>
            </a:xfrm>
            <a:custGeom>
              <a:avLst/>
              <a:gdLst>
                <a:gd name="connsiteX0" fmla="*/ 846 w 42219"/>
                <a:gd name="connsiteY0" fmla="*/ 34887 h 43890"/>
                <a:gd name="connsiteX1" fmla="*/ 6500 w 42219"/>
                <a:gd name="connsiteY1" fmla="*/ 33577 h 43890"/>
                <a:gd name="connsiteX2" fmla="*/ 19027 w 42219"/>
                <a:gd name="connsiteY2" fmla="*/ 14626 h 43890"/>
                <a:gd name="connsiteX3" fmla="*/ -549 w 42219"/>
                <a:gd name="connsiteY3" fmla="*/ 3104 h 43890"/>
                <a:gd name="connsiteX4" fmla="*/ -6210 w 42219"/>
                <a:gd name="connsiteY4" fmla="*/ 4407 h 43890"/>
                <a:gd name="connsiteX5" fmla="*/ 8077 w 42219"/>
                <a:gd name="connsiteY5" fmla="*/ -5300 h 43890"/>
                <a:gd name="connsiteX6" fmla="*/ 35471 w 42219"/>
                <a:gd name="connsiteY6" fmla="*/ 10823 h 43890"/>
                <a:gd name="connsiteX7" fmla="*/ 17937 w 42219"/>
                <a:gd name="connsiteY7" fmla="*/ 37333 h 43890"/>
                <a:gd name="connsiteX8" fmla="*/ 846 w 42219"/>
                <a:gd name="connsiteY8" fmla="*/ 34887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0">
                  <a:moveTo>
                    <a:pt x="846" y="34887"/>
                  </a:moveTo>
                  <a:lnTo>
                    <a:pt x="6500" y="33577"/>
                  </a:lnTo>
                  <a:cubicBezTo>
                    <a:pt x="15331" y="31535"/>
                    <a:pt x="20962" y="23008"/>
                    <a:pt x="19027" y="14626"/>
                  </a:cubicBezTo>
                  <a:cubicBezTo>
                    <a:pt x="17091" y="6244"/>
                    <a:pt x="8275" y="1062"/>
                    <a:pt x="-549" y="3104"/>
                  </a:cubicBezTo>
                  <a:lnTo>
                    <a:pt x="-6210" y="4407"/>
                  </a:lnTo>
                  <a:cubicBezTo>
                    <a:pt x="-3025" y="-287"/>
                    <a:pt x="1966" y="-3883"/>
                    <a:pt x="8077" y="-5300"/>
                  </a:cubicBezTo>
                  <a:cubicBezTo>
                    <a:pt x="20482" y="-8166"/>
                    <a:pt x="32743" y="-949"/>
                    <a:pt x="35471" y="10823"/>
                  </a:cubicBezTo>
                  <a:cubicBezTo>
                    <a:pt x="38191" y="22596"/>
                    <a:pt x="30343" y="34468"/>
                    <a:pt x="17937" y="37333"/>
                  </a:cubicBezTo>
                  <a:cubicBezTo>
                    <a:pt x="11826" y="38751"/>
                    <a:pt x="5761" y="37707"/>
                    <a:pt x="846" y="3488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1" name="Forma Livre: Forma 2850">
              <a:extLst>
                <a:ext uri="{FF2B5EF4-FFF2-40B4-BE49-F238E27FC236}">
                  <a16:creationId xmlns:a16="http://schemas.microsoft.com/office/drawing/2014/main" id="{0040B61B-8E73-4BFA-83F5-CDDC7CEA6B73}"/>
                </a:ext>
              </a:extLst>
            </p:cNvPr>
            <p:cNvSpPr/>
            <p:nvPr/>
          </p:nvSpPr>
          <p:spPr>
            <a:xfrm flipV="1">
              <a:off x="8001588" y="2030252"/>
              <a:ext cx="107273" cy="48575"/>
            </a:xfrm>
            <a:custGeom>
              <a:avLst/>
              <a:gdLst>
                <a:gd name="connsiteX0" fmla="*/ -5773 w 107273"/>
                <a:gd name="connsiteY0" fmla="*/ 30658 h 48575"/>
                <a:gd name="connsiteX1" fmla="*/ -5773 w 107273"/>
                <a:gd name="connsiteY1" fmla="*/ 30658 h 48575"/>
                <a:gd name="connsiteX2" fmla="*/ 6754 w 107273"/>
                <a:gd name="connsiteY2" fmla="*/ 11707 h 48575"/>
                <a:gd name="connsiteX3" fmla="*/ 75501 w 107273"/>
                <a:gd name="connsiteY3" fmla="*/ -4196 h 48575"/>
                <a:gd name="connsiteX4" fmla="*/ 81163 w 107273"/>
                <a:gd name="connsiteY4" fmla="*/ -5499 h 48575"/>
                <a:gd name="connsiteX5" fmla="*/ 100739 w 107273"/>
                <a:gd name="connsiteY5" fmla="*/ 6022 h 48575"/>
                <a:gd name="connsiteX6" fmla="*/ 88211 w 107273"/>
                <a:gd name="connsiteY6" fmla="*/ 24973 h 48575"/>
                <a:gd name="connsiteX7" fmla="*/ 82557 w 107273"/>
                <a:gd name="connsiteY7" fmla="*/ 26284 h 48575"/>
                <a:gd name="connsiteX8" fmla="*/ 13802 w 107273"/>
                <a:gd name="connsiteY8" fmla="*/ 42187 h 48575"/>
                <a:gd name="connsiteX9" fmla="*/ -5773 w 107273"/>
                <a:gd name="connsiteY9" fmla="*/ 30658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3" h="48575">
                  <a:moveTo>
                    <a:pt x="-5773" y="30658"/>
                  </a:moveTo>
                  <a:lnTo>
                    <a:pt x="-5773" y="30658"/>
                  </a:lnTo>
                  <a:cubicBezTo>
                    <a:pt x="-7709" y="22283"/>
                    <a:pt x="-2078" y="13749"/>
                    <a:pt x="6754" y="11707"/>
                  </a:cubicBezTo>
                  <a:lnTo>
                    <a:pt x="75501" y="-4196"/>
                  </a:lnTo>
                  <a:lnTo>
                    <a:pt x="81163" y="-5499"/>
                  </a:lnTo>
                  <a:cubicBezTo>
                    <a:pt x="89987" y="-7541"/>
                    <a:pt x="98803" y="-2360"/>
                    <a:pt x="100739" y="6022"/>
                  </a:cubicBezTo>
                  <a:cubicBezTo>
                    <a:pt x="102674" y="14404"/>
                    <a:pt x="97043" y="22931"/>
                    <a:pt x="88211" y="24973"/>
                  </a:cubicBezTo>
                  <a:lnTo>
                    <a:pt x="82557" y="26284"/>
                  </a:lnTo>
                  <a:lnTo>
                    <a:pt x="13802" y="42187"/>
                  </a:lnTo>
                  <a:cubicBezTo>
                    <a:pt x="4978" y="44229"/>
                    <a:pt x="-3830" y="39040"/>
                    <a:pt x="-5773" y="3065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2" name="Forma Livre: Forma 2851">
              <a:extLst>
                <a:ext uri="{FF2B5EF4-FFF2-40B4-BE49-F238E27FC236}">
                  <a16:creationId xmlns:a16="http://schemas.microsoft.com/office/drawing/2014/main" id="{12472A96-18CD-4354-B629-BF6B41EBDA71}"/>
                </a:ext>
              </a:extLst>
            </p:cNvPr>
            <p:cNvSpPr/>
            <p:nvPr/>
          </p:nvSpPr>
          <p:spPr>
            <a:xfrm flipV="1">
              <a:off x="8066244" y="2114125"/>
              <a:ext cx="42222" cy="43896"/>
            </a:xfrm>
            <a:custGeom>
              <a:avLst/>
              <a:gdLst>
                <a:gd name="connsiteX0" fmla="*/ 865 w 42222"/>
                <a:gd name="connsiteY0" fmla="*/ 34992 h 43896"/>
                <a:gd name="connsiteX1" fmla="*/ 6519 w 42222"/>
                <a:gd name="connsiteY1" fmla="*/ 33682 h 43896"/>
                <a:gd name="connsiteX2" fmla="*/ 19054 w 42222"/>
                <a:gd name="connsiteY2" fmla="*/ 14739 h 43896"/>
                <a:gd name="connsiteX3" fmla="*/ -522 w 42222"/>
                <a:gd name="connsiteY3" fmla="*/ 3209 h 43896"/>
                <a:gd name="connsiteX4" fmla="*/ -6191 w 42222"/>
                <a:gd name="connsiteY4" fmla="*/ 4520 h 43896"/>
                <a:gd name="connsiteX5" fmla="*/ 8097 w 42222"/>
                <a:gd name="connsiteY5" fmla="*/ -5195 h 43896"/>
                <a:gd name="connsiteX6" fmla="*/ 35490 w 42222"/>
                <a:gd name="connsiteY6" fmla="*/ 10936 h 43896"/>
                <a:gd name="connsiteX7" fmla="*/ 17957 w 42222"/>
                <a:gd name="connsiteY7" fmla="*/ 37446 h 43896"/>
                <a:gd name="connsiteX8" fmla="*/ 865 w 42222"/>
                <a:gd name="connsiteY8" fmla="*/ 34992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6">
                  <a:moveTo>
                    <a:pt x="865" y="34992"/>
                  </a:moveTo>
                  <a:lnTo>
                    <a:pt x="6519" y="33682"/>
                  </a:lnTo>
                  <a:cubicBezTo>
                    <a:pt x="15351" y="31647"/>
                    <a:pt x="20990" y="23113"/>
                    <a:pt x="19054" y="14739"/>
                  </a:cubicBezTo>
                  <a:cubicBezTo>
                    <a:pt x="17111" y="6357"/>
                    <a:pt x="8302" y="1167"/>
                    <a:pt x="-522" y="3209"/>
                  </a:cubicBezTo>
                  <a:lnTo>
                    <a:pt x="-6191" y="4520"/>
                  </a:lnTo>
                  <a:cubicBezTo>
                    <a:pt x="-3006" y="-174"/>
                    <a:pt x="1993" y="-3778"/>
                    <a:pt x="8097" y="-5195"/>
                  </a:cubicBezTo>
                  <a:cubicBezTo>
                    <a:pt x="20502" y="-8061"/>
                    <a:pt x="32770" y="-844"/>
                    <a:pt x="35490" y="10936"/>
                  </a:cubicBezTo>
                  <a:cubicBezTo>
                    <a:pt x="38218" y="22709"/>
                    <a:pt x="30362" y="34581"/>
                    <a:pt x="17957" y="37446"/>
                  </a:cubicBezTo>
                  <a:cubicBezTo>
                    <a:pt x="11853" y="38863"/>
                    <a:pt x="5780" y="37812"/>
                    <a:pt x="865" y="3499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3" name="Forma Livre: Forma 2852">
              <a:extLst>
                <a:ext uri="{FF2B5EF4-FFF2-40B4-BE49-F238E27FC236}">
                  <a16:creationId xmlns:a16="http://schemas.microsoft.com/office/drawing/2014/main" id="{9478B908-694E-4414-8592-0E8A720560D2}"/>
                </a:ext>
              </a:extLst>
            </p:cNvPr>
            <p:cNvSpPr/>
            <p:nvPr/>
          </p:nvSpPr>
          <p:spPr>
            <a:xfrm flipV="1">
              <a:off x="7984588" y="2100859"/>
              <a:ext cx="107281" cy="48575"/>
            </a:xfrm>
            <a:custGeom>
              <a:avLst/>
              <a:gdLst>
                <a:gd name="connsiteX0" fmla="*/ -5754 w 107281"/>
                <a:gd name="connsiteY0" fmla="*/ 30770 h 48575"/>
                <a:gd name="connsiteX1" fmla="*/ -5754 w 107281"/>
                <a:gd name="connsiteY1" fmla="*/ 30770 h 48575"/>
                <a:gd name="connsiteX2" fmla="*/ 6781 w 107281"/>
                <a:gd name="connsiteY2" fmla="*/ 11819 h 48575"/>
                <a:gd name="connsiteX3" fmla="*/ 75520 w 107281"/>
                <a:gd name="connsiteY3" fmla="*/ -4084 h 48575"/>
                <a:gd name="connsiteX4" fmla="*/ 81190 w 107281"/>
                <a:gd name="connsiteY4" fmla="*/ -5395 h 48575"/>
                <a:gd name="connsiteX5" fmla="*/ 100765 w 107281"/>
                <a:gd name="connsiteY5" fmla="*/ 6135 h 48575"/>
                <a:gd name="connsiteX6" fmla="*/ 88230 w 107281"/>
                <a:gd name="connsiteY6" fmla="*/ 25078 h 48575"/>
                <a:gd name="connsiteX7" fmla="*/ 82576 w 107281"/>
                <a:gd name="connsiteY7" fmla="*/ 26388 h 48575"/>
                <a:gd name="connsiteX8" fmla="*/ 13829 w 107281"/>
                <a:gd name="connsiteY8" fmla="*/ 42291 h 48575"/>
                <a:gd name="connsiteX9" fmla="*/ -5754 w 107281"/>
                <a:gd name="connsiteY9" fmla="*/ 3077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754" y="30770"/>
                  </a:moveTo>
                  <a:lnTo>
                    <a:pt x="-5754" y="30770"/>
                  </a:lnTo>
                  <a:cubicBezTo>
                    <a:pt x="-7690" y="22388"/>
                    <a:pt x="-2051" y="13861"/>
                    <a:pt x="6781" y="11819"/>
                  </a:cubicBezTo>
                  <a:lnTo>
                    <a:pt x="75520" y="-4084"/>
                  </a:lnTo>
                  <a:lnTo>
                    <a:pt x="81190" y="-5395"/>
                  </a:lnTo>
                  <a:cubicBezTo>
                    <a:pt x="90014" y="-7437"/>
                    <a:pt x="98822" y="-2247"/>
                    <a:pt x="100765" y="6135"/>
                  </a:cubicBezTo>
                  <a:cubicBezTo>
                    <a:pt x="102701" y="14509"/>
                    <a:pt x="97062" y="23043"/>
                    <a:pt x="88230" y="25078"/>
                  </a:cubicBezTo>
                  <a:lnTo>
                    <a:pt x="82576" y="26388"/>
                  </a:lnTo>
                  <a:lnTo>
                    <a:pt x="13829" y="42291"/>
                  </a:lnTo>
                  <a:cubicBezTo>
                    <a:pt x="4997" y="44333"/>
                    <a:pt x="-3819" y="39152"/>
                    <a:pt x="-5754" y="3077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4" name="Forma Livre: Forma 2853">
              <a:extLst>
                <a:ext uri="{FF2B5EF4-FFF2-40B4-BE49-F238E27FC236}">
                  <a16:creationId xmlns:a16="http://schemas.microsoft.com/office/drawing/2014/main" id="{BF3F0385-C74E-4A45-A309-E940BECE350E}"/>
                </a:ext>
              </a:extLst>
            </p:cNvPr>
            <p:cNvSpPr/>
            <p:nvPr/>
          </p:nvSpPr>
          <p:spPr>
            <a:xfrm flipV="1">
              <a:off x="8049251" y="2184728"/>
              <a:ext cx="42220" cy="43893"/>
            </a:xfrm>
            <a:custGeom>
              <a:avLst/>
              <a:gdLst>
                <a:gd name="connsiteX0" fmla="*/ 877 w 42220"/>
                <a:gd name="connsiteY0" fmla="*/ 35097 h 43893"/>
                <a:gd name="connsiteX1" fmla="*/ 6539 w 42220"/>
                <a:gd name="connsiteY1" fmla="*/ 33787 h 43893"/>
                <a:gd name="connsiteX2" fmla="*/ 19066 w 42220"/>
                <a:gd name="connsiteY2" fmla="*/ 14836 h 43893"/>
                <a:gd name="connsiteX3" fmla="*/ -518 w 42220"/>
                <a:gd name="connsiteY3" fmla="*/ 3314 h 43893"/>
                <a:gd name="connsiteX4" fmla="*/ -6172 w 42220"/>
                <a:gd name="connsiteY4" fmla="*/ 4625 h 43893"/>
                <a:gd name="connsiteX5" fmla="*/ 8116 w 42220"/>
                <a:gd name="connsiteY5" fmla="*/ -5090 h 43893"/>
                <a:gd name="connsiteX6" fmla="*/ 35510 w 42220"/>
                <a:gd name="connsiteY6" fmla="*/ 11033 h 43893"/>
                <a:gd name="connsiteX7" fmla="*/ 17976 w 42220"/>
                <a:gd name="connsiteY7" fmla="*/ 37551 h 43893"/>
                <a:gd name="connsiteX8" fmla="*/ 877 w 42220"/>
                <a:gd name="connsiteY8" fmla="*/ 35097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877" y="35097"/>
                  </a:moveTo>
                  <a:lnTo>
                    <a:pt x="6539" y="33787"/>
                  </a:lnTo>
                  <a:cubicBezTo>
                    <a:pt x="15363" y="31745"/>
                    <a:pt x="21001" y="23218"/>
                    <a:pt x="19066" y="14836"/>
                  </a:cubicBezTo>
                  <a:cubicBezTo>
                    <a:pt x="17130" y="6454"/>
                    <a:pt x="8314" y="1272"/>
                    <a:pt x="-518" y="3314"/>
                  </a:cubicBezTo>
                  <a:lnTo>
                    <a:pt x="-6172" y="4625"/>
                  </a:lnTo>
                  <a:cubicBezTo>
                    <a:pt x="-2994" y="-69"/>
                    <a:pt x="2005" y="-3673"/>
                    <a:pt x="8116" y="-5090"/>
                  </a:cubicBezTo>
                  <a:cubicBezTo>
                    <a:pt x="20521" y="-7956"/>
                    <a:pt x="32782" y="-739"/>
                    <a:pt x="35510" y="11033"/>
                  </a:cubicBezTo>
                  <a:cubicBezTo>
                    <a:pt x="38230" y="22806"/>
                    <a:pt x="30382" y="34678"/>
                    <a:pt x="17976" y="37551"/>
                  </a:cubicBezTo>
                  <a:cubicBezTo>
                    <a:pt x="11865" y="38961"/>
                    <a:pt x="5792" y="37917"/>
                    <a:pt x="877" y="3509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5" name="Forma Livre: Forma 2854">
              <a:extLst>
                <a:ext uri="{FF2B5EF4-FFF2-40B4-BE49-F238E27FC236}">
                  <a16:creationId xmlns:a16="http://schemas.microsoft.com/office/drawing/2014/main" id="{8853836B-21E8-4E5C-ADD7-F8EC923756E9}"/>
                </a:ext>
              </a:extLst>
            </p:cNvPr>
            <p:cNvSpPr/>
            <p:nvPr/>
          </p:nvSpPr>
          <p:spPr>
            <a:xfrm flipV="1">
              <a:off x="7967593" y="2171458"/>
              <a:ext cx="107275" cy="48575"/>
            </a:xfrm>
            <a:custGeom>
              <a:avLst/>
              <a:gdLst>
                <a:gd name="connsiteX0" fmla="*/ -5732 w 107275"/>
                <a:gd name="connsiteY0" fmla="*/ 30868 h 48575"/>
                <a:gd name="connsiteX1" fmla="*/ -5732 w 107275"/>
                <a:gd name="connsiteY1" fmla="*/ 30868 h 48575"/>
                <a:gd name="connsiteX2" fmla="*/ 6802 w 107275"/>
                <a:gd name="connsiteY2" fmla="*/ 11925 h 48575"/>
                <a:gd name="connsiteX3" fmla="*/ 75542 w 107275"/>
                <a:gd name="connsiteY3" fmla="*/ -3978 h 48575"/>
                <a:gd name="connsiteX4" fmla="*/ 81196 w 107275"/>
                <a:gd name="connsiteY4" fmla="*/ -5289 h 48575"/>
                <a:gd name="connsiteX5" fmla="*/ 100780 w 107275"/>
                <a:gd name="connsiteY5" fmla="*/ 6232 h 48575"/>
                <a:gd name="connsiteX6" fmla="*/ 88252 w 107275"/>
                <a:gd name="connsiteY6" fmla="*/ 25183 h 48575"/>
                <a:gd name="connsiteX7" fmla="*/ 82591 w 107275"/>
                <a:gd name="connsiteY7" fmla="*/ 26494 h 48575"/>
                <a:gd name="connsiteX8" fmla="*/ 13843 w 107275"/>
                <a:gd name="connsiteY8" fmla="*/ 42397 h 48575"/>
                <a:gd name="connsiteX9" fmla="*/ -5732 w 107275"/>
                <a:gd name="connsiteY9" fmla="*/ 30868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5" h="48575">
                  <a:moveTo>
                    <a:pt x="-5732" y="30868"/>
                  </a:moveTo>
                  <a:lnTo>
                    <a:pt x="-5732" y="30868"/>
                  </a:lnTo>
                  <a:cubicBezTo>
                    <a:pt x="-7676" y="22493"/>
                    <a:pt x="-2037" y="13966"/>
                    <a:pt x="6802" y="11925"/>
                  </a:cubicBezTo>
                  <a:lnTo>
                    <a:pt x="75542" y="-3978"/>
                  </a:lnTo>
                  <a:lnTo>
                    <a:pt x="81196" y="-5289"/>
                  </a:lnTo>
                  <a:cubicBezTo>
                    <a:pt x="90028" y="-7331"/>
                    <a:pt x="98844" y="-2150"/>
                    <a:pt x="100780" y="6232"/>
                  </a:cubicBezTo>
                  <a:cubicBezTo>
                    <a:pt x="102715" y="14614"/>
                    <a:pt x="97076" y="23141"/>
                    <a:pt x="88252" y="25183"/>
                  </a:cubicBezTo>
                  <a:lnTo>
                    <a:pt x="82591" y="26494"/>
                  </a:lnTo>
                  <a:lnTo>
                    <a:pt x="13843" y="42397"/>
                  </a:lnTo>
                  <a:cubicBezTo>
                    <a:pt x="5012" y="44439"/>
                    <a:pt x="-3797" y="39257"/>
                    <a:pt x="-5732" y="3086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6" name="Forma Livre: Forma 2855">
              <a:extLst>
                <a:ext uri="{FF2B5EF4-FFF2-40B4-BE49-F238E27FC236}">
                  <a16:creationId xmlns:a16="http://schemas.microsoft.com/office/drawing/2014/main" id="{1BA427AA-E145-4CF1-B612-AF04BCD139A9}"/>
                </a:ext>
              </a:extLst>
            </p:cNvPr>
            <p:cNvSpPr/>
            <p:nvPr/>
          </p:nvSpPr>
          <p:spPr>
            <a:xfrm flipV="1">
              <a:off x="8032259" y="2255329"/>
              <a:ext cx="42214" cy="43893"/>
            </a:xfrm>
            <a:custGeom>
              <a:avLst/>
              <a:gdLst>
                <a:gd name="connsiteX0" fmla="*/ 888 w 42214"/>
                <a:gd name="connsiteY0" fmla="*/ 35205 h 43893"/>
                <a:gd name="connsiteX1" fmla="*/ 6550 w 42214"/>
                <a:gd name="connsiteY1" fmla="*/ 33895 h 43893"/>
                <a:gd name="connsiteX2" fmla="*/ 19077 w 42214"/>
                <a:gd name="connsiteY2" fmla="*/ 14944 h 43893"/>
                <a:gd name="connsiteX3" fmla="*/ -498 w 42214"/>
                <a:gd name="connsiteY3" fmla="*/ 3415 h 43893"/>
                <a:gd name="connsiteX4" fmla="*/ -6152 w 42214"/>
                <a:gd name="connsiteY4" fmla="*/ 4725 h 43893"/>
                <a:gd name="connsiteX5" fmla="*/ 8135 w 42214"/>
                <a:gd name="connsiteY5" fmla="*/ -4983 h 43893"/>
                <a:gd name="connsiteX6" fmla="*/ 35521 w 42214"/>
                <a:gd name="connsiteY6" fmla="*/ 11141 h 43893"/>
                <a:gd name="connsiteX7" fmla="*/ 17988 w 42214"/>
                <a:gd name="connsiteY7" fmla="*/ 37651 h 43893"/>
                <a:gd name="connsiteX8" fmla="*/ 888 w 42214"/>
                <a:gd name="connsiteY8" fmla="*/ 35205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4" h="43893">
                  <a:moveTo>
                    <a:pt x="888" y="35205"/>
                  </a:moveTo>
                  <a:lnTo>
                    <a:pt x="6550" y="33895"/>
                  </a:lnTo>
                  <a:cubicBezTo>
                    <a:pt x="15382" y="31852"/>
                    <a:pt x="21021" y="23326"/>
                    <a:pt x="19077" y="14944"/>
                  </a:cubicBezTo>
                  <a:cubicBezTo>
                    <a:pt x="17142" y="6562"/>
                    <a:pt x="8333" y="1372"/>
                    <a:pt x="-498" y="3415"/>
                  </a:cubicBezTo>
                  <a:lnTo>
                    <a:pt x="-6152" y="4725"/>
                  </a:lnTo>
                  <a:cubicBezTo>
                    <a:pt x="-2975" y="31"/>
                    <a:pt x="2024" y="-3573"/>
                    <a:pt x="8135" y="-4983"/>
                  </a:cubicBezTo>
                  <a:cubicBezTo>
                    <a:pt x="20533" y="-7855"/>
                    <a:pt x="32801" y="-639"/>
                    <a:pt x="35521" y="11141"/>
                  </a:cubicBezTo>
                  <a:cubicBezTo>
                    <a:pt x="38249" y="22914"/>
                    <a:pt x="30393" y="34786"/>
                    <a:pt x="17988" y="37651"/>
                  </a:cubicBezTo>
                  <a:cubicBezTo>
                    <a:pt x="11884" y="39068"/>
                    <a:pt x="5811" y="38025"/>
                    <a:pt x="888" y="3520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7" name="Forma Livre: Forma 2856">
              <a:extLst>
                <a:ext uri="{FF2B5EF4-FFF2-40B4-BE49-F238E27FC236}">
                  <a16:creationId xmlns:a16="http://schemas.microsoft.com/office/drawing/2014/main" id="{06EE440F-9707-4072-9861-3CCE42C15046}"/>
                </a:ext>
              </a:extLst>
            </p:cNvPr>
            <p:cNvSpPr/>
            <p:nvPr/>
          </p:nvSpPr>
          <p:spPr>
            <a:xfrm flipV="1">
              <a:off x="7950600" y="2242057"/>
              <a:ext cx="107271" cy="48582"/>
            </a:xfrm>
            <a:custGeom>
              <a:avLst/>
              <a:gdLst>
                <a:gd name="connsiteX0" fmla="*/ -5713 w 107271"/>
                <a:gd name="connsiteY0" fmla="*/ 30980 h 48582"/>
                <a:gd name="connsiteX1" fmla="*/ -5713 w 107271"/>
                <a:gd name="connsiteY1" fmla="*/ 30980 h 48582"/>
                <a:gd name="connsiteX2" fmla="*/ 6807 w 107271"/>
                <a:gd name="connsiteY2" fmla="*/ 12029 h 48582"/>
                <a:gd name="connsiteX3" fmla="*/ 75562 w 107271"/>
                <a:gd name="connsiteY3" fmla="*/ -3874 h 48582"/>
                <a:gd name="connsiteX4" fmla="*/ 81216 w 107271"/>
                <a:gd name="connsiteY4" fmla="*/ -5185 h 48582"/>
                <a:gd name="connsiteX5" fmla="*/ 100791 w 107271"/>
                <a:gd name="connsiteY5" fmla="*/ 6344 h 48582"/>
                <a:gd name="connsiteX6" fmla="*/ 88264 w 107271"/>
                <a:gd name="connsiteY6" fmla="*/ 25295 h 48582"/>
                <a:gd name="connsiteX7" fmla="*/ 82602 w 107271"/>
                <a:gd name="connsiteY7" fmla="*/ 26606 h 48582"/>
                <a:gd name="connsiteX8" fmla="*/ 13863 w 107271"/>
                <a:gd name="connsiteY8" fmla="*/ 42509 h 48582"/>
                <a:gd name="connsiteX9" fmla="*/ -5713 w 107271"/>
                <a:gd name="connsiteY9" fmla="*/ 30980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1" h="48582">
                  <a:moveTo>
                    <a:pt x="-5713" y="30980"/>
                  </a:moveTo>
                  <a:lnTo>
                    <a:pt x="-5713" y="30980"/>
                  </a:lnTo>
                  <a:cubicBezTo>
                    <a:pt x="-7656" y="22598"/>
                    <a:pt x="-2017" y="14071"/>
                    <a:pt x="6807" y="12029"/>
                  </a:cubicBezTo>
                  <a:lnTo>
                    <a:pt x="75562" y="-3874"/>
                  </a:lnTo>
                  <a:lnTo>
                    <a:pt x="81216" y="-5185"/>
                  </a:lnTo>
                  <a:cubicBezTo>
                    <a:pt x="90047" y="-7227"/>
                    <a:pt x="98856" y="-2038"/>
                    <a:pt x="100791" y="6344"/>
                  </a:cubicBezTo>
                  <a:cubicBezTo>
                    <a:pt x="102735" y="14726"/>
                    <a:pt x="97096" y="23253"/>
                    <a:pt x="88264" y="25295"/>
                  </a:cubicBezTo>
                  <a:lnTo>
                    <a:pt x="82602" y="26606"/>
                  </a:lnTo>
                  <a:lnTo>
                    <a:pt x="13863" y="42509"/>
                  </a:lnTo>
                  <a:cubicBezTo>
                    <a:pt x="5031" y="44551"/>
                    <a:pt x="-3785" y="39362"/>
                    <a:pt x="-5713" y="3098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8" name="Forma Livre: Forma 2857">
              <a:extLst>
                <a:ext uri="{FF2B5EF4-FFF2-40B4-BE49-F238E27FC236}">
                  <a16:creationId xmlns:a16="http://schemas.microsoft.com/office/drawing/2014/main" id="{536047D1-AE9D-49E3-9EFF-882B77A7AE7D}"/>
                </a:ext>
              </a:extLst>
            </p:cNvPr>
            <p:cNvSpPr/>
            <p:nvPr/>
          </p:nvSpPr>
          <p:spPr>
            <a:xfrm flipV="1">
              <a:off x="8015258" y="2325932"/>
              <a:ext cx="42220" cy="43890"/>
            </a:xfrm>
            <a:custGeom>
              <a:avLst/>
              <a:gdLst>
                <a:gd name="connsiteX0" fmla="*/ 916 w 42220"/>
                <a:gd name="connsiteY0" fmla="*/ 35303 h 43890"/>
                <a:gd name="connsiteX1" fmla="*/ 6577 w 42220"/>
                <a:gd name="connsiteY1" fmla="*/ 34000 h 43890"/>
                <a:gd name="connsiteX2" fmla="*/ 19105 w 42220"/>
                <a:gd name="connsiteY2" fmla="*/ 15041 h 43890"/>
                <a:gd name="connsiteX3" fmla="*/ -479 w 42220"/>
                <a:gd name="connsiteY3" fmla="*/ 3520 h 43890"/>
                <a:gd name="connsiteX4" fmla="*/ -6133 w 42220"/>
                <a:gd name="connsiteY4" fmla="*/ 4831 h 43890"/>
                <a:gd name="connsiteX5" fmla="*/ 8155 w 42220"/>
                <a:gd name="connsiteY5" fmla="*/ -4877 h 43890"/>
                <a:gd name="connsiteX6" fmla="*/ 35549 w 42220"/>
                <a:gd name="connsiteY6" fmla="*/ 11239 h 43890"/>
                <a:gd name="connsiteX7" fmla="*/ 18015 w 42220"/>
                <a:gd name="connsiteY7" fmla="*/ 37756 h 43890"/>
                <a:gd name="connsiteX8" fmla="*/ 916 w 42220"/>
                <a:gd name="connsiteY8" fmla="*/ 35303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0">
                  <a:moveTo>
                    <a:pt x="916" y="35303"/>
                  </a:moveTo>
                  <a:lnTo>
                    <a:pt x="6577" y="34000"/>
                  </a:lnTo>
                  <a:cubicBezTo>
                    <a:pt x="15401" y="31958"/>
                    <a:pt x="21040" y="23423"/>
                    <a:pt x="19105" y="15041"/>
                  </a:cubicBezTo>
                  <a:cubicBezTo>
                    <a:pt x="17169" y="6667"/>
                    <a:pt x="8353" y="1478"/>
                    <a:pt x="-479" y="3520"/>
                  </a:cubicBezTo>
                  <a:lnTo>
                    <a:pt x="-6133" y="4831"/>
                  </a:lnTo>
                  <a:cubicBezTo>
                    <a:pt x="-2955" y="137"/>
                    <a:pt x="2036" y="-3468"/>
                    <a:pt x="8155" y="-4877"/>
                  </a:cubicBezTo>
                  <a:cubicBezTo>
                    <a:pt x="20560" y="-7750"/>
                    <a:pt x="32821" y="-534"/>
                    <a:pt x="35549" y="11239"/>
                  </a:cubicBezTo>
                  <a:cubicBezTo>
                    <a:pt x="38269" y="23020"/>
                    <a:pt x="30420" y="34884"/>
                    <a:pt x="18015" y="37756"/>
                  </a:cubicBezTo>
                  <a:cubicBezTo>
                    <a:pt x="11904" y="39166"/>
                    <a:pt x="5831" y="38130"/>
                    <a:pt x="916" y="3530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9" name="Forma Livre: Forma 2858">
              <a:extLst>
                <a:ext uri="{FF2B5EF4-FFF2-40B4-BE49-F238E27FC236}">
                  <a16:creationId xmlns:a16="http://schemas.microsoft.com/office/drawing/2014/main" id="{C4FBF58D-4D99-4E8D-8FBD-8664B5258489}"/>
                </a:ext>
              </a:extLst>
            </p:cNvPr>
            <p:cNvSpPr/>
            <p:nvPr/>
          </p:nvSpPr>
          <p:spPr>
            <a:xfrm flipV="1">
              <a:off x="7933595" y="2312664"/>
              <a:ext cx="107281" cy="48575"/>
            </a:xfrm>
            <a:custGeom>
              <a:avLst/>
              <a:gdLst>
                <a:gd name="connsiteX0" fmla="*/ -5696 w 107281"/>
                <a:gd name="connsiteY0" fmla="*/ 31085 h 48575"/>
                <a:gd name="connsiteX1" fmla="*/ -5696 w 107281"/>
                <a:gd name="connsiteY1" fmla="*/ 31085 h 48575"/>
                <a:gd name="connsiteX2" fmla="*/ 6838 w 107281"/>
                <a:gd name="connsiteY2" fmla="*/ 12134 h 48575"/>
                <a:gd name="connsiteX3" fmla="*/ 75586 w 107281"/>
                <a:gd name="connsiteY3" fmla="*/ -3769 h 48575"/>
                <a:gd name="connsiteX4" fmla="*/ 81240 w 107281"/>
                <a:gd name="connsiteY4" fmla="*/ -5080 h 48575"/>
                <a:gd name="connsiteX5" fmla="*/ 100823 w 107281"/>
                <a:gd name="connsiteY5" fmla="*/ 6442 h 48575"/>
                <a:gd name="connsiteX6" fmla="*/ 88296 w 107281"/>
                <a:gd name="connsiteY6" fmla="*/ 25400 h 48575"/>
                <a:gd name="connsiteX7" fmla="*/ 82634 w 107281"/>
                <a:gd name="connsiteY7" fmla="*/ 26703 h 48575"/>
                <a:gd name="connsiteX8" fmla="*/ 13887 w 107281"/>
                <a:gd name="connsiteY8" fmla="*/ 42606 h 48575"/>
                <a:gd name="connsiteX9" fmla="*/ -5696 w 107281"/>
                <a:gd name="connsiteY9" fmla="*/ 3108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696" y="31085"/>
                  </a:moveTo>
                  <a:lnTo>
                    <a:pt x="-5696" y="31085"/>
                  </a:lnTo>
                  <a:cubicBezTo>
                    <a:pt x="-7632" y="22703"/>
                    <a:pt x="-1993" y="14169"/>
                    <a:pt x="6838" y="12134"/>
                  </a:cubicBezTo>
                  <a:lnTo>
                    <a:pt x="75586" y="-3769"/>
                  </a:lnTo>
                  <a:lnTo>
                    <a:pt x="81240" y="-5080"/>
                  </a:lnTo>
                  <a:cubicBezTo>
                    <a:pt x="90072" y="-7122"/>
                    <a:pt x="98888" y="-1932"/>
                    <a:pt x="100823" y="6442"/>
                  </a:cubicBezTo>
                  <a:cubicBezTo>
                    <a:pt x="102759" y="14824"/>
                    <a:pt x="97120" y="23358"/>
                    <a:pt x="88296" y="25400"/>
                  </a:cubicBezTo>
                  <a:lnTo>
                    <a:pt x="82634" y="26703"/>
                  </a:lnTo>
                  <a:lnTo>
                    <a:pt x="13887" y="42606"/>
                  </a:lnTo>
                  <a:cubicBezTo>
                    <a:pt x="5055" y="44649"/>
                    <a:pt x="-3753" y="39467"/>
                    <a:pt x="-5696" y="3108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0" name="Forma Livre: Forma 2859">
              <a:extLst>
                <a:ext uri="{FF2B5EF4-FFF2-40B4-BE49-F238E27FC236}">
                  <a16:creationId xmlns:a16="http://schemas.microsoft.com/office/drawing/2014/main" id="{E2E87E83-40B4-4BAB-8774-A150E3B2A5C6}"/>
                </a:ext>
              </a:extLst>
            </p:cNvPr>
            <p:cNvSpPr/>
            <p:nvPr/>
          </p:nvSpPr>
          <p:spPr>
            <a:xfrm flipV="1">
              <a:off x="7998266" y="2396533"/>
              <a:ext cx="42207" cy="43895"/>
            </a:xfrm>
            <a:custGeom>
              <a:avLst/>
              <a:gdLst>
                <a:gd name="connsiteX0" fmla="*/ 927 w 42207"/>
                <a:gd name="connsiteY0" fmla="*/ 35415 h 43895"/>
                <a:gd name="connsiteX1" fmla="*/ 6589 w 42207"/>
                <a:gd name="connsiteY1" fmla="*/ 34104 h 43895"/>
                <a:gd name="connsiteX2" fmla="*/ 19116 w 42207"/>
                <a:gd name="connsiteY2" fmla="*/ 15153 h 43895"/>
                <a:gd name="connsiteX3" fmla="*/ -460 w 42207"/>
                <a:gd name="connsiteY3" fmla="*/ 3624 h 43895"/>
                <a:gd name="connsiteX4" fmla="*/ -6114 w 42207"/>
                <a:gd name="connsiteY4" fmla="*/ 4935 h 43895"/>
                <a:gd name="connsiteX5" fmla="*/ 8166 w 42207"/>
                <a:gd name="connsiteY5" fmla="*/ -4773 h 43895"/>
                <a:gd name="connsiteX6" fmla="*/ 35552 w 42207"/>
                <a:gd name="connsiteY6" fmla="*/ 11351 h 43895"/>
                <a:gd name="connsiteX7" fmla="*/ 18034 w 42207"/>
                <a:gd name="connsiteY7" fmla="*/ 37868 h 43895"/>
                <a:gd name="connsiteX8" fmla="*/ 927 w 42207"/>
                <a:gd name="connsiteY8" fmla="*/ 35415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7" h="43895">
                  <a:moveTo>
                    <a:pt x="927" y="35415"/>
                  </a:moveTo>
                  <a:lnTo>
                    <a:pt x="6589" y="34104"/>
                  </a:lnTo>
                  <a:cubicBezTo>
                    <a:pt x="15420" y="32062"/>
                    <a:pt x="21059" y="23535"/>
                    <a:pt x="19116" y="15153"/>
                  </a:cubicBezTo>
                  <a:cubicBezTo>
                    <a:pt x="17181" y="6771"/>
                    <a:pt x="8372" y="1582"/>
                    <a:pt x="-460" y="3624"/>
                  </a:cubicBezTo>
                  <a:lnTo>
                    <a:pt x="-6114" y="4935"/>
                  </a:lnTo>
                  <a:cubicBezTo>
                    <a:pt x="-2936" y="241"/>
                    <a:pt x="2055" y="-3364"/>
                    <a:pt x="8166" y="-4773"/>
                  </a:cubicBezTo>
                  <a:cubicBezTo>
                    <a:pt x="20572" y="-7646"/>
                    <a:pt x="32832" y="-422"/>
                    <a:pt x="35552" y="11351"/>
                  </a:cubicBezTo>
                  <a:cubicBezTo>
                    <a:pt x="38280" y="23124"/>
                    <a:pt x="30432" y="34996"/>
                    <a:pt x="18034" y="37868"/>
                  </a:cubicBezTo>
                  <a:cubicBezTo>
                    <a:pt x="11923" y="39278"/>
                    <a:pt x="5850" y="38234"/>
                    <a:pt x="927" y="3541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1" name="Forma Livre: Forma 2860">
              <a:extLst>
                <a:ext uri="{FF2B5EF4-FFF2-40B4-BE49-F238E27FC236}">
                  <a16:creationId xmlns:a16="http://schemas.microsoft.com/office/drawing/2014/main" id="{FC70EFE5-41E4-48C5-B1A3-8E65C4190326}"/>
                </a:ext>
              </a:extLst>
            </p:cNvPr>
            <p:cNvSpPr/>
            <p:nvPr/>
          </p:nvSpPr>
          <p:spPr>
            <a:xfrm flipV="1">
              <a:off x="7916603" y="2383263"/>
              <a:ext cx="107276" cy="48582"/>
            </a:xfrm>
            <a:custGeom>
              <a:avLst/>
              <a:gdLst>
                <a:gd name="connsiteX0" fmla="*/ -5677 w 107276"/>
                <a:gd name="connsiteY0" fmla="*/ 31197 h 48582"/>
                <a:gd name="connsiteX1" fmla="*/ -5677 w 107276"/>
                <a:gd name="connsiteY1" fmla="*/ 31197 h 48582"/>
                <a:gd name="connsiteX2" fmla="*/ 6850 w 107276"/>
                <a:gd name="connsiteY2" fmla="*/ 12239 h 48582"/>
                <a:gd name="connsiteX3" fmla="*/ 75605 w 107276"/>
                <a:gd name="connsiteY3" fmla="*/ -3664 h 48582"/>
                <a:gd name="connsiteX4" fmla="*/ 81259 w 107276"/>
                <a:gd name="connsiteY4" fmla="*/ -4975 h 48582"/>
                <a:gd name="connsiteX5" fmla="*/ 100835 w 107276"/>
                <a:gd name="connsiteY5" fmla="*/ 6554 h 48582"/>
                <a:gd name="connsiteX6" fmla="*/ 88308 w 107276"/>
                <a:gd name="connsiteY6" fmla="*/ 25505 h 48582"/>
                <a:gd name="connsiteX7" fmla="*/ 82646 w 107276"/>
                <a:gd name="connsiteY7" fmla="*/ 26816 h 48582"/>
                <a:gd name="connsiteX8" fmla="*/ 13899 w 107276"/>
                <a:gd name="connsiteY8" fmla="*/ 42719 h 48582"/>
                <a:gd name="connsiteX9" fmla="*/ -5677 w 107276"/>
                <a:gd name="connsiteY9" fmla="*/ 31197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6" h="48582">
                  <a:moveTo>
                    <a:pt x="-5677" y="31197"/>
                  </a:moveTo>
                  <a:lnTo>
                    <a:pt x="-5677" y="31197"/>
                  </a:lnTo>
                  <a:cubicBezTo>
                    <a:pt x="-7612" y="22808"/>
                    <a:pt x="-1974" y="14281"/>
                    <a:pt x="6850" y="12239"/>
                  </a:cubicBezTo>
                  <a:lnTo>
                    <a:pt x="75605" y="-3664"/>
                  </a:lnTo>
                  <a:lnTo>
                    <a:pt x="81259" y="-4975"/>
                  </a:lnTo>
                  <a:cubicBezTo>
                    <a:pt x="90091" y="-7017"/>
                    <a:pt x="98900" y="-1828"/>
                    <a:pt x="100835" y="6554"/>
                  </a:cubicBezTo>
                  <a:cubicBezTo>
                    <a:pt x="102778" y="14936"/>
                    <a:pt x="97139" y="23463"/>
                    <a:pt x="88308" y="25505"/>
                  </a:cubicBezTo>
                  <a:lnTo>
                    <a:pt x="82646" y="26816"/>
                  </a:lnTo>
                  <a:lnTo>
                    <a:pt x="13899" y="42719"/>
                  </a:lnTo>
                  <a:cubicBezTo>
                    <a:pt x="5075" y="44761"/>
                    <a:pt x="-3742" y="39572"/>
                    <a:pt x="-5677" y="3119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2" name="Forma Livre: Forma 2861">
              <a:extLst>
                <a:ext uri="{FF2B5EF4-FFF2-40B4-BE49-F238E27FC236}">
                  <a16:creationId xmlns:a16="http://schemas.microsoft.com/office/drawing/2014/main" id="{1A575A11-0C02-4BF7-B68D-7E739060E6AC}"/>
                </a:ext>
              </a:extLst>
            </p:cNvPr>
            <p:cNvSpPr/>
            <p:nvPr/>
          </p:nvSpPr>
          <p:spPr>
            <a:xfrm flipV="1">
              <a:off x="7981258" y="2467134"/>
              <a:ext cx="42220" cy="43893"/>
            </a:xfrm>
            <a:custGeom>
              <a:avLst/>
              <a:gdLst>
                <a:gd name="connsiteX0" fmla="*/ 962 w 42220"/>
                <a:gd name="connsiteY0" fmla="*/ 35520 h 43893"/>
                <a:gd name="connsiteX1" fmla="*/ 6616 w 42220"/>
                <a:gd name="connsiteY1" fmla="*/ 34209 h 43893"/>
                <a:gd name="connsiteX2" fmla="*/ 19151 w 42220"/>
                <a:gd name="connsiteY2" fmla="*/ 15258 h 43893"/>
                <a:gd name="connsiteX3" fmla="*/ -432 w 42220"/>
                <a:gd name="connsiteY3" fmla="*/ 3729 h 43893"/>
                <a:gd name="connsiteX4" fmla="*/ -6094 w 42220"/>
                <a:gd name="connsiteY4" fmla="*/ 5040 h 43893"/>
                <a:gd name="connsiteX5" fmla="*/ 8193 w 42220"/>
                <a:gd name="connsiteY5" fmla="*/ -4668 h 43893"/>
                <a:gd name="connsiteX6" fmla="*/ 35587 w 42220"/>
                <a:gd name="connsiteY6" fmla="*/ 11456 h 43893"/>
                <a:gd name="connsiteX7" fmla="*/ 18061 w 42220"/>
                <a:gd name="connsiteY7" fmla="*/ 37966 h 43893"/>
                <a:gd name="connsiteX8" fmla="*/ 962 w 42220"/>
                <a:gd name="connsiteY8" fmla="*/ 35520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962" y="35520"/>
                  </a:moveTo>
                  <a:lnTo>
                    <a:pt x="6616" y="34209"/>
                  </a:lnTo>
                  <a:cubicBezTo>
                    <a:pt x="15447" y="32167"/>
                    <a:pt x="21086" y="23640"/>
                    <a:pt x="19151" y="15258"/>
                  </a:cubicBezTo>
                  <a:cubicBezTo>
                    <a:pt x="17208" y="6877"/>
                    <a:pt x="8399" y="1687"/>
                    <a:pt x="-432" y="3729"/>
                  </a:cubicBezTo>
                  <a:lnTo>
                    <a:pt x="-6094" y="5040"/>
                  </a:lnTo>
                  <a:cubicBezTo>
                    <a:pt x="-2909" y="346"/>
                    <a:pt x="2082" y="-3258"/>
                    <a:pt x="8193" y="-4668"/>
                  </a:cubicBezTo>
                  <a:cubicBezTo>
                    <a:pt x="20599" y="-7540"/>
                    <a:pt x="32859" y="-317"/>
                    <a:pt x="35587" y="11456"/>
                  </a:cubicBezTo>
                  <a:cubicBezTo>
                    <a:pt x="38307" y="23221"/>
                    <a:pt x="30466" y="35101"/>
                    <a:pt x="18061" y="37966"/>
                  </a:cubicBezTo>
                  <a:cubicBezTo>
                    <a:pt x="11942" y="39383"/>
                    <a:pt x="5877" y="38339"/>
                    <a:pt x="962" y="3552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3" name="Forma Livre: Forma 2862">
              <a:extLst>
                <a:ext uri="{FF2B5EF4-FFF2-40B4-BE49-F238E27FC236}">
                  <a16:creationId xmlns:a16="http://schemas.microsoft.com/office/drawing/2014/main" id="{12BC3C8E-EF0B-4244-AED4-131D5348B160}"/>
                </a:ext>
              </a:extLst>
            </p:cNvPr>
            <p:cNvSpPr/>
            <p:nvPr/>
          </p:nvSpPr>
          <p:spPr>
            <a:xfrm flipV="1">
              <a:off x="7899602" y="2453865"/>
              <a:ext cx="107281" cy="48580"/>
            </a:xfrm>
            <a:custGeom>
              <a:avLst/>
              <a:gdLst>
                <a:gd name="connsiteX0" fmla="*/ -5657 w 107281"/>
                <a:gd name="connsiteY0" fmla="*/ 31295 h 48580"/>
                <a:gd name="connsiteX1" fmla="*/ -5657 w 107281"/>
                <a:gd name="connsiteY1" fmla="*/ 31295 h 48580"/>
                <a:gd name="connsiteX2" fmla="*/ 6877 w 107281"/>
                <a:gd name="connsiteY2" fmla="*/ 12344 h 48580"/>
                <a:gd name="connsiteX3" fmla="*/ 75617 w 107281"/>
                <a:gd name="connsiteY3" fmla="*/ -3559 h 48580"/>
                <a:gd name="connsiteX4" fmla="*/ 81279 w 107281"/>
                <a:gd name="connsiteY4" fmla="*/ -4870 h 48580"/>
                <a:gd name="connsiteX5" fmla="*/ 100862 w 107281"/>
                <a:gd name="connsiteY5" fmla="*/ 6660 h 48580"/>
                <a:gd name="connsiteX6" fmla="*/ 88327 w 107281"/>
                <a:gd name="connsiteY6" fmla="*/ 25610 h 48580"/>
                <a:gd name="connsiteX7" fmla="*/ 82673 w 107281"/>
                <a:gd name="connsiteY7" fmla="*/ 26921 h 48580"/>
                <a:gd name="connsiteX8" fmla="*/ 13918 w 107281"/>
                <a:gd name="connsiteY8" fmla="*/ 42824 h 48580"/>
                <a:gd name="connsiteX9" fmla="*/ -5657 w 107281"/>
                <a:gd name="connsiteY9" fmla="*/ 31295 h 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80">
                  <a:moveTo>
                    <a:pt x="-5657" y="31295"/>
                  </a:moveTo>
                  <a:lnTo>
                    <a:pt x="-5657" y="31295"/>
                  </a:lnTo>
                  <a:cubicBezTo>
                    <a:pt x="-7593" y="22913"/>
                    <a:pt x="-1962" y="14386"/>
                    <a:pt x="6877" y="12344"/>
                  </a:cubicBezTo>
                  <a:lnTo>
                    <a:pt x="75617" y="-3559"/>
                  </a:lnTo>
                  <a:lnTo>
                    <a:pt x="81279" y="-4870"/>
                  </a:lnTo>
                  <a:cubicBezTo>
                    <a:pt x="90110" y="-6912"/>
                    <a:pt x="98919" y="-1722"/>
                    <a:pt x="100862" y="6660"/>
                  </a:cubicBezTo>
                  <a:cubicBezTo>
                    <a:pt x="102798" y="15042"/>
                    <a:pt x="97159" y="23568"/>
                    <a:pt x="88327" y="25610"/>
                  </a:cubicBezTo>
                  <a:lnTo>
                    <a:pt x="82673" y="26921"/>
                  </a:lnTo>
                  <a:lnTo>
                    <a:pt x="13918" y="42824"/>
                  </a:lnTo>
                  <a:cubicBezTo>
                    <a:pt x="5094" y="44859"/>
                    <a:pt x="-3714" y="39677"/>
                    <a:pt x="-5657" y="3129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4" name="Forma Livre: Forma 2863">
              <a:extLst>
                <a:ext uri="{FF2B5EF4-FFF2-40B4-BE49-F238E27FC236}">
                  <a16:creationId xmlns:a16="http://schemas.microsoft.com/office/drawing/2014/main" id="{B0474AE7-DF49-4C08-8601-76DD3C858423}"/>
                </a:ext>
              </a:extLst>
            </p:cNvPr>
            <p:cNvSpPr/>
            <p:nvPr/>
          </p:nvSpPr>
          <p:spPr>
            <a:xfrm flipV="1">
              <a:off x="7964265" y="2537738"/>
              <a:ext cx="42215" cy="43893"/>
            </a:xfrm>
            <a:custGeom>
              <a:avLst/>
              <a:gdLst>
                <a:gd name="connsiteX0" fmla="*/ 974 w 42215"/>
                <a:gd name="connsiteY0" fmla="*/ 35622 h 43893"/>
                <a:gd name="connsiteX1" fmla="*/ 6635 w 42215"/>
                <a:gd name="connsiteY1" fmla="*/ 34312 h 43893"/>
                <a:gd name="connsiteX2" fmla="*/ 19163 w 42215"/>
                <a:gd name="connsiteY2" fmla="*/ 15361 h 43893"/>
                <a:gd name="connsiteX3" fmla="*/ -413 w 42215"/>
                <a:gd name="connsiteY3" fmla="*/ 3839 h 43893"/>
                <a:gd name="connsiteX4" fmla="*/ -6075 w 42215"/>
                <a:gd name="connsiteY4" fmla="*/ 5150 h 43893"/>
                <a:gd name="connsiteX5" fmla="*/ 8213 w 42215"/>
                <a:gd name="connsiteY5" fmla="*/ -4565 h 43893"/>
                <a:gd name="connsiteX6" fmla="*/ 35599 w 42215"/>
                <a:gd name="connsiteY6" fmla="*/ 11558 h 43893"/>
                <a:gd name="connsiteX7" fmla="*/ 18073 w 42215"/>
                <a:gd name="connsiteY7" fmla="*/ 38076 h 43893"/>
                <a:gd name="connsiteX8" fmla="*/ 974 w 42215"/>
                <a:gd name="connsiteY8" fmla="*/ 35622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5" h="43893">
                  <a:moveTo>
                    <a:pt x="974" y="35622"/>
                  </a:moveTo>
                  <a:lnTo>
                    <a:pt x="6635" y="34312"/>
                  </a:lnTo>
                  <a:cubicBezTo>
                    <a:pt x="15467" y="32270"/>
                    <a:pt x="21098" y="23743"/>
                    <a:pt x="19163" y="15361"/>
                  </a:cubicBezTo>
                  <a:cubicBezTo>
                    <a:pt x="17219" y="6979"/>
                    <a:pt x="8410" y="1797"/>
                    <a:pt x="-413" y="3839"/>
                  </a:cubicBezTo>
                  <a:lnTo>
                    <a:pt x="-6075" y="5150"/>
                  </a:lnTo>
                  <a:cubicBezTo>
                    <a:pt x="-2890" y="449"/>
                    <a:pt x="2101" y="-3148"/>
                    <a:pt x="8213" y="-4565"/>
                  </a:cubicBezTo>
                  <a:cubicBezTo>
                    <a:pt x="20618" y="-7431"/>
                    <a:pt x="32879" y="-214"/>
                    <a:pt x="35599" y="11558"/>
                  </a:cubicBezTo>
                  <a:cubicBezTo>
                    <a:pt x="38327" y="23331"/>
                    <a:pt x="30478" y="35203"/>
                    <a:pt x="18073" y="38076"/>
                  </a:cubicBezTo>
                  <a:cubicBezTo>
                    <a:pt x="11962" y="39486"/>
                    <a:pt x="5896" y="38442"/>
                    <a:pt x="974" y="3562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5" name="Forma Livre: Forma 2864">
              <a:extLst>
                <a:ext uri="{FF2B5EF4-FFF2-40B4-BE49-F238E27FC236}">
                  <a16:creationId xmlns:a16="http://schemas.microsoft.com/office/drawing/2014/main" id="{24AC9750-0292-4866-8013-CDEF8540C787}"/>
                </a:ext>
              </a:extLst>
            </p:cNvPr>
            <p:cNvSpPr/>
            <p:nvPr/>
          </p:nvSpPr>
          <p:spPr>
            <a:xfrm flipV="1">
              <a:off x="7882610" y="2524469"/>
              <a:ext cx="107274" cy="48575"/>
            </a:xfrm>
            <a:custGeom>
              <a:avLst/>
              <a:gdLst>
                <a:gd name="connsiteX0" fmla="*/ -5638 w 107274"/>
                <a:gd name="connsiteY0" fmla="*/ 31400 h 48575"/>
                <a:gd name="connsiteX1" fmla="*/ -5638 w 107274"/>
                <a:gd name="connsiteY1" fmla="*/ 31400 h 48575"/>
                <a:gd name="connsiteX2" fmla="*/ 6889 w 107274"/>
                <a:gd name="connsiteY2" fmla="*/ 12442 h 48575"/>
                <a:gd name="connsiteX3" fmla="*/ 75637 w 107274"/>
                <a:gd name="connsiteY3" fmla="*/ -3453 h 48575"/>
                <a:gd name="connsiteX4" fmla="*/ 81299 w 107274"/>
                <a:gd name="connsiteY4" fmla="*/ -4764 h 48575"/>
                <a:gd name="connsiteX5" fmla="*/ 100874 w 107274"/>
                <a:gd name="connsiteY5" fmla="*/ 6757 h 48575"/>
                <a:gd name="connsiteX6" fmla="*/ 88347 w 107274"/>
                <a:gd name="connsiteY6" fmla="*/ 25708 h 48575"/>
                <a:gd name="connsiteX7" fmla="*/ 82685 w 107274"/>
                <a:gd name="connsiteY7" fmla="*/ 27019 h 48575"/>
                <a:gd name="connsiteX8" fmla="*/ 13938 w 107274"/>
                <a:gd name="connsiteY8" fmla="*/ 42922 h 48575"/>
                <a:gd name="connsiteX9" fmla="*/ -5638 w 107274"/>
                <a:gd name="connsiteY9" fmla="*/ 3140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4" h="48575">
                  <a:moveTo>
                    <a:pt x="-5638" y="31400"/>
                  </a:moveTo>
                  <a:lnTo>
                    <a:pt x="-5638" y="31400"/>
                  </a:lnTo>
                  <a:cubicBezTo>
                    <a:pt x="-7574" y="23018"/>
                    <a:pt x="-1942" y="14492"/>
                    <a:pt x="6889" y="12442"/>
                  </a:cubicBezTo>
                  <a:lnTo>
                    <a:pt x="75637" y="-3453"/>
                  </a:lnTo>
                  <a:lnTo>
                    <a:pt x="81299" y="-4764"/>
                  </a:lnTo>
                  <a:cubicBezTo>
                    <a:pt x="90122" y="-6806"/>
                    <a:pt x="98931" y="-1625"/>
                    <a:pt x="100874" y="6757"/>
                  </a:cubicBezTo>
                  <a:cubicBezTo>
                    <a:pt x="102810" y="15139"/>
                    <a:pt x="97178" y="23666"/>
                    <a:pt x="88347" y="25708"/>
                  </a:cubicBezTo>
                  <a:lnTo>
                    <a:pt x="82685" y="27019"/>
                  </a:lnTo>
                  <a:lnTo>
                    <a:pt x="13938" y="42922"/>
                  </a:lnTo>
                  <a:cubicBezTo>
                    <a:pt x="5114" y="44964"/>
                    <a:pt x="-3695" y="39775"/>
                    <a:pt x="-5638" y="3140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6" name="Forma Livre: Forma 2865">
              <a:extLst>
                <a:ext uri="{FF2B5EF4-FFF2-40B4-BE49-F238E27FC236}">
                  <a16:creationId xmlns:a16="http://schemas.microsoft.com/office/drawing/2014/main" id="{490A7AE2-4E4E-4031-AD1A-E38E40EF7C59}"/>
                </a:ext>
              </a:extLst>
            </p:cNvPr>
            <p:cNvSpPr/>
            <p:nvPr/>
          </p:nvSpPr>
          <p:spPr>
            <a:xfrm flipV="1">
              <a:off x="7947265" y="2608340"/>
              <a:ext cx="42220" cy="43893"/>
            </a:xfrm>
            <a:custGeom>
              <a:avLst/>
              <a:gdLst>
                <a:gd name="connsiteX0" fmla="*/ 18092 w 42220"/>
                <a:gd name="connsiteY0" fmla="*/ 38176 h 43893"/>
                <a:gd name="connsiteX1" fmla="*/ 1000 w 42220"/>
                <a:gd name="connsiteY1" fmla="*/ 35730 h 43893"/>
                <a:gd name="connsiteX2" fmla="*/ 6655 w 42220"/>
                <a:gd name="connsiteY2" fmla="*/ 34420 h 43893"/>
                <a:gd name="connsiteX3" fmla="*/ 19189 w 42220"/>
                <a:gd name="connsiteY3" fmla="*/ 15469 h 43893"/>
                <a:gd name="connsiteX4" fmla="*/ -394 w 42220"/>
                <a:gd name="connsiteY4" fmla="*/ 3947 h 43893"/>
                <a:gd name="connsiteX5" fmla="*/ -6056 w 42220"/>
                <a:gd name="connsiteY5" fmla="*/ 5250 h 43893"/>
                <a:gd name="connsiteX6" fmla="*/ 8232 w 42220"/>
                <a:gd name="connsiteY6" fmla="*/ -4457 h 43893"/>
                <a:gd name="connsiteX7" fmla="*/ 35626 w 42220"/>
                <a:gd name="connsiteY7" fmla="*/ 11666 h 43893"/>
                <a:gd name="connsiteX8" fmla="*/ 18092 w 42220"/>
                <a:gd name="connsiteY8" fmla="*/ 38176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18092" y="38176"/>
                  </a:moveTo>
                  <a:cubicBezTo>
                    <a:pt x="11981" y="39593"/>
                    <a:pt x="5915" y="38550"/>
                    <a:pt x="1000" y="35730"/>
                  </a:cubicBezTo>
                  <a:lnTo>
                    <a:pt x="6655" y="34420"/>
                  </a:lnTo>
                  <a:cubicBezTo>
                    <a:pt x="15478" y="32377"/>
                    <a:pt x="21125" y="23851"/>
                    <a:pt x="19189" y="15469"/>
                  </a:cubicBezTo>
                  <a:cubicBezTo>
                    <a:pt x="17246" y="7087"/>
                    <a:pt x="8438" y="1897"/>
                    <a:pt x="-394" y="3947"/>
                  </a:cubicBezTo>
                  <a:lnTo>
                    <a:pt x="-6056" y="5250"/>
                  </a:lnTo>
                  <a:cubicBezTo>
                    <a:pt x="-2870" y="556"/>
                    <a:pt x="2121" y="-3048"/>
                    <a:pt x="8232" y="-4457"/>
                  </a:cubicBezTo>
                  <a:cubicBezTo>
                    <a:pt x="20637" y="-7330"/>
                    <a:pt x="32905" y="-114"/>
                    <a:pt x="35626" y="11666"/>
                  </a:cubicBezTo>
                  <a:cubicBezTo>
                    <a:pt x="38346" y="23439"/>
                    <a:pt x="30498" y="35311"/>
                    <a:pt x="18092" y="3817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7" name="Forma Livre: Forma 2866">
              <a:extLst>
                <a:ext uri="{FF2B5EF4-FFF2-40B4-BE49-F238E27FC236}">
                  <a16:creationId xmlns:a16="http://schemas.microsoft.com/office/drawing/2014/main" id="{874F0194-4B8F-458C-A0C6-534219E4E648}"/>
                </a:ext>
              </a:extLst>
            </p:cNvPr>
            <p:cNvSpPr/>
            <p:nvPr/>
          </p:nvSpPr>
          <p:spPr>
            <a:xfrm flipV="1">
              <a:off x="7865608" y="2595076"/>
              <a:ext cx="107282" cy="48570"/>
            </a:xfrm>
            <a:custGeom>
              <a:avLst/>
              <a:gdLst>
                <a:gd name="connsiteX0" fmla="*/ 100903 w 107282"/>
                <a:gd name="connsiteY0" fmla="*/ 6865 h 48570"/>
                <a:gd name="connsiteX1" fmla="*/ 88368 w 107282"/>
                <a:gd name="connsiteY1" fmla="*/ 25816 h 48570"/>
                <a:gd name="connsiteX2" fmla="*/ 82714 w 107282"/>
                <a:gd name="connsiteY2" fmla="*/ 27126 h 48570"/>
                <a:gd name="connsiteX3" fmla="*/ 13967 w 107282"/>
                <a:gd name="connsiteY3" fmla="*/ 43021 h 48570"/>
                <a:gd name="connsiteX4" fmla="*/ -5617 w 107282"/>
                <a:gd name="connsiteY4" fmla="*/ 31500 h 48570"/>
                <a:gd name="connsiteX5" fmla="*/ 6918 w 107282"/>
                <a:gd name="connsiteY5" fmla="*/ 12549 h 48570"/>
                <a:gd name="connsiteX6" fmla="*/ 75658 w 107282"/>
                <a:gd name="connsiteY6" fmla="*/ -3354 h 48570"/>
                <a:gd name="connsiteX7" fmla="*/ 81320 w 107282"/>
                <a:gd name="connsiteY7" fmla="*/ -4657 h 48570"/>
                <a:gd name="connsiteX8" fmla="*/ 100903 w 107282"/>
                <a:gd name="connsiteY8" fmla="*/ 6865 h 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2" h="48570">
                  <a:moveTo>
                    <a:pt x="100903" y="6865"/>
                  </a:moveTo>
                  <a:cubicBezTo>
                    <a:pt x="102838" y="15247"/>
                    <a:pt x="97192" y="23774"/>
                    <a:pt x="88368" y="25816"/>
                  </a:cubicBezTo>
                  <a:lnTo>
                    <a:pt x="82714" y="27126"/>
                  </a:lnTo>
                  <a:lnTo>
                    <a:pt x="13967" y="43021"/>
                  </a:lnTo>
                  <a:cubicBezTo>
                    <a:pt x="5127" y="45064"/>
                    <a:pt x="-3681" y="39882"/>
                    <a:pt x="-5617" y="31500"/>
                  </a:cubicBezTo>
                  <a:cubicBezTo>
                    <a:pt x="-7560" y="23126"/>
                    <a:pt x="-1913" y="14592"/>
                    <a:pt x="6918" y="12549"/>
                  </a:cubicBezTo>
                  <a:lnTo>
                    <a:pt x="75658" y="-3354"/>
                  </a:lnTo>
                  <a:lnTo>
                    <a:pt x="81320" y="-4657"/>
                  </a:lnTo>
                  <a:cubicBezTo>
                    <a:pt x="90151" y="-6706"/>
                    <a:pt x="98960" y="-1517"/>
                    <a:pt x="100903" y="686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8" name="Forma Livre: Forma 2867">
              <a:extLst>
                <a:ext uri="{FF2B5EF4-FFF2-40B4-BE49-F238E27FC236}">
                  <a16:creationId xmlns:a16="http://schemas.microsoft.com/office/drawing/2014/main" id="{94B3A950-05D4-48F7-8703-87896A547978}"/>
                </a:ext>
              </a:extLst>
            </p:cNvPr>
            <p:cNvSpPr/>
            <p:nvPr/>
          </p:nvSpPr>
          <p:spPr>
            <a:xfrm flipV="1">
              <a:off x="8257840" y="1126845"/>
              <a:ext cx="72556" cy="43092"/>
            </a:xfrm>
            <a:custGeom>
              <a:avLst/>
              <a:gdLst>
                <a:gd name="connsiteX0" fmla="*/ 65750 w 72556"/>
                <a:gd name="connsiteY0" fmla="*/ 4688 h 43092"/>
                <a:gd name="connsiteX1" fmla="*/ 46190 w 72556"/>
                <a:gd name="connsiteY1" fmla="*/ -6849 h 43092"/>
                <a:gd name="connsiteX2" fmla="*/ -6426 w 72556"/>
                <a:gd name="connsiteY2" fmla="*/ 5328 h 43092"/>
                <a:gd name="connsiteX3" fmla="*/ 622 w 72556"/>
                <a:gd name="connsiteY3" fmla="*/ 35801 h 43092"/>
                <a:gd name="connsiteX4" fmla="*/ 53238 w 72556"/>
                <a:gd name="connsiteY4" fmla="*/ 23631 h 43092"/>
                <a:gd name="connsiteX5" fmla="*/ 63540 w 72556"/>
                <a:gd name="connsiteY5" fmla="*/ 16545 h 43092"/>
                <a:gd name="connsiteX6" fmla="*/ 65750 w 72556"/>
                <a:gd name="connsiteY6" fmla="*/ 4688 h 4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56" h="43092">
                  <a:moveTo>
                    <a:pt x="65750" y="4688"/>
                  </a:moveTo>
                  <a:cubicBezTo>
                    <a:pt x="63815" y="-3679"/>
                    <a:pt x="55014" y="-8891"/>
                    <a:pt x="46190" y="-6849"/>
                  </a:cubicBezTo>
                  <a:lnTo>
                    <a:pt x="-6426" y="5328"/>
                  </a:lnTo>
                  <a:lnTo>
                    <a:pt x="622" y="35801"/>
                  </a:lnTo>
                  <a:lnTo>
                    <a:pt x="53238" y="23631"/>
                  </a:lnTo>
                  <a:cubicBezTo>
                    <a:pt x="57628" y="22618"/>
                    <a:pt x="61247" y="19997"/>
                    <a:pt x="63540" y="16545"/>
                  </a:cubicBezTo>
                  <a:cubicBezTo>
                    <a:pt x="65789" y="13101"/>
                    <a:pt x="66718" y="8864"/>
                    <a:pt x="65750" y="468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9" name="Forma Livre: Forma 2868">
              <a:extLst>
                <a:ext uri="{FF2B5EF4-FFF2-40B4-BE49-F238E27FC236}">
                  <a16:creationId xmlns:a16="http://schemas.microsoft.com/office/drawing/2014/main" id="{E6A35DA1-8AC1-43B7-BCC0-5DDFFA099EB4}"/>
                </a:ext>
              </a:extLst>
            </p:cNvPr>
            <p:cNvSpPr/>
            <p:nvPr/>
          </p:nvSpPr>
          <p:spPr>
            <a:xfrm flipV="1">
              <a:off x="8241488" y="1197559"/>
              <a:ext cx="71931" cy="42942"/>
            </a:xfrm>
            <a:custGeom>
              <a:avLst/>
              <a:gdLst>
                <a:gd name="connsiteX0" fmla="*/ 65144 w 71931"/>
                <a:gd name="connsiteY0" fmla="*/ 4773 h 42942"/>
                <a:gd name="connsiteX1" fmla="*/ 45546 w 71931"/>
                <a:gd name="connsiteY1" fmla="*/ -6741 h 42942"/>
                <a:gd name="connsiteX2" fmla="*/ -6407 w 71931"/>
                <a:gd name="connsiteY2" fmla="*/ 5276 h 42942"/>
                <a:gd name="connsiteX3" fmla="*/ 634 w 71931"/>
                <a:gd name="connsiteY3" fmla="*/ 35756 h 42942"/>
                <a:gd name="connsiteX4" fmla="*/ 52602 w 71931"/>
                <a:gd name="connsiteY4" fmla="*/ 23739 h 42942"/>
                <a:gd name="connsiteX5" fmla="*/ 62896 w 71931"/>
                <a:gd name="connsiteY5" fmla="*/ 16645 h 42942"/>
                <a:gd name="connsiteX6" fmla="*/ 65144 w 71931"/>
                <a:gd name="connsiteY6" fmla="*/ 4773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31" h="42942">
                  <a:moveTo>
                    <a:pt x="65144" y="4773"/>
                  </a:moveTo>
                  <a:cubicBezTo>
                    <a:pt x="63201" y="-3617"/>
                    <a:pt x="54370" y="-8783"/>
                    <a:pt x="45546" y="-6741"/>
                  </a:cubicBezTo>
                  <a:lnTo>
                    <a:pt x="-6407" y="5276"/>
                  </a:lnTo>
                  <a:lnTo>
                    <a:pt x="634" y="35756"/>
                  </a:lnTo>
                  <a:lnTo>
                    <a:pt x="52602" y="23739"/>
                  </a:lnTo>
                  <a:cubicBezTo>
                    <a:pt x="57029" y="22710"/>
                    <a:pt x="60633" y="20051"/>
                    <a:pt x="62896" y="16645"/>
                  </a:cubicBezTo>
                  <a:cubicBezTo>
                    <a:pt x="65182" y="13193"/>
                    <a:pt x="66112" y="8956"/>
                    <a:pt x="65144" y="477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0" name="Forma Livre: Forma 2869">
              <a:extLst>
                <a:ext uri="{FF2B5EF4-FFF2-40B4-BE49-F238E27FC236}">
                  <a16:creationId xmlns:a16="http://schemas.microsoft.com/office/drawing/2014/main" id="{D5EA605D-76B5-466C-B9CB-666D976B16A7}"/>
                </a:ext>
              </a:extLst>
            </p:cNvPr>
            <p:cNvSpPr/>
            <p:nvPr/>
          </p:nvSpPr>
          <p:spPr>
            <a:xfrm flipV="1">
              <a:off x="8225120" y="1268311"/>
              <a:ext cx="71321" cy="42797"/>
            </a:xfrm>
            <a:custGeom>
              <a:avLst/>
              <a:gdLst>
                <a:gd name="connsiteX0" fmla="*/ -6388 w 71321"/>
                <a:gd name="connsiteY0" fmla="*/ 5236 h 42797"/>
                <a:gd name="connsiteX1" fmla="*/ 44947 w 71321"/>
                <a:gd name="connsiteY1" fmla="*/ -6636 h 42797"/>
                <a:gd name="connsiteX2" fmla="*/ 64554 w 71321"/>
                <a:gd name="connsiteY2" fmla="*/ 4878 h 42797"/>
                <a:gd name="connsiteX3" fmla="*/ 62298 w 71321"/>
                <a:gd name="connsiteY3" fmla="*/ 16750 h 42797"/>
                <a:gd name="connsiteX4" fmla="*/ 51996 w 71321"/>
                <a:gd name="connsiteY4" fmla="*/ 23836 h 42797"/>
                <a:gd name="connsiteX5" fmla="*/ 660 w 71321"/>
                <a:gd name="connsiteY5" fmla="*/ 35716 h 42797"/>
                <a:gd name="connsiteX6" fmla="*/ -6388 w 71321"/>
                <a:gd name="connsiteY6" fmla="*/ 5236 h 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21" h="42797">
                  <a:moveTo>
                    <a:pt x="-6388" y="5236"/>
                  </a:moveTo>
                  <a:lnTo>
                    <a:pt x="44947" y="-6636"/>
                  </a:lnTo>
                  <a:cubicBezTo>
                    <a:pt x="53779" y="-8678"/>
                    <a:pt x="62611" y="-3512"/>
                    <a:pt x="64554" y="4878"/>
                  </a:cubicBezTo>
                  <a:cubicBezTo>
                    <a:pt x="65521" y="9061"/>
                    <a:pt x="64592" y="13298"/>
                    <a:pt x="62298" y="16750"/>
                  </a:cubicBezTo>
                  <a:cubicBezTo>
                    <a:pt x="60043" y="20156"/>
                    <a:pt x="56431" y="22808"/>
                    <a:pt x="51996" y="23836"/>
                  </a:cubicBezTo>
                  <a:lnTo>
                    <a:pt x="660" y="35716"/>
                  </a:lnTo>
                  <a:lnTo>
                    <a:pt x="-6388" y="5236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1" name="Forma Livre: Forma 2870">
              <a:extLst>
                <a:ext uri="{FF2B5EF4-FFF2-40B4-BE49-F238E27FC236}">
                  <a16:creationId xmlns:a16="http://schemas.microsoft.com/office/drawing/2014/main" id="{EAE2F1BF-AA92-4733-8134-1134F9B4651C}"/>
                </a:ext>
              </a:extLst>
            </p:cNvPr>
            <p:cNvSpPr/>
            <p:nvPr/>
          </p:nvSpPr>
          <p:spPr>
            <a:xfrm flipV="1">
              <a:off x="8208753" y="1339062"/>
              <a:ext cx="70662" cy="42659"/>
            </a:xfrm>
            <a:custGeom>
              <a:avLst/>
              <a:gdLst>
                <a:gd name="connsiteX0" fmla="*/ 63910 w 70662"/>
                <a:gd name="connsiteY0" fmla="*/ 4998 h 42659"/>
                <a:gd name="connsiteX1" fmla="*/ 44357 w 70662"/>
                <a:gd name="connsiteY1" fmla="*/ -6532 h 42659"/>
                <a:gd name="connsiteX2" fmla="*/ -6369 w 70662"/>
                <a:gd name="connsiteY2" fmla="*/ 5203 h 42659"/>
                <a:gd name="connsiteX3" fmla="*/ 672 w 70662"/>
                <a:gd name="connsiteY3" fmla="*/ 35683 h 42659"/>
                <a:gd name="connsiteX4" fmla="*/ 51405 w 70662"/>
                <a:gd name="connsiteY4" fmla="*/ 23941 h 42659"/>
                <a:gd name="connsiteX5" fmla="*/ 61700 w 70662"/>
                <a:gd name="connsiteY5" fmla="*/ 16854 h 42659"/>
                <a:gd name="connsiteX6" fmla="*/ 63910 w 70662"/>
                <a:gd name="connsiteY6" fmla="*/ 4998 h 4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62" h="42659">
                  <a:moveTo>
                    <a:pt x="63910" y="4998"/>
                  </a:moveTo>
                  <a:cubicBezTo>
                    <a:pt x="61967" y="-3392"/>
                    <a:pt x="53181" y="-8574"/>
                    <a:pt x="44357" y="-6532"/>
                  </a:cubicBezTo>
                  <a:lnTo>
                    <a:pt x="-6369" y="5203"/>
                  </a:lnTo>
                  <a:lnTo>
                    <a:pt x="672" y="35683"/>
                  </a:lnTo>
                  <a:lnTo>
                    <a:pt x="51405" y="23941"/>
                  </a:lnTo>
                  <a:cubicBezTo>
                    <a:pt x="55840" y="22920"/>
                    <a:pt x="59444" y="20268"/>
                    <a:pt x="61700" y="16854"/>
                  </a:cubicBezTo>
                  <a:cubicBezTo>
                    <a:pt x="63948" y="13418"/>
                    <a:pt x="64885" y="9211"/>
                    <a:pt x="63910" y="499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2" name="Forma Livre: Forma 2871">
              <a:extLst>
                <a:ext uri="{FF2B5EF4-FFF2-40B4-BE49-F238E27FC236}">
                  <a16:creationId xmlns:a16="http://schemas.microsoft.com/office/drawing/2014/main" id="{32CCD6D7-20C3-4103-B0A0-0D5C277F738E}"/>
                </a:ext>
              </a:extLst>
            </p:cNvPr>
            <p:cNvSpPr/>
            <p:nvPr/>
          </p:nvSpPr>
          <p:spPr>
            <a:xfrm flipV="1">
              <a:off x="8192385" y="1409821"/>
              <a:ext cx="70052" cy="42505"/>
            </a:xfrm>
            <a:custGeom>
              <a:avLst/>
              <a:gdLst>
                <a:gd name="connsiteX0" fmla="*/ 63319 w 70052"/>
                <a:gd name="connsiteY0" fmla="*/ 5100 h 42505"/>
                <a:gd name="connsiteX1" fmla="*/ 43713 w 70052"/>
                <a:gd name="connsiteY1" fmla="*/ -6429 h 42505"/>
                <a:gd name="connsiteX2" fmla="*/ -6350 w 70052"/>
                <a:gd name="connsiteY2" fmla="*/ 5154 h 42505"/>
                <a:gd name="connsiteX3" fmla="*/ 698 w 70052"/>
                <a:gd name="connsiteY3" fmla="*/ 35634 h 42505"/>
                <a:gd name="connsiteX4" fmla="*/ 50769 w 70052"/>
                <a:gd name="connsiteY4" fmla="*/ 24051 h 42505"/>
                <a:gd name="connsiteX5" fmla="*/ 61071 w 70052"/>
                <a:gd name="connsiteY5" fmla="*/ 16965 h 42505"/>
                <a:gd name="connsiteX6" fmla="*/ 63319 w 70052"/>
                <a:gd name="connsiteY6" fmla="*/ 5100 h 4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" h="42505">
                  <a:moveTo>
                    <a:pt x="63319" y="5100"/>
                  </a:moveTo>
                  <a:cubicBezTo>
                    <a:pt x="61376" y="-3297"/>
                    <a:pt x="52552" y="-8463"/>
                    <a:pt x="43713" y="-6429"/>
                  </a:cubicBezTo>
                  <a:lnTo>
                    <a:pt x="-6350" y="5154"/>
                  </a:lnTo>
                  <a:lnTo>
                    <a:pt x="698" y="35634"/>
                  </a:lnTo>
                  <a:lnTo>
                    <a:pt x="50769" y="24051"/>
                  </a:lnTo>
                  <a:cubicBezTo>
                    <a:pt x="55158" y="23038"/>
                    <a:pt x="58808" y="20371"/>
                    <a:pt x="61071" y="16965"/>
                  </a:cubicBezTo>
                  <a:cubicBezTo>
                    <a:pt x="63357" y="13513"/>
                    <a:pt x="64295" y="9314"/>
                    <a:pt x="63319" y="5100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3" name="Forma Livre: Forma 2872">
              <a:extLst>
                <a:ext uri="{FF2B5EF4-FFF2-40B4-BE49-F238E27FC236}">
                  <a16:creationId xmlns:a16="http://schemas.microsoft.com/office/drawing/2014/main" id="{1BD756BE-ABB5-4DD1-8AFE-0722680343B2}"/>
                </a:ext>
              </a:extLst>
            </p:cNvPr>
            <p:cNvSpPr/>
            <p:nvPr/>
          </p:nvSpPr>
          <p:spPr>
            <a:xfrm flipV="1">
              <a:off x="8176017" y="1480572"/>
              <a:ext cx="69397" cy="42362"/>
            </a:xfrm>
            <a:custGeom>
              <a:avLst/>
              <a:gdLst>
                <a:gd name="connsiteX0" fmla="*/ 62683 w 69397"/>
                <a:gd name="connsiteY0" fmla="*/ 5208 h 42362"/>
                <a:gd name="connsiteX1" fmla="*/ 43122 w 69397"/>
                <a:gd name="connsiteY1" fmla="*/ -6321 h 42362"/>
                <a:gd name="connsiteX2" fmla="*/ -6331 w 69397"/>
                <a:gd name="connsiteY2" fmla="*/ 5116 h 42362"/>
                <a:gd name="connsiteX3" fmla="*/ 725 w 69397"/>
                <a:gd name="connsiteY3" fmla="*/ 35596 h 42362"/>
                <a:gd name="connsiteX4" fmla="*/ 50171 w 69397"/>
                <a:gd name="connsiteY4" fmla="*/ 24159 h 42362"/>
                <a:gd name="connsiteX5" fmla="*/ 60465 w 69397"/>
                <a:gd name="connsiteY5" fmla="*/ 17072 h 42362"/>
                <a:gd name="connsiteX6" fmla="*/ 62683 w 69397"/>
                <a:gd name="connsiteY6" fmla="*/ 5208 h 4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97" h="42362">
                  <a:moveTo>
                    <a:pt x="62683" y="5208"/>
                  </a:moveTo>
                  <a:cubicBezTo>
                    <a:pt x="60740" y="-3182"/>
                    <a:pt x="51946" y="-8364"/>
                    <a:pt x="43122" y="-6321"/>
                  </a:cubicBezTo>
                  <a:lnTo>
                    <a:pt x="-6331" y="5116"/>
                  </a:lnTo>
                  <a:lnTo>
                    <a:pt x="725" y="35596"/>
                  </a:lnTo>
                  <a:lnTo>
                    <a:pt x="50171" y="24159"/>
                  </a:lnTo>
                  <a:cubicBezTo>
                    <a:pt x="54568" y="23138"/>
                    <a:pt x="58179" y="20486"/>
                    <a:pt x="60465" y="17072"/>
                  </a:cubicBezTo>
                  <a:cubicBezTo>
                    <a:pt x="62721" y="13628"/>
                    <a:pt x="63658" y="9429"/>
                    <a:pt x="62683" y="520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4" name="Forma Livre: Forma 2873">
              <a:extLst>
                <a:ext uri="{FF2B5EF4-FFF2-40B4-BE49-F238E27FC236}">
                  <a16:creationId xmlns:a16="http://schemas.microsoft.com/office/drawing/2014/main" id="{86879B6F-3A83-4DAE-9917-7668C308AFE8}"/>
                </a:ext>
              </a:extLst>
            </p:cNvPr>
            <p:cNvSpPr/>
            <p:nvPr/>
          </p:nvSpPr>
          <p:spPr>
            <a:xfrm flipV="1">
              <a:off x="8159650" y="1551324"/>
              <a:ext cx="68780" cy="42209"/>
            </a:xfrm>
            <a:custGeom>
              <a:avLst/>
              <a:gdLst>
                <a:gd name="connsiteX0" fmla="*/ 62085 w 68780"/>
                <a:gd name="connsiteY0" fmla="*/ 5304 h 42209"/>
                <a:gd name="connsiteX1" fmla="*/ 42494 w 68780"/>
                <a:gd name="connsiteY1" fmla="*/ -6217 h 42209"/>
                <a:gd name="connsiteX2" fmla="*/ -6312 w 68780"/>
                <a:gd name="connsiteY2" fmla="*/ 5068 h 42209"/>
                <a:gd name="connsiteX3" fmla="*/ 744 w 68780"/>
                <a:gd name="connsiteY3" fmla="*/ 35548 h 42209"/>
                <a:gd name="connsiteX4" fmla="*/ 49534 w 68780"/>
                <a:gd name="connsiteY4" fmla="*/ 24262 h 42209"/>
                <a:gd name="connsiteX5" fmla="*/ 59836 w 68780"/>
                <a:gd name="connsiteY5" fmla="*/ 17168 h 42209"/>
                <a:gd name="connsiteX6" fmla="*/ 62085 w 68780"/>
                <a:gd name="connsiteY6" fmla="*/ 5304 h 4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0" h="42209">
                  <a:moveTo>
                    <a:pt x="62085" y="5304"/>
                  </a:moveTo>
                  <a:cubicBezTo>
                    <a:pt x="60157" y="-3055"/>
                    <a:pt x="51318" y="-8260"/>
                    <a:pt x="42494" y="-6217"/>
                  </a:cubicBezTo>
                  <a:lnTo>
                    <a:pt x="-6312" y="5068"/>
                  </a:lnTo>
                  <a:lnTo>
                    <a:pt x="744" y="35548"/>
                  </a:lnTo>
                  <a:lnTo>
                    <a:pt x="49534" y="24262"/>
                  </a:lnTo>
                  <a:cubicBezTo>
                    <a:pt x="53969" y="23234"/>
                    <a:pt x="57581" y="20575"/>
                    <a:pt x="59836" y="17168"/>
                  </a:cubicBezTo>
                  <a:cubicBezTo>
                    <a:pt x="62130" y="13717"/>
                    <a:pt x="63060" y="9518"/>
                    <a:pt x="62085" y="530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5" name="Forma Livre: Forma 2874">
              <a:extLst>
                <a:ext uri="{FF2B5EF4-FFF2-40B4-BE49-F238E27FC236}">
                  <a16:creationId xmlns:a16="http://schemas.microsoft.com/office/drawing/2014/main" id="{3042D8E1-8AB1-4D50-A5A0-45D08B74E447}"/>
                </a:ext>
              </a:extLst>
            </p:cNvPr>
            <p:cNvSpPr/>
            <p:nvPr/>
          </p:nvSpPr>
          <p:spPr>
            <a:xfrm flipV="1">
              <a:off x="8143289" y="1622083"/>
              <a:ext cx="68118" cy="42058"/>
            </a:xfrm>
            <a:custGeom>
              <a:avLst/>
              <a:gdLst>
                <a:gd name="connsiteX0" fmla="*/ 61441 w 68118"/>
                <a:gd name="connsiteY0" fmla="*/ 5419 h 42058"/>
                <a:gd name="connsiteX1" fmla="*/ 41888 w 68118"/>
                <a:gd name="connsiteY1" fmla="*/ -6110 h 42058"/>
                <a:gd name="connsiteX2" fmla="*/ -6293 w 68118"/>
                <a:gd name="connsiteY2" fmla="*/ 5030 h 42058"/>
                <a:gd name="connsiteX3" fmla="*/ 755 w 68118"/>
                <a:gd name="connsiteY3" fmla="*/ 35502 h 42058"/>
                <a:gd name="connsiteX4" fmla="*/ 48936 w 68118"/>
                <a:gd name="connsiteY4" fmla="*/ 24362 h 42058"/>
                <a:gd name="connsiteX5" fmla="*/ 61441 w 68118"/>
                <a:gd name="connsiteY5" fmla="*/ 5419 h 4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18" h="42058">
                  <a:moveTo>
                    <a:pt x="61441" y="5419"/>
                  </a:moveTo>
                  <a:cubicBezTo>
                    <a:pt x="59513" y="-2940"/>
                    <a:pt x="50712" y="-8160"/>
                    <a:pt x="41888" y="-6110"/>
                  </a:cubicBezTo>
                  <a:lnTo>
                    <a:pt x="-6293" y="5030"/>
                  </a:lnTo>
                  <a:lnTo>
                    <a:pt x="755" y="35502"/>
                  </a:lnTo>
                  <a:lnTo>
                    <a:pt x="48936" y="24362"/>
                  </a:lnTo>
                  <a:cubicBezTo>
                    <a:pt x="57760" y="22320"/>
                    <a:pt x="63384" y="13808"/>
                    <a:pt x="61441" y="541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6" name="Forma Livre: Forma 2875">
              <a:extLst>
                <a:ext uri="{FF2B5EF4-FFF2-40B4-BE49-F238E27FC236}">
                  <a16:creationId xmlns:a16="http://schemas.microsoft.com/office/drawing/2014/main" id="{0C91D66C-5CCE-4FAD-A6FB-6A01E20AFD8B}"/>
                </a:ext>
              </a:extLst>
            </p:cNvPr>
            <p:cNvSpPr/>
            <p:nvPr/>
          </p:nvSpPr>
          <p:spPr>
            <a:xfrm flipV="1">
              <a:off x="8306464" y="1127405"/>
              <a:ext cx="42212" cy="43893"/>
            </a:xfrm>
            <a:custGeom>
              <a:avLst/>
              <a:gdLst>
                <a:gd name="connsiteX0" fmla="*/ -6464 w 42212"/>
                <a:gd name="connsiteY0" fmla="*/ 3048 h 43893"/>
                <a:gd name="connsiteX1" fmla="*/ 7816 w 42212"/>
                <a:gd name="connsiteY1" fmla="*/ -6661 h 43893"/>
                <a:gd name="connsiteX2" fmla="*/ 35210 w 42212"/>
                <a:gd name="connsiteY2" fmla="*/ 9463 h 43893"/>
                <a:gd name="connsiteX3" fmla="*/ 17684 w 42212"/>
                <a:gd name="connsiteY3" fmla="*/ 35973 h 43893"/>
                <a:gd name="connsiteX4" fmla="*/ 584 w 42212"/>
                <a:gd name="connsiteY4" fmla="*/ 33527 h 43893"/>
                <a:gd name="connsiteX5" fmla="*/ 6238 w 42212"/>
                <a:gd name="connsiteY5" fmla="*/ 32217 h 43893"/>
                <a:gd name="connsiteX6" fmla="*/ 18766 w 42212"/>
                <a:gd name="connsiteY6" fmla="*/ 13266 h 43893"/>
                <a:gd name="connsiteX7" fmla="*/ -810 w 42212"/>
                <a:gd name="connsiteY7" fmla="*/ 1745 h 43893"/>
                <a:gd name="connsiteX8" fmla="*/ -6464 w 42212"/>
                <a:gd name="connsiteY8" fmla="*/ 3048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2" h="43893">
                  <a:moveTo>
                    <a:pt x="-6464" y="3048"/>
                  </a:moveTo>
                  <a:cubicBezTo>
                    <a:pt x="-3287" y="-1647"/>
                    <a:pt x="1704" y="-5243"/>
                    <a:pt x="7816" y="-6661"/>
                  </a:cubicBezTo>
                  <a:cubicBezTo>
                    <a:pt x="20221" y="-9533"/>
                    <a:pt x="32482" y="-2310"/>
                    <a:pt x="35210" y="9463"/>
                  </a:cubicBezTo>
                  <a:cubicBezTo>
                    <a:pt x="37930" y="21236"/>
                    <a:pt x="30089" y="33108"/>
                    <a:pt x="17684" y="35973"/>
                  </a:cubicBezTo>
                  <a:cubicBezTo>
                    <a:pt x="11572" y="37391"/>
                    <a:pt x="5499" y="36347"/>
                    <a:pt x="584" y="33527"/>
                  </a:cubicBezTo>
                  <a:lnTo>
                    <a:pt x="6238" y="32217"/>
                  </a:lnTo>
                  <a:cubicBezTo>
                    <a:pt x="15070" y="30174"/>
                    <a:pt x="20708" y="21648"/>
                    <a:pt x="18766" y="13266"/>
                  </a:cubicBezTo>
                  <a:cubicBezTo>
                    <a:pt x="16830" y="4884"/>
                    <a:pt x="8021" y="-298"/>
                    <a:pt x="-810" y="1745"/>
                  </a:cubicBezTo>
                  <a:lnTo>
                    <a:pt x="-6464" y="304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7" name="Forma Livre: Forma 2876">
              <a:extLst>
                <a:ext uri="{FF2B5EF4-FFF2-40B4-BE49-F238E27FC236}">
                  <a16:creationId xmlns:a16="http://schemas.microsoft.com/office/drawing/2014/main" id="{FFF49860-FDC1-471E-AB5E-9EFBC1139477}"/>
                </a:ext>
              </a:extLst>
            </p:cNvPr>
            <p:cNvSpPr/>
            <p:nvPr/>
          </p:nvSpPr>
          <p:spPr>
            <a:xfrm flipV="1">
              <a:off x="8224800" y="1114137"/>
              <a:ext cx="107276" cy="48570"/>
            </a:xfrm>
            <a:custGeom>
              <a:avLst/>
              <a:gdLst>
                <a:gd name="connsiteX0" fmla="*/ 6500 w 107276"/>
                <a:gd name="connsiteY0" fmla="*/ 10344 h 48570"/>
                <a:gd name="connsiteX1" fmla="*/ 75255 w 107276"/>
                <a:gd name="connsiteY1" fmla="*/ -5559 h 48570"/>
                <a:gd name="connsiteX2" fmla="*/ 80909 w 107276"/>
                <a:gd name="connsiteY2" fmla="*/ -6862 h 48570"/>
                <a:gd name="connsiteX3" fmla="*/ 100485 w 107276"/>
                <a:gd name="connsiteY3" fmla="*/ 4659 h 48570"/>
                <a:gd name="connsiteX4" fmla="*/ 87958 w 107276"/>
                <a:gd name="connsiteY4" fmla="*/ 23610 h 48570"/>
                <a:gd name="connsiteX5" fmla="*/ 82304 w 107276"/>
                <a:gd name="connsiteY5" fmla="*/ 24921 h 48570"/>
                <a:gd name="connsiteX6" fmla="*/ 13548 w 107276"/>
                <a:gd name="connsiteY6" fmla="*/ 40816 h 48570"/>
                <a:gd name="connsiteX7" fmla="*/ -6027 w 107276"/>
                <a:gd name="connsiteY7" fmla="*/ 29295 h 48570"/>
                <a:gd name="connsiteX8" fmla="*/ 6500 w 107276"/>
                <a:gd name="connsiteY8" fmla="*/ 10344 h 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0">
                  <a:moveTo>
                    <a:pt x="6500" y="10344"/>
                  </a:moveTo>
                  <a:lnTo>
                    <a:pt x="75255" y="-5559"/>
                  </a:lnTo>
                  <a:lnTo>
                    <a:pt x="80909" y="-6862"/>
                  </a:lnTo>
                  <a:cubicBezTo>
                    <a:pt x="89740" y="-8904"/>
                    <a:pt x="98549" y="-3723"/>
                    <a:pt x="100485" y="4659"/>
                  </a:cubicBezTo>
                  <a:cubicBezTo>
                    <a:pt x="102428" y="13041"/>
                    <a:pt x="96789" y="21568"/>
                    <a:pt x="87958" y="23610"/>
                  </a:cubicBezTo>
                  <a:lnTo>
                    <a:pt x="82304" y="24921"/>
                  </a:lnTo>
                  <a:lnTo>
                    <a:pt x="13548" y="40816"/>
                  </a:lnTo>
                  <a:cubicBezTo>
                    <a:pt x="4724" y="42866"/>
                    <a:pt x="-4084" y="37677"/>
                    <a:pt x="-6027" y="29295"/>
                  </a:cubicBezTo>
                  <a:cubicBezTo>
                    <a:pt x="-7963" y="20913"/>
                    <a:pt x="-2332" y="12386"/>
                    <a:pt x="6500" y="1034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8" name="Forma Livre: Forma 2877">
              <a:extLst>
                <a:ext uri="{FF2B5EF4-FFF2-40B4-BE49-F238E27FC236}">
                  <a16:creationId xmlns:a16="http://schemas.microsoft.com/office/drawing/2014/main" id="{0A2C125B-7958-4D00-9B75-CB5AD70543FB}"/>
                </a:ext>
              </a:extLst>
            </p:cNvPr>
            <p:cNvSpPr/>
            <p:nvPr/>
          </p:nvSpPr>
          <p:spPr>
            <a:xfrm flipV="1">
              <a:off x="8289456" y="1198007"/>
              <a:ext cx="42222" cy="43890"/>
            </a:xfrm>
            <a:custGeom>
              <a:avLst/>
              <a:gdLst>
                <a:gd name="connsiteX0" fmla="*/ -6445 w 42222"/>
                <a:gd name="connsiteY0" fmla="*/ 3153 h 43890"/>
                <a:gd name="connsiteX1" fmla="*/ 7843 w 42222"/>
                <a:gd name="connsiteY1" fmla="*/ -6555 h 43890"/>
                <a:gd name="connsiteX2" fmla="*/ 35237 w 42222"/>
                <a:gd name="connsiteY2" fmla="*/ 9569 h 43890"/>
                <a:gd name="connsiteX3" fmla="*/ 17711 w 42222"/>
                <a:gd name="connsiteY3" fmla="*/ 36079 h 43890"/>
                <a:gd name="connsiteX4" fmla="*/ 612 w 42222"/>
                <a:gd name="connsiteY4" fmla="*/ 33625 h 43890"/>
                <a:gd name="connsiteX5" fmla="*/ 6265 w 42222"/>
                <a:gd name="connsiteY5" fmla="*/ 32322 h 43890"/>
                <a:gd name="connsiteX6" fmla="*/ 18801 w 42222"/>
                <a:gd name="connsiteY6" fmla="*/ 13371 h 43890"/>
                <a:gd name="connsiteX7" fmla="*/ -776 w 42222"/>
                <a:gd name="connsiteY7" fmla="*/ 1842 h 43890"/>
                <a:gd name="connsiteX8" fmla="*/ -6445 w 42222"/>
                <a:gd name="connsiteY8" fmla="*/ 3153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0">
                  <a:moveTo>
                    <a:pt x="-6445" y="3153"/>
                  </a:moveTo>
                  <a:cubicBezTo>
                    <a:pt x="-3259" y="-1541"/>
                    <a:pt x="1739" y="-5145"/>
                    <a:pt x="7843" y="-6555"/>
                  </a:cubicBezTo>
                  <a:cubicBezTo>
                    <a:pt x="20248" y="-9428"/>
                    <a:pt x="32516" y="-2212"/>
                    <a:pt x="35237" y="9569"/>
                  </a:cubicBezTo>
                  <a:cubicBezTo>
                    <a:pt x="37965" y="21342"/>
                    <a:pt x="30116" y="33206"/>
                    <a:pt x="17711" y="36079"/>
                  </a:cubicBezTo>
                  <a:cubicBezTo>
                    <a:pt x="11599" y="37488"/>
                    <a:pt x="5534" y="36452"/>
                    <a:pt x="612" y="33625"/>
                  </a:cubicBezTo>
                  <a:lnTo>
                    <a:pt x="6265" y="32322"/>
                  </a:lnTo>
                  <a:cubicBezTo>
                    <a:pt x="15105" y="30272"/>
                    <a:pt x="20736" y="21746"/>
                    <a:pt x="18801" y="13371"/>
                  </a:cubicBezTo>
                  <a:cubicBezTo>
                    <a:pt x="16857" y="4989"/>
                    <a:pt x="8048" y="-200"/>
                    <a:pt x="-776" y="1842"/>
                  </a:cubicBezTo>
                  <a:lnTo>
                    <a:pt x="-6445" y="3153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9" name="Forma Livre: Forma 2878">
              <a:extLst>
                <a:ext uri="{FF2B5EF4-FFF2-40B4-BE49-F238E27FC236}">
                  <a16:creationId xmlns:a16="http://schemas.microsoft.com/office/drawing/2014/main" id="{D45B18DD-A066-405E-B8B0-23B0A5493F34}"/>
                </a:ext>
              </a:extLst>
            </p:cNvPr>
            <p:cNvSpPr/>
            <p:nvPr/>
          </p:nvSpPr>
          <p:spPr>
            <a:xfrm flipV="1">
              <a:off x="8207803" y="1184739"/>
              <a:ext cx="107279" cy="48575"/>
            </a:xfrm>
            <a:custGeom>
              <a:avLst/>
              <a:gdLst>
                <a:gd name="connsiteX0" fmla="*/ 6524 w 107279"/>
                <a:gd name="connsiteY0" fmla="*/ 10456 h 48575"/>
                <a:gd name="connsiteX1" fmla="*/ 75264 w 107279"/>
                <a:gd name="connsiteY1" fmla="*/ -5447 h 48575"/>
                <a:gd name="connsiteX2" fmla="*/ 80933 w 107279"/>
                <a:gd name="connsiteY2" fmla="*/ -6757 h 48575"/>
                <a:gd name="connsiteX3" fmla="*/ 100509 w 107279"/>
                <a:gd name="connsiteY3" fmla="*/ 4772 h 48575"/>
                <a:gd name="connsiteX4" fmla="*/ 87974 w 107279"/>
                <a:gd name="connsiteY4" fmla="*/ 23723 h 48575"/>
                <a:gd name="connsiteX5" fmla="*/ 82320 w 107279"/>
                <a:gd name="connsiteY5" fmla="*/ 25026 h 48575"/>
                <a:gd name="connsiteX6" fmla="*/ 13573 w 107279"/>
                <a:gd name="connsiteY6" fmla="*/ 40929 h 48575"/>
                <a:gd name="connsiteX7" fmla="*/ -6010 w 107279"/>
                <a:gd name="connsiteY7" fmla="*/ 29407 h 48575"/>
                <a:gd name="connsiteX8" fmla="*/ 6524 w 107279"/>
                <a:gd name="connsiteY8" fmla="*/ 10456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9" h="48575">
                  <a:moveTo>
                    <a:pt x="6524" y="10456"/>
                  </a:moveTo>
                  <a:lnTo>
                    <a:pt x="75264" y="-5447"/>
                  </a:lnTo>
                  <a:lnTo>
                    <a:pt x="80933" y="-6757"/>
                  </a:lnTo>
                  <a:cubicBezTo>
                    <a:pt x="89757" y="-8799"/>
                    <a:pt x="98566" y="-3610"/>
                    <a:pt x="100509" y="4772"/>
                  </a:cubicBezTo>
                  <a:cubicBezTo>
                    <a:pt x="102445" y="13146"/>
                    <a:pt x="96813" y="21673"/>
                    <a:pt x="87974" y="23723"/>
                  </a:cubicBezTo>
                  <a:lnTo>
                    <a:pt x="82320" y="25026"/>
                  </a:lnTo>
                  <a:lnTo>
                    <a:pt x="13573" y="40929"/>
                  </a:lnTo>
                  <a:cubicBezTo>
                    <a:pt x="4749" y="42971"/>
                    <a:pt x="-4068" y="37789"/>
                    <a:pt x="-6010" y="29407"/>
                  </a:cubicBezTo>
                  <a:cubicBezTo>
                    <a:pt x="-7939" y="21025"/>
                    <a:pt x="-2307" y="12499"/>
                    <a:pt x="6524" y="1045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0" name="Forma Livre: Forma 2879">
              <a:extLst>
                <a:ext uri="{FF2B5EF4-FFF2-40B4-BE49-F238E27FC236}">
                  <a16:creationId xmlns:a16="http://schemas.microsoft.com/office/drawing/2014/main" id="{1A7F824B-E065-4D24-82A2-503A5DBA0EFF}"/>
                </a:ext>
              </a:extLst>
            </p:cNvPr>
            <p:cNvSpPr/>
            <p:nvPr/>
          </p:nvSpPr>
          <p:spPr>
            <a:xfrm flipV="1">
              <a:off x="8272463" y="1268608"/>
              <a:ext cx="42220" cy="43896"/>
            </a:xfrm>
            <a:custGeom>
              <a:avLst/>
              <a:gdLst>
                <a:gd name="connsiteX0" fmla="*/ -6425 w 42220"/>
                <a:gd name="connsiteY0" fmla="*/ 3258 h 43896"/>
                <a:gd name="connsiteX1" fmla="*/ 7862 w 42220"/>
                <a:gd name="connsiteY1" fmla="*/ -6451 h 43896"/>
                <a:gd name="connsiteX2" fmla="*/ 35256 w 42220"/>
                <a:gd name="connsiteY2" fmla="*/ 9673 h 43896"/>
                <a:gd name="connsiteX3" fmla="*/ 17722 w 42220"/>
                <a:gd name="connsiteY3" fmla="*/ 36191 h 43896"/>
                <a:gd name="connsiteX4" fmla="*/ 630 w 42220"/>
                <a:gd name="connsiteY4" fmla="*/ 33737 h 43896"/>
                <a:gd name="connsiteX5" fmla="*/ 6285 w 42220"/>
                <a:gd name="connsiteY5" fmla="*/ 32427 h 43896"/>
                <a:gd name="connsiteX6" fmla="*/ 18812 w 42220"/>
                <a:gd name="connsiteY6" fmla="*/ 13476 h 43896"/>
                <a:gd name="connsiteX7" fmla="*/ -764 w 42220"/>
                <a:gd name="connsiteY7" fmla="*/ 1955 h 43896"/>
                <a:gd name="connsiteX8" fmla="*/ -6425 w 42220"/>
                <a:gd name="connsiteY8" fmla="*/ 3258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6">
                  <a:moveTo>
                    <a:pt x="-6425" y="3258"/>
                  </a:moveTo>
                  <a:cubicBezTo>
                    <a:pt x="-3240" y="-1429"/>
                    <a:pt x="1751" y="-5041"/>
                    <a:pt x="7862" y="-6451"/>
                  </a:cubicBezTo>
                  <a:cubicBezTo>
                    <a:pt x="20267" y="-9323"/>
                    <a:pt x="32528" y="-2100"/>
                    <a:pt x="35256" y="9673"/>
                  </a:cubicBezTo>
                  <a:cubicBezTo>
                    <a:pt x="37976" y="21447"/>
                    <a:pt x="30128" y="33318"/>
                    <a:pt x="17722" y="36191"/>
                  </a:cubicBezTo>
                  <a:cubicBezTo>
                    <a:pt x="11611" y="37601"/>
                    <a:pt x="5546" y="36557"/>
                    <a:pt x="630" y="33737"/>
                  </a:cubicBezTo>
                  <a:lnTo>
                    <a:pt x="6285" y="32427"/>
                  </a:lnTo>
                  <a:cubicBezTo>
                    <a:pt x="15116" y="30385"/>
                    <a:pt x="20748" y="21858"/>
                    <a:pt x="18812" y="13476"/>
                  </a:cubicBezTo>
                  <a:cubicBezTo>
                    <a:pt x="16877" y="5102"/>
                    <a:pt x="8060" y="-88"/>
                    <a:pt x="-764" y="1955"/>
                  </a:cubicBezTo>
                  <a:lnTo>
                    <a:pt x="-6425" y="325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1" name="Forma Livre: Forma 2880">
              <a:extLst>
                <a:ext uri="{FF2B5EF4-FFF2-40B4-BE49-F238E27FC236}">
                  <a16:creationId xmlns:a16="http://schemas.microsoft.com/office/drawing/2014/main" id="{EF10FDE1-10B2-41B5-8168-A4F85E23DEE7}"/>
                </a:ext>
              </a:extLst>
            </p:cNvPr>
            <p:cNvSpPr/>
            <p:nvPr/>
          </p:nvSpPr>
          <p:spPr>
            <a:xfrm flipV="1">
              <a:off x="8190805" y="1255338"/>
              <a:ext cx="107276" cy="48575"/>
            </a:xfrm>
            <a:custGeom>
              <a:avLst/>
              <a:gdLst>
                <a:gd name="connsiteX0" fmla="*/ 6541 w 107276"/>
                <a:gd name="connsiteY0" fmla="*/ 10554 h 48575"/>
                <a:gd name="connsiteX1" fmla="*/ 75288 w 107276"/>
                <a:gd name="connsiteY1" fmla="*/ -5349 h 48575"/>
                <a:gd name="connsiteX2" fmla="*/ 80950 w 107276"/>
                <a:gd name="connsiteY2" fmla="*/ -6652 h 48575"/>
                <a:gd name="connsiteX3" fmla="*/ 100526 w 107276"/>
                <a:gd name="connsiteY3" fmla="*/ 4869 h 48575"/>
                <a:gd name="connsiteX4" fmla="*/ 87999 w 107276"/>
                <a:gd name="connsiteY4" fmla="*/ 23820 h 48575"/>
                <a:gd name="connsiteX5" fmla="*/ 82344 w 107276"/>
                <a:gd name="connsiteY5" fmla="*/ 25131 h 48575"/>
                <a:gd name="connsiteX6" fmla="*/ 13589 w 107276"/>
                <a:gd name="connsiteY6" fmla="*/ 41034 h 48575"/>
                <a:gd name="connsiteX7" fmla="*/ -5986 w 107276"/>
                <a:gd name="connsiteY7" fmla="*/ 29512 h 48575"/>
                <a:gd name="connsiteX8" fmla="*/ 6541 w 107276"/>
                <a:gd name="connsiteY8" fmla="*/ 10554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5">
                  <a:moveTo>
                    <a:pt x="6541" y="10554"/>
                  </a:moveTo>
                  <a:lnTo>
                    <a:pt x="75288" y="-5349"/>
                  </a:lnTo>
                  <a:lnTo>
                    <a:pt x="80950" y="-6652"/>
                  </a:lnTo>
                  <a:cubicBezTo>
                    <a:pt x="89774" y="-8694"/>
                    <a:pt x="98590" y="-3505"/>
                    <a:pt x="100526" y="4869"/>
                  </a:cubicBezTo>
                  <a:cubicBezTo>
                    <a:pt x="102461" y="13251"/>
                    <a:pt x="96830" y="21778"/>
                    <a:pt x="87999" y="23820"/>
                  </a:cubicBezTo>
                  <a:lnTo>
                    <a:pt x="82344" y="25131"/>
                  </a:lnTo>
                  <a:lnTo>
                    <a:pt x="13589" y="41034"/>
                  </a:lnTo>
                  <a:cubicBezTo>
                    <a:pt x="4766" y="43076"/>
                    <a:pt x="-4051" y="37886"/>
                    <a:pt x="-5986" y="29512"/>
                  </a:cubicBezTo>
                  <a:cubicBezTo>
                    <a:pt x="-7929" y="21123"/>
                    <a:pt x="-2291" y="12596"/>
                    <a:pt x="6541" y="1055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2" name="Forma Livre: Forma 2881">
              <a:extLst>
                <a:ext uri="{FF2B5EF4-FFF2-40B4-BE49-F238E27FC236}">
                  <a16:creationId xmlns:a16="http://schemas.microsoft.com/office/drawing/2014/main" id="{85AE33DC-8FAC-4297-A861-B9B4181475CD}"/>
                </a:ext>
              </a:extLst>
            </p:cNvPr>
            <p:cNvSpPr/>
            <p:nvPr/>
          </p:nvSpPr>
          <p:spPr>
            <a:xfrm flipV="1">
              <a:off x="8255463" y="1339210"/>
              <a:ext cx="42222" cy="43893"/>
            </a:xfrm>
            <a:custGeom>
              <a:avLst/>
              <a:gdLst>
                <a:gd name="connsiteX0" fmla="*/ -6406 w 42222"/>
                <a:gd name="connsiteY0" fmla="*/ 3363 h 43893"/>
                <a:gd name="connsiteX1" fmla="*/ 7881 w 42222"/>
                <a:gd name="connsiteY1" fmla="*/ -6345 h 43893"/>
                <a:gd name="connsiteX2" fmla="*/ 35275 w 42222"/>
                <a:gd name="connsiteY2" fmla="*/ 9771 h 43893"/>
                <a:gd name="connsiteX3" fmla="*/ 17742 w 42222"/>
                <a:gd name="connsiteY3" fmla="*/ 36288 h 43893"/>
                <a:gd name="connsiteX4" fmla="*/ 642 w 42222"/>
                <a:gd name="connsiteY4" fmla="*/ 33842 h 43893"/>
                <a:gd name="connsiteX5" fmla="*/ 6304 w 42222"/>
                <a:gd name="connsiteY5" fmla="*/ 32532 h 43893"/>
                <a:gd name="connsiteX6" fmla="*/ 18839 w 42222"/>
                <a:gd name="connsiteY6" fmla="*/ 13581 h 43893"/>
                <a:gd name="connsiteX7" fmla="*/ -737 w 42222"/>
                <a:gd name="connsiteY7" fmla="*/ 2052 h 43893"/>
                <a:gd name="connsiteX8" fmla="*/ -6406 w 42222"/>
                <a:gd name="connsiteY8" fmla="*/ 3363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3">
                  <a:moveTo>
                    <a:pt x="-6406" y="3363"/>
                  </a:moveTo>
                  <a:cubicBezTo>
                    <a:pt x="-3229" y="-1331"/>
                    <a:pt x="1778" y="-4936"/>
                    <a:pt x="7881" y="-6345"/>
                  </a:cubicBezTo>
                  <a:cubicBezTo>
                    <a:pt x="20287" y="-9218"/>
                    <a:pt x="32555" y="-1994"/>
                    <a:pt x="35275" y="9771"/>
                  </a:cubicBezTo>
                  <a:cubicBezTo>
                    <a:pt x="38003" y="21551"/>
                    <a:pt x="30147" y="33423"/>
                    <a:pt x="17742" y="36288"/>
                  </a:cubicBezTo>
                  <a:cubicBezTo>
                    <a:pt x="11638" y="37706"/>
                    <a:pt x="5565" y="36662"/>
                    <a:pt x="642" y="33842"/>
                  </a:cubicBezTo>
                  <a:lnTo>
                    <a:pt x="6304" y="32532"/>
                  </a:lnTo>
                  <a:cubicBezTo>
                    <a:pt x="15136" y="30489"/>
                    <a:pt x="20774" y="21963"/>
                    <a:pt x="18839" y="13581"/>
                  </a:cubicBezTo>
                  <a:cubicBezTo>
                    <a:pt x="16896" y="5199"/>
                    <a:pt x="8087" y="9"/>
                    <a:pt x="-737" y="2052"/>
                  </a:cubicBezTo>
                  <a:lnTo>
                    <a:pt x="-6406" y="3363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3" name="Forma Livre: Forma 2882">
              <a:extLst>
                <a:ext uri="{FF2B5EF4-FFF2-40B4-BE49-F238E27FC236}">
                  <a16:creationId xmlns:a16="http://schemas.microsoft.com/office/drawing/2014/main" id="{C039C740-09EB-40C0-917B-E2A84ED98E18}"/>
                </a:ext>
              </a:extLst>
            </p:cNvPr>
            <p:cNvSpPr/>
            <p:nvPr/>
          </p:nvSpPr>
          <p:spPr>
            <a:xfrm flipV="1">
              <a:off x="8173808" y="1325938"/>
              <a:ext cx="107280" cy="48582"/>
            </a:xfrm>
            <a:custGeom>
              <a:avLst/>
              <a:gdLst>
                <a:gd name="connsiteX0" fmla="*/ 6565 w 107280"/>
                <a:gd name="connsiteY0" fmla="*/ 10666 h 48582"/>
                <a:gd name="connsiteX1" fmla="*/ 75305 w 107280"/>
                <a:gd name="connsiteY1" fmla="*/ -5236 h 48582"/>
                <a:gd name="connsiteX2" fmla="*/ 80974 w 107280"/>
                <a:gd name="connsiteY2" fmla="*/ -6547 h 48582"/>
                <a:gd name="connsiteX3" fmla="*/ 100550 w 107280"/>
                <a:gd name="connsiteY3" fmla="*/ 4982 h 48582"/>
                <a:gd name="connsiteX4" fmla="*/ 88015 w 107280"/>
                <a:gd name="connsiteY4" fmla="*/ 23933 h 48582"/>
                <a:gd name="connsiteX5" fmla="*/ 82354 w 107280"/>
                <a:gd name="connsiteY5" fmla="*/ 25244 h 48582"/>
                <a:gd name="connsiteX6" fmla="*/ 13614 w 107280"/>
                <a:gd name="connsiteY6" fmla="*/ 41146 h 48582"/>
                <a:gd name="connsiteX7" fmla="*/ -5970 w 107280"/>
                <a:gd name="connsiteY7" fmla="*/ 29617 h 48582"/>
                <a:gd name="connsiteX8" fmla="*/ 6565 w 107280"/>
                <a:gd name="connsiteY8" fmla="*/ 10666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0" h="48582">
                  <a:moveTo>
                    <a:pt x="6565" y="10666"/>
                  </a:moveTo>
                  <a:lnTo>
                    <a:pt x="75305" y="-5236"/>
                  </a:lnTo>
                  <a:lnTo>
                    <a:pt x="80974" y="-6547"/>
                  </a:lnTo>
                  <a:cubicBezTo>
                    <a:pt x="89798" y="-8589"/>
                    <a:pt x="98607" y="-3400"/>
                    <a:pt x="100550" y="4982"/>
                  </a:cubicBezTo>
                  <a:cubicBezTo>
                    <a:pt x="102486" y="13364"/>
                    <a:pt x="96847" y="21891"/>
                    <a:pt x="88015" y="23933"/>
                  </a:cubicBezTo>
                  <a:lnTo>
                    <a:pt x="82354" y="25244"/>
                  </a:lnTo>
                  <a:lnTo>
                    <a:pt x="13614" y="41146"/>
                  </a:lnTo>
                  <a:cubicBezTo>
                    <a:pt x="4782" y="43189"/>
                    <a:pt x="-4034" y="37999"/>
                    <a:pt x="-5970" y="29617"/>
                  </a:cubicBezTo>
                  <a:cubicBezTo>
                    <a:pt x="-7905" y="21235"/>
                    <a:pt x="-2266" y="12709"/>
                    <a:pt x="6565" y="1066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4" name="Forma Livre: Forma 2883">
              <a:extLst>
                <a:ext uri="{FF2B5EF4-FFF2-40B4-BE49-F238E27FC236}">
                  <a16:creationId xmlns:a16="http://schemas.microsoft.com/office/drawing/2014/main" id="{B11F7E7A-1EA6-4124-A0DE-3235916079F1}"/>
                </a:ext>
              </a:extLst>
            </p:cNvPr>
            <p:cNvSpPr/>
            <p:nvPr/>
          </p:nvSpPr>
          <p:spPr>
            <a:xfrm flipV="1">
              <a:off x="8238471" y="1409814"/>
              <a:ext cx="42219" cy="43893"/>
            </a:xfrm>
            <a:custGeom>
              <a:avLst/>
              <a:gdLst>
                <a:gd name="connsiteX0" fmla="*/ -6387 w 42219"/>
                <a:gd name="connsiteY0" fmla="*/ 3472 h 43893"/>
                <a:gd name="connsiteX1" fmla="*/ 7901 w 42219"/>
                <a:gd name="connsiteY1" fmla="*/ -6243 h 43893"/>
                <a:gd name="connsiteX2" fmla="*/ 35294 w 42219"/>
                <a:gd name="connsiteY2" fmla="*/ 9881 h 43893"/>
                <a:gd name="connsiteX3" fmla="*/ 17761 w 42219"/>
                <a:gd name="connsiteY3" fmla="*/ 36398 h 43893"/>
                <a:gd name="connsiteX4" fmla="*/ 662 w 42219"/>
                <a:gd name="connsiteY4" fmla="*/ 33945 h 43893"/>
                <a:gd name="connsiteX5" fmla="*/ 6323 w 42219"/>
                <a:gd name="connsiteY5" fmla="*/ 32642 h 43893"/>
                <a:gd name="connsiteX6" fmla="*/ 18850 w 42219"/>
                <a:gd name="connsiteY6" fmla="*/ 13684 h 43893"/>
                <a:gd name="connsiteX7" fmla="*/ -733 w 42219"/>
                <a:gd name="connsiteY7" fmla="*/ 2162 h 43893"/>
                <a:gd name="connsiteX8" fmla="*/ -6387 w 42219"/>
                <a:gd name="connsiteY8" fmla="*/ 3472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3">
                  <a:moveTo>
                    <a:pt x="-6387" y="3472"/>
                  </a:moveTo>
                  <a:cubicBezTo>
                    <a:pt x="-3209" y="-1221"/>
                    <a:pt x="1789" y="-4825"/>
                    <a:pt x="7901" y="-6243"/>
                  </a:cubicBezTo>
                  <a:cubicBezTo>
                    <a:pt x="20306" y="-9108"/>
                    <a:pt x="32566" y="-1892"/>
                    <a:pt x="35294" y="9881"/>
                  </a:cubicBezTo>
                  <a:cubicBezTo>
                    <a:pt x="38015" y="21654"/>
                    <a:pt x="30166" y="33526"/>
                    <a:pt x="17761" y="36398"/>
                  </a:cubicBezTo>
                  <a:cubicBezTo>
                    <a:pt x="11650" y="37808"/>
                    <a:pt x="5576" y="36764"/>
                    <a:pt x="662" y="33945"/>
                  </a:cubicBezTo>
                  <a:lnTo>
                    <a:pt x="6323" y="32642"/>
                  </a:lnTo>
                  <a:cubicBezTo>
                    <a:pt x="15147" y="30600"/>
                    <a:pt x="20786" y="22066"/>
                    <a:pt x="18850" y="13684"/>
                  </a:cubicBezTo>
                  <a:cubicBezTo>
                    <a:pt x="16915" y="5302"/>
                    <a:pt x="8099" y="120"/>
                    <a:pt x="-733" y="2162"/>
                  </a:cubicBezTo>
                  <a:lnTo>
                    <a:pt x="-6387" y="347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5" name="Forma Livre: Forma 2884">
              <a:extLst>
                <a:ext uri="{FF2B5EF4-FFF2-40B4-BE49-F238E27FC236}">
                  <a16:creationId xmlns:a16="http://schemas.microsoft.com/office/drawing/2014/main" id="{64934B47-5473-4C72-89B1-CBFEEEDB5C0B}"/>
                </a:ext>
              </a:extLst>
            </p:cNvPr>
            <p:cNvSpPr/>
            <p:nvPr/>
          </p:nvSpPr>
          <p:spPr>
            <a:xfrm flipV="1">
              <a:off x="8156812" y="1396544"/>
              <a:ext cx="107275" cy="48575"/>
            </a:xfrm>
            <a:custGeom>
              <a:avLst/>
              <a:gdLst>
                <a:gd name="connsiteX0" fmla="*/ 6580 w 107275"/>
                <a:gd name="connsiteY0" fmla="*/ 10764 h 48575"/>
                <a:gd name="connsiteX1" fmla="*/ 75327 w 107275"/>
                <a:gd name="connsiteY1" fmla="*/ -5131 h 48575"/>
                <a:gd name="connsiteX2" fmla="*/ 80981 w 107275"/>
                <a:gd name="connsiteY2" fmla="*/ -6442 h 48575"/>
                <a:gd name="connsiteX3" fmla="*/ 100564 w 107275"/>
                <a:gd name="connsiteY3" fmla="*/ 5080 h 48575"/>
                <a:gd name="connsiteX4" fmla="*/ 88037 w 107275"/>
                <a:gd name="connsiteY4" fmla="*/ 24038 h 48575"/>
                <a:gd name="connsiteX5" fmla="*/ 82376 w 107275"/>
                <a:gd name="connsiteY5" fmla="*/ 25341 h 48575"/>
                <a:gd name="connsiteX6" fmla="*/ 13628 w 107275"/>
                <a:gd name="connsiteY6" fmla="*/ 41244 h 48575"/>
                <a:gd name="connsiteX7" fmla="*/ -5948 w 107275"/>
                <a:gd name="connsiteY7" fmla="*/ 29723 h 48575"/>
                <a:gd name="connsiteX8" fmla="*/ 6580 w 107275"/>
                <a:gd name="connsiteY8" fmla="*/ 10764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5" h="48575">
                  <a:moveTo>
                    <a:pt x="6580" y="10764"/>
                  </a:moveTo>
                  <a:lnTo>
                    <a:pt x="75327" y="-5131"/>
                  </a:lnTo>
                  <a:lnTo>
                    <a:pt x="80981" y="-6442"/>
                  </a:lnTo>
                  <a:cubicBezTo>
                    <a:pt x="89813" y="-8484"/>
                    <a:pt x="98629" y="-3302"/>
                    <a:pt x="100564" y="5080"/>
                  </a:cubicBezTo>
                  <a:cubicBezTo>
                    <a:pt x="102500" y="13462"/>
                    <a:pt x="96861" y="21996"/>
                    <a:pt x="88037" y="24038"/>
                  </a:cubicBezTo>
                  <a:lnTo>
                    <a:pt x="82376" y="25341"/>
                  </a:lnTo>
                  <a:lnTo>
                    <a:pt x="13628" y="41244"/>
                  </a:lnTo>
                  <a:cubicBezTo>
                    <a:pt x="4797" y="43286"/>
                    <a:pt x="-4012" y="38097"/>
                    <a:pt x="-5948" y="29723"/>
                  </a:cubicBezTo>
                  <a:cubicBezTo>
                    <a:pt x="-7891" y="21341"/>
                    <a:pt x="-2252" y="12814"/>
                    <a:pt x="6580" y="1076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6" name="Forma Livre: Forma 2885">
              <a:extLst>
                <a:ext uri="{FF2B5EF4-FFF2-40B4-BE49-F238E27FC236}">
                  <a16:creationId xmlns:a16="http://schemas.microsoft.com/office/drawing/2014/main" id="{F6946BA9-BECB-4516-B522-A9793A07F689}"/>
                </a:ext>
              </a:extLst>
            </p:cNvPr>
            <p:cNvSpPr/>
            <p:nvPr/>
          </p:nvSpPr>
          <p:spPr>
            <a:xfrm flipV="1">
              <a:off x="8221478" y="1480415"/>
              <a:ext cx="42214" cy="43890"/>
            </a:xfrm>
            <a:custGeom>
              <a:avLst/>
              <a:gdLst>
                <a:gd name="connsiteX0" fmla="*/ -6367 w 42214"/>
                <a:gd name="connsiteY0" fmla="*/ 3570 h 43890"/>
                <a:gd name="connsiteX1" fmla="*/ 7920 w 42214"/>
                <a:gd name="connsiteY1" fmla="*/ -6138 h 43890"/>
                <a:gd name="connsiteX2" fmla="*/ 35306 w 42214"/>
                <a:gd name="connsiteY2" fmla="*/ 9986 h 43890"/>
                <a:gd name="connsiteX3" fmla="*/ 17773 w 42214"/>
                <a:gd name="connsiteY3" fmla="*/ 36496 h 43890"/>
                <a:gd name="connsiteX4" fmla="*/ 674 w 42214"/>
                <a:gd name="connsiteY4" fmla="*/ 34050 h 43890"/>
                <a:gd name="connsiteX5" fmla="*/ 6343 w 42214"/>
                <a:gd name="connsiteY5" fmla="*/ 32739 h 43890"/>
                <a:gd name="connsiteX6" fmla="*/ 18863 w 42214"/>
                <a:gd name="connsiteY6" fmla="*/ 13788 h 43890"/>
                <a:gd name="connsiteX7" fmla="*/ -713 w 42214"/>
                <a:gd name="connsiteY7" fmla="*/ 2267 h 43890"/>
                <a:gd name="connsiteX8" fmla="*/ -6367 w 42214"/>
                <a:gd name="connsiteY8" fmla="*/ 3570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4" h="43890">
                  <a:moveTo>
                    <a:pt x="-6367" y="3570"/>
                  </a:moveTo>
                  <a:cubicBezTo>
                    <a:pt x="-3190" y="-1124"/>
                    <a:pt x="1801" y="-4721"/>
                    <a:pt x="7920" y="-6138"/>
                  </a:cubicBezTo>
                  <a:cubicBezTo>
                    <a:pt x="20318" y="-9003"/>
                    <a:pt x="32586" y="-1787"/>
                    <a:pt x="35306" y="9986"/>
                  </a:cubicBezTo>
                  <a:cubicBezTo>
                    <a:pt x="38034" y="21759"/>
                    <a:pt x="30178" y="33631"/>
                    <a:pt x="17773" y="36496"/>
                  </a:cubicBezTo>
                  <a:cubicBezTo>
                    <a:pt x="11669" y="37913"/>
                    <a:pt x="5596" y="36869"/>
                    <a:pt x="674" y="34050"/>
                  </a:cubicBezTo>
                  <a:lnTo>
                    <a:pt x="6343" y="32739"/>
                  </a:lnTo>
                  <a:cubicBezTo>
                    <a:pt x="15167" y="30697"/>
                    <a:pt x="20806" y="22170"/>
                    <a:pt x="18863" y="13788"/>
                  </a:cubicBezTo>
                  <a:cubicBezTo>
                    <a:pt x="16927" y="5406"/>
                    <a:pt x="8118" y="217"/>
                    <a:pt x="-713" y="2267"/>
                  </a:cubicBezTo>
                  <a:lnTo>
                    <a:pt x="-6367" y="3570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7" name="Forma Livre: Forma 2886">
              <a:extLst>
                <a:ext uri="{FF2B5EF4-FFF2-40B4-BE49-F238E27FC236}">
                  <a16:creationId xmlns:a16="http://schemas.microsoft.com/office/drawing/2014/main" id="{03A4C564-C180-4BA1-AB95-9C39339ED6FE}"/>
                </a:ext>
              </a:extLst>
            </p:cNvPr>
            <p:cNvSpPr/>
            <p:nvPr/>
          </p:nvSpPr>
          <p:spPr>
            <a:xfrm flipV="1">
              <a:off x="8139820" y="1467144"/>
              <a:ext cx="107271" cy="48577"/>
            </a:xfrm>
            <a:custGeom>
              <a:avLst/>
              <a:gdLst>
                <a:gd name="connsiteX0" fmla="*/ 6591 w 107271"/>
                <a:gd name="connsiteY0" fmla="*/ 10871 h 48577"/>
                <a:gd name="connsiteX1" fmla="*/ 75346 w 107271"/>
                <a:gd name="connsiteY1" fmla="*/ -5031 h 48577"/>
                <a:gd name="connsiteX2" fmla="*/ 81000 w 107271"/>
                <a:gd name="connsiteY2" fmla="*/ -6334 h 48577"/>
                <a:gd name="connsiteX3" fmla="*/ 100576 w 107271"/>
                <a:gd name="connsiteY3" fmla="*/ 5187 h 48577"/>
                <a:gd name="connsiteX4" fmla="*/ 88057 w 107271"/>
                <a:gd name="connsiteY4" fmla="*/ 24138 h 48577"/>
                <a:gd name="connsiteX5" fmla="*/ 82387 w 107271"/>
                <a:gd name="connsiteY5" fmla="*/ 25449 h 48577"/>
                <a:gd name="connsiteX6" fmla="*/ 13647 w 107271"/>
                <a:gd name="connsiteY6" fmla="*/ 41351 h 48577"/>
                <a:gd name="connsiteX7" fmla="*/ -5928 w 107271"/>
                <a:gd name="connsiteY7" fmla="*/ 29822 h 48577"/>
                <a:gd name="connsiteX8" fmla="*/ 6591 w 107271"/>
                <a:gd name="connsiteY8" fmla="*/ 10871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1" h="48577">
                  <a:moveTo>
                    <a:pt x="6591" y="10871"/>
                  </a:moveTo>
                  <a:lnTo>
                    <a:pt x="75346" y="-5031"/>
                  </a:lnTo>
                  <a:lnTo>
                    <a:pt x="81000" y="-6334"/>
                  </a:lnTo>
                  <a:cubicBezTo>
                    <a:pt x="89832" y="-8384"/>
                    <a:pt x="98641" y="-3195"/>
                    <a:pt x="100576" y="5187"/>
                  </a:cubicBezTo>
                  <a:cubicBezTo>
                    <a:pt x="102519" y="13569"/>
                    <a:pt x="96881" y="22096"/>
                    <a:pt x="88057" y="24138"/>
                  </a:cubicBezTo>
                  <a:lnTo>
                    <a:pt x="82387" y="25449"/>
                  </a:lnTo>
                  <a:lnTo>
                    <a:pt x="13647" y="41351"/>
                  </a:lnTo>
                  <a:cubicBezTo>
                    <a:pt x="4816" y="43394"/>
                    <a:pt x="-4001" y="38204"/>
                    <a:pt x="-5928" y="29822"/>
                  </a:cubicBezTo>
                  <a:cubicBezTo>
                    <a:pt x="-7872" y="21448"/>
                    <a:pt x="-2233" y="12914"/>
                    <a:pt x="6591" y="1087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8" name="Forma Livre: Forma 2887">
              <a:extLst>
                <a:ext uri="{FF2B5EF4-FFF2-40B4-BE49-F238E27FC236}">
                  <a16:creationId xmlns:a16="http://schemas.microsoft.com/office/drawing/2014/main" id="{B84BB175-9A5C-4F0A-A03E-1E926494AF67}"/>
                </a:ext>
              </a:extLst>
            </p:cNvPr>
            <p:cNvSpPr/>
            <p:nvPr/>
          </p:nvSpPr>
          <p:spPr>
            <a:xfrm flipV="1">
              <a:off x="8204478" y="1551016"/>
              <a:ext cx="42213" cy="43897"/>
            </a:xfrm>
            <a:custGeom>
              <a:avLst/>
              <a:gdLst>
                <a:gd name="connsiteX0" fmla="*/ -6348 w 42213"/>
                <a:gd name="connsiteY0" fmla="*/ 3682 h 43897"/>
                <a:gd name="connsiteX1" fmla="*/ 7932 w 42213"/>
                <a:gd name="connsiteY1" fmla="*/ -6033 h 43897"/>
                <a:gd name="connsiteX2" fmla="*/ 35326 w 42213"/>
                <a:gd name="connsiteY2" fmla="*/ 10099 h 43897"/>
                <a:gd name="connsiteX3" fmla="*/ 17800 w 42213"/>
                <a:gd name="connsiteY3" fmla="*/ 36609 h 43897"/>
                <a:gd name="connsiteX4" fmla="*/ 700 w 42213"/>
                <a:gd name="connsiteY4" fmla="*/ 34155 h 43897"/>
                <a:gd name="connsiteX5" fmla="*/ 6355 w 42213"/>
                <a:gd name="connsiteY5" fmla="*/ 32844 h 43897"/>
                <a:gd name="connsiteX6" fmla="*/ 18889 w 42213"/>
                <a:gd name="connsiteY6" fmla="*/ 13901 h 43897"/>
                <a:gd name="connsiteX7" fmla="*/ -694 w 42213"/>
                <a:gd name="connsiteY7" fmla="*/ 2372 h 43897"/>
                <a:gd name="connsiteX8" fmla="*/ -6348 w 42213"/>
                <a:gd name="connsiteY8" fmla="*/ 3682 h 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3" h="43897">
                  <a:moveTo>
                    <a:pt x="-6348" y="3682"/>
                  </a:moveTo>
                  <a:cubicBezTo>
                    <a:pt x="-3170" y="-1011"/>
                    <a:pt x="1821" y="-4615"/>
                    <a:pt x="7932" y="-6033"/>
                  </a:cubicBezTo>
                  <a:cubicBezTo>
                    <a:pt x="20337" y="-8898"/>
                    <a:pt x="32598" y="-1682"/>
                    <a:pt x="35326" y="10099"/>
                  </a:cubicBezTo>
                  <a:cubicBezTo>
                    <a:pt x="38046" y="21864"/>
                    <a:pt x="30205" y="33743"/>
                    <a:pt x="17800" y="36609"/>
                  </a:cubicBezTo>
                  <a:cubicBezTo>
                    <a:pt x="11689" y="38026"/>
                    <a:pt x="5615" y="36974"/>
                    <a:pt x="700" y="34155"/>
                  </a:cubicBezTo>
                  <a:lnTo>
                    <a:pt x="6355" y="32844"/>
                  </a:lnTo>
                  <a:cubicBezTo>
                    <a:pt x="15186" y="30810"/>
                    <a:pt x="20825" y="22275"/>
                    <a:pt x="18889" y="13901"/>
                  </a:cubicBezTo>
                  <a:cubicBezTo>
                    <a:pt x="16954" y="5519"/>
                    <a:pt x="8138" y="330"/>
                    <a:pt x="-694" y="2372"/>
                  </a:cubicBezTo>
                  <a:lnTo>
                    <a:pt x="-6348" y="368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9" name="Forma Livre: Forma 2888">
              <a:extLst>
                <a:ext uri="{FF2B5EF4-FFF2-40B4-BE49-F238E27FC236}">
                  <a16:creationId xmlns:a16="http://schemas.microsoft.com/office/drawing/2014/main" id="{762BD341-8C44-4C6B-B5EB-568A93BBA65A}"/>
                </a:ext>
              </a:extLst>
            </p:cNvPr>
            <p:cNvSpPr/>
            <p:nvPr/>
          </p:nvSpPr>
          <p:spPr>
            <a:xfrm flipV="1">
              <a:off x="8122815" y="1537750"/>
              <a:ext cx="107280" cy="48575"/>
            </a:xfrm>
            <a:custGeom>
              <a:avLst/>
              <a:gdLst>
                <a:gd name="connsiteX0" fmla="*/ 6623 w 107280"/>
                <a:gd name="connsiteY0" fmla="*/ 10981 h 48575"/>
                <a:gd name="connsiteX1" fmla="*/ 75371 w 107280"/>
                <a:gd name="connsiteY1" fmla="*/ -4922 h 48575"/>
                <a:gd name="connsiteX2" fmla="*/ 81025 w 107280"/>
                <a:gd name="connsiteY2" fmla="*/ -6232 h 48575"/>
                <a:gd name="connsiteX3" fmla="*/ 100608 w 107280"/>
                <a:gd name="connsiteY3" fmla="*/ 5297 h 48575"/>
                <a:gd name="connsiteX4" fmla="*/ 88073 w 107280"/>
                <a:gd name="connsiteY4" fmla="*/ 24240 h 48575"/>
                <a:gd name="connsiteX5" fmla="*/ 82419 w 107280"/>
                <a:gd name="connsiteY5" fmla="*/ 25551 h 48575"/>
                <a:gd name="connsiteX6" fmla="*/ 13664 w 107280"/>
                <a:gd name="connsiteY6" fmla="*/ 41454 h 48575"/>
                <a:gd name="connsiteX7" fmla="*/ -5912 w 107280"/>
                <a:gd name="connsiteY7" fmla="*/ 29932 h 48575"/>
                <a:gd name="connsiteX8" fmla="*/ 6623 w 107280"/>
                <a:gd name="connsiteY8" fmla="*/ 10981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0" h="48575">
                  <a:moveTo>
                    <a:pt x="6623" y="10981"/>
                  </a:moveTo>
                  <a:lnTo>
                    <a:pt x="75371" y="-4922"/>
                  </a:lnTo>
                  <a:lnTo>
                    <a:pt x="81025" y="-6232"/>
                  </a:lnTo>
                  <a:cubicBezTo>
                    <a:pt x="89856" y="-8274"/>
                    <a:pt x="98673" y="-3085"/>
                    <a:pt x="100608" y="5297"/>
                  </a:cubicBezTo>
                  <a:cubicBezTo>
                    <a:pt x="102544" y="13671"/>
                    <a:pt x="96905" y="22206"/>
                    <a:pt x="88073" y="24240"/>
                  </a:cubicBezTo>
                  <a:lnTo>
                    <a:pt x="82419" y="25551"/>
                  </a:lnTo>
                  <a:lnTo>
                    <a:pt x="13664" y="41454"/>
                  </a:lnTo>
                  <a:cubicBezTo>
                    <a:pt x="4840" y="43496"/>
                    <a:pt x="-3968" y="38314"/>
                    <a:pt x="-5912" y="29932"/>
                  </a:cubicBezTo>
                  <a:cubicBezTo>
                    <a:pt x="-7847" y="21550"/>
                    <a:pt x="-2208" y="13024"/>
                    <a:pt x="6623" y="1098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0" name="Forma Livre: Forma 2889">
              <a:extLst>
                <a:ext uri="{FF2B5EF4-FFF2-40B4-BE49-F238E27FC236}">
                  <a16:creationId xmlns:a16="http://schemas.microsoft.com/office/drawing/2014/main" id="{D072A2EF-F39D-4CF0-961D-41866BEC6BBA}"/>
                </a:ext>
              </a:extLst>
            </p:cNvPr>
            <p:cNvSpPr/>
            <p:nvPr/>
          </p:nvSpPr>
          <p:spPr>
            <a:xfrm flipV="1">
              <a:off x="8187485" y="1621621"/>
              <a:ext cx="42207" cy="43890"/>
            </a:xfrm>
            <a:custGeom>
              <a:avLst/>
              <a:gdLst>
                <a:gd name="connsiteX0" fmla="*/ 17819 w 42207"/>
                <a:gd name="connsiteY0" fmla="*/ 36706 h 43890"/>
                <a:gd name="connsiteX1" fmla="*/ 712 w 42207"/>
                <a:gd name="connsiteY1" fmla="*/ 34260 h 43890"/>
                <a:gd name="connsiteX2" fmla="*/ 6374 w 42207"/>
                <a:gd name="connsiteY2" fmla="*/ 32949 h 43890"/>
                <a:gd name="connsiteX3" fmla="*/ 18901 w 42207"/>
                <a:gd name="connsiteY3" fmla="*/ 13998 h 43890"/>
                <a:gd name="connsiteX4" fmla="*/ -675 w 42207"/>
                <a:gd name="connsiteY4" fmla="*/ 2477 h 43890"/>
                <a:gd name="connsiteX5" fmla="*/ -6329 w 42207"/>
                <a:gd name="connsiteY5" fmla="*/ 3787 h 43890"/>
                <a:gd name="connsiteX6" fmla="*/ 7951 w 42207"/>
                <a:gd name="connsiteY6" fmla="*/ -5928 h 43890"/>
                <a:gd name="connsiteX7" fmla="*/ 35337 w 42207"/>
                <a:gd name="connsiteY7" fmla="*/ 10196 h 43890"/>
                <a:gd name="connsiteX8" fmla="*/ 17819 w 42207"/>
                <a:gd name="connsiteY8" fmla="*/ 36706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7" h="43890">
                  <a:moveTo>
                    <a:pt x="17819" y="36706"/>
                  </a:moveTo>
                  <a:cubicBezTo>
                    <a:pt x="11708" y="38123"/>
                    <a:pt x="5635" y="37079"/>
                    <a:pt x="712" y="34260"/>
                  </a:cubicBezTo>
                  <a:lnTo>
                    <a:pt x="6374" y="32949"/>
                  </a:lnTo>
                  <a:cubicBezTo>
                    <a:pt x="15205" y="30907"/>
                    <a:pt x="20844" y="22380"/>
                    <a:pt x="18901" y="13998"/>
                  </a:cubicBezTo>
                  <a:cubicBezTo>
                    <a:pt x="16965" y="5616"/>
                    <a:pt x="8149" y="435"/>
                    <a:pt x="-675" y="2477"/>
                  </a:cubicBezTo>
                  <a:lnTo>
                    <a:pt x="-6329" y="3787"/>
                  </a:lnTo>
                  <a:cubicBezTo>
                    <a:pt x="-3151" y="-914"/>
                    <a:pt x="1840" y="-4510"/>
                    <a:pt x="7951" y="-5928"/>
                  </a:cubicBezTo>
                  <a:cubicBezTo>
                    <a:pt x="20356" y="-8793"/>
                    <a:pt x="32617" y="-1577"/>
                    <a:pt x="35337" y="10196"/>
                  </a:cubicBezTo>
                  <a:cubicBezTo>
                    <a:pt x="38065" y="21969"/>
                    <a:pt x="30217" y="33841"/>
                    <a:pt x="17819" y="3670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1" name="Forma Livre: Forma 2890">
              <a:extLst>
                <a:ext uri="{FF2B5EF4-FFF2-40B4-BE49-F238E27FC236}">
                  <a16:creationId xmlns:a16="http://schemas.microsoft.com/office/drawing/2014/main" id="{7338C3DA-C196-4DEF-80FE-B8F25742048D}"/>
                </a:ext>
              </a:extLst>
            </p:cNvPr>
            <p:cNvSpPr/>
            <p:nvPr/>
          </p:nvSpPr>
          <p:spPr>
            <a:xfrm flipV="1">
              <a:off x="8105822" y="1608349"/>
              <a:ext cx="107276" cy="48575"/>
            </a:xfrm>
            <a:custGeom>
              <a:avLst/>
              <a:gdLst>
                <a:gd name="connsiteX0" fmla="*/ 100620 w 107276"/>
                <a:gd name="connsiteY0" fmla="*/ 5395 h 48575"/>
                <a:gd name="connsiteX1" fmla="*/ 88093 w 107276"/>
                <a:gd name="connsiteY1" fmla="*/ 24345 h 48575"/>
                <a:gd name="connsiteX2" fmla="*/ 82431 w 107276"/>
                <a:gd name="connsiteY2" fmla="*/ 25656 h 48575"/>
                <a:gd name="connsiteX3" fmla="*/ 13684 w 107276"/>
                <a:gd name="connsiteY3" fmla="*/ 41559 h 48575"/>
                <a:gd name="connsiteX4" fmla="*/ -5892 w 107276"/>
                <a:gd name="connsiteY4" fmla="*/ 30030 h 48575"/>
                <a:gd name="connsiteX5" fmla="*/ 6635 w 107276"/>
                <a:gd name="connsiteY5" fmla="*/ 11087 h 48575"/>
                <a:gd name="connsiteX6" fmla="*/ 75390 w 107276"/>
                <a:gd name="connsiteY6" fmla="*/ -4816 h 48575"/>
                <a:gd name="connsiteX7" fmla="*/ 81044 w 107276"/>
                <a:gd name="connsiteY7" fmla="*/ -6127 h 48575"/>
                <a:gd name="connsiteX8" fmla="*/ 100620 w 107276"/>
                <a:gd name="connsiteY8" fmla="*/ 539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5">
                  <a:moveTo>
                    <a:pt x="100620" y="5395"/>
                  </a:moveTo>
                  <a:cubicBezTo>
                    <a:pt x="102563" y="13776"/>
                    <a:pt x="96924" y="22304"/>
                    <a:pt x="88093" y="24345"/>
                  </a:cubicBezTo>
                  <a:lnTo>
                    <a:pt x="82431" y="25656"/>
                  </a:lnTo>
                  <a:lnTo>
                    <a:pt x="13684" y="41559"/>
                  </a:lnTo>
                  <a:cubicBezTo>
                    <a:pt x="4860" y="43601"/>
                    <a:pt x="-3949" y="38412"/>
                    <a:pt x="-5892" y="30030"/>
                  </a:cubicBezTo>
                  <a:cubicBezTo>
                    <a:pt x="-7827" y="21656"/>
                    <a:pt x="-2196" y="13121"/>
                    <a:pt x="6635" y="11087"/>
                  </a:cubicBezTo>
                  <a:lnTo>
                    <a:pt x="75390" y="-4816"/>
                  </a:lnTo>
                  <a:lnTo>
                    <a:pt x="81044" y="-6127"/>
                  </a:lnTo>
                  <a:cubicBezTo>
                    <a:pt x="89868" y="-8169"/>
                    <a:pt x="98685" y="-2987"/>
                    <a:pt x="100620" y="539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2" name="Forma Livre: Forma 2891">
              <a:extLst>
                <a:ext uri="{FF2B5EF4-FFF2-40B4-BE49-F238E27FC236}">
                  <a16:creationId xmlns:a16="http://schemas.microsoft.com/office/drawing/2014/main" id="{F2BCF4BA-43DE-4E8D-9001-507D12084B9F}"/>
                </a:ext>
              </a:extLst>
            </p:cNvPr>
            <p:cNvSpPr/>
            <p:nvPr/>
          </p:nvSpPr>
          <p:spPr>
            <a:xfrm flipV="1">
              <a:off x="8410815" y="1183774"/>
              <a:ext cx="657003" cy="162717"/>
            </a:xfrm>
            <a:custGeom>
              <a:avLst/>
              <a:gdLst>
                <a:gd name="connsiteX0" fmla="*/ 643155 w 657003"/>
                <a:gd name="connsiteY0" fmla="*/ -7118 h 162717"/>
                <a:gd name="connsiteX1" fmla="*/ 641593 w 657003"/>
                <a:gd name="connsiteY1" fmla="*/ -6943 h 162717"/>
                <a:gd name="connsiteX2" fmla="*/ -1571 w 657003"/>
                <a:gd name="connsiteY2" fmla="*/ 141928 h 162717"/>
                <a:gd name="connsiteX3" fmla="*/ -6753 w 657003"/>
                <a:gd name="connsiteY3" fmla="*/ 150234 h 162717"/>
                <a:gd name="connsiteX4" fmla="*/ -16 w 657003"/>
                <a:gd name="connsiteY4" fmla="*/ 155599 h 162717"/>
                <a:gd name="connsiteX5" fmla="*/ 1553 w 657003"/>
                <a:gd name="connsiteY5" fmla="*/ 155416 h 162717"/>
                <a:gd name="connsiteX6" fmla="*/ 644710 w 657003"/>
                <a:gd name="connsiteY6" fmla="*/ 6544 h 162717"/>
                <a:gd name="connsiteX7" fmla="*/ 649891 w 657003"/>
                <a:gd name="connsiteY7" fmla="*/ -1762 h 162717"/>
                <a:gd name="connsiteX8" fmla="*/ 643155 w 657003"/>
                <a:gd name="connsiteY8" fmla="*/ -7118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3" h="162717">
                  <a:moveTo>
                    <a:pt x="643155" y="-7118"/>
                  </a:moveTo>
                  <a:cubicBezTo>
                    <a:pt x="642637" y="-7118"/>
                    <a:pt x="642111" y="-7058"/>
                    <a:pt x="641593" y="-6943"/>
                  </a:cubicBezTo>
                  <a:lnTo>
                    <a:pt x="-1571" y="141928"/>
                  </a:lnTo>
                  <a:cubicBezTo>
                    <a:pt x="-5297" y="142790"/>
                    <a:pt x="-7614" y="146508"/>
                    <a:pt x="-6753" y="150234"/>
                  </a:cubicBezTo>
                  <a:cubicBezTo>
                    <a:pt x="-6013" y="153434"/>
                    <a:pt x="-3164" y="155599"/>
                    <a:pt x="-16" y="155599"/>
                  </a:cubicBezTo>
                  <a:cubicBezTo>
                    <a:pt x="501" y="155599"/>
                    <a:pt x="1027" y="155538"/>
                    <a:pt x="1553" y="155416"/>
                  </a:cubicBezTo>
                  <a:lnTo>
                    <a:pt x="644710" y="6544"/>
                  </a:lnTo>
                  <a:cubicBezTo>
                    <a:pt x="648436" y="5683"/>
                    <a:pt x="650753" y="1965"/>
                    <a:pt x="649891" y="-1762"/>
                  </a:cubicBezTo>
                  <a:cubicBezTo>
                    <a:pt x="649152" y="-4954"/>
                    <a:pt x="646302" y="-7118"/>
                    <a:pt x="643155" y="-7118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3" name="Forma Livre: Forma 2892">
              <a:extLst>
                <a:ext uri="{FF2B5EF4-FFF2-40B4-BE49-F238E27FC236}">
                  <a16:creationId xmlns:a16="http://schemas.microsoft.com/office/drawing/2014/main" id="{18A8CD2A-B093-4D11-BFFB-B8DB10798176}"/>
                </a:ext>
              </a:extLst>
            </p:cNvPr>
            <p:cNvSpPr/>
            <p:nvPr/>
          </p:nvSpPr>
          <p:spPr>
            <a:xfrm flipV="1">
              <a:off x="8385946" y="1293144"/>
              <a:ext cx="657005" cy="162709"/>
            </a:xfrm>
            <a:custGeom>
              <a:avLst/>
              <a:gdLst>
                <a:gd name="connsiteX0" fmla="*/ 643181 w 657005"/>
                <a:gd name="connsiteY0" fmla="*/ -6956 h 162709"/>
                <a:gd name="connsiteX1" fmla="*/ 641619 w 657005"/>
                <a:gd name="connsiteY1" fmla="*/ -6780 h 162709"/>
                <a:gd name="connsiteX2" fmla="*/ -1538 w 657005"/>
                <a:gd name="connsiteY2" fmla="*/ 142091 h 162709"/>
                <a:gd name="connsiteX3" fmla="*/ -6727 w 657005"/>
                <a:gd name="connsiteY3" fmla="*/ 150397 h 162709"/>
                <a:gd name="connsiteX4" fmla="*/ 17 w 657005"/>
                <a:gd name="connsiteY4" fmla="*/ 155754 h 162709"/>
                <a:gd name="connsiteX5" fmla="*/ 1579 w 657005"/>
                <a:gd name="connsiteY5" fmla="*/ 155578 h 162709"/>
                <a:gd name="connsiteX6" fmla="*/ 644736 w 657005"/>
                <a:gd name="connsiteY6" fmla="*/ 6707 h 162709"/>
                <a:gd name="connsiteX7" fmla="*/ 649925 w 657005"/>
                <a:gd name="connsiteY7" fmla="*/ -1599 h 162709"/>
                <a:gd name="connsiteX8" fmla="*/ 643181 w 657005"/>
                <a:gd name="connsiteY8" fmla="*/ -6956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5" h="162709">
                  <a:moveTo>
                    <a:pt x="643181" y="-6956"/>
                  </a:moveTo>
                  <a:cubicBezTo>
                    <a:pt x="642663" y="-6956"/>
                    <a:pt x="642137" y="-6902"/>
                    <a:pt x="641619" y="-6780"/>
                  </a:cubicBezTo>
                  <a:lnTo>
                    <a:pt x="-1538" y="142091"/>
                  </a:lnTo>
                  <a:cubicBezTo>
                    <a:pt x="-5272" y="142952"/>
                    <a:pt x="-7580" y="146671"/>
                    <a:pt x="-6727" y="150397"/>
                  </a:cubicBezTo>
                  <a:cubicBezTo>
                    <a:pt x="-5988" y="153597"/>
                    <a:pt x="-3130" y="155754"/>
                    <a:pt x="17" y="155754"/>
                  </a:cubicBezTo>
                  <a:cubicBezTo>
                    <a:pt x="527" y="155754"/>
                    <a:pt x="1053" y="155700"/>
                    <a:pt x="1579" y="155578"/>
                  </a:cubicBezTo>
                  <a:lnTo>
                    <a:pt x="644736" y="6707"/>
                  </a:lnTo>
                  <a:cubicBezTo>
                    <a:pt x="648462" y="5846"/>
                    <a:pt x="650778" y="2127"/>
                    <a:pt x="649925" y="-1599"/>
                  </a:cubicBezTo>
                  <a:cubicBezTo>
                    <a:pt x="649178" y="-4800"/>
                    <a:pt x="646328" y="-6956"/>
                    <a:pt x="643181" y="-6956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4" name="Forma Livre: Forma 2893">
              <a:extLst>
                <a:ext uri="{FF2B5EF4-FFF2-40B4-BE49-F238E27FC236}">
                  <a16:creationId xmlns:a16="http://schemas.microsoft.com/office/drawing/2014/main" id="{F2F8E855-0D19-48BF-8E5A-E4172D44D07E}"/>
                </a:ext>
              </a:extLst>
            </p:cNvPr>
            <p:cNvSpPr/>
            <p:nvPr/>
          </p:nvSpPr>
          <p:spPr>
            <a:xfrm flipV="1">
              <a:off x="8361074" y="1402506"/>
              <a:ext cx="656998" cy="162709"/>
            </a:xfrm>
            <a:custGeom>
              <a:avLst/>
              <a:gdLst>
                <a:gd name="connsiteX0" fmla="*/ 643201 w 656998"/>
                <a:gd name="connsiteY0" fmla="*/ -6793 h 162709"/>
                <a:gd name="connsiteX1" fmla="*/ 641639 w 656998"/>
                <a:gd name="connsiteY1" fmla="*/ -6618 h 162709"/>
                <a:gd name="connsiteX2" fmla="*/ -1510 w 656998"/>
                <a:gd name="connsiteY2" fmla="*/ 142254 h 162709"/>
                <a:gd name="connsiteX3" fmla="*/ -6699 w 656998"/>
                <a:gd name="connsiteY3" fmla="*/ 150560 h 162709"/>
                <a:gd name="connsiteX4" fmla="*/ 45 w 656998"/>
                <a:gd name="connsiteY4" fmla="*/ 155916 h 162709"/>
                <a:gd name="connsiteX5" fmla="*/ 1607 w 656998"/>
                <a:gd name="connsiteY5" fmla="*/ 155741 h 162709"/>
                <a:gd name="connsiteX6" fmla="*/ 644764 w 656998"/>
                <a:gd name="connsiteY6" fmla="*/ 6869 h 162709"/>
                <a:gd name="connsiteX7" fmla="*/ 649946 w 656998"/>
                <a:gd name="connsiteY7" fmla="*/ -1436 h 162709"/>
                <a:gd name="connsiteX8" fmla="*/ 643201 w 656998"/>
                <a:gd name="connsiteY8" fmla="*/ -6793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998" h="162709">
                  <a:moveTo>
                    <a:pt x="643201" y="-6793"/>
                  </a:moveTo>
                  <a:cubicBezTo>
                    <a:pt x="642691" y="-6793"/>
                    <a:pt x="642166" y="-6740"/>
                    <a:pt x="641639" y="-6618"/>
                  </a:cubicBezTo>
                  <a:lnTo>
                    <a:pt x="-1510" y="142254"/>
                  </a:lnTo>
                  <a:cubicBezTo>
                    <a:pt x="-5236" y="143115"/>
                    <a:pt x="-7552" y="146833"/>
                    <a:pt x="-6699" y="150560"/>
                  </a:cubicBezTo>
                  <a:cubicBezTo>
                    <a:pt x="-5952" y="153760"/>
                    <a:pt x="-3103" y="155916"/>
                    <a:pt x="45" y="155916"/>
                  </a:cubicBezTo>
                  <a:cubicBezTo>
                    <a:pt x="563" y="155916"/>
                    <a:pt x="1081" y="155863"/>
                    <a:pt x="1607" y="155741"/>
                  </a:cubicBezTo>
                  <a:lnTo>
                    <a:pt x="644764" y="6869"/>
                  </a:lnTo>
                  <a:cubicBezTo>
                    <a:pt x="648490" y="6008"/>
                    <a:pt x="650799" y="2290"/>
                    <a:pt x="649946" y="-1436"/>
                  </a:cubicBezTo>
                  <a:cubicBezTo>
                    <a:pt x="649206" y="-4637"/>
                    <a:pt x="646357" y="-6793"/>
                    <a:pt x="643201" y="-6793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5" name="Forma Livre: Forma 2894">
              <a:extLst>
                <a:ext uri="{FF2B5EF4-FFF2-40B4-BE49-F238E27FC236}">
                  <a16:creationId xmlns:a16="http://schemas.microsoft.com/office/drawing/2014/main" id="{7236A8F2-E3F5-4638-A6D8-64EA293BFE9B}"/>
                </a:ext>
              </a:extLst>
            </p:cNvPr>
            <p:cNvSpPr/>
            <p:nvPr/>
          </p:nvSpPr>
          <p:spPr>
            <a:xfrm flipV="1">
              <a:off x="8336200" y="1511868"/>
              <a:ext cx="657003" cy="162709"/>
            </a:xfrm>
            <a:custGeom>
              <a:avLst/>
              <a:gdLst>
                <a:gd name="connsiteX0" fmla="*/ 643240 w 657003"/>
                <a:gd name="connsiteY0" fmla="*/ -6630 h 162709"/>
                <a:gd name="connsiteX1" fmla="*/ 641678 w 657003"/>
                <a:gd name="connsiteY1" fmla="*/ -6455 h 162709"/>
                <a:gd name="connsiteX2" fmla="*/ -1486 w 657003"/>
                <a:gd name="connsiteY2" fmla="*/ 142417 h 162709"/>
                <a:gd name="connsiteX3" fmla="*/ -6668 w 657003"/>
                <a:gd name="connsiteY3" fmla="*/ 150722 h 162709"/>
                <a:gd name="connsiteX4" fmla="*/ 68 w 657003"/>
                <a:gd name="connsiteY4" fmla="*/ 156079 h 162709"/>
                <a:gd name="connsiteX5" fmla="*/ 1630 w 657003"/>
                <a:gd name="connsiteY5" fmla="*/ 155904 h 162709"/>
                <a:gd name="connsiteX6" fmla="*/ 644795 w 657003"/>
                <a:gd name="connsiteY6" fmla="*/ 7032 h 162709"/>
                <a:gd name="connsiteX7" fmla="*/ 649976 w 657003"/>
                <a:gd name="connsiteY7" fmla="*/ -1274 h 162709"/>
                <a:gd name="connsiteX8" fmla="*/ 643240 w 657003"/>
                <a:gd name="connsiteY8" fmla="*/ -6630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3" h="162709">
                  <a:moveTo>
                    <a:pt x="643240" y="-6630"/>
                  </a:moveTo>
                  <a:cubicBezTo>
                    <a:pt x="642722" y="-6630"/>
                    <a:pt x="642196" y="-6577"/>
                    <a:pt x="641678" y="-6455"/>
                  </a:cubicBezTo>
                  <a:lnTo>
                    <a:pt x="-1486" y="142417"/>
                  </a:lnTo>
                  <a:cubicBezTo>
                    <a:pt x="-5212" y="143278"/>
                    <a:pt x="-7529" y="146996"/>
                    <a:pt x="-6668" y="150722"/>
                  </a:cubicBezTo>
                  <a:cubicBezTo>
                    <a:pt x="-5929" y="153922"/>
                    <a:pt x="-3079" y="156079"/>
                    <a:pt x="68" y="156079"/>
                  </a:cubicBezTo>
                  <a:cubicBezTo>
                    <a:pt x="586" y="156079"/>
                    <a:pt x="1112" y="156026"/>
                    <a:pt x="1630" y="155904"/>
                  </a:cubicBezTo>
                  <a:lnTo>
                    <a:pt x="644795" y="7032"/>
                  </a:lnTo>
                  <a:cubicBezTo>
                    <a:pt x="648521" y="6171"/>
                    <a:pt x="650837" y="2453"/>
                    <a:pt x="649976" y="-1274"/>
                  </a:cubicBezTo>
                  <a:cubicBezTo>
                    <a:pt x="649237" y="-4474"/>
                    <a:pt x="646387" y="-6630"/>
                    <a:pt x="643240" y="-6630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6" name="Forma Livre: Forma 2895">
              <a:extLst>
                <a:ext uri="{FF2B5EF4-FFF2-40B4-BE49-F238E27FC236}">
                  <a16:creationId xmlns:a16="http://schemas.microsoft.com/office/drawing/2014/main" id="{FEB8C4FF-8B52-42A0-99C2-57DF17ABF84D}"/>
                </a:ext>
              </a:extLst>
            </p:cNvPr>
            <p:cNvSpPr/>
            <p:nvPr/>
          </p:nvSpPr>
          <p:spPr>
            <a:xfrm flipV="1">
              <a:off x="8311331" y="1621230"/>
              <a:ext cx="657005" cy="162709"/>
            </a:xfrm>
            <a:custGeom>
              <a:avLst/>
              <a:gdLst>
                <a:gd name="connsiteX0" fmla="*/ 643266 w 657005"/>
                <a:gd name="connsiteY0" fmla="*/ -6468 h 162709"/>
                <a:gd name="connsiteX1" fmla="*/ 641704 w 657005"/>
                <a:gd name="connsiteY1" fmla="*/ -6292 h 162709"/>
                <a:gd name="connsiteX2" fmla="*/ 302706 w 657005"/>
                <a:gd name="connsiteY2" fmla="*/ 72178 h 162709"/>
                <a:gd name="connsiteX3" fmla="*/ 298447 w 657005"/>
                <a:gd name="connsiteY3" fmla="*/ 75615 h 162709"/>
                <a:gd name="connsiteX4" fmla="*/ 294652 w 657005"/>
                <a:gd name="connsiteY4" fmla="*/ 76468 h 162709"/>
                <a:gd name="connsiteX5" fmla="*/ 290050 w 657005"/>
                <a:gd name="connsiteY5" fmla="*/ 75104 h 162709"/>
                <a:gd name="connsiteX6" fmla="*/ -1453 w 657005"/>
                <a:gd name="connsiteY6" fmla="*/ 142579 h 162709"/>
                <a:gd name="connsiteX7" fmla="*/ -6642 w 657005"/>
                <a:gd name="connsiteY7" fmla="*/ 150885 h 162709"/>
                <a:gd name="connsiteX8" fmla="*/ 94 w 657005"/>
                <a:gd name="connsiteY8" fmla="*/ 156242 h 162709"/>
                <a:gd name="connsiteX9" fmla="*/ 1664 w 657005"/>
                <a:gd name="connsiteY9" fmla="*/ 156066 h 162709"/>
                <a:gd name="connsiteX10" fmla="*/ 644821 w 657005"/>
                <a:gd name="connsiteY10" fmla="*/ 7195 h 162709"/>
                <a:gd name="connsiteX11" fmla="*/ 650010 w 657005"/>
                <a:gd name="connsiteY11" fmla="*/ -1111 h 162709"/>
                <a:gd name="connsiteX12" fmla="*/ 643266 w 657005"/>
                <a:gd name="connsiteY12" fmla="*/ -6468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7005" h="162709">
                  <a:moveTo>
                    <a:pt x="643266" y="-6468"/>
                  </a:moveTo>
                  <a:cubicBezTo>
                    <a:pt x="642756" y="-6468"/>
                    <a:pt x="642230" y="-6415"/>
                    <a:pt x="641704" y="-6292"/>
                  </a:cubicBezTo>
                  <a:lnTo>
                    <a:pt x="302706" y="72178"/>
                  </a:lnTo>
                  <a:cubicBezTo>
                    <a:pt x="301693" y="73763"/>
                    <a:pt x="300169" y="74952"/>
                    <a:pt x="298447" y="75615"/>
                  </a:cubicBezTo>
                  <a:cubicBezTo>
                    <a:pt x="297266" y="76171"/>
                    <a:pt x="295963" y="76468"/>
                    <a:pt x="294652" y="76468"/>
                  </a:cubicBezTo>
                  <a:cubicBezTo>
                    <a:pt x="293083" y="76468"/>
                    <a:pt x="291490" y="76041"/>
                    <a:pt x="290050" y="75104"/>
                  </a:cubicBezTo>
                  <a:lnTo>
                    <a:pt x="-1453" y="142579"/>
                  </a:lnTo>
                  <a:cubicBezTo>
                    <a:pt x="-5187" y="143440"/>
                    <a:pt x="-7495" y="147159"/>
                    <a:pt x="-6642" y="150885"/>
                  </a:cubicBezTo>
                  <a:cubicBezTo>
                    <a:pt x="-5903" y="154085"/>
                    <a:pt x="-3053" y="156242"/>
                    <a:pt x="94" y="156242"/>
                  </a:cubicBezTo>
                  <a:cubicBezTo>
                    <a:pt x="612" y="156242"/>
                    <a:pt x="1138" y="156188"/>
                    <a:pt x="1664" y="156066"/>
                  </a:cubicBezTo>
                  <a:lnTo>
                    <a:pt x="644821" y="7195"/>
                  </a:lnTo>
                  <a:cubicBezTo>
                    <a:pt x="648547" y="6334"/>
                    <a:pt x="650863" y="2615"/>
                    <a:pt x="650010" y="-1111"/>
                  </a:cubicBezTo>
                  <a:cubicBezTo>
                    <a:pt x="649263" y="-4311"/>
                    <a:pt x="646413" y="-6468"/>
                    <a:pt x="643266" y="-6468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7" name="Forma Livre: Forma 2896">
              <a:extLst>
                <a:ext uri="{FF2B5EF4-FFF2-40B4-BE49-F238E27FC236}">
                  <a16:creationId xmlns:a16="http://schemas.microsoft.com/office/drawing/2014/main" id="{39222D78-FC61-4B3B-AA88-A3C45D46F985}"/>
                </a:ext>
              </a:extLst>
            </p:cNvPr>
            <p:cNvSpPr/>
            <p:nvPr/>
          </p:nvSpPr>
          <p:spPr>
            <a:xfrm flipV="1">
              <a:off x="8286460" y="1730592"/>
              <a:ext cx="656998" cy="162709"/>
            </a:xfrm>
            <a:custGeom>
              <a:avLst/>
              <a:gdLst>
                <a:gd name="connsiteX0" fmla="*/ 643294 w 656998"/>
                <a:gd name="connsiteY0" fmla="*/ -6305 h 162709"/>
                <a:gd name="connsiteX1" fmla="*/ 641724 w 656998"/>
                <a:gd name="connsiteY1" fmla="*/ -6130 h 162709"/>
                <a:gd name="connsiteX2" fmla="*/ 311733 w 656998"/>
                <a:gd name="connsiteY2" fmla="*/ 70253 h 162709"/>
                <a:gd name="connsiteX3" fmla="*/ 313882 w 656998"/>
                <a:gd name="connsiteY3" fmla="*/ 83969 h 162709"/>
                <a:gd name="connsiteX4" fmla="*/ 644841 w 656998"/>
                <a:gd name="connsiteY4" fmla="*/ 7357 h 162709"/>
                <a:gd name="connsiteX5" fmla="*/ 650030 w 656998"/>
                <a:gd name="connsiteY5" fmla="*/ -948 h 162709"/>
                <a:gd name="connsiteX6" fmla="*/ 643294 w 656998"/>
                <a:gd name="connsiteY6" fmla="*/ -6305 h 162709"/>
                <a:gd name="connsiteX7" fmla="*/ 239770 w 656998"/>
                <a:gd name="connsiteY7" fmla="*/ 86910 h 162709"/>
                <a:gd name="connsiteX8" fmla="*/ -1425 w 656998"/>
                <a:gd name="connsiteY8" fmla="*/ 142742 h 162709"/>
                <a:gd name="connsiteX9" fmla="*/ -6614 w 656998"/>
                <a:gd name="connsiteY9" fmla="*/ 151048 h 162709"/>
                <a:gd name="connsiteX10" fmla="*/ 130 w 656998"/>
                <a:gd name="connsiteY10" fmla="*/ 156404 h 162709"/>
                <a:gd name="connsiteX11" fmla="*/ 1692 w 656998"/>
                <a:gd name="connsiteY11" fmla="*/ 156229 h 162709"/>
                <a:gd name="connsiteX12" fmla="*/ 248983 w 656998"/>
                <a:gd name="connsiteY12" fmla="*/ 98988 h 162709"/>
                <a:gd name="connsiteX13" fmla="*/ 239770 w 656998"/>
                <a:gd name="connsiteY13" fmla="*/ 86910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8" h="162709">
                  <a:moveTo>
                    <a:pt x="643294" y="-6305"/>
                  </a:moveTo>
                  <a:cubicBezTo>
                    <a:pt x="642776" y="-6305"/>
                    <a:pt x="642250" y="-6252"/>
                    <a:pt x="641724" y="-6130"/>
                  </a:cubicBezTo>
                  <a:lnTo>
                    <a:pt x="311733" y="70253"/>
                  </a:lnTo>
                  <a:lnTo>
                    <a:pt x="313882" y="83969"/>
                  </a:lnTo>
                  <a:lnTo>
                    <a:pt x="644841" y="7357"/>
                  </a:lnTo>
                  <a:cubicBezTo>
                    <a:pt x="648575" y="6496"/>
                    <a:pt x="650884" y="2778"/>
                    <a:pt x="650030" y="-948"/>
                  </a:cubicBezTo>
                  <a:cubicBezTo>
                    <a:pt x="649291" y="-4149"/>
                    <a:pt x="646441" y="-6305"/>
                    <a:pt x="643294" y="-6305"/>
                  </a:cubicBezTo>
                  <a:moveTo>
                    <a:pt x="239770" y="86910"/>
                  </a:moveTo>
                  <a:lnTo>
                    <a:pt x="-1425" y="142742"/>
                  </a:lnTo>
                  <a:cubicBezTo>
                    <a:pt x="-5151" y="143603"/>
                    <a:pt x="-7468" y="147321"/>
                    <a:pt x="-6614" y="151048"/>
                  </a:cubicBezTo>
                  <a:cubicBezTo>
                    <a:pt x="-5867" y="154240"/>
                    <a:pt x="-3018" y="156404"/>
                    <a:pt x="130" y="156404"/>
                  </a:cubicBezTo>
                  <a:cubicBezTo>
                    <a:pt x="648" y="156404"/>
                    <a:pt x="1166" y="156351"/>
                    <a:pt x="1692" y="156229"/>
                  </a:cubicBezTo>
                  <a:lnTo>
                    <a:pt x="248983" y="98988"/>
                  </a:lnTo>
                  <a:lnTo>
                    <a:pt x="239770" y="86910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8" name="Forma Livre: Forma 2897">
              <a:extLst>
                <a:ext uri="{FF2B5EF4-FFF2-40B4-BE49-F238E27FC236}">
                  <a16:creationId xmlns:a16="http://schemas.microsoft.com/office/drawing/2014/main" id="{3D9DBB0A-4A16-4578-9766-4A1201CD57E8}"/>
                </a:ext>
              </a:extLst>
            </p:cNvPr>
            <p:cNvSpPr/>
            <p:nvPr/>
          </p:nvSpPr>
          <p:spPr>
            <a:xfrm flipV="1">
              <a:off x="8261593" y="1839954"/>
              <a:ext cx="656995" cy="162709"/>
            </a:xfrm>
            <a:custGeom>
              <a:avLst/>
              <a:gdLst>
                <a:gd name="connsiteX0" fmla="*/ 643317 w 656995"/>
                <a:gd name="connsiteY0" fmla="*/ -6142 h 162709"/>
                <a:gd name="connsiteX1" fmla="*/ 641755 w 656995"/>
                <a:gd name="connsiteY1" fmla="*/ -5967 h 162709"/>
                <a:gd name="connsiteX2" fmla="*/ 303672 w 656995"/>
                <a:gd name="connsiteY2" fmla="*/ 72290 h 162709"/>
                <a:gd name="connsiteX3" fmla="*/ 309189 w 656995"/>
                <a:gd name="connsiteY3" fmla="*/ 85221 h 162709"/>
                <a:gd name="connsiteX4" fmla="*/ 644872 w 656995"/>
                <a:gd name="connsiteY4" fmla="*/ 7520 h 162709"/>
                <a:gd name="connsiteX5" fmla="*/ 650053 w 656995"/>
                <a:gd name="connsiteY5" fmla="*/ -786 h 162709"/>
                <a:gd name="connsiteX6" fmla="*/ 643317 w 656995"/>
                <a:gd name="connsiteY6" fmla="*/ -6142 h 162709"/>
                <a:gd name="connsiteX7" fmla="*/ 211394 w 656995"/>
                <a:gd name="connsiteY7" fmla="*/ 93649 h 162709"/>
                <a:gd name="connsiteX8" fmla="*/ -1401 w 656995"/>
                <a:gd name="connsiteY8" fmla="*/ 142905 h 162709"/>
                <a:gd name="connsiteX9" fmla="*/ -6583 w 656995"/>
                <a:gd name="connsiteY9" fmla="*/ 151210 h 162709"/>
                <a:gd name="connsiteX10" fmla="*/ 153 w 656995"/>
                <a:gd name="connsiteY10" fmla="*/ 156567 h 162709"/>
                <a:gd name="connsiteX11" fmla="*/ 1715 w 656995"/>
                <a:gd name="connsiteY11" fmla="*/ 156392 h 162709"/>
                <a:gd name="connsiteX12" fmla="*/ 216918 w 656995"/>
                <a:gd name="connsiteY12" fmla="*/ 106580 h 162709"/>
                <a:gd name="connsiteX13" fmla="*/ 211394 w 656995"/>
                <a:gd name="connsiteY13" fmla="*/ 93649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5" h="162709">
                  <a:moveTo>
                    <a:pt x="643317" y="-6142"/>
                  </a:moveTo>
                  <a:cubicBezTo>
                    <a:pt x="642799" y="-6142"/>
                    <a:pt x="642273" y="-6089"/>
                    <a:pt x="641755" y="-5967"/>
                  </a:cubicBezTo>
                  <a:lnTo>
                    <a:pt x="303672" y="72290"/>
                  </a:lnTo>
                  <a:lnTo>
                    <a:pt x="309189" y="85221"/>
                  </a:lnTo>
                  <a:lnTo>
                    <a:pt x="644872" y="7520"/>
                  </a:lnTo>
                  <a:cubicBezTo>
                    <a:pt x="648598" y="6659"/>
                    <a:pt x="650914" y="2941"/>
                    <a:pt x="650053" y="-786"/>
                  </a:cubicBezTo>
                  <a:cubicBezTo>
                    <a:pt x="649314" y="-3986"/>
                    <a:pt x="646464" y="-6142"/>
                    <a:pt x="643317" y="-6142"/>
                  </a:cubicBezTo>
                  <a:moveTo>
                    <a:pt x="211394" y="93649"/>
                  </a:moveTo>
                  <a:lnTo>
                    <a:pt x="-1401" y="142905"/>
                  </a:lnTo>
                  <a:cubicBezTo>
                    <a:pt x="-5128" y="143765"/>
                    <a:pt x="-7444" y="147484"/>
                    <a:pt x="-6583" y="151210"/>
                  </a:cubicBezTo>
                  <a:cubicBezTo>
                    <a:pt x="-5844" y="154410"/>
                    <a:pt x="-2994" y="156567"/>
                    <a:pt x="153" y="156567"/>
                  </a:cubicBezTo>
                  <a:cubicBezTo>
                    <a:pt x="671" y="156567"/>
                    <a:pt x="1197" y="156514"/>
                    <a:pt x="1715" y="156392"/>
                  </a:cubicBezTo>
                  <a:lnTo>
                    <a:pt x="216918" y="106580"/>
                  </a:lnTo>
                  <a:lnTo>
                    <a:pt x="211394" y="9364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9" name="Forma Livre: Forma 2898">
              <a:extLst>
                <a:ext uri="{FF2B5EF4-FFF2-40B4-BE49-F238E27FC236}">
                  <a16:creationId xmlns:a16="http://schemas.microsoft.com/office/drawing/2014/main" id="{4E23D85F-4B5C-478A-80D4-3FF63BD97235}"/>
                </a:ext>
              </a:extLst>
            </p:cNvPr>
            <p:cNvSpPr/>
            <p:nvPr/>
          </p:nvSpPr>
          <p:spPr>
            <a:xfrm flipV="1">
              <a:off x="8236716" y="1949316"/>
              <a:ext cx="657005" cy="162709"/>
            </a:xfrm>
            <a:custGeom>
              <a:avLst/>
              <a:gdLst>
                <a:gd name="connsiteX0" fmla="*/ 643351 w 657005"/>
                <a:gd name="connsiteY0" fmla="*/ -5980 h 162709"/>
                <a:gd name="connsiteX1" fmla="*/ 641789 w 657005"/>
                <a:gd name="connsiteY1" fmla="*/ -5805 h 162709"/>
                <a:gd name="connsiteX2" fmla="*/ 283848 w 657005"/>
                <a:gd name="connsiteY2" fmla="*/ 77048 h 162709"/>
                <a:gd name="connsiteX3" fmla="*/ 289373 w 657005"/>
                <a:gd name="connsiteY3" fmla="*/ 89979 h 162709"/>
                <a:gd name="connsiteX4" fmla="*/ 644906 w 657005"/>
                <a:gd name="connsiteY4" fmla="*/ 7683 h 162709"/>
                <a:gd name="connsiteX5" fmla="*/ 650095 w 657005"/>
                <a:gd name="connsiteY5" fmla="*/ -623 h 162709"/>
                <a:gd name="connsiteX6" fmla="*/ 643351 w 657005"/>
                <a:gd name="connsiteY6" fmla="*/ -5980 h 162709"/>
                <a:gd name="connsiteX7" fmla="*/ 191578 w 657005"/>
                <a:gd name="connsiteY7" fmla="*/ 98406 h 162709"/>
                <a:gd name="connsiteX8" fmla="*/ -1368 w 657005"/>
                <a:gd name="connsiteY8" fmla="*/ 143067 h 162709"/>
                <a:gd name="connsiteX9" fmla="*/ -6557 w 657005"/>
                <a:gd name="connsiteY9" fmla="*/ 151373 h 162709"/>
                <a:gd name="connsiteX10" fmla="*/ 187 w 657005"/>
                <a:gd name="connsiteY10" fmla="*/ 156730 h 162709"/>
                <a:gd name="connsiteX11" fmla="*/ 1749 w 657005"/>
                <a:gd name="connsiteY11" fmla="*/ 156554 h 162709"/>
                <a:gd name="connsiteX12" fmla="*/ 197095 w 657005"/>
                <a:gd name="connsiteY12" fmla="*/ 111337 h 162709"/>
                <a:gd name="connsiteX13" fmla="*/ 191578 w 657005"/>
                <a:gd name="connsiteY13" fmla="*/ 98406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5" h="162709">
                  <a:moveTo>
                    <a:pt x="643351" y="-5980"/>
                  </a:moveTo>
                  <a:cubicBezTo>
                    <a:pt x="642833" y="-5980"/>
                    <a:pt x="642315" y="-5927"/>
                    <a:pt x="641789" y="-5805"/>
                  </a:cubicBezTo>
                  <a:lnTo>
                    <a:pt x="283848" y="77048"/>
                  </a:lnTo>
                  <a:lnTo>
                    <a:pt x="289373" y="89979"/>
                  </a:lnTo>
                  <a:lnTo>
                    <a:pt x="644906" y="7683"/>
                  </a:lnTo>
                  <a:cubicBezTo>
                    <a:pt x="648632" y="6822"/>
                    <a:pt x="650948" y="3103"/>
                    <a:pt x="650095" y="-623"/>
                  </a:cubicBezTo>
                  <a:cubicBezTo>
                    <a:pt x="649348" y="-3823"/>
                    <a:pt x="646498" y="-5980"/>
                    <a:pt x="643351" y="-5980"/>
                  </a:cubicBezTo>
                  <a:moveTo>
                    <a:pt x="191578" y="98406"/>
                  </a:moveTo>
                  <a:lnTo>
                    <a:pt x="-1368" y="143067"/>
                  </a:lnTo>
                  <a:cubicBezTo>
                    <a:pt x="-5102" y="143928"/>
                    <a:pt x="-7410" y="147647"/>
                    <a:pt x="-6557" y="151373"/>
                  </a:cubicBezTo>
                  <a:cubicBezTo>
                    <a:pt x="-5818" y="154573"/>
                    <a:pt x="-2968" y="156730"/>
                    <a:pt x="187" y="156730"/>
                  </a:cubicBezTo>
                  <a:cubicBezTo>
                    <a:pt x="697" y="156730"/>
                    <a:pt x="1223" y="156676"/>
                    <a:pt x="1749" y="156554"/>
                  </a:cubicBezTo>
                  <a:lnTo>
                    <a:pt x="197095" y="111337"/>
                  </a:lnTo>
                  <a:lnTo>
                    <a:pt x="191578" y="98406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0" name="Forma Livre: Forma 2899">
              <a:extLst>
                <a:ext uri="{FF2B5EF4-FFF2-40B4-BE49-F238E27FC236}">
                  <a16:creationId xmlns:a16="http://schemas.microsoft.com/office/drawing/2014/main" id="{BEB3DDF3-70B0-45E0-BF0A-ED8411205F4D}"/>
                </a:ext>
              </a:extLst>
            </p:cNvPr>
            <p:cNvSpPr/>
            <p:nvPr/>
          </p:nvSpPr>
          <p:spPr>
            <a:xfrm flipV="1">
              <a:off x="8211845" y="2058678"/>
              <a:ext cx="657000" cy="162717"/>
            </a:xfrm>
            <a:custGeom>
              <a:avLst/>
              <a:gdLst>
                <a:gd name="connsiteX0" fmla="*/ 643379 w 657000"/>
                <a:gd name="connsiteY0" fmla="*/ -5817 h 162717"/>
                <a:gd name="connsiteX1" fmla="*/ 641809 w 657000"/>
                <a:gd name="connsiteY1" fmla="*/ -5634 h 162717"/>
                <a:gd name="connsiteX2" fmla="*/ 264018 w 657000"/>
                <a:gd name="connsiteY2" fmla="*/ 81813 h 162717"/>
                <a:gd name="connsiteX3" fmla="*/ 269543 w 657000"/>
                <a:gd name="connsiteY3" fmla="*/ 94744 h 162717"/>
                <a:gd name="connsiteX4" fmla="*/ 644926 w 657000"/>
                <a:gd name="connsiteY4" fmla="*/ 7853 h 162717"/>
                <a:gd name="connsiteX5" fmla="*/ 650115 w 657000"/>
                <a:gd name="connsiteY5" fmla="*/ -453 h 162717"/>
                <a:gd name="connsiteX6" fmla="*/ 643379 w 657000"/>
                <a:gd name="connsiteY6" fmla="*/ -5817 h 162717"/>
                <a:gd name="connsiteX7" fmla="*/ 171748 w 657000"/>
                <a:gd name="connsiteY7" fmla="*/ 103164 h 162717"/>
                <a:gd name="connsiteX8" fmla="*/ -1340 w 657000"/>
                <a:gd name="connsiteY8" fmla="*/ 143230 h 162717"/>
                <a:gd name="connsiteX9" fmla="*/ -6529 w 657000"/>
                <a:gd name="connsiteY9" fmla="*/ 151536 h 162717"/>
                <a:gd name="connsiteX10" fmla="*/ 214 w 657000"/>
                <a:gd name="connsiteY10" fmla="*/ 156900 h 162717"/>
                <a:gd name="connsiteX11" fmla="*/ 1777 w 657000"/>
                <a:gd name="connsiteY11" fmla="*/ 156717 h 162717"/>
                <a:gd name="connsiteX12" fmla="*/ 177265 w 657000"/>
                <a:gd name="connsiteY12" fmla="*/ 116103 h 162717"/>
                <a:gd name="connsiteX13" fmla="*/ 171748 w 657000"/>
                <a:gd name="connsiteY13" fmla="*/ 103164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0" h="162717">
                  <a:moveTo>
                    <a:pt x="643379" y="-5817"/>
                  </a:moveTo>
                  <a:cubicBezTo>
                    <a:pt x="642861" y="-5817"/>
                    <a:pt x="642335" y="-5756"/>
                    <a:pt x="641809" y="-5634"/>
                  </a:cubicBezTo>
                  <a:lnTo>
                    <a:pt x="264018" y="81813"/>
                  </a:lnTo>
                  <a:lnTo>
                    <a:pt x="269543" y="94744"/>
                  </a:lnTo>
                  <a:lnTo>
                    <a:pt x="644926" y="7853"/>
                  </a:lnTo>
                  <a:cubicBezTo>
                    <a:pt x="648659" y="6992"/>
                    <a:pt x="650976" y="3274"/>
                    <a:pt x="650115" y="-453"/>
                  </a:cubicBezTo>
                  <a:cubicBezTo>
                    <a:pt x="649376" y="-3653"/>
                    <a:pt x="646526" y="-5817"/>
                    <a:pt x="643379" y="-5817"/>
                  </a:cubicBezTo>
                  <a:moveTo>
                    <a:pt x="171748" y="103164"/>
                  </a:moveTo>
                  <a:lnTo>
                    <a:pt x="-1340" y="143230"/>
                  </a:lnTo>
                  <a:cubicBezTo>
                    <a:pt x="-5066" y="144091"/>
                    <a:pt x="-7383" y="147810"/>
                    <a:pt x="-6529" y="151536"/>
                  </a:cubicBezTo>
                  <a:cubicBezTo>
                    <a:pt x="-5782" y="154736"/>
                    <a:pt x="-2933" y="156900"/>
                    <a:pt x="214" y="156900"/>
                  </a:cubicBezTo>
                  <a:cubicBezTo>
                    <a:pt x="732" y="156900"/>
                    <a:pt x="1251" y="156839"/>
                    <a:pt x="1777" y="156717"/>
                  </a:cubicBezTo>
                  <a:lnTo>
                    <a:pt x="177265" y="116103"/>
                  </a:lnTo>
                  <a:lnTo>
                    <a:pt x="171748" y="103164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1" name="Forma Livre: Forma 2900">
              <a:extLst>
                <a:ext uri="{FF2B5EF4-FFF2-40B4-BE49-F238E27FC236}">
                  <a16:creationId xmlns:a16="http://schemas.microsoft.com/office/drawing/2014/main" id="{82F5ECF3-07F0-48EC-805C-65FDAD918226}"/>
                </a:ext>
              </a:extLst>
            </p:cNvPr>
            <p:cNvSpPr/>
            <p:nvPr/>
          </p:nvSpPr>
          <p:spPr>
            <a:xfrm flipV="1">
              <a:off x="8186978" y="2168040"/>
              <a:ext cx="657000" cy="162717"/>
            </a:xfrm>
            <a:custGeom>
              <a:avLst/>
              <a:gdLst>
                <a:gd name="connsiteX0" fmla="*/ 643402 w 657000"/>
                <a:gd name="connsiteY0" fmla="*/ -5654 h 162717"/>
                <a:gd name="connsiteX1" fmla="*/ 641841 w 657000"/>
                <a:gd name="connsiteY1" fmla="*/ -5471 h 162717"/>
                <a:gd name="connsiteX2" fmla="*/ 244184 w 657000"/>
                <a:gd name="connsiteY2" fmla="*/ 86570 h 162717"/>
                <a:gd name="connsiteX3" fmla="*/ 249708 w 657000"/>
                <a:gd name="connsiteY3" fmla="*/ 99501 h 162717"/>
                <a:gd name="connsiteX4" fmla="*/ 644957 w 657000"/>
                <a:gd name="connsiteY4" fmla="*/ 8016 h 162717"/>
                <a:gd name="connsiteX5" fmla="*/ 650146 w 657000"/>
                <a:gd name="connsiteY5" fmla="*/ -290 h 162717"/>
                <a:gd name="connsiteX6" fmla="*/ 643402 w 657000"/>
                <a:gd name="connsiteY6" fmla="*/ -5654 h 162717"/>
                <a:gd name="connsiteX7" fmla="*/ 151914 w 657000"/>
                <a:gd name="connsiteY7" fmla="*/ 107929 h 162717"/>
                <a:gd name="connsiteX8" fmla="*/ -1316 w 657000"/>
                <a:gd name="connsiteY8" fmla="*/ 143392 h 162717"/>
                <a:gd name="connsiteX9" fmla="*/ -6498 w 657000"/>
                <a:gd name="connsiteY9" fmla="*/ 151698 h 162717"/>
                <a:gd name="connsiteX10" fmla="*/ 238 w 657000"/>
                <a:gd name="connsiteY10" fmla="*/ 157063 h 162717"/>
                <a:gd name="connsiteX11" fmla="*/ 1808 w 657000"/>
                <a:gd name="connsiteY11" fmla="*/ 156880 h 162717"/>
                <a:gd name="connsiteX12" fmla="*/ 157431 w 657000"/>
                <a:gd name="connsiteY12" fmla="*/ 120860 h 162717"/>
                <a:gd name="connsiteX13" fmla="*/ 151914 w 657000"/>
                <a:gd name="connsiteY13" fmla="*/ 107929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0" h="162717">
                  <a:moveTo>
                    <a:pt x="643402" y="-5654"/>
                  </a:moveTo>
                  <a:cubicBezTo>
                    <a:pt x="642884" y="-5654"/>
                    <a:pt x="642358" y="-5593"/>
                    <a:pt x="641841" y="-5471"/>
                  </a:cubicBezTo>
                  <a:lnTo>
                    <a:pt x="244184" y="86570"/>
                  </a:lnTo>
                  <a:lnTo>
                    <a:pt x="249708" y="99501"/>
                  </a:lnTo>
                  <a:lnTo>
                    <a:pt x="644957" y="8016"/>
                  </a:lnTo>
                  <a:cubicBezTo>
                    <a:pt x="648683" y="7155"/>
                    <a:pt x="651000" y="3436"/>
                    <a:pt x="650146" y="-290"/>
                  </a:cubicBezTo>
                  <a:cubicBezTo>
                    <a:pt x="649400" y="-3490"/>
                    <a:pt x="646549" y="-5654"/>
                    <a:pt x="643402" y="-5654"/>
                  </a:cubicBezTo>
                  <a:moveTo>
                    <a:pt x="151914" y="107929"/>
                  </a:moveTo>
                  <a:lnTo>
                    <a:pt x="-1316" y="143392"/>
                  </a:lnTo>
                  <a:cubicBezTo>
                    <a:pt x="-5043" y="144254"/>
                    <a:pt x="-7359" y="147972"/>
                    <a:pt x="-6498" y="151698"/>
                  </a:cubicBezTo>
                  <a:cubicBezTo>
                    <a:pt x="-5759" y="154899"/>
                    <a:pt x="-2909" y="157063"/>
                    <a:pt x="238" y="157063"/>
                  </a:cubicBezTo>
                  <a:cubicBezTo>
                    <a:pt x="756" y="157063"/>
                    <a:pt x="1282" y="157002"/>
                    <a:pt x="1808" y="156880"/>
                  </a:cubicBezTo>
                  <a:lnTo>
                    <a:pt x="157431" y="120860"/>
                  </a:lnTo>
                  <a:lnTo>
                    <a:pt x="151914" y="10792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2" name="Forma Livre: Forma 2901">
              <a:extLst>
                <a:ext uri="{FF2B5EF4-FFF2-40B4-BE49-F238E27FC236}">
                  <a16:creationId xmlns:a16="http://schemas.microsoft.com/office/drawing/2014/main" id="{5F0D0FE1-7040-499A-8574-1CB3D7EE3D0F}"/>
                </a:ext>
              </a:extLst>
            </p:cNvPr>
            <p:cNvSpPr/>
            <p:nvPr/>
          </p:nvSpPr>
          <p:spPr>
            <a:xfrm flipV="1">
              <a:off x="8162101" y="2277402"/>
              <a:ext cx="657006" cy="162716"/>
            </a:xfrm>
            <a:custGeom>
              <a:avLst/>
              <a:gdLst>
                <a:gd name="connsiteX0" fmla="*/ 643436 w 657006"/>
                <a:gd name="connsiteY0" fmla="*/ -5492 h 162716"/>
                <a:gd name="connsiteX1" fmla="*/ 641874 w 657006"/>
                <a:gd name="connsiteY1" fmla="*/ -5317 h 162716"/>
                <a:gd name="connsiteX2" fmla="*/ 224367 w 657006"/>
                <a:gd name="connsiteY2" fmla="*/ 91327 h 162716"/>
                <a:gd name="connsiteX3" fmla="*/ 229884 w 657006"/>
                <a:gd name="connsiteY3" fmla="*/ 104259 h 162716"/>
                <a:gd name="connsiteX4" fmla="*/ 644990 w 657006"/>
                <a:gd name="connsiteY4" fmla="*/ 8171 h 162716"/>
                <a:gd name="connsiteX5" fmla="*/ 650180 w 657006"/>
                <a:gd name="connsiteY5" fmla="*/ -135 h 162716"/>
                <a:gd name="connsiteX6" fmla="*/ 643436 w 657006"/>
                <a:gd name="connsiteY6" fmla="*/ -5492 h 162716"/>
                <a:gd name="connsiteX7" fmla="*/ 132089 w 657006"/>
                <a:gd name="connsiteY7" fmla="*/ 112686 h 162716"/>
                <a:gd name="connsiteX8" fmla="*/ -1283 w 657006"/>
                <a:gd name="connsiteY8" fmla="*/ 143555 h 162716"/>
                <a:gd name="connsiteX9" fmla="*/ -6472 w 657006"/>
                <a:gd name="connsiteY9" fmla="*/ 151861 h 162716"/>
                <a:gd name="connsiteX10" fmla="*/ 272 w 657006"/>
                <a:gd name="connsiteY10" fmla="*/ 157225 h 162716"/>
                <a:gd name="connsiteX11" fmla="*/ 1833 w 657006"/>
                <a:gd name="connsiteY11" fmla="*/ 157042 h 162716"/>
                <a:gd name="connsiteX12" fmla="*/ 137614 w 657006"/>
                <a:gd name="connsiteY12" fmla="*/ 125617 h 162716"/>
                <a:gd name="connsiteX13" fmla="*/ 132089 w 657006"/>
                <a:gd name="connsiteY13" fmla="*/ 112686 h 16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6" h="162716">
                  <a:moveTo>
                    <a:pt x="643436" y="-5492"/>
                  </a:moveTo>
                  <a:cubicBezTo>
                    <a:pt x="642918" y="-5492"/>
                    <a:pt x="642400" y="-5439"/>
                    <a:pt x="641874" y="-5317"/>
                  </a:cubicBezTo>
                  <a:lnTo>
                    <a:pt x="224367" y="91327"/>
                  </a:lnTo>
                  <a:lnTo>
                    <a:pt x="229884" y="104259"/>
                  </a:lnTo>
                  <a:lnTo>
                    <a:pt x="644990" y="8171"/>
                  </a:lnTo>
                  <a:cubicBezTo>
                    <a:pt x="648717" y="7310"/>
                    <a:pt x="651033" y="3591"/>
                    <a:pt x="650180" y="-135"/>
                  </a:cubicBezTo>
                  <a:cubicBezTo>
                    <a:pt x="649433" y="-3328"/>
                    <a:pt x="646583" y="-5492"/>
                    <a:pt x="643436" y="-5492"/>
                  </a:cubicBezTo>
                  <a:moveTo>
                    <a:pt x="132089" y="112686"/>
                  </a:moveTo>
                  <a:lnTo>
                    <a:pt x="-1283" y="143555"/>
                  </a:lnTo>
                  <a:cubicBezTo>
                    <a:pt x="-5017" y="144416"/>
                    <a:pt x="-7326" y="148135"/>
                    <a:pt x="-6472" y="151861"/>
                  </a:cubicBezTo>
                  <a:cubicBezTo>
                    <a:pt x="-5733" y="155061"/>
                    <a:pt x="-2875" y="157225"/>
                    <a:pt x="272" y="157225"/>
                  </a:cubicBezTo>
                  <a:cubicBezTo>
                    <a:pt x="790" y="157225"/>
                    <a:pt x="1308" y="157164"/>
                    <a:pt x="1833" y="157042"/>
                  </a:cubicBezTo>
                  <a:lnTo>
                    <a:pt x="137614" y="125617"/>
                  </a:lnTo>
                  <a:lnTo>
                    <a:pt x="132089" y="112686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3" name="Forma Livre: Forma 2902">
              <a:extLst>
                <a:ext uri="{FF2B5EF4-FFF2-40B4-BE49-F238E27FC236}">
                  <a16:creationId xmlns:a16="http://schemas.microsoft.com/office/drawing/2014/main" id="{0439B91E-E634-42E5-B620-01A696AE7B5A}"/>
                </a:ext>
              </a:extLst>
            </p:cNvPr>
            <p:cNvSpPr/>
            <p:nvPr/>
          </p:nvSpPr>
          <p:spPr>
            <a:xfrm flipV="1">
              <a:off x="8137230" y="2386771"/>
              <a:ext cx="656998" cy="162709"/>
            </a:xfrm>
            <a:custGeom>
              <a:avLst/>
              <a:gdLst>
                <a:gd name="connsiteX0" fmla="*/ 643456 w 656998"/>
                <a:gd name="connsiteY0" fmla="*/ -5329 h 162709"/>
                <a:gd name="connsiteX1" fmla="*/ 641894 w 656998"/>
                <a:gd name="connsiteY1" fmla="*/ -5154 h 162709"/>
                <a:gd name="connsiteX2" fmla="*/ 204538 w 656998"/>
                <a:gd name="connsiteY2" fmla="*/ 96085 h 162709"/>
                <a:gd name="connsiteX3" fmla="*/ 210055 w 656998"/>
                <a:gd name="connsiteY3" fmla="*/ 109016 h 162709"/>
                <a:gd name="connsiteX4" fmla="*/ 645011 w 656998"/>
                <a:gd name="connsiteY4" fmla="*/ 8333 h 162709"/>
                <a:gd name="connsiteX5" fmla="*/ 650200 w 656998"/>
                <a:gd name="connsiteY5" fmla="*/ 28 h 162709"/>
                <a:gd name="connsiteX6" fmla="*/ 643456 w 656998"/>
                <a:gd name="connsiteY6" fmla="*/ -5329 h 162709"/>
                <a:gd name="connsiteX7" fmla="*/ 112260 w 656998"/>
                <a:gd name="connsiteY7" fmla="*/ 117444 h 162709"/>
                <a:gd name="connsiteX8" fmla="*/ -1255 w 656998"/>
                <a:gd name="connsiteY8" fmla="*/ 143717 h 162709"/>
                <a:gd name="connsiteX9" fmla="*/ -6444 w 656998"/>
                <a:gd name="connsiteY9" fmla="*/ 152023 h 162709"/>
                <a:gd name="connsiteX10" fmla="*/ 299 w 656998"/>
                <a:gd name="connsiteY10" fmla="*/ 157380 h 162709"/>
                <a:gd name="connsiteX11" fmla="*/ 1862 w 656998"/>
                <a:gd name="connsiteY11" fmla="*/ 157205 h 162709"/>
                <a:gd name="connsiteX12" fmla="*/ 117784 w 656998"/>
                <a:gd name="connsiteY12" fmla="*/ 130375 h 162709"/>
                <a:gd name="connsiteX13" fmla="*/ 112260 w 656998"/>
                <a:gd name="connsiteY13" fmla="*/ 117444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8" h="162709">
                  <a:moveTo>
                    <a:pt x="643456" y="-5329"/>
                  </a:moveTo>
                  <a:cubicBezTo>
                    <a:pt x="642946" y="-5329"/>
                    <a:pt x="642420" y="-5276"/>
                    <a:pt x="641894" y="-5154"/>
                  </a:cubicBezTo>
                  <a:lnTo>
                    <a:pt x="204538" y="96085"/>
                  </a:lnTo>
                  <a:lnTo>
                    <a:pt x="210055" y="109016"/>
                  </a:lnTo>
                  <a:lnTo>
                    <a:pt x="645011" y="8333"/>
                  </a:lnTo>
                  <a:cubicBezTo>
                    <a:pt x="648744" y="7472"/>
                    <a:pt x="651054" y="3754"/>
                    <a:pt x="650200" y="28"/>
                  </a:cubicBezTo>
                  <a:cubicBezTo>
                    <a:pt x="649461" y="-3165"/>
                    <a:pt x="646603" y="-5329"/>
                    <a:pt x="643456" y="-5329"/>
                  </a:cubicBezTo>
                  <a:moveTo>
                    <a:pt x="112260" y="117444"/>
                  </a:moveTo>
                  <a:lnTo>
                    <a:pt x="-1255" y="143717"/>
                  </a:lnTo>
                  <a:cubicBezTo>
                    <a:pt x="-4981" y="144579"/>
                    <a:pt x="-7298" y="148297"/>
                    <a:pt x="-6444" y="152023"/>
                  </a:cubicBezTo>
                  <a:cubicBezTo>
                    <a:pt x="-5698" y="155224"/>
                    <a:pt x="-2848" y="157380"/>
                    <a:pt x="299" y="157380"/>
                  </a:cubicBezTo>
                  <a:cubicBezTo>
                    <a:pt x="818" y="157380"/>
                    <a:pt x="1336" y="157327"/>
                    <a:pt x="1862" y="157205"/>
                  </a:cubicBezTo>
                  <a:lnTo>
                    <a:pt x="117784" y="130375"/>
                  </a:lnTo>
                  <a:lnTo>
                    <a:pt x="112260" y="117444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4" name="Forma Livre: Forma 2903">
              <a:extLst>
                <a:ext uri="{FF2B5EF4-FFF2-40B4-BE49-F238E27FC236}">
                  <a16:creationId xmlns:a16="http://schemas.microsoft.com/office/drawing/2014/main" id="{7F4ED5BB-EEEB-4A22-87C6-5A92FFA41319}"/>
                </a:ext>
              </a:extLst>
            </p:cNvPr>
            <p:cNvSpPr/>
            <p:nvPr/>
          </p:nvSpPr>
          <p:spPr>
            <a:xfrm flipV="1">
              <a:off x="8112363" y="2496133"/>
              <a:ext cx="656995" cy="162709"/>
            </a:xfrm>
            <a:custGeom>
              <a:avLst/>
              <a:gdLst>
                <a:gd name="connsiteX0" fmla="*/ 643487 w 656995"/>
                <a:gd name="connsiteY0" fmla="*/ -5166 h 162709"/>
                <a:gd name="connsiteX1" fmla="*/ 641925 w 656995"/>
                <a:gd name="connsiteY1" fmla="*/ -4991 h 162709"/>
                <a:gd name="connsiteX2" fmla="*/ 184703 w 656995"/>
                <a:gd name="connsiteY2" fmla="*/ 100842 h 162709"/>
                <a:gd name="connsiteX3" fmla="*/ 190228 w 656995"/>
                <a:gd name="connsiteY3" fmla="*/ 113774 h 162709"/>
                <a:gd name="connsiteX4" fmla="*/ 645042 w 656995"/>
                <a:gd name="connsiteY4" fmla="*/ 8496 h 162709"/>
                <a:gd name="connsiteX5" fmla="*/ 650223 w 656995"/>
                <a:gd name="connsiteY5" fmla="*/ 190 h 162709"/>
                <a:gd name="connsiteX6" fmla="*/ 643487 w 656995"/>
                <a:gd name="connsiteY6" fmla="*/ -5166 h 162709"/>
                <a:gd name="connsiteX7" fmla="*/ 92433 w 656995"/>
                <a:gd name="connsiteY7" fmla="*/ 122201 h 162709"/>
                <a:gd name="connsiteX8" fmla="*/ -1232 w 656995"/>
                <a:gd name="connsiteY8" fmla="*/ 143880 h 162709"/>
                <a:gd name="connsiteX9" fmla="*/ -6413 w 656995"/>
                <a:gd name="connsiteY9" fmla="*/ 152186 h 162709"/>
                <a:gd name="connsiteX10" fmla="*/ 323 w 656995"/>
                <a:gd name="connsiteY10" fmla="*/ 157543 h 162709"/>
                <a:gd name="connsiteX11" fmla="*/ 1892 w 656995"/>
                <a:gd name="connsiteY11" fmla="*/ 157368 h 162709"/>
                <a:gd name="connsiteX12" fmla="*/ 97950 w 656995"/>
                <a:gd name="connsiteY12" fmla="*/ 135132 h 162709"/>
                <a:gd name="connsiteX13" fmla="*/ 92433 w 656995"/>
                <a:gd name="connsiteY13" fmla="*/ 122201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5" h="162709">
                  <a:moveTo>
                    <a:pt x="643487" y="-5166"/>
                  </a:moveTo>
                  <a:cubicBezTo>
                    <a:pt x="642969" y="-5166"/>
                    <a:pt x="642443" y="-5113"/>
                    <a:pt x="641925" y="-4991"/>
                  </a:cubicBezTo>
                  <a:lnTo>
                    <a:pt x="184703" y="100842"/>
                  </a:lnTo>
                  <a:lnTo>
                    <a:pt x="190228" y="113774"/>
                  </a:lnTo>
                  <a:lnTo>
                    <a:pt x="645042" y="8496"/>
                  </a:lnTo>
                  <a:cubicBezTo>
                    <a:pt x="648768" y="7635"/>
                    <a:pt x="651084" y="3916"/>
                    <a:pt x="650223" y="190"/>
                  </a:cubicBezTo>
                  <a:cubicBezTo>
                    <a:pt x="649484" y="-3003"/>
                    <a:pt x="646634" y="-5166"/>
                    <a:pt x="643487" y="-5166"/>
                  </a:cubicBezTo>
                  <a:moveTo>
                    <a:pt x="92433" y="122201"/>
                  </a:moveTo>
                  <a:lnTo>
                    <a:pt x="-1232" y="143880"/>
                  </a:lnTo>
                  <a:cubicBezTo>
                    <a:pt x="-4958" y="144741"/>
                    <a:pt x="-7274" y="148460"/>
                    <a:pt x="-6413" y="152186"/>
                  </a:cubicBezTo>
                  <a:cubicBezTo>
                    <a:pt x="-5674" y="155386"/>
                    <a:pt x="-2824" y="157543"/>
                    <a:pt x="323" y="157543"/>
                  </a:cubicBezTo>
                  <a:cubicBezTo>
                    <a:pt x="841" y="157543"/>
                    <a:pt x="1367" y="157490"/>
                    <a:pt x="1892" y="157368"/>
                  </a:cubicBezTo>
                  <a:lnTo>
                    <a:pt x="97950" y="135132"/>
                  </a:lnTo>
                  <a:lnTo>
                    <a:pt x="92433" y="122201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5" name="Forma Livre: Forma 2904">
              <a:extLst>
                <a:ext uri="{FF2B5EF4-FFF2-40B4-BE49-F238E27FC236}">
                  <a16:creationId xmlns:a16="http://schemas.microsoft.com/office/drawing/2014/main" id="{21174EC3-0824-4B87-9319-89F96DED106D}"/>
                </a:ext>
              </a:extLst>
            </p:cNvPr>
            <p:cNvSpPr/>
            <p:nvPr/>
          </p:nvSpPr>
          <p:spPr>
            <a:xfrm flipV="1">
              <a:off x="8087486" y="2605495"/>
              <a:ext cx="657006" cy="162709"/>
            </a:xfrm>
            <a:custGeom>
              <a:avLst/>
              <a:gdLst>
                <a:gd name="connsiteX0" fmla="*/ 643521 w 657006"/>
                <a:gd name="connsiteY0" fmla="*/ -5004 h 162709"/>
                <a:gd name="connsiteX1" fmla="*/ 641959 w 657006"/>
                <a:gd name="connsiteY1" fmla="*/ -4829 h 162709"/>
                <a:gd name="connsiteX2" fmla="*/ 164879 w 657006"/>
                <a:gd name="connsiteY2" fmla="*/ 105600 h 162709"/>
                <a:gd name="connsiteX3" fmla="*/ 170404 w 657006"/>
                <a:gd name="connsiteY3" fmla="*/ 118531 h 162709"/>
                <a:gd name="connsiteX4" fmla="*/ 645075 w 657006"/>
                <a:gd name="connsiteY4" fmla="*/ 8659 h 162709"/>
                <a:gd name="connsiteX5" fmla="*/ 650265 w 657006"/>
                <a:gd name="connsiteY5" fmla="*/ 353 h 162709"/>
                <a:gd name="connsiteX6" fmla="*/ 643521 w 657006"/>
                <a:gd name="connsiteY6" fmla="*/ -5004 h 162709"/>
                <a:gd name="connsiteX7" fmla="*/ 72609 w 657006"/>
                <a:gd name="connsiteY7" fmla="*/ 126959 h 162709"/>
                <a:gd name="connsiteX8" fmla="*/ -1198 w 657006"/>
                <a:gd name="connsiteY8" fmla="*/ 144043 h 162709"/>
                <a:gd name="connsiteX9" fmla="*/ -6387 w 657006"/>
                <a:gd name="connsiteY9" fmla="*/ 152349 h 162709"/>
                <a:gd name="connsiteX10" fmla="*/ 356 w 657006"/>
                <a:gd name="connsiteY10" fmla="*/ 157705 h 162709"/>
                <a:gd name="connsiteX11" fmla="*/ 1918 w 657006"/>
                <a:gd name="connsiteY11" fmla="*/ 157530 h 162709"/>
                <a:gd name="connsiteX12" fmla="*/ 78126 w 657006"/>
                <a:gd name="connsiteY12" fmla="*/ 139890 h 162709"/>
                <a:gd name="connsiteX13" fmla="*/ 72609 w 657006"/>
                <a:gd name="connsiteY13" fmla="*/ 126959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6" h="162709">
                  <a:moveTo>
                    <a:pt x="643521" y="-5004"/>
                  </a:moveTo>
                  <a:cubicBezTo>
                    <a:pt x="643003" y="-5004"/>
                    <a:pt x="642485" y="-4951"/>
                    <a:pt x="641959" y="-4829"/>
                  </a:cubicBezTo>
                  <a:lnTo>
                    <a:pt x="164879" y="105600"/>
                  </a:lnTo>
                  <a:lnTo>
                    <a:pt x="170404" y="118531"/>
                  </a:lnTo>
                  <a:lnTo>
                    <a:pt x="645075" y="8659"/>
                  </a:lnTo>
                  <a:cubicBezTo>
                    <a:pt x="648802" y="7798"/>
                    <a:pt x="651118" y="4079"/>
                    <a:pt x="650265" y="353"/>
                  </a:cubicBezTo>
                  <a:cubicBezTo>
                    <a:pt x="649525" y="-2848"/>
                    <a:pt x="646668" y="-5004"/>
                    <a:pt x="643521" y="-5004"/>
                  </a:cubicBezTo>
                  <a:moveTo>
                    <a:pt x="72609" y="126959"/>
                  </a:moveTo>
                  <a:lnTo>
                    <a:pt x="-1198" y="144043"/>
                  </a:lnTo>
                  <a:cubicBezTo>
                    <a:pt x="-4932" y="144904"/>
                    <a:pt x="-7241" y="148623"/>
                    <a:pt x="-6387" y="152349"/>
                  </a:cubicBezTo>
                  <a:cubicBezTo>
                    <a:pt x="-5648" y="155549"/>
                    <a:pt x="-2798" y="157705"/>
                    <a:pt x="356" y="157705"/>
                  </a:cubicBezTo>
                  <a:cubicBezTo>
                    <a:pt x="867" y="157705"/>
                    <a:pt x="1393" y="157652"/>
                    <a:pt x="1918" y="157530"/>
                  </a:cubicBezTo>
                  <a:lnTo>
                    <a:pt x="78126" y="139890"/>
                  </a:lnTo>
                  <a:lnTo>
                    <a:pt x="72609" y="12695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6" name="Forma Livre: Forma 2905">
              <a:extLst>
                <a:ext uri="{FF2B5EF4-FFF2-40B4-BE49-F238E27FC236}">
                  <a16:creationId xmlns:a16="http://schemas.microsoft.com/office/drawing/2014/main" id="{8E87A02D-56CB-4350-A6F7-7CA91F090CE0}"/>
                </a:ext>
              </a:extLst>
            </p:cNvPr>
            <p:cNvSpPr/>
            <p:nvPr/>
          </p:nvSpPr>
          <p:spPr>
            <a:xfrm flipV="1">
              <a:off x="6931625" y="828116"/>
              <a:ext cx="1306894" cy="1865240"/>
            </a:xfrm>
            <a:custGeom>
              <a:avLst/>
              <a:gdLst>
                <a:gd name="connsiteX0" fmla="*/ 45133 w 1306894"/>
                <a:gd name="connsiteY0" fmla="*/ 186057 h 1865240"/>
                <a:gd name="connsiteX1" fmla="*/ 858970 w 1306894"/>
                <a:gd name="connsiteY1" fmla="*/ -4633 h 1865240"/>
                <a:gd name="connsiteX2" fmla="*/ 937974 w 1306894"/>
                <a:gd name="connsiteY2" fmla="*/ 44371 h 1865240"/>
                <a:gd name="connsiteX3" fmla="*/ 1299527 w 1306894"/>
                <a:gd name="connsiteY3" fmla="*/ 1587410 h 1865240"/>
                <a:gd name="connsiteX4" fmla="*/ 1250523 w 1306894"/>
                <a:gd name="connsiteY4" fmla="*/ 1666414 h 1865240"/>
                <a:gd name="connsiteX5" fmla="*/ 436686 w 1306894"/>
                <a:gd name="connsiteY5" fmla="*/ 1857111 h 1865240"/>
                <a:gd name="connsiteX6" fmla="*/ 357682 w 1306894"/>
                <a:gd name="connsiteY6" fmla="*/ 1808100 h 1865240"/>
                <a:gd name="connsiteX7" fmla="*/ -3871 w 1306894"/>
                <a:gd name="connsiteY7" fmla="*/ 265061 h 1865240"/>
                <a:gd name="connsiteX8" fmla="*/ 45133 w 1306894"/>
                <a:gd name="connsiteY8" fmla="*/ 186057 h 186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894" h="1865240">
                  <a:moveTo>
                    <a:pt x="45133" y="186057"/>
                  </a:moveTo>
                  <a:lnTo>
                    <a:pt x="858970" y="-4633"/>
                  </a:lnTo>
                  <a:cubicBezTo>
                    <a:pt x="894326" y="-12916"/>
                    <a:pt x="929691" y="9022"/>
                    <a:pt x="937974" y="44371"/>
                  </a:cubicBezTo>
                  <a:lnTo>
                    <a:pt x="1299527" y="1587410"/>
                  </a:lnTo>
                  <a:cubicBezTo>
                    <a:pt x="1307809" y="1622759"/>
                    <a:pt x="1285864" y="1658131"/>
                    <a:pt x="1250523" y="1666414"/>
                  </a:cubicBezTo>
                  <a:lnTo>
                    <a:pt x="436686" y="1857111"/>
                  </a:lnTo>
                  <a:cubicBezTo>
                    <a:pt x="401337" y="1865394"/>
                    <a:pt x="365964" y="1843449"/>
                    <a:pt x="357682" y="1808100"/>
                  </a:cubicBezTo>
                  <a:lnTo>
                    <a:pt x="-3871" y="265061"/>
                  </a:lnTo>
                  <a:cubicBezTo>
                    <a:pt x="-12154" y="229705"/>
                    <a:pt x="9784" y="194340"/>
                    <a:pt x="45133" y="186057"/>
                  </a:cubicBezTo>
                </a:path>
              </a:pathLst>
            </a:custGeom>
            <a:solidFill>
              <a:srgbClr val="FFFFF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7" name="Forma Livre: Forma 2906">
              <a:extLst>
                <a:ext uri="{FF2B5EF4-FFF2-40B4-BE49-F238E27FC236}">
                  <a16:creationId xmlns:a16="http://schemas.microsoft.com/office/drawing/2014/main" id="{F5859BD5-02C4-4CF4-BCBC-45481C492DE6}"/>
                </a:ext>
              </a:extLst>
            </p:cNvPr>
            <p:cNvSpPr/>
            <p:nvPr/>
          </p:nvSpPr>
          <p:spPr>
            <a:xfrm flipV="1">
              <a:off x="8023790" y="1668454"/>
              <a:ext cx="76378" cy="44117"/>
            </a:xfrm>
            <a:custGeom>
              <a:avLst/>
              <a:gdLst>
                <a:gd name="connsiteX0" fmla="*/ -5770 w 76378"/>
                <a:gd name="connsiteY0" fmla="*/ 25717 h 44117"/>
                <a:gd name="connsiteX1" fmla="*/ 6726 w 76378"/>
                <a:gd name="connsiteY1" fmla="*/ 6720 h 44117"/>
                <a:gd name="connsiteX2" fmla="*/ 63076 w 76378"/>
                <a:gd name="connsiteY2" fmla="*/ -6486 h 44117"/>
                <a:gd name="connsiteX3" fmla="*/ 70216 w 76378"/>
                <a:gd name="connsiteY3" fmla="*/ 23972 h 44117"/>
                <a:gd name="connsiteX4" fmla="*/ 13859 w 76378"/>
                <a:gd name="connsiteY4" fmla="*/ 37177 h 44117"/>
                <a:gd name="connsiteX5" fmla="*/ -5770 w 76378"/>
                <a:gd name="connsiteY5" fmla="*/ 25717 h 4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78" h="44117">
                  <a:moveTo>
                    <a:pt x="-5770" y="25717"/>
                  </a:moveTo>
                  <a:cubicBezTo>
                    <a:pt x="-7736" y="17327"/>
                    <a:pt x="-2105" y="8785"/>
                    <a:pt x="6726" y="6720"/>
                  </a:cubicBezTo>
                  <a:lnTo>
                    <a:pt x="63076" y="-6486"/>
                  </a:lnTo>
                  <a:lnTo>
                    <a:pt x="70216" y="23972"/>
                  </a:lnTo>
                  <a:lnTo>
                    <a:pt x="13859" y="37177"/>
                  </a:lnTo>
                  <a:cubicBezTo>
                    <a:pt x="5035" y="39242"/>
                    <a:pt x="-3812" y="34068"/>
                    <a:pt x="-5770" y="25717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8" name="Forma Livre: Forma 2907">
              <a:extLst>
                <a:ext uri="{FF2B5EF4-FFF2-40B4-BE49-F238E27FC236}">
                  <a16:creationId xmlns:a16="http://schemas.microsoft.com/office/drawing/2014/main" id="{A885F29A-ED61-432E-ADF1-447AF4C0B251}"/>
                </a:ext>
              </a:extLst>
            </p:cNvPr>
            <p:cNvSpPr/>
            <p:nvPr/>
          </p:nvSpPr>
          <p:spPr>
            <a:xfrm flipV="1">
              <a:off x="8007870" y="1739300"/>
              <a:ext cx="75724" cy="43975"/>
            </a:xfrm>
            <a:custGeom>
              <a:avLst/>
              <a:gdLst>
                <a:gd name="connsiteX0" fmla="*/ -5751 w 75724"/>
                <a:gd name="connsiteY0" fmla="*/ 25669 h 43975"/>
                <a:gd name="connsiteX1" fmla="*/ 6708 w 75724"/>
                <a:gd name="connsiteY1" fmla="*/ 6680 h 43975"/>
                <a:gd name="connsiteX2" fmla="*/ 62441 w 75724"/>
                <a:gd name="connsiteY2" fmla="*/ -6380 h 43975"/>
                <a:gd name="connsiteX3" fmla="*/ 69581 w 75724"/>
                <a:gd name="connsiteY3" fmla="*/ 24076 h 43975"/>
                <a:gd name="connsiteX4" fmla="*/ 13840 w 75724"/>
                <a:gd name="connsiteY4" fmla="*/ 37137 h 43975"/>
                <a:gd name="connsiteX5" fmla="*/ 1473 w 75724"/>
                <a:gd name="connsiteY5" fmla="*/ 35331 h 43975"/>
                <a:gd name="connsiteX6" fmla="*/ -5751 w 75724"/>
                <a:gd name="connsiteY6" fmla="*/ 25669 h 4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24" h="43975">
                  <a:moveTo>
                    <a:pt x="-5751" y="25669"/>
                  </a:moveTo>
                  <a:cubicBezTo>
                    <a:pt x="-7716" y="17279"/>
                    <a:pt x="-2108" y="8745"/>
                    <a:pt x="6708" y="6680"/>
                  </a:cubicBezTo>
                  <a:lnTo>
                    <a:pt x="62441" y="-6380"/>
                  </a:lnTo>
                  <a:lnTo>
                    <a:pt x="69581" y="24076"/>
                  </a:lnTo>
                  <a:lnTo>
                    <a:pt x="13840" y="37137"/>
                  </a:lnTo>
                  <a:cubicBezTo>
                    <a:pt x="9451" y="38166"/>
                    <a:pt x="5047" y="37419"/>
                    <a:pt x="1473" y="35331"/>
                  </a:cubicBezTo>
                  <a:cubicBezTo>
                    <a:pt x="-2070" y="33236"/>
                    <a:pt x="-4768" y="29845"/>
                    <a:pt x="-5751" y="2566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9" name="Forma Livre: Forma 2908">
              <a:extLst>
                <a:ext uri="{FF2B5EF4-FFF2-40B4-BE49-F238E27FC236}">
                  <a16:creationId xmlns:a16="http://schemas.microsoft.com/office/drawing/2014/main" id="{7CDD5C88-9866-45F1-B015-25E0E901499F}"/>
                </a:ext>
              </a:extLst>
            </p:cNvPr>
            <p:cNvSpPr/>
            <p:nvPr/>
          </p:nvSpPr>
          <p:spPr>
            <a:xfrm flipV="1">
              <a:off x="7991922" y="1810155"/>
              <a:ext cx="75106" cy="43826"/>
            </a:xfrm>
            <a:custGeom>
              <a:avLst/>
              <a:gdLst>
                <a:gd name="connsiteX0" fmla="*/ -5732 w 75106"/>
                <a:gd name="connsiteY0" fmla="*/ 25629 h 43826"/>
                <a:gd name="connsiteX1" fmla="*/ 6765 w 75106"/>
                <a:gd name="connsiteY1" fmla="*/ 6633 h 43826"/>
                <a:gd name="connsiteX2" fmla="*/ 61842 w 75106"/>
                <a:gd name="connsiteY2" fmla="*/ -6275 h 43826"/>
                <a:gd name="connsiteX3" fmla="*/ 68982 w 75106"/>
                <a:gd name="connsiteY3" fmla="*/ 24182 h 43826"/>
                <a:gd name="connsiteX4" fmla="*/ 13897 w 75106"/>
                <a:gd name="connsiteY4" fmla="*/ 37090 h 43826"/>
                <a:gd name="connsiteX5" fmla="*/ 1492 w 75106"/>
                <a:gd name="connsiteY5" fmla="*/ 35284 h 43826"/>
                <a:gd name="connsiteX6" fmla="*/ -5732 w 75106"/>
                <a:gd name="connsiteY6" fmla="*/ 25629 h 4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06" h="43826">
                  <a:moveTo>
                    <a:pt x="-5732" y="25629"/>
                  </a:moveTo>
                  <a:cubicBezTo>
                    <a:pt x="-7698" y="17240"/>
                    <a:pt x="-2097" y="8713"/>
                    <a:pt x="6765" y="6633"/>
                  </a:cubicBezTo>
                  <a:lnTo>
                    <a:pt x="61842" y="-6275"/>
                  </a:lnTo>
                  <a:lnTo>
                    <a:pt x="68982" y="24182"/>
                  </a:lnTo>
                  <a:lnTo>
                    <a:pt x="13897" y="37090"/>
                  </a:lnTo>
                  <a:cubicBezTo>
                    <a:pt x="9470" y="38127"/>
                    <a:pt x="5065" y="37372"/>
                    <a:pt x="1492" y="35284"/>
                  </a:cubicBezTo>
                  <a:cubicBezTo>
                    <a:pt x="-2044" y="33196"/>
                    <a:pt x="-4757" y="29805"/>
                    <a:pt x="-5732" y="2562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0" name="Forma Livre: Forma 2909">
              <a:extLst>
                <a:ext uri="{FF2B5EF4-FFF2-40B4-BE49-F238E27FC236}">
                  <a16:creationId xmlns:a16="http://schemas.microsoft.com/office/drawing/2014/main" id="{2E3BE1EC-9A85-4071-BFA3-2D30681CB441}"/>
                </a:ext>
              </a:extLst>
            </p:cNvPr>
            <p:cNvSpPr/>
            <p:nvPr/>
          </p:nvSpPr>
          <p:spPr>
            <a:xfrm flipV="1">
              <a:off x="7975975" y="1881006"/>
              <a:ext cx="74488" cy="43674"/>
            </a:xfrm>
            <a:custGeom>
              <a:avLst/>
              <a:gdLst>
                <a:gd name="connsiteX0" fmla="*/ 61249 w 74488"/>
                <a:gd name="connsiteY0" fmla="*/ -6170 h 43674"/>
                <a:gd name="connsiteX1" fmla="*/ 6774 w 74488"/>
                <a:gd name="connsiteY1" fmla="*/ 6586 h 43674"/>
                <a:gd name="connsiteX2" fmla="*/ -5715 w 74488"/>
                <a:gd name="connsiteY2" fmla="*/ 25575 h 43674"/>
                <a:gd name="connsiteX3" fmla="*/ 1547 w 74488"/>
                <a:gd name="connsiteY3" fmla="*/ 35237 h 43674"/>
                <a:gd name="connsiteX4" fmla="*/ 13914 w 74488"/>
                <a:gd name="connsiteY4" fmla="*/ 37043 h 43674"/>
                <a:gd name="connsiteX5" fmla="*/ 68382 w 74488"/>
                <a:gd name="connsiteY5" fmla="*/ 24280 h 43674"/>
                <a:gd name="connsiteX6" fmla="*/ 61249 w 74488"/>
                <a:gd name="connsiteY6" fmla="*/ -6170 h 4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8" h="43674">
                  <a:moveTo>
                    <a:pt x="61249" y="-6170"/>
                  </a:moveTo>
                  <a:lnTo>
                    <a:pt x="6774" y="6586"/>
                  </a:lnTo>
                  <a:cubicBezTo>
                    <a:pt x="-2043" y="8651"/>
                    <a:pt x="-7681" y="17193"/>
                    <a:pt x="-5715" y="25575"/>
                  </a:cubicBezTo>
                  <a:cubicBezTo>
                    <a:pt x="-4740" y="29751"/>
                    <a:pt x="-2035" y="33149"/>
                    <a:pt x="1547" y="35237"/>
                  </a:cubicBezTo>
                  <a:cubicBezTo>
                    <a:pt x="5082" y="37325"/>
                    <a:pt x="9487" y="38080"/>
                    <a:pt x="13914" y="37043"/>
                  </a:cubicBezTo>
                  <a:lnTo>
                    <a:pt x="68382" y="24280"/>
                  </a:lnTo>
                  <a:lnTo>
                    <a:pt x="61249" y="-6170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1" name="Forma Livre: Forma 2910">
              <a:extLst>
                <a:ext uri="{FF2B5EF4-FFF2-40B4-BE49-F238E27FC236}">
                  <a16:creationId xmlns:a16="http://schemas.microsoft.com/office/drawing/2014/main" id="{C8E6F7A2-9C87-4BC6-AE02-76FF27AE6323}"/>
                </a:ext>
              </a:extLst>
            </p:cNvPr>
            <p:cNvSpPr/>
            <p:nvPr/>
          </p:nvSpPr>
          <p:spPr>
            <a:xfrm flipV="1">
              <a:off x="7960064" y="1951855"/>
              <a:ext cx="73825" cy="43538"/>
            </a:xfrm>
            <a:custGeom>
              <a:avLst/>
              <a:gdLst>
                <a:gd name="connsiteX0" fmla="*/ 60604 w 73825"/>
                <a:gd name="connsiteY0" fmla="*/ -6065 h 43538"/>
                <a:gd name="connsiteX1" fmla="*/ 6754 w 73825"/>
                <a:gd name="connsiteY1" fmla="*/ 6554 h 43538"/>
                <a:gd name="connsiteX2" fmla="*/ -5697 w 73825"/>
                <a:gd name="connsiteY2" fmla="*/ 25535 h 43538"/>
                <a:gd name="connsiteX3" fmla="*/ 1519 w 73825"/>
                <a:gd name="connsiteY3" fmla="*/ 35205 h 43538"/>
                <a:gd name="connsiteX4" fmla="*/ 13894 w 73825"/>
                <a:gd name="connsiteY4" fmla="*/ 37011 h 43538"/>
                <a:gd name="connsiteX5" fmla="*/ 67737 w 73825"/>
                <a:gd name="connsiteY5" fmla="*/ 24392 h 43538"/>
                <a:gd name="connsiteX6" fmla="*/ 60604 w 73825"/>
                <a:gd name="connsiteY6" fmla="*/ -6065 h 4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25" h="43538">
                  <a:moveTo>
                    <a:pt x="60604" y="-6065"/>
                  </a:moveTo>
                  <a:lnTo>
                    <a:pt x="6754" y="6554"/>
                  </a:lnTo>
                  <a:cubicBezTo>
                    <a:pt x="-2070" y="8619"/>
                    <a:pt x="-7655" y="17184"/>
                    <a:pt x="-5697" y="25535"/>
                  </a:cubicBezTo>
                  <a:cubicBezTo>
                    <a:pt x="-4722" y="29719"/>
                    <a:pt x="-2016" y="33102"/>
                    <a:pt x="1519" y="35205"/>
                  </a:cubicBezTo>
                  <a:cubicBezTo>
                    <a:pt x="5063" y="37300"/>
                    <a:pt x="9459" y="38047"/>
                    <a:pt x="13894" y="37011"/>
                  </a:cubicBezTo>
                  <a:lnTo>
                    <a:pt x="67737" y="24392"/>
                  </a:lnTo>
                  <a:lnTo>
                    <a:pt x="60604" y="-6065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2" name="Forma Livre: Forma 2911">
              <a:extLst>
                <a:ext uri="{FF2B5EF4-FFF2-40B4-BE49-F238E27FC236}">
                  <a16:creationId xmlns:a16="http://schemas.microsoft.com/office/drawing/2014/main" id="{8FBC513F-76AE-4391-A0D0-FC49696D2CD0}"/>
                </a:ext>
              </a:extLst>
            </p:cNvPr>
            <p:cNvSpPr/>
            <p:nvPr/>
          </p:nvSpPr>
          <p:spPr>
            <a:xfrm flipV="1">
              <a:off x="7944110" y="2022718"/>
              <a:ext cx="73220" cy="43381"/>
            </a:xfrm>
            <a:custGeom>
              <a:avLst/>
              <a:gdLst>
                <a:gd name="connsiteX0" fmla="*/ -5681 w 73220"/>
                <a:gd name="connsiteY0" fmla="*/ 25496 h 43381"/>
                <a:gd name="connsiteX1" fmla="*/ 6816 w 73220"/>
                <a:gd name="connsiteY1" fmla="*/ 6507 h 43381"/>
                <a:gd name="connsiteX2" fmla="*/ 60011 w 73220"/>
                <a:gd name="connsiteY2" fmla="*/ -5959 h 43381"/>
                <a:gd name="connsiteX3" fmla="*/ 67151 w 73220"/>
                <a:gd name="connsiteY3" fmla="*/ 24498 h 43381"/>
                <a:gd name="connsiteX4" fmla="*/ 13948 w 73220"/>
                <a:gd name="connsiteY4" fmla="*/ 36964 h 43381"/>
                <a:gd name="connsiteX5" fmla="*/ 1581 w 73220"/>
                <a:gd name="connsiteY5" fmla="*/ 35150 h 43381"/>
                <a:gd name="connsiteX6" fmla="*/ -5681 w 73220"/>
                <a:gd name="connsiteY6" fmla="*/ 25496 h 4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20" h="43381">
                  <a:moveTo>
                    <a:pt x="-5681" y="25496"/>
                  </a:moveTo>
                  <a:cubicBezTo>
                    <a:pt x="-7639" y="17144"/>
                    <a:pt x="-2008" y="8572"/>
                    <a:pt x="6816" y="6507"/>
                  </a:cubicBezTo>
                  <a:lnTo>
                    <a:pt x="60011" y="-5959"/>
                  </a:lnTo>
                  <a:lnTo>
                    <a:pt x="67151" y="24498"/>
                  </a:lnTo>
                  <a:lnTo>
                    <a:pt x="13948" y="36964"/>
                  </a:lnTo>
                  <a:cubicBezTo>
                    <a:pt x="9559" y="37992"/>
                    <a:pt x="5124" y="37246"/>
                    <a:pt x="1581" y="35150"/>
                  </a:cubicBezTo>
                  <a:cubicBezTo>
                    <a:pt x="-2000" y="33063"/>
                    <a:pt x="-4698" y="29679"/>
                    <a:pt x="-5681" y="2549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3" name="Forma Livre: Forma 2912">
              <a:extLst>
                <a:ext uri="{FF2B5EF4-FFF2-40B4-BE49-F238E27FC236}">
                  <a16:creationId xmlns:a16="http://schemas.microsoft.com/office/drawing/2014/main" id="{E05AAA71-79CA-4B1F-9489-7376A0237A95}"/>
                </a:ext>
              </a:extLst>
            </p:cNvPr>
            <p:cNvSpPr/>
            <p:nvPr/>
          </p:nvSpPr>
          <p:spPr>
            <a:xfrm flipV="1">
              <a:off x="7928198" y="2093570"/>
              <a:ext cx="72567" cy="43235"/>
            </a:xfrm>
            <a:custGeom>
              <a:avLst/>
              <a:gdLst>
                <a:gd name="connsiteX0" fmla="*/ -5660 w 72567"/>
                <a:gd name="connsiteY0" fmla="*/ 25449 h 43235"/>
                <a:gd name="connsiteX1" fmla="*/ 6798 w 72567"/>
                <a:gd name="connsiteY1" fmla="*/ 6467 h 43235"/>
                <a:gd name="connsiteX2" fmla="*/ 59376 w 72567"/>
                <a:gd name="connsiteY2" fmla="*/ -5854 h 43235"/>
                <a:gd name="connsiteX3" fmla="*/ 66516 w 72567"/>
                <a:gd name="connsiteY3" fmla="*/ 24603 h 43235"/>
                <a:gd name="connsiteX4" fmla="*/ 13931 w 72567"/>
                <a:gd name="connsiteY4" fmla="*/ 36925 h 43235"/>
                <a:gd name="connsiteX5" fmla="*/ 1556 w 72567"/>
                <a:gd name="connsiteY5" fmla="*/ 35119 h 43235"/>
                <a:gd name="connsiteX6" fmla="*/ -5660 w 72567"/>
                <a:gd name="connsiteY6" fmla="*/ 25449 h 4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67" h="43235">
                  <a:moveTo>
                    <a:pt x="-5660" y="25449"/>
                  </a:moveTo>
                  <a:cubicBezTo>
                    <a:pt x="-7619" y="17097"/>
                    <a:pt x="-2026" y="8532"/>
                    <a:pt x="6798" y="6467"/>
                  </a:cubicBezTo>
                  <a:lnTo>
                    <a:pt x="59376" y="-5854"/>
                  </a:lnTo>
                  <a:lnTo>
                    <a:pt x="66516" y="24603"/>
                  </a:lnTo>
                  <a:lnTo>
                    <a:pt x="13931" y="36925"/>
                  </a:lnTo>
                  <a:cubicBezTo>
                    <a:pt x="9541" y="37953"/>
                    <a:pt x="5137" y="37199"/>
                    <a:pt x="1556" y="35119"/>
                  </a:cubicBezTo>
                  <a:cubicBezTo>
                    <a:pt x="-1980" y="33015"/>
                    <a:pt x="-4685" y="29625"/>
                    <a:pt x="-5660" y="2544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4" name="Forma Livre: Forma 2913">
              <a:extLst>
                <a:ext uri="{FF2B5EF4-FFF2-40B4-BE49-F238E27FC236}">
                  <a16:creationId xmlns:a16="http://schemas.microsoft.com/office/drawing/2014/main" id="{62752ACA-5659-4175-BB63-AA1B4B0422A2}"/>
                </a:ext>
              </a:extLst>
            </p:cNvPr>
            <p:cNvSpPr/>
            <p:nvPr/>
          </p:nvSpPr>
          <p:spPr>
            <a:xfrm flipV="1">
              <a:off x="7912249" y="2164393"/>
              <a:ext cx="71950" cy="43080"/>
            </a:xfrm>
            <a:custGeom>
              <a:avLst/>
              <a:gdLst>
                <a:gd name="connsiteX0" fmla="*/ -5642 w 71950"/>
                <a:gd name="connsiteY0" fmla="*/ 25409 h 43080"/>
                <a:gd name="connsiteX1" fmla="*/ 6855 w 71950"/>
                <a:gd name="connsiteY1" fmla="*/ 6413 h 43080"/>
                <a:gd name="connsiteX2" fmla="*/ 58778 w 71950"/>
                <a:gd name="connsiteY2" fmla="*/ -5749 h 43080"/>
                <a:gd name="connsiteX3" fmla="*/ 65918 w 71950"/>
                <a:gd name="connsiteY3" fmla="*/ 24708 h 43080"/>
                <a:gd name="connsiteX4" fmla="*/ 13987 w 71950"/>
                <a:gd name="connsiteY4" fmla="*/ 36878 h 43080"/>
                <a:gd name="connsiteX5" fmla="*/ 1620 w 71950"/>
                <a:gd name="connsiteY5" fmla="*/ 35064 h 43080"/>
                <a:gd name="connsiteX6" fmla="*/ -5642 w 71950"/>
                <a:gd name="connsiteY6" fmla="*/ 25409 h 4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50" h="43080">
                  <a:moveTo>
                    <a:pt x="-5642" y="25409"/>
                  </a:moveTo>
                  <a:cubicBezTo>
                    <a:pt x="-7608" y="17020"/>
                    <a:pt x="-1961" y="8485"/>
                    <a:pt x="6855" y="6413"/>
                  </a:cubicBezTo>
                  <a:lnTo>
                    <a:pt x="58778" y="-5749"/>
                  </a:lnTo>
                  <a:lnTo>
                    <a:pt x="65918" y="24708"/>
                  </a:lnTo>
                  <a:lnTo>
                    <a:pt x="13987" y="36878"/>
                  </a:lnTo>
                  <a:cubicBezTo>
                    <a:pt x="9560" y="37914"/>
                    <a:pt x="5148" y="37121"/>
                    <a:pt x="1620" y="35064"/>
                  </a:cubicBezTo>
                  <a:cubicBezTo>
                    <a:pt x="-1954" y="32976"/>
                    <a:pt x="-4659" y="29585"/>
                    <a:pt x="-5642" y="2540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5" name="Forma Livre: Forma 2914">
              <a:extLst>
                <a:ext uri="{FF2B5EF4-FFF2-40B4-BE49-F238E27FC236}">
                  <a16:creationId xmlns:a16="http://schemas.microsoft.com/office/drawing/2014/main" id="{6606C927-4230-48D8-9874-B252C8A983C7}"/>
                </a:ext>
              </a:extLst>
            </p:cNvPr>
            <p:cNvSpPr/>
            <p:nvPr/>
          </p:nvSpPr>
          <p:spPr>
            <a:xfrm flipV="1">
              <a:off x="7896303" y="2235243"/>
              <a:ext cx="71330" cy="42935"/>
            </a:xfrm>
            <a:custGeom>
              <a:avLst/>
              <a:gdLst>
                <a:gd name="connsiteX0" fmla="*/ 58184 w 71330"/>
                <a:gd name="connsiteY0" fmla="*/ -5644 h 42935"/>
                <a:gd name="connsiteX1" fmla="*/ 6871 w 71330"/>
                <a:gd name="connsiteY1" fmla="*/ 6381 h 42935"/>
                <a:gd name="connsiteX2" fmla="*/ -5626 w 71330"/>
                <a:gd name="connsiteY2" fmla="*/ 25370 h 42935"/>
                <a:gd name="connsiteX3" fmla="*/ 1644 w 71330"/>
                <a:gd name="connsiteY3" fmla="*/ 35024 h 42935"/>
                <a:gd name="connsiteX4" fmla="*/ 14011 w 71330"/>
                <a:gd name="connsiteY4" fmla="*/ 36838 h 42935"/>
                <a:gd name="connsiteX5" fmla="*/ 65317 w 71330"/>
                <a:gd name="connsiteY5" fmla="*/ 24814 h 42935"/>
                <a:gd name="connsiteX6" fmla="*/ 58184 w 71330"/>
                <a:gd name="connsiteY6" fmla="*/ -5644 h 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30" h="42935">
                  <a:moveTo>
                    <a:pt x="58184" y="-5644"/>
                  </a:moveTo>
                  <a:lnTo>
                    <a:pt x="6871" y="6381"/>
                  </a:lnTo>
                  <a:cubicBezTo>
                    <a:pt x="-1945" y="8446"/>
                    <a:pt x="-7584" y="16980"/>
                    <a:pt x="-5626" y="25370"/>
                  </a:cubicBezTo>
                  <a:cubicBezTo>
                    <a:pt x="-4650" y="29546"/>
                    <a:pt x="-1937" y="32937"/>
                    <a:pt x="1644" y="35024"/>
                  </a:cubicBezTo>
                  <a:cubicBezTo>
                    <a:pt x="5164" y="37082"/>
                    <a:pt x="9584" y="37874"/>
                    <a:pt x="14011" y="36838"/>
                  </a:cubicBezTo>
                  <a:lnTo>
                    <a:pt x="65317" y="24814"/>
                  </a:lnTo>
                  <a:lnTo>
                    <a:pt x="58184" y="-5644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6" name="Forma Livre: Forma 2915">
              <a:extLst>
                <a:ext uri="{FF2B5EF4-FFF2-40B4-BE49-F238E27FC236}">
                  <a16:creationId xmlns:a16="http://schemas.microsoft.com/office/drawing/2014/main" id="{907BEA7C-8523-41DA-BEF1-ED7762759EB9}"/>
                </a:ext>
              </a:extLst>
            </p:cNvPr>
            <p:cNvSpPr/>
            <p:nvPr/>
          </p:nvSpPr>
          <p:spPr>
            <a:xfrm flipV="1">
              <a:off x="7880392" y="2306094"/>
              <a:ext cx="70675" cy="42790"/>
            </a:xfrm>
            <a:custGeom>
              <a:avLst/>
              <a:gdLst>
                <a:gd name="connsiteX0" fmla="*/ -5600 w 70675"/>
                <a:gd name="connsiteY0" fmla="*/ 25323 h 42790"/>
                <a:gd name="connsiteX1" fmla="*/ 6844 w 70675"/>
                <a:gd name="connsiteY1" fmla="*/ 6341 h 42790"/>
                <a:gd name="connsiteX2" fmla="*/ 57547 w 70675"/>
                <a:gd name="connsiteY2" fmla="*/ -5538 h 42790"/>
                <a:gd name="connsiteX3" fmla="*/ 64680 w 70675"/>
                <a:gd name="connsiteY3" fmla="*/ 24919 h 42790"/>
                <a:gd name="connsiteX4" fmla="*/ 13984 w 70675"/>
                <a:gd name="connsiteY4" fmla="*/ 36798 h 42790"/>
                <a:gd name="connsiteX5" fmla="*/ 1616 w 70675"/>
                <a:gd name="connsiteY5" fmla="*/ 34985 h 42790"/>
                <a:gd name="connsiteX6" fmla="*/ -5600 w 70675"/>
                <a:gd name="connsiteY6" fmla="*/ 25323 h 4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5" h="42790">
                  <a:moveTo>
                    <a:pt x="-5600" y="25323"/>
                  </a:moveTo>
                  <a:cubicBezTo>
                    <a:pt x="-7573" y="16933"/>
                    <a:pt x="-1973" y="8406"/>
                    <a:pt x="6844" y="6341"/>
                  </a:cubicBezTo>
                  <a:lnTo>
                    <a:pt x="57547" y="-5538"/>
                  </a:lnTo>
                  <a:lnTo>
                    <a:pt x="64680" y="24919"/>
                  </a:lnTo>
                  <a:lnTo>
                    <a:pt x="13984" y="36798"/>
                  </a:lnTo>
                  <a:cubicBezTo>
                    <a:pt x="9556" y="37835"/>
                    <a:pt x="5144" y="37042"/>
                    <a:pt x="1616" y="34985"/>
                  </a:cubicBezTo>
                  <a:cubicBezTo>
                    <a:pt x="-1919" y="32889"/>
                    <a:pt x="-4624" y="29536"/>
                    <a:pt x="-5600" y="2532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7" name="Forma Livre: Forma 2916">
              <a:extLst>
                <a:ext uri="{FF2B5EF4-FFF2-40B4-BE49-F238E27FC236}">
                  <a16:creationId xmlns:a16="http://schemas.microsoft.com/office/drawing/2014/main" id="{DE07132B-4D23-48BD-93CC-2D1E84536118}"/>
                </a:ext>
              </a:extLst>
            </p:cNvPr>
            <p:cNvSpPr/>
            <p:nvPr/>
          </p:nvSpPr>
          <p:spPr>
            <a:xfrm flipV="1">
              <a:off x="7864441" y="2376962"/>
              <a:ext cx="70053" cy="42628"/>
            </a:xfrm>
            <a:custGeom>
              <a:avLst/>
              <a:gdLst>
                <a:gd name="connsiteX0" fmla="*/ -5586 w 70053"/>
                <a:gd name="connsiteY0" fmla="*/ 25283 h 42628"/>
                <a:gd name="connsiteX1" fmla="*/ 6903 w 70053"/>
                <a:gd name="connsiteY1" fmla="*/ 6286 h 42628"/>
                <a:gd name="connsiteX2" fmla="*/ 56944 w 70053"/>
                <a:gd name="connsiteY2" fmla="*/ -5433 h 42628"/>
                <a:gd name="connsiteX3" fmla="*/ 64076 w 70053"/>
                <a:gd name="connsiteY3" fmla="*/ 25024 h 42628"/>
                <a:gd name="connsiteX4" fmla="*/ 14043 w 70053"/>
                <a:gd name="connsiteY4" fmla="*/ 36743 h 42628"/>
                <a:gd name="connsiteX5" fmla="*/ 1676 w 70053"/>
                <a:gd name="connsiteY5" fmla="*/ 34938 h 42628"/>
                <a:gd name="connsiteX6" fmla="*/ -5586 w 70053"/>
                <a:gd name="connsiteY6" fmla="*/ 25283 h 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3" h="42628">
                  <a:moveTo>
                    <a:pt x="-5586" y="25283"/>
                  </a:moveTo>
                  <a:cubicBezTo>
                    <a:pt x="-7552" y="16893"/>
                    <a:pt x="-1913" y="8359"/>
                    <a:pt x="6903" y="6286"/>
                  </a:cubicBezTo>
                  <a:lnTo>
                    <a:pt x="56944" y="-5433"/>
                  </a:lnTo>
                  <a:lnTo>
                    <a:pt x="64076" y="25024"/>
                  </a:lnTo>
                  <a:lnTo>
                    <a:pt x="14043" y="36743"/>
                  </a:lnTo>
                  <a:cubicBezTo>
                    <a:pt x="9654" y="37772"/>
                    <a:pt x="5204" y="36995"/>
                    <a:pt x="1676" y="34938"/>
                  </a:cubicBezTo>
                  <a:cubicBezTo>
                    <a:pt x="-1905" y="32850"/>
                    <a:pt x="-4595" y="29489"/>
                    <a:pt x="-5586" y="2528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8" name="Forma Livre: Forma 2917">
              <a:extLst>
                <a:ext uri="{FF2B5EF4-FFF2-40B4-BE49-F238E27FC236}">
                  <a16:creationId xmlns:a16="http://schemas.microsoft.com/office/drawing/2014/main" id="{9BEF4BDC-A49B-4AAD-BFDB-FBD00084814B}"/>
                </a:ext>
              </a:extLst>
            </p:cNvPr>
            <p:cNvSpPr/>
            <p:nvPr/>
          </p:nvSpPr>
          <p:spPr>
            <a:xfrm flipV="1">
              <a:off x="7848526" y="2447813"/>
              <a:ext cx="69409" cy="42490"/>
            </a:xfrm>
            <a:custGeom>
              <a:avLst/>
              <a:gdLst>
                <a:gd name="connsiteX0" fmla="*/ -5563 w 69409"/>
                <a:gd name="connsiteY0" fmla="*/ 25244 h 42490"/>
                <a:gd name="connsiteX1" fmla="*/ 6888 w 69409"/>
                <a:gd name="connsiteY1" fmla="*/ 6255 h 42490"/>
                <a:gd name="connsiteX2" fmla="*/ 56311 w 69409"/>
                <a:gd name="connsiteY2" fmla="*/ -5328 h 42490"/>
                <a:gd name="connsiteX3" fmla="*/ 63451 w 69409"/>
                <a:gd name="connsiteY3" fmla="*/ 25137 h 42490"/>
                <a:gd name="connsiteX4" fmla="*/ 14020 w 69409"/>
                <a:gd name="connsiteY4" fmla="*/ 36712 h 42490"/>
                <a:gd name="connsiteX5" fmla="*/ 1653 w 69409"/>
                <a:gd name="connsiteY5" fmla="*/ 34906 h 42490"/>
                <a:gd name="connsiteX6" fmla="*/ -5563 w 69409"/>
                <a:gd name="connsiteY6" fmla="*/ 25244 h 4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09" h="42490">
                  <a:moveTo>
                    <a:pt x="-5563" y="25244"/>
                  </a:moveTo>
                  <a:cubicBezTo>
                    <a:pt x="-7537" y="16854"/>
                    <a:pt x="-1929" y="8320"/>
                    <a:pt x="6888" y="6255"/>
                  </a:cubicBezTo>
                  <a:lnTo>
                    <a:pt x="56311" y="-5328"/>
                  </a:lnTo>
                  <a:lnTo>
                    <a:pt x="63451" y="25137"/>
                  </a:lnTo>
                  <a:lnTo>
                    <a:pt x="14020" y="36712"/>
                  </a:lnTo>
                  <a:cubicBezTo>
                    <a:pt x="9631" y="37740"/>
                    <a:pt x="5227" y="36956"/>
                    <a:pt x="1653" y="34906"/>
                  </a:cubicBezTo>
                  <a:cubicBezTo>
                    <a:pt x="-1883" y="32811"/>
                    <a:pt x="-4580" y="29450"/>
                    <a:pt x="-5563" y="2524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9" name="Forma Livre: Forma 2918">
              <a:extLst>
                <a:ext uri="{FF2B5EF4-FFF2-40B4-BE49-F238E27FC236}">
                  <a16:creationId xmlns:a16="http://schemas.microsoft.com/office/drawing/2014/main" id="{3181CE69-FFC8-46BC-B2B9-068796A5539E}"/>
                </a:ext>
              </a:extLst>
            </p:cNvPr>
            <p:cNvSpPr/>
            <p:nvPr/>
          </p:nvSpPr>
          <p:spPr>
            <a:xfrm flipV="1">
              <a:off x="7832577" y="2518667"/>
              <a:ext cx="68785" cy="42334"/>
            </a:xfrm>
            <a:custGeom>
              <a:avLst/>
              <a:gdLst>
                <a:gd name="connsiteX0" fmla="*/ -5552 w 68785"/>
                <a:gd name="connsiteY0" fmla="*/ 25196 h 42334"/>
                <a:gd name="connsiteX1" fmla="*/ 6945 w 68785"/>
                <a:gd name="connsiteY1" fmla="*/ 6200 h 42334"/>
                <a:gd name="connsiteX2" fmla="*/ 55705 w 68785"/>
                <a:gd name="connsiteY2" fmla="*/ -5222 h 42334"/>
                <a:gd name="connsiteX3" fmla="*/ 62845 w 68785"/>
                <a:gd name="connsiteY3" fmla="*/ 25234 h 42334"/>
                <a:gd name="connsiteX4" fmla="*/ 14077 w 68785"/>
                <a:gd name="connsiteY4" fmla="*/ 36657 h 42334"/>
                <a:gd name="connsiteX5" fmla="*/ 1710 w 68785"/>
                <a:gd name="connsiteY5" fmla="*/ 34843 h 42334"/>
                <a:gd name="connsiteX6" fmla="*/ -5552 w 68785"/>
                <a:gd name="connsiteY6" fmla="*/ 25196 h 4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5" h="42334">
                  <a:moveTo>
                    <a:pt x="-5552" y="25196"/>
                  </a:moveTo>
                  <a:cubicBezTo>
                    <a:pt x="-7510" y="16845"/>
                    <a:pt x="-1871" y="8272"/>
                    <a:pt x="6945" y="6200"/>
                  </a:cubicBezTo>
                  <a:lnTo>
                    <a:pt x="55705" y="-5222"/>
                  </a:lnTo>
                  <a:lnTo>
                    <a:pt x="62845" y="25234"/>
                  </a:lnTo>
                  <a:lnTo>
                    <a:pt x="14077" y="36657"/>
                  </a:lnTo>
                  <a:cubicBezTo>
                    <a:pt x="9650" y="37693"/>
                    <a:pt x="5238" y="36908"/>
                    <a:pt x="1710" y="34843"/>
                  </a:cubicBezTo>
                  <a:cubicBezTo>
                    <a:pt x="-1864" y="32763"/>
                    <a:pt x="-4561" y="29410"/>
                    <a:pt x="-5552" y="2519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0" name="Forma Livre: Forma 2919">
              <a:extLst>
                <a:ext uri="{FF2B5EF4-FFF2-40B4-BE49-F238E27FC236}">
                  <a16:creationId xmlns:a16="http://schemas.microsoft.com/office/drawing/2014/main" id="{C14DDD7D-6229-40BF-BB87-21F77770C7EB}"/>
                </a:ext>
              </a:extLst>
            </p:cNvPr>
            <p:cNvSpPr/>
            <p:nvPr/>
          </p:nvSpPr>
          <p:spPr>
            <a:xfrm flipV="1">
              <a:off x="7816664" y="2589518"/>
              <a:ext cx="68132" cy="42190"/>
            </a:xfrm>
            <a:custGeom>
              <a:avLst/>
              <a:gdLst>
                <a:gd name="connsiteX0" fmla="*/ -5531 w 68132"/>
                <a:gd name="connsiteY0" fmla="*/ 25149 h 42190"/>
                <a:gd name="connsiteX1" fmla="*/ 6928 w 68132"/>
                <a:gd name="connsiteY1" fmla="*/ 6160 h 42190"/>
                <a:gd name="connsiteX2" fmla="*/ 55071 w 68132"/>
                <a:gd name="connsiteY2" fmla="*/ -5117 h 42190"/>
                <a:gd name="connsiteX3" fmla="*/ 62211 w 68132"/>
                <a:gd name="connsiteY3" fmla="*/ 25332 h 42190"/>
                <a:gd name="connsiteX4" fmla="*/ 14068 w 68132"/>
                <a:gd name="connsiteY4" fmla="*/ 36617 h 42190"/>
                <a:gd name="connsiteX5" fmla="*/ -5531 w 68132"/>
                <a:gd name="connsiteY5" fmla="*/ 25149 h 4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2" h="42190">
                  <a:moveTo>
                    <a:pt x="-5531" y="25149"/>
                  </a:moveTo>
                  <a:cubicBezTo>
                    <a:pt x="-7489" y="16790"/>
                    <a:pt x="-1896" y="8225"/>
                    <a:pt x="6928" y="6160"/>
                  </a:cubicBezTo>
                  <a:lnTo>
                    <a:pt x="55071" y="-5117"/>
                  </a:lnTo>
                  <a:lnTo>
                    <a:pt x="62211" y="25332"/>
                  </a:lnTo>
                  <a:lnTo>
                    <a:pt x="14068" y="36617"/>
                  </a:lnTo>
                  <a:cubicBezTo>
                    <a:pt x="5236" y="38682"/>
                    <a:pt x="-3565" y="33531"/>
                    <a:pt x="-5531" y="2514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1" name="Forma Livre: Forma 2920">
              <a:extLst>
                <a:ext uri="{FF2B5EF4-FFF2-40B4-BE49-F238E27FC236}">
                  <a16:creationId xmlns:a16="http://schemas.microsoft.com/office/drawing/2014/main" id="{10F4952E-AF7A-4235-8E72-FD6A736443C6}"/>
                </a:ext>
              </a:extLst>
            </p:cNvPr>
            <p:cNvSpPr/>
            <p:nvPr/>
          </p:nvSpPr>
          <p:spPr>
            <a:xfrm flipV="1">
              <a:off x="8008890" y="1652643"/>
              <a:ext cx="42250" cy="43898"/>
            </a:xfrm>
            <a:custGeom>
              <a:avLst/>
              <a:gdLst>
                <a:gd name="connsiteX0" fmla="*/ 21868 w 42250"/>
                <a:gd name="connsiteY0" fmla="*/ 36745 h 43898"/>
                <a:gd name="connsiteX1" fmla="*/ 36125 w 42250"/>
                <a:gd name="connsiteY1" fmla="*/ 26991 h 43898"/>
                <a:gd name="connsiteX2" fmla="*/ 30471 w 42250"/>
                <a:gd name="connsiteY2" fmla="*/ 28317 h 43898"/>
                <a:gd name="connsiteX3" fmla="*/ 10865 w 42250"/>
                <a:gd name="connsiteY3" fmla="*/ 16849 h 43898"/>
                <a:gd name="connsiteX4" fmla="*/ 23331 w 42250"/>
                <a:gd name="connsiteY4" fmla="*/ -2140 h 43898"/>
                <a:gd name="connsiteX5" fmla="*/ 28993 w 42250"/>
                <a:gd name="connsiteY5" fmla="*/ -3466 h 43898"/>
                <a:gd name="connsiteX6" fmla="*/ 11878 w 42250"/>
                <a:gd name="connsiteY6" fmla="*/ -5866 h 43898"/>
                <a:gd name="connsiteX7" fmla="*/ -5572 w 42250"/>
                <a:gd name="connsiteY7" fmla="*/ 20697 h 43898"/>
                <a:gd name="connsiteX8" fmla="*/ 21868 w 42250"/>
                <a:gd name="connsiteY8" fmla="*/ 36745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868" y="36745"/>
                  </a:moveTo>
                  <a:cubicBezTo>
                    <a:pt x="27972" y="35313"/>
                    <a:pt x="32955" y="31701"/>
                    <a:pt x="36125" y="26991"/>
                  </a:cubicBezTo>
                  <a:lnTo>
                    <a:pt x="30471" y="28317"/>
                  </a:lnTo>
                  <a:cubicBezTo>
                    <a:pt x="21647" y="30382"/>
                    <a:pt x="12815" y="25224"/>
                    <a:pt x="10865" y="16849"/>
                  </a:cubicBezTo>
                  <a:cubicBezTo>
                    <a:pt x="8899" y="8475"/>
                    <a:pt x="14507" y="-67"/>
                    <a:pt x="23331" y="-2140"/>
                  </a:cubicBezTo>
                  <a:lnTo>
                    <a:pt x="28993" y="-3466"/>
                  </a:lnTo>
                  <a:cubicBezTo>
                    <a:pt x="24063" y="-6270"/>
                    <a:pt x="17989" y="-7299"/>
                    <a:pt x="11878" y="-5866"/>
                  </a:cubicBezTo>
                  <a:cubicBezTo>
                    <a:pt x="-520" y="-2963"/>
                    <a:pt x="-8330" y="8932"/>
                    <a:pt x="-5572" y="20697"/>
                  </a:cubicBezTo>
                  <a:cubicBezTo>
                    <a:pt x="-2813" y="32463"/>
                    <a:pt x="9470" y="39648"/>
                    <a:pt x="21868" y="3674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2CD97982-E2FA-46B9-9E5C-98D0ACC4C566}"/>
                </a:ext>
              </a:extLst>
            </p:cNvPr>
            <p:cNvSpPr/>
            <p:nvPr/>
          </p:nvSpPr>
          <p:spPr>
            <a:xfrm flipV="1">
              <a:off x="8025488" y="1661260"/>
              <a:ext cx="107221" cy="48786"/>
            </a:xfrm>
            <a:custGeom>
              <a:avLst/>
              <a:gdLst>
                <a:gd name="connsiteX0" fmla="*/ -5789 w 107221"/>
                <a:gd name="connsiteY0" fmla="*/ 30371 h 48786"/>
                <a:gd name="connsiteX1" fmla="*/ -5789 w 107221"/>
                <a:gd name="connsiteY1" fmla="*/ 30371 h 48786"/>
                <a:gd name="connsiteX2" fmla="*/ 13818 w 107221"/>
                <a:gd name="connsiteY2" fmla="*/ 41839 h 48786"/>
                <a:gd name="connsiteX3" fmla="*/ 19471 w 107221"/>
                <a:gd name="connsiteY3" fmla="*/ 40513 h 48786"/>
                <a:gd name="connsiteX4" fmla="*/ 88173 w 107221"/>
                <a:gd name="connsiteY4" fmla="*/ 24420 h 48786"/>
                <a:gd name="connsiteX5" fmla="*/ 100647 w 107221"/>
                <a:gd name="connsiteY5" fmla="*/ 5431 h 48786"/>
                <a:gd name="connsiteX6" fmla="*/ 81033 w 107221"/>
                <a:gd name="connsiteY6" fmla="*/ -6038 h 48786"/>
                <a:gd name="connsiteX7" fmla="*/ 12339 w 107221"/>
                <a:gd name="connsiteY7" fmla="*/ 10056 h 48786"/>
                <a:gd name="connsiteX8" fmla="*/ 6677 w 107221"/>
                <a:gd name="connsiteY8" fmla="*/ 11381 h 48786"/>
                <a:gd name="connsiteX9" fmla="*/ -5789 w 107221"/>
                <a:gd name="connsiteY9" fmla="*/ 30371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1" h="48786">
                  <a:moveTo>
                    <a:pt x="-5789" y="30371"/>
                  </a:moveTo>
                  <a:lnTo>
                    <a:pt x="-5789" y="30371"/>
                  </a:lnTo>
                  <a:cubicBezTo>
                    <a:pt x="-3838" y="38745"/>
                    <a:pt x="4994" y="43904"/>
                    <a:pt x="13818" y="41839"/>
                  </a:cubicBezTo>
                  <a:lnTo>
                    <a:pt x="19471" y="40513"/>
                  </a:lnTo>
                  <a:lnTo>
                    <a:pt x="88173" y="24420"/>
                  </a:lnTo>
                  <a:cubicBezTo>
                    <a:pt x="96997" y="22347"/>
                    <a:pt x="102613" y="13805"/>
                    <a:pt x="100647" y="5431"/>
                  </a:cubicBezTo>
                  <a:cubicBezTo>
                    <a:pt x="98689" y="-2944"/>
                    <a:pt x="89857" y="-8103"/>
                    <a:pt x="81033" y="-6038"/>
                  </a:cubicBezTo>
                  <a:lnTo>
                    <a:pt x="12339" y="10056"/>
                  </a:lnTo>
                  <a:lnTo>
                    <a:pt x="6677" y="11381"/>
                  </a:lnTo>
                  <a:cubicBezTo>
                    <a:pt x="-2146" y="13454"/>
                    <a:pt x="-7755" y="21996"/>
                    <a:pt x="-5789" y="3037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C7A2D0E6-9D29-4B08-995D-922D7C2915C9}"/>
                </a:ext>
              </a:extLst>
            </p:cNvPr>
            <p:cNvSpPr/>
            <p:nvPr/>
          </p:nvSpPr>
          <p:spPr>
            <a:xfrm flipV="1">
              <a:off x="7992957" y="1723494"/>
              <a:ext cx="42250" cy="43892"/>
            </a:xfrm>
            <a:custGeom>
              <a:avLst/>
              <a:gdLst>
                <a:gd name="connsiteX0" fmla="*/ 21886 w 42250"/>
                <a:gd name="connsiteY0" fmla="*/ 36844 h 43892"/>
                <a:gd name="connsiteX1" fmla="*/ 36143 w 42250"/>
                <a:gd name="connsiteY1" fmla="*/ 27099 h 43892"/>
                <a:gd name="connsiteX2" fmla="*/ 30489 w 42250"/>
                <a:gd name="connsiteY2" fmla="*/ 28417 h 43892"/>
                <a:gd name="connsiteX3" fmla="*/ 10875 w 42250"/>
                <a:gd name="connsiteY3" fmla="*/ 16949 h 43892"/>
                <a:gd name="connsiteX4" fmla="*/ 23356 w 42250"/>
                <a:gd name="connsiteY4" fmla="*/ -2040 h 43892"/>
                <a:gd name="connsiteX5" fmla="*/ 29010 w 42250"/>
                <a:gd name="connsiteY5" fmla="*/ -3366 h 43892"/>
                <a:gd name="connsiteX6" fmla="*/ 11904 w 42250"/>
                <a:gd name="connsiteY6" fmla="*/ -5759 h 43892"/>
                <a:gd name="connsiteX7" fmla="*/ -5554 w 42250"/>
                <a:gd name="connsiteY7" fmla="*/ 20797 h 43892"/>
                <a:gd name="connsiteX8" fmla="*/ 21886 w 42250"/>
                <a:gd name="connsiteY8" fmla="*/ 36844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2">
                  <a:moveTo>
                    <a:pt x="21886" y="36844"/>
                  </a:moveTo>
                  <a:cubicBezTo>
                    <a:pt x="27989" y="35412"/>
                    <a:pt x="32973" y="31800"/>
                    <a:pt x="36143" y="27099"/>
                  </a:cubicBezTo>
                  <a:lnTo>
                    <a:pt x="30489" y="28417"/>
                  </a:lnTo>
                  <a:cubicBezTo>
                    <a:pt x="21665" y="30482"/>
                    <a:pt x="12841" y="25323"/>
                    <a:pt x="10875" y="16949"/>
                  </a:cubicBezTo>
                  <a:cubicBezTo>
                    <a:pt x="8909" y="8574"/>
                    <a:pt x="14525" y="32"/>
                    <a:pt x="23356" y="-2040"/>
                  </a:cubicBezTo>
                  <a:lnTo>
                    <a:pt x="29010" y="-3366"/>
                  </a:lnTo>
                  <a:cubicBezTo>
                    <a:pt x="24080" y="-6170"/>
                    <a:pt x="18000" y="-7191"/>
                    <a:pt x="11904" y="-5759"/>
                  </a:cubicBezTo>
                  <a:cubicBezTo>
                    <a:pt x="-494" y="-2863"/>
                    <a:pt x="-8312" y="9032"/>
                    <a:pt x="-5554" y="20797"/>
                  </a:cubicBezTo>
                  <a:cubicBezTo>
                    <a:pt x="-2795" y="32562"/>
                    <a:pt x="9488" y="39748"/>
                    <a:pt x="21886" y="3684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CC75E41-A1B3-4335-A331-5E6A32054B51}"/>
                </a:ext>
              </a:extLst>
            </p:cNvPr>
            <p:cNvSpPr/>
            <p:nvPr/>
          </p:nvSpPr>
          <p:spPr>
            <a:xfrm flipV="1">
              <a:off x="8009547" y="1732110"/>
              <a:ext cx="107225" cy="48786"/>
            </a:xfrm>
            <a:custGeom>
              <a:avLst/>
              <a:gdLst>
                <a:gd name="connsiteX0" fmla="*/ -5771 w 107225"/>
                <a:gd name="connsiteY0" fmla="*/ 30476 h 48786"/>
                <a:gd name="connsiteX1" fmla="*/ -5771 w 107225"/>
                <a:gd name="connsiteY1" fmla="*/ 30476 h 48786"/>
                <a:gd name="connsiteX2" fmla="*/ 13843 w 107225"/>
                <a:gd name="connsiteY2" fmla="*/ 41944 h 48786"/>
                <a:gd name="connsiteX3" fmla="*/ 19497 w 107225"/>
                <a:gd name="connsiteY3" fmla="*/ 40626 h 48786"/>
                <a:gd name="connsiteX4" fmla="*/ 88199 w 107225"/>
                <a:gd name="connsiteY4" fmla="*/ 24525 h 48786"/>
                <a:gd name="connsiteX5" fmla="*/ 100673 w 107225"/>
                <a:gd name="connsiteY5" fmla="*/ 5536 h 48786"/>
                <a:gd name="connsiteX6" fmla="*/ 81059 w 107225"/>
                <a:gd name="connsiteY6" fmla="*/ -5932 h 48786"/>
                <a:gd name="connsiteX7" fmla="*/ 12364 w 107225"/>
                <a:gd name="connsiteY7" fmla="*/ 10161 h 48786"/>
                <a:gd name="connsiteX8" fmla="*/ 6710 w 107225"/>
                <a:gd name="connsiteY8" fmla="*/ 11487 h 48786"/>
                <a:gd name="connsiteX9" fmla="*/ -5771 w 107225"/>
                <a:gd name="connsiteY9" fmla="*/ 30476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5" h="48786">
                  <a:moveTo>
                    <a:pt x="-5771" y="30476"/>
                  </a:moveTo>
                  <a:lnTo>
                    <a:pt x="-5771" y="30476"/>
                  </a:lnTo>
                  <a:cubicBezTo>
                    <a:pt x="-3805" y="38850"/>
                    <a:pt x="5019" y="44009"/>
                    <a:pt x="13843" y="41944"/>
                  </a:cubicBezTo>
                  <a:lnTo>
                    <a:pt x="19497" y="40626"/>
                  </a:lnTo>
                  <a:lnTo>
                    <a:pt x="88199" y="24525"/>
                  </a:lnTo>
                  <a:cubicBezTo>
                    <a:pt x="97023" y="22452"/>
                    <a:pt x="102631" y="13910"/>
                    <a:pt x="100673" y="5536"/>
                  </a:cubicBezTo>
                  <a:cubicBezTo>
                    <a:pt x="98714" y="-2839"/>
                    <a:pt x="89890" y="-7997"/>
                    <a:pt x="81059" y="-5932"/>
                  </a:cubicBezTo>
                  <a:lnTo>
                    <a:pt x="12364" y="10161"/>
                  </a:lnTo>
                  <a:lnTo>
                    <a:pt x="6710" y="11487"/>
                  </a:lnTo>
                  <a:cubicBezTo>
                    <a:pt x="-2121" y="13560"/>
                    <a:pt x="-7737" y="22102"/>
                    <a:pt x="-5771" y="3047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308D88B5-DE59-4D8A-9C0F-91CC63BBC637}"/>
                </a:ext>
              </a:extLst>
            </p:cNvPr>
            <p:cNvSpPr/>
            <p:nvPr/>
          </p:nvSpPr>
          <p:spPr>
            <a:xfrm flipV="1">
              <a:off x="7977024" y="1794344"/>
              <a:ext cx="42242" cy="43894"/>
            </a:xfrm>
            <a:custGeom>
              <a:avLst/>
              <a:gdLst>
                <a:gd name="connsiteX0" fmla="*/ 21896 w 42242"/>
                <a:gd name="connsiteY0" fmla="*/ 36952 h 43894"/>
                <a:gd name="connsiteX1" fmla="*/ 36153 w 42242"/>
                <a:gd name="connsiteY1" fmla="*/ 27206 h 43894"/>
                <a:gd name="connsiteX2" fmla="*/ 30499 w 42242"/>
                <a:gd name="connsiteY2" fmla="*/ 28532 h 43894"/>
                <a:gd name="connsiteX3" fmla="*/ 10893 w 42242"/>
                <a:gd name="connsiteY3" fmla="*/ 17056 h 43894"/>
                <a:gd name="connsiteX4" fmla="*/ 23367 w 42242"/>
                <a:gd name="connsiteY4" fmla="*/ -1933 h 43894"/>
                <a:gd name="connsiteX5" fmla="*/ 29021 w 42242"/>
                <a:gd name="connsiteY5" fmla="*/ -3251 h 43894"/>
                <a:gd name="connsiteX6" fmla="*/ 11922 w 42242"/>
                <a:gd name="connsiteY6" fmla="*/ -5659 h 43894"/>
                <a:gd name="connsiteX7" fmla="*/ -5536 w 42242"/>
                <a:gd name="connsiteY7" fmla="*/ 20912 h 43894"/>
                <a:gd name="connsiteX8" fmla="*/ 21896 w 42242"/>
                <a:gd name="connsiteY8" fmla="*/ 36952 h 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2" h="43894">
                  <a:moveTo>
                    <a:pt x="21896" y="36952"/>
                  </a:moveTo>
                  <a:cubicBezTo>
                    <a:pt x="28007" y="35527"/>
                    <a:pt x="32991" y="31908"/>
                    <a:pt x="36153" y="27206"/>
                  </a:cubicBezTo>
                  <a:lnTo>
                    <a:pt x="30499" y="28532"/>
                  </a:lnTo>
                  <a:cubicBezTo>
                    <a:pt x="21683" y="30597"/>
                    <a:pt x="12859" y="25431"/>
                    <a:pt x="10893" y="17056"/>
                  </a:cubicBezTo>
                  <a:cubicBezTo>
                    <a:pt x="8927" y="8682"/>
                    <a:pt x="14543" y="140"/>
                    <a:pt x="23367" y="-1933"/>
                  </a:cubicBezTo>
                  <a:lnTo>
                    <a:pt x="29021" y="-3251"/>
                  </a:lnTo>
                  <a:cubicBezTo>
                    <a:pt x="24091" y="-6063"/>
                    <a:pt x="18025" y="-7084"/>
                    <a:pt x="11922" y="-5659"/>
                  </a:cubicBezTo>
                  <a:cubicBezTo>
                    <a:pt x="-476" y="-2748"/>
                    <a:pt x="-8294" y="9147"/>
                    <a:pt x="-5536" y="20912"/>
                  </a:cubicBezTo>
                  <a:cubicBezTo>
                    <a:pt x="-2777" y="32670"/>
                    <a:pt x="9498" y="39855"/>
                    <a:pt x="21896" y="3695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6" name="Forma Livre: Forma 2925">
              <a:extLst>
                <a:ext uri="{FF2B5EF4-FFF2-40B4-BE49-F238E27FC236}">
                  <a16:creationId xmlns:a16="http://schemas.microsoft.com/office/drawing/2014/main" id="{66D029A5-5E43-41B1-B960-EF41455DCA9F}"/>
                </a:ext>
              </a:extLst>
            </p:cNvPr>
            <p:cNvSpPr/>
            <p:nvPr/>
          </p:nvSpPr>
          <p:spPr>
            <a:xfrm flipV="1">
              <a:off x="7993614" y="1802954"/>
              <a:ext cx="107228" cy="48793"/>
            </a:xfrm>
            <a:custGeom>
              <a:avLst/>
              <a:gdLst>
                <a:gd name="connsiteX0" fmla="*/ -5753 w 107228"/>
                <a:gd name="connsiteY0" fmla="*/ 30581 h 48793"/>
                <a:gd name="connsiteX1" fmla="*/ -5753 w 107228"/>
                <a:gd name="connsiteY1" fmla="*/ 30581 h 48793"/>
                <a:gd name="connsiteX2" fmla="*/ 13853 w 107228"/>
                <a:gd name="connsiteY2" fmla="*/ 42057 h 48793"/>
                <a:gd name="connsiteX3" fmla="*/ 19508 w 107228"/>
                <a:gd name="connsiteY3" fmla="*/ 40731 h 48793"/>
                <a:gd name="connsiteX4" fmla="*/ 88217 w 107228"/>
                <a:gd name="connsiteY4" fmla="*/ 24630 h 48793"/>
                <a:gd name="connsiteX5" fmla="*/ 100691 w 107228"/>
                <a:gd name="connsiteY5" fmla="*/ 5641 h 48793"/>
                <a:gd name="connsiteX6" fmla="*/ 81077 w 107228"/>
                <a:gd name="connsiteY6" fmla="*/ -5827 h 48793"/>
                <a:gd name="connsiteX7" fmla="*/ 12375 w 107228"/>
                <a:gd name="connsiteY7" fmla="*/ 10274 h 48793"/>
                <a:gd name="connsiteX8" fmla="*/ 6721 w 107228"/>
                <a:gd name="connsiteY8" fmla="*/ 11592 h 48793"/>
                <a:gd name="connsiteX9" fmla="*/ -5753 w 107228"/>
                <a:gd name="connsiteY9" fmla="*/ 30581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93">
                  <a:moveTo>
                    <a:pt x="-5753" y="30581"/>
                  </a:moveTo>
                  <a:lnTo>
                    <a:pt x="-5753" y="30581"/>
                  </a:lnTo>
                  <a:cubicBezTo>
                    <a:pt x="-3787" y="38956"/>
                    <a:pt x="5037" y="44122"/>
                    <a:pt x="13853" y="42057"/>
                  </a:cubicBezTo>
                  <a:lnTo>
                    <a:pt x="19508" y="40731"/>
                  </a:lnTo>
                  <a:lnTo>
                    <a:pt x="88217" y="24630"/>
                  </a:lnTo>
                  <a:cubicBezTo>
                    <a:pt x="97033" y="22557"/>
                    <a:pt x="102657" y="14015"/>
                    <a:pt x="100691" y="5641"/>
                  </a:cubicBezTo>
                  <a:cubicBezTo>
                    <a:pt x="98725" y="-2733"/>
                    <a:pt x="89901" y="-7892"/>
                    <a:pt x="81077" y="-5827"/>
                  </a:cubicBezTo>
                  <a:lnTo>
                    <a:pt x="12375" y="10274"/>
                  </a:lnTo>
                  <a:lnTo>
                    <a:pt x="6721" y="11592"/>
                  </a:lnTo>
                  <a:cubicBezTo>
                    <a:pt x="-2103" y="13665"/>
                    <a:pt x="-7719" y="22207"/>
                    <a:pt x="-5753" y="3058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76148796-3364-4DF2-B7C7-C011009B0E1F}"/>
                </a:ext>
              </a:extLst>
            </p:cNvPr>
            <p:cNvSpPr/>
            <p:nvPr/>
          </p:nvSpPr>
          <p:spPr>
            <a:xfrm flipV="1">
              <a:off x="7961090" y="1865192"/>
              <a:ext cx="42250" cy="43896"/>
            </a:xfrm>
            <a:custGeom>
              <a:avLst/>
              <a:gdLst>
                <a:gd name="connsiteX0" fmla="*/ 21922 w 42250"/>
                <a:gd name="connsiteY0" fmla="*/ 37056 h 43896"/>
                <a:gd name="connsiteX1" fmla="*/ 36179 w 42250"/>
                <a:gd name="connsiteY1" fmla="*/ 27302 h 43896"/>
                <a:gd name="connsiteX2" fmla="*/ 30518 w 42250"/>
                <a:gd name="connsiteY2" fmla="*/ 28636 h 43896"/>
                <a:gd name="connsiteX3" fmla="*/ 10911 w 42250"/>
                <a:gd name="connsiteY3" fmla="*/ 17160 h 43896"/>
                <a:gd name="connsiteX4" fmla="*/ 23385 w 42250"/>
                <a:gd name="connsiteY4" fmla="*/ -1821 h 43896"/>
                <a:gd name="connsiteX5" fmla="*/ 29039 w 42250"/>
                <a:gd name="connsiteY5" fmla="*/ -3147 h 43896"/>
                <a:gd name="connsiteX6" fmla="*/ 11932 w 42250"/>
                <a:gd name="connsiteY6" fmla="*/ -5555 h 43896"/>
                <a:gd name="connsiteX7" fmla="*/ -5517 w 42250"/>
                <a:gd name="connsiteY7" fmla="*/ 21016 h 43896"/>
                <a:gd name="connsiteX8" fmla="*/ 21922 w 42250"/>
                <a:gd name="connsiteY8" fmla="*/ 37056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6">
                  <a:moveTo>
                    <a:pt x="21922" y="37056"/>
                  </a:moveTo>
                  <a:cubicBezTo>
                    <a:pt x="28018" y="35631"/>
                    <a:pt x="33009" y="32012"/>
                    <a:pt x="36179" y="27302"/>
                  </a:cubicBezTo>
                  <a:lnTo>
                    <a:pt x="30518" y="28636"/>
                  </a:lnTo>
                  <a:cubicBezTo>
                    <a:pt x="21694" y="30701"/>
                    <a:pt x="12870" y="25535"/>
                    <a:pt x="10911" y="17160"/>
                  </a:cubicBezTo>
                  <a:cubicBezTo>
                    <a:pt x="8945" y="8786"/>
                    <a:pt x="14561" y="244"/>
                    <a:pt x="23385" y="-1821"/>
                  </a:cubicBezTo>
                  <a:lnTo>
                    <a:pt x="29039" y="-3147"/>
                  </a:lnTo>
                  <a:cubicBezTo>
                    <a:pt x="24117" y="-5951"/>
                    <a:pt x="18044" y="-6980"/>
                    <a:pt x="11932" y="-5555"/>
                  </a:cubicBezTo>
                  <a:cubicBezTo>
                    <a:pt x="-465" y="-2644"/>
                    <a:pt x="-8276" y="9243"/>
                    <a:pt x="-5517" y="21016"/>
                  </a:cubicBezTo>
                  <a:cubicBezTo>
                    <a:pt x="-2767" y="32781"/>
                    <a:pt x="9524" y="39967"/>
                    <a:pt x="21922" y="3705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8" name="Forma Livre: Forma 2927">
              <a:extLst>
                <a:ext uri="{FF2B5EF4-FFF2-40B4-BE49-F238E27FC236}">
                  <a16:creationId xmlns:a16="http://schemas.microsoft.com/office/drawing/2014/main" id="{306E295E-F7DA-437A-864E-75657FCF8FEC}"/>
                </a:ext>
              </a:extLst>
            </p:cNvPr>
            <p:cNvSpPr/>
            <p:nvPr/>
          </p:nvSpPr>
          <p:spPr>
            <a:xfrm flipV="1">
              <a:off x="7977681" y="1873804"/>
              <a:ext cx="107227" cy="48793"/>
            </a:xfrm>
            <a:custGeom>
              <a:avLst/>
              <a:gdLst>
                <a:gd name="connsiteX0" fmla="*/ -5735 w 107227"/>
                <a:gd name="connsiteY0" fmla="*/ 30687 h 48793"/>
                <a:gd name="connsiteX1" fmla="*/ -5735 w 107227"/>
                <a:gd name="connsiteY1" fmla="*/ 30687 h 48793"/>
                <a:gd name="connsiteX2" fmla="*/ 13872 w 107227"/>
                <a:gd name="connsiteY2" fmla="*/ 42162 h 48793"/>
                <a:gd name="connsiteX3" fmla="*/ 19533 w 107227"/>
                <a:gd name="connsiteY3" fmla="*/ 40829 h 48793"/>
                <a:gd name="connsiteX4" fmla="*/ 88227 w 107227"/>
                <a:gd name="connsiteY4" fmla="*/ 24736 h 48793"/>
                <a:gd name="connsiteX5" fmla="*/ 100709 w 107227"/>
                <a:gd name="connsiteY5" fmla="*/ 5746 h 48793"/>
                <a:gd name="connsiteX6" fmla="*/ 81095 w 107227"/>
                <a:gd name="connsiteY6" fmla="*/ -5722 h 48793"/>
                <a:gd name="connsiteX7" fmla="*/ 12393 w 107227"/>
                <a:gd name="connsiteY7" fmla="*/ 10379 h 48793"/>
                <a:gd name="connsiteX8" fmla="*/ 6739 w 107227"/>
                <a:gd name="connsiteY8" fmla="*/ 11705 h 48793"/>
                <a:gd name="connsiteX9" fmla="*/ -5735 w 107227"/>
                <a:gd name="connsiteY9" fmla="*/ 30687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7" h="48793">
                  <a:moveTo>
                    <a:pt x="-5735" y="30687"/>
                  </a:moveTo>
                  <a:lnTo>
                    <a:pt x="-5735" y="30687"/>
                  </a:lnTo>
                  <a:cubicBezTo>
                    <a:pt x="-3776" y="39061"/>
                    <a:pt x="5048" y="44227"/>
                    <a:pt x="13872" y="42162"/>
                  </a:cubicBezTo>
                  <a:lnTo>
                    <a:pt x="19533" y="40829"/>
                  </a:lnTo>
                  <a:lnTo>
                    <a:pt x="88227" y="24736"/>
                  </a:lnTo>
                  <a:cubicBezTo>
                    <a:pt x="97051" y="22670"/>
                    <a:pt x="102675" y="14121"/>
                    <a:pt x="100709" y="5746"/>
                  </a:cubicBezTo>
                  <a:cubicBezTo>
                    <a:pt x="98743" y="-2628"/>
                    <a:pt x="89919" y="-7787"/>
                    <a:pt x="81095" y="-5722"/>
                  </a:cubicBezTo>
                  <a:lnTo>
                    <a:pt x="12393" y="10379"/>
                  </a:lnTo>
                  <a:lnTo>
                    <a:pt x="6739" y="11705"/>
                  </a:lnTo>
                  <a:cubicBezTo>
                    <a:pt x="-2085" y="13770"/>
                    <a:pt x="-7701" y="22312"/>
                    <a:pt x="-5735" y="3068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9" name="Forma Livre: Forma 2928">
              <a:extLst>
                <a:ext uri="{FF2B5EF4-FFF2-40B4-BE49-F238E27FC236}">
                  <a16:creationId xmlns:a16="http://schemas.microsoft.com/office/drawing/2014/main" id="{609B3E86-B9BB-46E8-9EF6-C2BD3AF83E0C}"/>
                </a:ext>
              </a:extLst>
            </p:cNvPr>
            <p:cNvSpPr/>
            <p:nvPr/>
          </p:nvSpPr>
          <p:spPr>
            <a:xfrm flipV="1">
              <a:off x="7945152" y="1936042"/>
              <a:ext cx="42255" cy="43893"/>
            </a:xfrm>
            <a:custGeom>
              <a:avLst/>
              <a:gdLst>
                <a:gd name="connsiteX0" fmla="*/ 21945 w 42255"/>
                <a:gd name="connsiteY0" fmla="*/ 37159 h 43893"/>
                <a:gd name="connsiteX1" fmla="*/ 36202 w 42255"/>
                <a:gd name="connsiteY1" fmla="*/ 27413 h 43893"/>
                <a:gd name="connsiteX2" fmla="*/ 30548 w 42255"/>
                <a:gd name="connsiteY2" fmla="*/ 28739 h 43893"/>
                <a:gd name="connsiteX3" fmla="*/ 10927 w 42255"/>
                <a:gd name="connsiteY3" fmla="*/ 17263 h 43893"/>
                <a:gd name="connsiteX4" fmla="*/ 23408 w 42255"/>
                <a:gd name="connsiteY4" fmla="*/ -1718 h 43893"/>
                <a:gd name="connsiteX5" fmla="*/ 29062 w 42255"/>
                <a:gd name="connsiteY5" fmla="*/ -3044 h 43893"/>
                <a:gd name="connsiteX6" fmla="*/ 11955 w 42255"/>
                <a:gd name="connsiteY6" fmla="*/ -5445 h 43893"/>
                <a:gd name="connsiteX7" fmla="*/ -5502 w 42255"/>
                <a:gd name="connsiteY7" fmla="*/ 21119 h 43893"/>
                <a:gd name="connsiteX8" fmla="*/ 21945 w 42255"/>
                <a:gd name="connsiteY8" fmla="*/ 37159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3">
                  <a:moveTo>
                    <a:pt x="21945" y="37159"/>
                  </a:moveTo>
                  <a:cubicBezTo>
                    <a:pt x="28041" y="35734"/>
                    <a:pt x="33032" y="32114"/>
                    <a:pt x="36202" y="27413"/>
                  </a:cubicBezTo>
                  <a:lnTo>
                    <a:pt x="30548" y="28739"/>
                  </a:lnTo>
                  <a:cubicBezTo>
                    <a:pt x="21717" y="30804"/>
                    <a:pt x="12893" y="25645"/>
                    <a:pt x="10927" y="17263"/>
                  </a:cubicBezTo>
                  <a:cubicBezTo>
                    <a:pt x="8968" y="8889"/>
                    <a:pt x="14584" y="347"/>
                    <a:pt x="23408" y="-1718"/>
                  </a:cubicBezTo>
                  <a:lnTo>
                    <a:pt x="29062" y="-3044"/>
                  </a:lnTo>
                  <a:cubicBezTo>
                    <a:pt x="24140" y="-5848"/>
                    <a:pt x="18059" y="-6877"/>
                    <a:pt x="11955" y="-5445"/>
                  </a:cubicBezTo>
                  <a:cubicBezTo>
                    <a:pt x="-442" y="-2541"/>
                    <a:pt x="-8253" y="9346"/>
                    <a:pt x="-5502" y="21119"/>
                  </a:cubicBezTo>
                  <a:cubicBezTo>
                    <a:pt x="-2744" y="32884"/>
                    <a:pt x="9548" y="40070"/>
                    <a:pt x="21945" y="37159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0" name="Forma Livre: Forma 2929">
              <a:extLst>
                <a:ext uri="{FF2B5EF4-FFF2-40B4-BE49-F238E27FC236}">
                  <a16:creationId xmlns:a16="http://schemas.microsoft.com/office/drawing/2014/main" id="{3F432E31-B8F7-4843-8BAC-C18540640E40}"/>
                </a:ext>
              </a:extLst>
            </p:cNvPr>
            <p:cNvSpPr/>
            <p:nvPr/>
          </p:nvSpPr>
          <p:spPr>
            <a:xfrm flipV="1">
              <a:off x="7961742" y="1944654"/>
              <a:ext cx="107226" cy="48794"/>
            </a:xfrm>
            <a:custGeom>
              <a:avLst/>
              <a:gdLst>
                <a:gd name="connsiteX0" fmla="*/ -5719 w 107226"/>
                <a:gd name="connsiteY0" fmla="*/ 30792 h 48794"/>
                <a:gd name="connsiteX1" fmla="*/ -5719 w 107226"/>
                <a:gd name="connsiteY1" fmla="*/ 30792 h 48794"/>
                <a:gd name="connsiteX2" fmla="*/ 13902 w 107226"/>
                <a:gd name="connsiteY2" fmla="*/ 42268 h 48794"/>
                <a:gd name="connsiteX3" fmla="*/ 19556 w 107226"/>
                <a:gd name="connsiteY3" fmla="*/ 40942 h 48794"/>
                <a:gd name="connsiteX4" fmla="*/ 88251 w 107226"/>
                <a:gd name="connsiteY4" fmla="*/ 24841 h 48794"/>
                <a:gd name="connsiteX5" fmla="*/ 100725 w 107226"/>
                <a:gd name="connsiteY5" fmla="*/ 5859 h 48794"/>
                <a:gd name="connsiteX6" fmla="*/ 81118 w 107226"/>
                <a:gd name="connsiteY6" fmla="*/ -5616 h 48794"/>
                <a:gd name="connsiteX7" fmla="*/ 12416 w 107226"/>
                <a:gd name="connsiteY7" fmla="*/ 10485 h 48794"/>
                <a:gd name="connsiteX8" fmla="*/ 6762 w 107226"/>
                <a:gd name="connsiteY8" fmla="*/ 11811 h 48794"/>
                <a:gd name="connsiteX9" fmla="*/ -5719 w 107226"/>
                <a:gd name="connsiteY9" fmla="*/ 30792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94">
                  <a:moveTo>
                    <a:pt x="-5719" y="30792"/>
                  </a:moveTo>
                  <a:lnTo>
                    <a:pt x="-5719" y="30792"/>
                  </a:lnTo>
                  <a:cubicBezTo>
                    <a:pt x="-3753" y="39174"/>
                    <a:pt x="5071" y="44333"/>
                    <a:pt x="13902" y="42268"/>
                  </a:cubicBezTo>
                  <a:lnTo>
                    <a:pt x="19556" y="40942"/>
                  </a:lnTo>
                  <a:lnTo>
                    <a:pt x="88251" y="24841"/>
                  </a:lnTo>
                  <a:cubicBezTo>
                    <a:pt x="97082" y="22776"/>
                    <a:pt x="102690" y="14234"/>
                    <a:pt x="100725" y="5859"/>
                  </a:cubicBezTo>
                  <a:cubicBezTo>
                    <a:pt x="98766" y="-2522"/>
                    <a:pt x="89942" y="-7681"/>
                    <a:pt x="81118" y="-5616"/>
                  </a:cubicBezTo>
                  <a:lnTo>
                    <a:pt x="12416" y="10485"/>
                  </a:lnTo>
                  <a:lnTo>
                    <a:pt x="6762" y="11811"/>
                  </a:lnTo>
                  <a:cubicBezTo>
                    <a:pt x="-2061" y="13876"/>
                    <a:pt x="-7678" y="22418"/>
                    <a:pt x="-5719" y="30792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1" name="Forma Livre: Forma 2930">
              <a:extLst>
                <a:ext uri="{FF2B5EF4-FFF2-40B4-BE49-F238E27FC236}">
                  <a16:creationId xmlns:a16="http://schemas.microsoft.com/office/drawing/2014/main" id="{DAB6CE14-73D1-471A-ABE9-D94DE8014223}"/>
                </a:ext>
              </a:extLst>
            </p:cNvPr>
            <p:cNvSpPr/>
            <p:nvPr/>
          </p:nvSpPr>
          <p:spPr>
            <a:xfrm flipV="1">
              <a:off x="7929218" y="2006893"/>
              <a:ext cx="42247" cy="43893"/>
            </a:xfrm>
            <a:custGeom>
              <a:avLst/>
              <a:gdLst>
                <a:gd name="connsiteX0" fmla="*/ 21956 w 42247"/>
                <a:gd name="connsiteY0" fmla="*/ 37264 h 43893"/>
                <a:gd name="connsiteX1" fmla="*/ 36213 w 42247"/>
                <a:gd name="connsiteY1" fmla="*/ 27518 h 43893"/>
                <a:gd name="connsiteX2" fmla="*/ 30559 w 42247"/>
                <a:gd name="connsiteY2" fmla="*/ 28844 h 43893"/>
                <a:gd name="connsiteX3" fmla="*/ 10952 w 42247"/>
                <a:gd name="connsiteY3" fmla="*/ 17376 h 43893"/>
                <a:gd name="connsiteX4" fmla="*/ 23419 w 42247"/>
                <a:gd name="connsiteY4" fmla="*/ -1613 h 43893"/>
                <a:gd name="connsiteX5" fmla="*/ 29073 w 42247"/>
                <a:gd name="connsiteY5" fmla="*/ -2939 h 43893"/>
                <a:gd name="connsiteX6" fmla="*/ 11974 w 42247"/>
                <a:gd name="connsiteY6" fmla="*/ -5339 h 43893"/>
                <a:gd name="connsiteX7" fmla="*/ -5484 w 42247"/>
                <a:gd name="connsiteY7" fmla="*/ 21224 h 43893"/>
                <a:gd name="connsiteX8" fmla="*/ 21956 w 42247"/>
                <a:gd name="connsiteY8" fmla="*/ 37264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7" h="43893">
                  <a:moveTo>
                    <a:pt x="21956" y="37264"/>
                  </a:moveTo>
                  <a:cubicBezTo>
                    <a:pt x="28067" y="35839"/>
                    <a:pt x="33050" y="32220"/>
                    <a:pt x="36213" y="27518"/>
                  </a:cubicBezTo>
                  <a:lnTo>
                    <a:pt x="30559" y="28844"/>
                  </a:lnTo>
                  <a:cubicBezTo>
                    <a:pt x="21742" y="30909"/>
                    <a:pt x="12911" y="25750"/>
                    <a:pt x="10952" y="17376"/>
                  </a:cubicBezTo>
                  <a:cubicBezTo>
                    <a:pt x="8986" y="8994"/>
                    <a:pt x="14602" y="452"/>
                    <a:pt x="23419" y="-1613"/>
                  </a:cubicBezTo>
                  <a:lnTo>
                    <a:pt x="29073" y="-2939"/>
                  </a:lnTo>
                  <a:cubicBezTo>
                    <a:pt x="24150" y="-5743"/>
                    <a:pt x="18077" y="-6772"/>
                    <a:pt x="11974" y="-5339"/>
                  </a:cubicBezTo>
                  <a:cubicBezTo>
                    <a:pt x="-424" y="-2436"/>
                    <a:pt x="-8234" y="9459"/>
                    <a:pt x="-5484" y="21224"/>
                  </a:cubicBezTo>
                  <a:cubicBezTo>
                    <a:pt x="-2718" y="32989"/>
                    <a:pt x="9558" y="40175"/>
                    <a:pt x="21956" y="3726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2" name="Forma Livre: Forma 2931">
              <a:extLst>
                <a:ext uri="{FF2B5EF4-FFF2-40B4-BE49-F238E27FC236}">
                  <a16:creationId xmlns:a16="http://schemas.microsoft.com/office/drawing/2014/main" id="{B07DB024-EEE8-4E30-9AA8-F3CFBF964771}"/>
                </a:ext>
              </a:extLst>
            </p:cNvPr>
            <p:cNvSpPr/>
            <p:nvPr/>
          </p:nvSpPr>
          <p:spPr>
            <a:xfrm flipV="1">
              <a:off x="7945813" y="2015505"/>
              <a:ext cx="107220" cy="48793"/>
            </a:xfrm>
            <a:custGeom>
              <a:avLst/>
              <a:gdLst>
                <a:gd name="connsiteX0" fmla="*/ -5698 w 107220"/>
                <a:gd name="connsiteY0" fmla="*/ 30905 h 48793"/>
                <a:gd name="connsiteX1" fmla="*/ -5698 w 107220"/>
                <a:gd name="connsiteY1" fmla="*/ 30905 h 48793"/>
                <a:gd name="connsiteX2" fmla="*/ 13908 w 107220"/>
                <a:gd name="connsiteY2" fmla="*/ 42373 h 48793"/>
                <a:gd name="connsiteX3" fmla="*/ 19562 w 107220"/>
                <a:gd name="connsiteY3" fmla="*/ 41047 h 48793"/>
                <a:gd name="connsiteX4" fmla="*/ 88271 w 107220"/>
                <a:gd name="connsiteY4" fmla="*/ 24946 h 48793"/>
                <a:gd name="connsiteX5" fmla="*/ 100738 w 107220"/>
                <a:gd name="connsiteY5" fmla="*/ 5964 h 48793"/>
                <a:gd name="connsiteX6" fmla="*/ 81131 w 107220"/>
                <a:gd name="connsiteY6" fmla="*/ -5511 h 48793"/>
                <a:gd name="connsiteX7" fmla="*/ 12422 w 107220"/>
                <a:gd name="connsiteY7" fmla="*/ 10590 h 48793"/>
                <a:gd name="connsiteX8" fmla="*/ 6768 w 107220"/>
                <a:gd name="connsiteY8" fmla="*/ 11916 h 48793"/>
                <a:gd name="connsiteX9" fmla="*/ -5698 w 107220"/>
                <a:gd name="connsiteY9" fmla="*/ 30905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93">
                  <a:moveTo>
                    <a:pt x="-5698" y="30905"/>
                  </a:moveTo>
                  <a:lnTo>
                    <a:pt x="-5698" y="30905"/>
                  </a:lnTo>
                  <a:cubicBezTo>
                    <a:pt x="-3740" y="39279"/>
                    <a:pt x="5092" y="44438"/>
                    <a:pt x="13908" y="42373"/>
                  </a:cubicBezTo>
                  <a:lnTo>
                    <a:pt x="19562" y="41047"/>
                  </a:lnTo>
                  <a:lnTo>
                    <a:pt x="88271" y="24946"/>
                  </a:lnTo>
                  <a:cubicBezTo>
                    <a:pt x="97088" y="22881"/>
                    <a:pt x="102704" y="14339"/>
                    <a:pt x="100738" y="5964"/>
                  </a:cubicBezTo>
                  <a:cubicBezTo>
                    <a:pt x="98772" y="-2410"/>
                    <a:pt x="89948" y="-7576"/>
                    <a:pt x="81131" y="-5511"/>
                  </a:cubicBezTo>
                  <a:lnTo>
                    <a:pt x="12422" y="10590"/>
                  </a:lnTo>
                  <a:lnTo>
                    <a:pt x="6768" y="11916"/>
                  </a:lnTo>
                  <a:cubicBezTo>
                    <a:pt x="-2048" y="13981"/>
                    <a:pt x="-7664" y="22523"/>
                    <a:pt x="-5698" y="3090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3" name="Forma Livre: Forma 2932">
              <a:extLst>
                <a:ext uri="{FF2B5EF4-FFF2-40B4-BE49-F238E27FC236}">
                  <a16:creationId xmlns:a16="http://schemas.microsoft.com/office/drawing/2014/main" id="{F53F90B3-8F62-438A-9D6A-5A00DE30C223}"/>
                </a:ext>
              </a:extLst>
            </p:cNvPr>
            <p:cNvSpPr/>
            <p:nvPr/>
          </p:nvSpPr>
          <p:spPr>
            <a:xfrm flipV="1">
              <a:off x="7913283" y="2077739"/>
              <a:ext cx="42250" cy="43898"/>
            </a:xfrm>
            <a:custGeom>
              <a:avLst/>
              <a:gdLst>
                <a:gd name="connsiteX0" fmla="*/ 21976 w 42250"/>
                <a:gd name="connsiteY0" fmla="*/ 37377 h 43898"/>
                <a:gd name="connsiteX1" fmla="*/ 36233 w 42250"/>
                <a:gd name="connsiteY1" fmla="*/ 27624 h 43898"/>
                <a:gd name="connsiteX2" fmla="*/ 30579 w 42250"/>
                <a:gd name="connsiteY2" fmla="*/ 28949 h 43898"/>
                <a:gd name="connsiteX3" fmla="*/ 10973 w 42250"/>
                <a:gd name="connsiteY3" fmla="*/ 17481 h 43898"/>
                <a:gd name="connsiteX4" fmla="*/ 23439 w 42250"/>
                <a:gd name="connsiteY4" fmla="*/ -1507 h 43898"/>
                <a:gd name="connsiteX5" fmla="*/ 29101 w 42250"/>
                <a:gd name="connsiteY5" fmla="*/ -2833 h 43898"/>
                <a:gd name="connsiteX6" fmla="*/ 11994 w 42250"/>
                <a:gd name="connsiteY6" fmla="*/ -5234 h 43898"/>
                <a:gd name="connsiteX7" fmla="*/ -5463 w 42250"/>
                <a:gd name="connsiteY7" fmla="*/ 21329 h 43898"/>
                <a:gd name="connsiteX8" fmla="*/ 21976 w 42250"/>
                <a:gd name="connsiteY8" fmla="*/ 37377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976" y="37377"/>
                  </a:moveTo>
                  <a:cubicBezTo>
                    <a:pt x="28080" y="35945"/>
                    <a:pt x="33063" y="32325"/>
                    <a:pt x="36233" y="27624"/>
                  </a:cubicBezTo>
                  <a:lnTo>
                    <a:pt x="30579" y="28949"/>
                  </a:lnTo>
                  <a:cubicBezTo>
                    <a:pt x="21755" y="31014"/>
                    <a:pt x="12931" y="25856"/>
                    <a:pt x="10973" y="17481"/>
                  </a:cubicBezTo>
                  <a:cubicBezTo>
                    <a:pt x="9007" y="9107"/>
                    <a:pt x="14615" y="565"/>
                    <a:pt x="23439" y="-1507"/>
                  </a:cubicBezTo>
                  <a:lnTo>
                    <a:pt x="29101" y="-2833"/>
                  </a:lnTo>
                  <a:cubicBezTo>
                    <a:pt x="24171" y="-5638"/>
                    <a:pt x="18098" y="-6666"/>
                    <a:pt x="11994" y="-5234"/>
                  </a:cubicBezTo>
                  <a:cubicBezTo>
                    <a:pt x="-403" y="-2330"/>
                    <a:pt x="-8222" y="9564"/>
                    <a:pt x="-5463" y="21329"/>
                  </a:cubicBezTo>
                  <a:cubicBezTo>
                    <a:pt x="-2705" y="33095"/>
                    <a:pt x="9579" y="40280"/>
                    <a:pt x="21976" y="3737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4" name="Forma Livre: Forma 2933">
              <a:extLst>
                <a:ext uri="{FF2B5EF4-FFF2-40B4-BE49-F238E27FC236}">
                  <a16:creationId xmlns:a16="http://schemas.microsoft.com/office/drawing/2014/main" id="{9A97725F-AE5D-40B8-8E6F-0DD84BE92A6E}"/>
                </a:ext>
              </a:extLst>
            </p:cNvPr>
            <p:cNvSpPr/>
            <p:nvPr/>
          </p:nvSpPr>
          <p:spPr>
            <a:xfrm flipV="1">
              <a:off x="7929880" y="2086356"/>
              <a:ext cx="107220" cy="48793"/>
            </a:xfrm>
            <a:custGeom>
              <a:avLst/>
              <a:gdLst>
                <a:gd name="connsiteX0" fmla="*/ -5680 w 107220"/>
                <a:gd name="connsiteY0" fmla="*/ 31010 h 48793"/>
                <a:gd name="connsiteX1" fmla="*/ -5680 w 107220"/>
                <a:gd name="connsiteY1" fmla="*/ 31010 h 48793"/>
                <a:gd name="connsiteX2" fmla="*/ 13926 w 107220"/>
                <a:gd name="connsiteY2" fmla="*/ 42478 h 48793"/>
                <a:gd name="connsiteX3" fmla="*/ 19580 w 107220"/>
                <a:gd name="connsiteY3" fmla="*/ 41152 h 48793"/>
                <a:gd name="connsiteX4" fmla="*/ 88282 w 107220"/>
                <a:gd name="connsiteY4" fmla="*/ 25059 h 48793"/>
                <a:gd name="connsiteX5" fmla="*/ 100756 w 107220"/>
                <a:gd name="connsiteY5" fmla="*/ 6070 h 48793"/>
                <a:gd name="connsiteX6" fmla="*/ 81142 w 107220"/>
                <a:gd name="connsiteY6" fmla="*/ -5406 h 48793"/>
                <a:gd name="connsiteX7" fmla="*/ 12448 w 107220"/>
                <a:gd name="connsiteY7" fmla="*/ 10695 h 48793"/>
                <a:gd name="connsiteX8" fmla="*/ 6786 w 107220"/>
                <a:gd name="connsiteY8" fmla="*/ 12021 h 48793"/>
                <a:gd name="connsiteX9" fmla="*/ -5680 w 107220"/>
                <a:gd name="connsiteY9" fmla="*/ 31010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93">
                  <a:moveTo>
                    <a:pt x="-5680" y="31010"/>
                  </a:moveTo>
                  <a:lnTo>
                    <a:pt x="-5680" y="31010"/>
                  </a:lnTo>
                  <a:cubicBezTo>
                    <a:pt x="-3722" y="39384"/>
                    <a:pt x="5102" y="44543"/>
                    <a:pt x="13926" y="42478"/>
                  </a:cubicBezTo>
                  <a:lnTo>
                    <a:pt x="19580" y="41152"/>
                  </a:lnTo>
                  <a:lnTo>
                    <a:pt x="88282" y="25059"/>
                  </a:lnTo>
                  <a:cubicBezTo>
                    <a:pt x="97106" y="22986"/>
                    <a:pt x="102722" y="14444"/>
                    <a:pt x="100756" y="6070"/>
                  </a:cubicBezTo>
                  <a:cubicBezTo>
                    <a:pt x="98798" y="-2305"/>
                    <a:pt x="89966" y="-7471"/>
                    <a:pt x="81142" y="-5406"/>
                  </a:cubicBezTo>
                  <a:lnTo>
                    <a:pt x="12448" y="10695"/>
                  </a:lnTo>
                  <a:lnTo>
                    <a:pt x="6786" y="12021"/>
                  </a:lnTo>
                  <a:cubicBezTo>
                    <a:pt x="-2038" y="14094"/>
                    <a:pt x="-7646" y="22635"/>
                    <a:pt x="-5680" y="3101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5" name="Forma Livre: Forma 2934">
              <a:extLst>
                <a:ext uri="{FF2B5EF4-FFF2-40B4-BE49-F238E27FC236}">
                  <a16:creationId xmlns:a16="http://schemas.microsoft.com/office/drawing/2014/main" id="{539DEF9B-6BC8-4C78-9AA7-69ADD76D1867}"/>
                </a:ext>
              </a:extLst>
            </p:cNvPr>
            <p:cNvSpPr/>
            <p:nvPr/>
          </p:nvSpPr>
          <p:spPr>
            <a:xfrm flipV="1">
              <a:off x="7897349" y="2148589"/>
              <a:ext cx="42250" cy="43898"/>
            </a:xfrm>
            <a:custGeom>
              <a:avLst/>
              <a:gdLst>
                <a:gd name="connsiteX0" fmla="*/ 21994 w 42250"/>
                <a:gd name="connsiteY0" fmla="*/ 37483 h 43898"/>
                <a:gd name="connsiteX1" fmla="*/ 36251 w 42250"/>
                <a:gd name="connsiteY1" fmla="*/ 27729 h 43898"/>
                <a:gd name="connsiteX2" fmla="*/ 30597 w 42250"/>
                <a:gd name="connsiteY2" fmla="*/ 29055 h 43898"/>
                <a:gd name="connsiteX3" fmla="*/ 10983 w 42250"/>
                <a:gd name="connsiteY3" fmla="*/ 17587 h 43898"/>
                <a:gd name="connsiteX4" fmla="*/ 23465 w 42250"/>
                <a:gd name="connsiteY4" fmla="*/ -1402 h 43898"/>
                <a:gd name="connsiteX5" fmla="*/ 29119 w 42250"/>
                <a:gd name="connsiteY5" fmla="*/ -2728 h 43898"/>
                <a:gd name="connsiteX6" fmla="*/ 12012 w 42250"/>
                <a:gd name="connsiteY6" fmla="*/ -5128 h 43898"/>
                <a:gd name="connsiteX7" fmla="*/ -5445 w 42250"/>
                <a:gd name="connsiteY7" fmla="*/ 21435 h 43898"/>
                <a:gd name="connsiteX8" fmla="*/ 21994 w 42250"/>
                <a:gd name="connsiteY8" fmla="*/ 37483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994" y="37483"/>
                  </a:moveTo>
                  <a:cubicBezTo>
                    <a:pt x="28098" y="36050"/>
                    <a:pt x="33081" y="32431"/>
                    <a:pt x="36251" y="27729"/>
                  </a:cubicBezTo>
                  <a:lnTo>
                    <a:pt x="30597" y="29055"/>
                  </a:lnTo>
                  <a:cubicBezTo>
                    <a:pt x="21773" y="31120"/>
                    <a:pt x="12949" y="25961"/>
                    <a:pt x="10983" y="17587"/>
                  </a:cubicBezTo>
                  <a:cubicBezTo>
                    <a:pt x="9018" y="9212"/>
                    <a:pt x="14633" y="670"/>
                    <a:pt x="23465" y="-1402"/>
                  </a:cubicBezTo>
                  <a:lnTo>
                    <a:pt x="29119" y="-2728"/>
                  </a:lnTo>
                  <a:cubicBezTo>
                    <a:pt x="24189" y="-5532"/>
                    <a:pt x="18108" y="-6561"/>
                    <a:pt x="12012" y="-5128"/>
                  </a:cubicBezTo>
                  <a:cubicBezTo>
                    <a:pt x="-386" y="-2225"/>
                    <a:pt x="-8204" y="9670"/>
                    <a:pt x="-5445" y="21435"/>
                  </a:cubicBezTo>
                  <a:cubicBezTo>
                    <a:pt x="-2687" y="33200"/>
                    <a:pt x="9597" y="40386"/>
                    <a:pt x="21994" y="3748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6" name="Forma Livre: Forma 2935">
              <a:extLst>
                <a:ext uri="{FF2B5EF4-FFF2-40B4-BE49-F238E27FC236}">
                  <a16:creationId xmlns:a16="http://schemas.microsoft.com/office/drawing/2014/main" id="{6DF22D3A-E4FF-412D-8907-1A664F678176}"/>
                </a:ext>
              </a:extLst>
            </p:cNvPr>
            <p:cNvSpPr/>
            <p:nvPr/>
          </p:nvSpPr>
          <p:spPr>
            <a:xfrm flipV="1">
              <a:off x="7913939" y="2157206"/>
              <a:ext cx="107226" cy="48786"/>
            </a:xfrm>
            <a:custGeom>
              <a:avLst/>
              <a:gdLst>
                <a:gd name="connsiteX0" fmla="*/ -5662 w 107226"/>
                <a:gd name="connsiteY0" fmla="*/ 31108 h 48786"/>
                <a:gd name="connsiteX1" fmla="*/ -5662 w 107226"/>
                <a:gd name="connsiteY1" fmla="*/ 31108 h 48786"/>
                <a:gd name="connsiteX2" fmla="*/ 13952 w 107226"/>
                <a:gd name="connsiteY2" fmla="*/ 42576 h 48786"/>
                <a:gd name="connsiteX3" fmla="*/ 19606 w 107226"/>
                <a:gd name="connsiteY3" fmla="*/ 41251 h 48786"/>
                <a:gd name="connsiteX4" fmla="*/ 88308 w 107226"/>
                <a:gd name="connsiteY4" fmla="*/ 25157 h 48786"/>
                <a:gd name="connsiteX5" fmla="*/ 100782 w 107226"/>
                <a:gd name="connsiteY5" fmla="*/ 6168 h 48786"/>
                <a:gd name="connsiteX6" fmla="*/ 81168 w 107226"/>
                <a:gd name="connsiteY6" fmla="*/ -5300 h 48786"/>
                <a:gd name="connsiteX7" fmla="*/ 12473 w 107226"/>
                <a:gd name="connsiteY7" fmla="*/ 10793 h 48786"/>
                <a:gd name="connsiteX8" fmla="*/ 6819 w 107226"/>
                <a:gd name="connsiteY8" fmla="*/ 12119 h 48786"/>
                <a:gd name="connsiteX9" fmla="*/ -5662 w 107226"/>
                <a:gd name="connsiteY9" fmla="*/ 31108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86">
                  <a:moveTo>
                    <a:pt x="-5662" y="31108"/>
                  </a:moveTo>
                  <a:lnTo>
                    <a:pt x="-5662" y="31108"/>
                  </a:lnTo>
                  <a:cubicBezTo>
                    <a:pt x="-3696" y="39483"/>
                    <a:pt x="5128" y="44641"/>
                    <a:pt x="13952" y="42576"/>
                  </a:cubicBezTo>
                  <a:lnTo>
                    <a:pt x="19606" y="41251"/>
                  </a:lnTo>
                  <a:lnTo>
                    <a:pt x="88308" y="25157"/>
                  </a:lnTo>
                  <a:cubicBezTo>
                    <a:pt x="97132" y="23084"/>
                    <a:pt x="102740" y="14542"/>
                    <a:pt x="100782" y="6168"/>
                  </a:cubicBezTo>
                  <a:cubicBezTo>
                    <a:pt x="98823" y="-2206"/>
                    <a:pt x="89999" y="-7365"/>
                    <a:pt x="81168" y="-5300"/>
                  </a:cubicBezTo>
                  <a:lnTo>
                    <a:pt x="12473" y="10793"/>
                  </a:lnTo>
                  <a:lnTo>
                    <a:pt x="6819" y="12119"/>
                  </a:lnTo>
                  <a:cubicBezTo>
                    <a:pt x="-2012" y="14192"/>
                    <a:pt x="-7628" y="22734"/>
                    <a:pt x="-5662" y="3110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7" name="Forma Livre: Forma 2936">
              <a:extLst>
                <a:ext uri="{FF2B5EF4-FFF2-40B4-BE49-F238E27FC236}">
                  <a16:creationId xmlns:a16="http://schemas.microsoft.com/office/drawing/2014/main" id="{56DD7967-1CDE-4FA2-86DF-87AA1C940CC6}"/>
                </a:ext>
              </a:extLst>
            </p:cNvPr>
            <p:cNvSpPr/>
            <p:nvPr/>
          </p:nvSpPr>
          <p:spPr>
            <a:xfrm flipV="1">
              <a:off x="7881418" y="2219440"/>
              <a:ext cx="42247" cy="43894"/>
            </a:xfrm>
            <a:custGeom>
              <a:avLst/>
              <a:gdLst>
                <a:gd name="connsiteX0" fmla="*/ 22003 w 42247"/>
                <a:gd name="connsiteY0" fmla="*/ 37584 h 43894"/>
                <a:gd name="connsiteX1" fmla="*/ 36267 w 42247"/>
                <a:gd name="connsiteY1" fmla="*/ 27831 h 43894"/>
                <a:gd name="connsiteX2" fmla="*/ 30606 w 42247"/>
                <a:gd name="connsiteY2" fmla="*/ 29157 h 43894"/>
                <a:gd name="connsiteX3" fmla="*/ 10999 w 42247"/>
                <a:gd name="connsiteY3" fmla="*/ 17689 h 43894"/>
                <a:gd name="connsiteX4" fmla="*/ 23473 w 42247"/>
                <a:gd name="connsiteY4" fmla="*/ -1300 h 43894"/>
                <a:gd name="connsiteX5" fmla="*/ 29127 w 42247"/>
                <a:gd name="connsiteY5" fmla="*/ -2618 h 43894"/>
                <a:gd name="connsiteX6" fmla="*/ 12028 w 42247"/>
                <a:gd name="connsiteY6" fmla="*/ -5026 h 43894"/>
                <a:gd name="connsiteX7" fmla="*/ -5429 w 42247"/>
                <a:gd name="connsiteY7" fmla="*/ 21537 h 43894"/>
                <a:gd name="connsiteX8" fmla="*/ 22003 w 42247"/>
                <a:gd name="connsiteY8" fmla="*/ 37584 h 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7" h="43894">
                  <a:moveTo>
                    <a:pt x="22003" y="37584"/>
                  </a:moveTo>
                  <a:cubicBezTo>
                    <a:pt x="28114" y="36152"/>
                    <a:pt x="33105" y="32532"/>
                    <a:pt x="36267" y="27831"/>
                  </a:cubicBezTo>
                  <a:lnTo>
                    <a:pt x="30606" y="29157"/>
                  </a:lnTo>
                  <a:cubicBezTo>
                    <a:pt x="21789" y="31222"/>
                    <a:pt x="12965" y="26063"/>
                    <a:pt x="10999" y="17689"/>
                  </a:cubicBezTo>
                  <a:cubicBezTo>
                    <a:pt x="9033" y="9314"/>
                    <a:pt x="14657" y="772"/>
                    <a:pt x="23473" y="-1300"/>
                  </a:cubicBezTo>
                  <a:lnTo>
                    <a:pt x="29127" y="-2618"/>
                  </a:lnTo>
                  <a:cubicBezTo>
                    <a:pt x="24205" y="-5431"/>
                    <a:pt x="18132" y="-6451"/>
                    <a:pt x="12028" y="-5026"/>
                  </a:cubicBezTo>
                  <a:cubicBezTo>
                    <a:pt x="-370" y="-2123"/>
                    <a:pt x="-8180" y="9771"/>
                    <a:pt x="-5429" y="21537"/>
                  </a:cubicBezTo>
                  <a:cubicBezTo>
                    <a:pt x="-2671" y="33302"/>
                    <a:pt x="9605" y="40488"/>
                    <a:pt x="22003" y="3758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8" name="Forma Livre: Forma 2937">
              <a:extLst>
                <a:ext uri="{FF2B5EF4-FFF2-40B4-BE49-F238E27FC236}">
                  <a16:creationId xmlns:a16="http://schemas.microsoft.com/office/drawing/2014/main" id="{F740C82A-60E9-43F4-9240-82984B4E3999}"/>
                </a:ext>
              </a:extLst>
            </p:cNvPr>
            <p:cNvSpPr/>
            <p:nvPr/>
          </p:nvSpPr>
          <p:spPr>
            <a:xfrm flipV="1">
              <a:off x="7898006" y="2228057"/>
              <a:ext cx="107227" cy="48789"/>
            </a:xfrm>
            <a:custGeom>
              <a:avLst/>
              <a:gdLst>
                <a:gd name="connsiteX0" fmla="*/ -5644 w 107227"/>
                <a:gd name="connsiteY0" fmla="*/ 31216 h 48789"/>
                <a:gd name="connsiteX1" fmla="*/ -5644 w 107227"/>
                <a:gd name="connsiteY1" fmla="*/ 31216 h 48789"/>
                <a:gd name="connsiteX2" fmla="*/ 13962 w 107227"/>
                <a:gd name="connsiteY2" fmla="*/ 42684 h 48789"/>
                <a:gd name="connsiteX3" fmla="*/ 19623 w 107227"/>
                <a:gd name="connsiteY3" fmla="*/ 41358 h 48789"/>
                <a:gd name="connsiteX4" fmla="*/ 88325 w 107227"/>
                <a:gd name="connsiteY4" fmla="*/ 25265 h 48789"/>
                <a:gd name="connsiteX5" fmla="*/ 100799 w 107227"/>
                <a:gd name="connsiteY5" fmla="*/ 6276 h 48789"/>
                <a:gd name="connsiteX6" fmla="*/ 81193 w 107227"/>
                <a:gd name="connsiteY6" fmla="*/ -5192 h 48789"/>
                <a:gd name="connsiteX7" fmla="*/ 12484 w 107227"/>
                <a:gd name="connsiteY7" fmla="*/ 10909 h 48789"/>
                <a:gd name="connsiteX8" fmla="*/ 6830 w 107227"/>
                <a:gd name="connsiteY8" fmla="*/ 12227 h 48789"/>
                <a:gd name="connsiteX9" fmla="*/ -5644 w 107227"/>
                <a:gd name="connsiteY9" fmla="*/ 31216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7" h="48789">
                  <a:moveTo>
                    <a:pt x="-5644" y="31216"/>
                  </a:moveTo>
                  <a:lnTo>
                    <a:pt x="-5644" y="31216"/>
                  </a:lnTo>
                  <a:cubicBezTo>
                    <a:pt x="-3678" y="39590"/>
                    <a:pt x="5145" y="44749"/>
                    <a:pt x="13962" y="42684"/>
                  </a:cubicBezTo>
                  <a:lnTo>
                    <a:pt x="19623" y="41358"/>
                  </a:lnTo>
                  <a:lnTo>
                    <a:pt x="88325" y="25265"/>
                  </a:lnTo>
                  <a:cubicBezTo>
                    <a:pt x="97141" y="23192"/>
                    <a:pt x="102765" y="14650"/>
                    <a:pt x="100799" y="6276"/>
                  </a:cubicBezTo>
                  <a:cubicBezTo>
                    <a:pt x="98833" y="-2099"/>
                    <a:pt x="90009" y="-7265"/>
                    <a:pt x="81193" y="-5192"/>
                  </a:cubicBezTo>
                  <a:lnTo>
                    <a:pt x="12484" y="10909"/>
                  </a:lnTo>
                  <a:lnTo>
                    <a:pt x="6830" y="12227"/>
                  </a:lnTo>
                  <a:cubicBezTo>
                    <a:pt x="-1987" y="14300"/>
                    <a:pt x="-7610" y="22842"/>
                    <a:pt x="-5644" y="3121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9" name="Forma Livre: Forma 2938">
              <a:extLst>
                <a:ext uri="{FF2B5EF4-FFF2-40B4-BE49-F238E27FC236}">
                  <a16:creationId xmlns:a16="http://schemas.microsoft.com/office/drawing/2014/main" id="{C6ED8950-0841-4760-BF25-E1C38185014A}"/>
                </a:ext>
              </a:extLst>
            </p:cNvPr>
            <p:cNvSpPr/>
            <p:nvPr/>
          </p:nvSpPr>
          <p:spPr>
            <a:xfrm flipV="1">
              <a:off x="7865482" y="2290290"/>
              <a:ext cx="42250" cy="43895"/>
            </a:xfrm>
            <a:custGeom>
              <a:avLst/>
              <a:gdLst>
                <a:gd name="connsiteX0" fmla="*/ 22031 w 42250"/>
                <a:gd name="connsiteY0" fmla="*/ 37690 h 43895"/>
                <a:gd name="connsiteX1" fmla="*/ 36288 w 42250"/>
                <a:gd name="connsiteY1" fmla="*/ 27936 h 43895"/>
                <a:gd name="connsiteX2" fmla="*/ 30634 w 42250"/>
                <a:gd name="connsiteY2" fmla="*/ 29262 h 43895"/>
                <a:gd name="connsiteX3" fmla="*/ 11020 w 42250"/>
                <a:gd name="connsiteY3" fmla="*/ 17794 h 43895"/>
                <a:gd name="connsiteX4" fmla="*/ 23494 w 42250"/>
                <a:gd name="connsiteY4" fmla="*/ -1187 h 43895"/>
                <a:gd name="connsiteX5" fmla="*/ 29148 w 42250"/>
                <a:gd name="connsiteY5" fmla="*/ -2513 h 43895"/>
                <a:gd name="connsiteX6" fmla="*/ 12041 w 42250"/>
                <a:gd name="connsiteY6" fmla="*/ -4921 h 43895"/>
                <a:gd name="connsiteX7" fmla="*/ -5409 w 42250"/>
                <a:gd name="connsiteY7" fmla="*/ 21650 h 43895"/>
                <a:gd name="connsiteX8" fmla="*/ 22031 w 42250"/>
                <a:gd name="connsiteY8" fmla="*/ 37690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5">
                  <a:moveTo>
                    <a:pt x="22031" y="37690"/>
                  </a:moveTo>
                  <a:cubicBezTo>
                    <a:pt x="28127" y="36265"/>
                    <a:pt x="33118" y="32638"/>
                    <a:pt x="36288" y="27936"/>
                  </a:cubicBezTo>
                  <a:lnTo>
                    <a:pt x="30634" y="29262"/>
                  </a:lnTo>
                  <a:cubicBezTo>
                    <a:pt x="21802" y="31335"/>
                    <a:pt x="12978" y="26168"/>
                    <a:pt x="11020" y="17794"/>
                  </a:cubicBezTo>
                  <a:cubicBezTo>
                    <a:pt x="9054" y="9420"/>
                    <a:pt x="14670" y="878"/>
                    <a:pt x="23494" y="-1187"/>
                  </a:cubicBezTo>
                  <a:lnTo>
                    <a:pt x="29148" y="-2513"/>
                  </a:lnTo>
                  <a:cubicBezTo>
                    <a:pt x="24226" y="-5325"/>
                    <a:pt x="18152" y="-6346"/>
                    <a:pt x="12041" y="-4921"/>
                  </a:cubicBezTo>
                  <a:cubicBezTo>
                    <a:pt x="-357" y="-2010"/>
                    <a:pt x="-8167" y="9877"/>
                    <a:pt x="-5409" y="21650"/>
                  </a:cubicBezTo>
                  <a:cubicBezTo>
                    <a:pt x="-2658" y="33415"/>
                    <a:pt x="9634" y="40593"/>
                    <a:pt x="22031" y="3769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0" name="Forma Livre: Forma 2939">
              <a:extLst>
                <a:ext uri="{FF2B5EF4-FFF2-40B4-BE49-F238E27FC236}">
                  <a16:creationId xmlns:a16="http://schemas.microsoft.com/office/drawing/2014/main" id="{60506E4D-74EC-47BE-8D7C-98F53F63E07E}"/>
                </a:ext>
              </a:extLst>
            </p:cNvPr>
            <p:cNvSpPr/>
            <p:nvPr/>
          </p:nvSpPr>
          <p:spPr>
            <a:xfrm flipV="1">
              <a:off x="7882072" y="2298905"/>
              <a:ext cx="107228" cy="48791"/>
            </a:xfrm>
            <a:custGeom>
              <a:avLst/>
              <a:gdLst>
                <a:gd name="connsiteX0" fmla="*/ -5626 w 107228"/>
                <a:gd name="connsiteY0" fmla="*/ 31322 h 48791"/>
                <a:gd name="connsiteX1" fmla="*/ -5626 w 107228"/>
                <a:gd name="connsiteY1" fmla="*/ 31322 h 48791"/>
                <a:gd name="connsiteX2" fmla="*/ 13988 w 107228"/>
                <a:gd name="connsiteY2" fmla="*/ 42789 h 48791"/>
                <a:gd name="connsiteX3" fmla="*/ 19642 w 107228"/>
                <a:gd name="connsiteY3" fmla="*/ 41464 h 48791"/>
                <a:gd name="connsiteX4" fmla="*/ 88336 w 107228"/>
                <a:gd name="connsiteY4" fmla="*/ 25370 h 48791"/>
                <a:gd name="connsiteX5" fmla="*/ 100818 w 107228"/>
                <a:gd name="connsiteY5" fmla="*/ 6381 h 48791"/>
                <a:gd name="connsiteX6" fmla="*/ 81204 w 107228"/>
                <a:gd name="connsiteY6" fmla="*/ -5087 h 48791"/>
                <a:gd name="connsiteX7" fmla="*/ 12502 w 107228"/>
                <a:gd name="connsiteY7" fmla="*/ 11014 h 48791"/>
                <a:gd name="connsiteX8" fmla="*/ 6848 w 107228"/>
                <a:gd name="connsiteY8" fmla="*/ 12340 h 48791"/>
                <a:gd name="connsiteX9" fmla="*/ -5626 w 107228"/>
                <a:gd name="connsiteY9" fmla="*/ 31322 h 4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91">
                  <a:moveTo>
                    <a:pt x="-5626" y="31322"/>
                  </a:moveTo>
                  <a:lnTo>
                    <a:pt x="-5626" y="31322"/>
                  </a:lnTo>
                  <a:cubicBezTo>
                    <a:pt x="-3668" y="39696"/>
                    <a:pt x="5156" y="44862"/>
                    <a:pt x="13988" y="42789"/>
                  </a:cubicBezTo>
                  <a:lnTo>
                    <a:pt x="19642" y="41464"/>
                  </a:lnTo>
                  <a:lnTo>
                    <a:pt x="88336" y="25370"/>
                  </a:lnTo>
                  <a:cubicBezTo>
                    <a:pt x="97168" y="23298"/>
                    <a:pt x="102784" y="14756"/>
                    <a:pt x="100818" y="6381"/>
                  </a:cubicBezTo>
                  <a:cubicBezTo>
                    <a:pt x="98852" y="-1993"/>
                    <a:pt x="90028" y="-7159"/>
                    <a:pt x="81204" y="-5087"/>
                  </a:cubicBezTo>
                  <a:lnTo>
                    <a:pt x="12502" y="11014"/>
                  </a:lnTo>
                  <a:lnTo>
                    <a:pt x="6848" y="12340"/>
                  </a:lnTo>
                  <a:cubicBezTo>
                    <a:pt x="-1976" y="14405"/>
                    <a:pt x="-7592" y="22947"/>
                    <a:pt x="-5626" y="31322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1" name="Forma Livre: Forma 2940">
              <a:extLst>
                <a:ext uri="{FF2B5EF4-FFF2-40B4-BE49-F238E27FC236}">
                  <a16:creationId xmlns:a16="http://schemas.microsoft.com/office/drawing/2014/main" id="{868B3C7E-0094-41F1-A77E-7DB2D95C3040}"/>
                </a:ext>
              </a:extLst>
            </p:cNvPr>
            <p:cNvSpPr/>
            <p:nvPr/>
          </p:nvSpPr>
          <p:spPr>
            <a:xfrm flipV="1">
              <a:off x="7849544" y="2361138"/>
              <a:ext cx="42255" cy="43897"/>
            </a:xfrm>
            <a:custGeom>
              <a:avLst/>
              <a:gdLst>
                <a:gd name="connsiteX0" fmla="*/ 22054 w 42255"/>
                <a:gd name="connsiteY0" fmla="*/ 37795 h 43897"/>
                <a:gd name="connsiteX1" fmla="*/ 36311 w 42255"/>
                <a:gd name="connsiteY1" fmla="*/ 28042 h 43897"/>
                <a:gd name="connsiteX2" fmla="*/ 30657 w 42255"/>
                <a:gd name="connsiteY2" fmla="*/ 29367 h 43897"/>
                <a:gd name="connsiteX3" fmla="*/ 11036 w 42255"/>
                <a:gd name="connsiteY3" fmla="*/ 17900 h 43897"/>
                <a:gd name="connsiteX4" fmla="*/ 23517 w 42255"/>
                <a:gd name="connsiteY4" fmla="*/ -1082 h 43897"/>
                <a:gd name="connsiteX5" fmla="*/ 29171 w 42255"/>
                <a:gd name="connsiteY5" fmla="*/ -2408 h 43897"/>
                <a:gd name="connsiteX6" fmla="*/ 12064 w 42255"/>
                <a:gd name="connsiteY6" fmla="*/ -4816 h 43897"/>
                <a:gd name="connsiteX7" fmla="*/ -5393 w 42255"/>
                <a:gd name="connsiteY7" fmla="*/ 21755 h 43897"/>
                <a:gd name="connsiteX8" fmla="*/ 22054 w 42255"/>
                <a:gd name="connsiteY8" fmla="*/ 37795 h 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7">
                  <a:moveTo>
                    <a:pt x="22054" y="37795"/>
                  </a:moveTo>
                  <a:cubicBezTo>
                    <a:pt x="28157" y="36363"/>
                    <a:pt x="33141" y="32751"/>
                    <a:pt x="36311" y="28042"/>
                  </a:cubicBezTo>
                  <a:lnTo>
                    <a:pt x="30657" y="29367"/>
                  </a:lnTo>
                  <a:cubicBezTo>
                    <a:pt x="21833" y="31440"/>
                    <a:pt x="13002" y="26274"/>
                    <a:pt x="11036" y="17900"/>
                  </a:cubicBezTo>
                  <a:cubicBezTo>
                    <a:pt x="9085" y="9525"/>
                    <a:pt x="14693" y="983"/>
                    <a:pt x="23517" y="-1082"/>
                  </a:cubicBezTo>
                  <a:lnTo>
                    <a:pt x="29171" y="-2408"/>
                  </a:lnTo>
                  <a:cubicBezTo>
                    <a:pt x="24249" y="-5220"/>
                    <a:pt x="18168" y="-6241"/>
                    <a:pt x="12064" y="-4816"/>
                  </a:cubicBezTo>
                  <a:cubicBezTo>
                    <a:pt x="-333" y="-1905"/>
                    <a:pt x="-8144" y="9982"/>
                    <a:pt x="-5393" y="21755"/>
                  </a:cubicBezTo>
                  <a:cubicBezTo>
                    <a:pt x="-2627" y="33520"/>
                    <a:pt x="9656" y="40706"/>
                    <a:pt x="22054" y="3779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2" name="Forma Livre: Forma 2941">
              <a:extLst>
                <a:ext uri="{FF2B5EF4-FFF2-40B4-BE49-F238E27FC236}">
                  <a16:creationId xmlns:a16="http://schemas.microsoft.com/office/drawing/2014/main" id="{38009B0B-ED64-49A3-A245-81682FEF8A84}"/>
                </a:ext>
              </a:extLst>
            </p:cNvPr>
            <p:cNvSpPr/>
            <p:nvPr/>
          </p:nvSpPr>
          <p:spPr>
            <a:xfrm flipV="1">
              <a:off x="7866136" y="2369755"/>
              <a:ext cx="107228" cy="48789"/>
            </a:xfrm>
            <a:custGeom>
              <a:avLst/>
              <a:gdLst>
                <a:gd name="connsiteX0" fmla="*/ -5613 w 107228"/>
                <a:gd name="connsiteY0" fmla="*/ 31425 h 48789"/>
                <a:gd name="connsiteX1" fmla="*/ -5613 w 107228"/>
                <a:gd name="connsiteY1" fmla="*/ 31425 h 48789"/>
                <a:gd name="connsiteX2" fmla="*/ 14009 w 107228"/>
                <a:gd name="connsiteY2" fmla="*/ 42892 h 48789"/>
                <a:gd name="connsiteX3" fmla="*/ 19663 w 107228"/>
                <a:gd name="connsiteY3" fmla="*/ 41567 h 48789"/>
                <a:gd name="connsiteX4" fmla="*/ 88364 w 107228"/>
                <a:gd name="connsiteY4" fmla="*/ 25473 h 48789"/>
                <a:gd name="connsiteX5" fmla="*/ 100838 w 107228"/>
                <a:gd name="connsiteY5" fmla="*/ 6484 h 48789"/>
                <a:gd name="connsiteX6" fmla="*/ 81224 w 107228"/>
                <a:gd name="connsiteY6" fmla="*/ -4984 h 48789"/>
                <a:gd name="connsiteX7" fmla="*/ 12523 w 107228"/>
                <a:gd name="connsiteY7" fmla="*/ 11117 h 48789"/>
                <a:gd name="connsiteX8" fmla="*/ 6869 w 107228"/>
                <a:gd name="connsiteY8" fmla="*/ 12443 h 48789"/>
                <a:gd name="connsiteX9" fmla="*/ -5613 w 107228"/>
                <a:gd name="connsiteY9" fmla="*/ 31425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89">
                  <a:moveTo>
                    <a:pt x="-5613" y="31425"/>
                  </a:moveTo>
                  <a:lnTo>
                    <a:pt x="-5613" y="31425"/>
                  </a:lnTo>
                  <a:cubicBezTo>
                    <a:pt x="-3647" y="39799"/>
                    <a:pt x="5185" y="44965"/>
                    <a:pt x="14009" y="42892"/>
                  </a:cubicBezTo>
                  <a:lnTo>
                    <a:pt x="19663" y="41567"/>
                  </a:lnTo>
                  <a:lnTo>
                    <a:pt x="88364" y="25473"/>
                  </a:lnTo>
                  <a:cubicBezTo>
                    <a:pt x="97188" y="23408"/>
                    <a:pt x="102797" y="14866"/>
                    <a:pt x="100838" y="6484"/>
                  </a:cubicBezTo>
                  <a:cubicBezTo>
                    <a:pt x="98872" y="-1890"/>
                    <a:pt x="90048" y="-7049"/>
                    <a:pt x="81224" y="-4984"/>
                  </a:cubicBezTo>
                  <a:lnTo>
                    <a:pt x="12523" y="11117"/>
                  </a:lnTo>
                  <a:lnTo>
                    <a:pt x="6869" y="12443"/>
                  </a:lnTo>
                  <a:cubicBezTo>
                    <a:pt x="-1955" y="14508"/>
                    <a:pt x="-7564" y="23050"/>
                    <a:pt x="-5613" y="3142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3" name="Forma Livre: Forma 2942">
              <a:extLst>
                <a:ext uri="{FF2B5EF4-FFF2-40B4-BE49-F238E27FC236}">
                  <a16:creationId xmlns:a16="http://schemas.microsoft.com/office/drawing/2014/main" id="{A7B0A5A7-6020-4FE9-B749-910DF98EF3B7}"/>
                </a:ext>
              </a:extLst>
            </p:cNvPr>
            <p:cNvSpPr/>
            <p:nvPr/>
          </p:nvSpPr>
          <p:spPr>
            <a:xfrm flipV="1">
              <a:off x="7833610" y="2431989"/>
              <a:ext cx="42248" cy="43895"/>
            </a:xfrm>
            <a:custGeom>
              <a:avLst/>
              <a:gdLst>
                <a:gd name="connsiteX0" fmla="*/ 22065 w 42248"/>
                <a:gd name="connsiteY0" fmla="*/ 37898 h 43895"/>
                <a:gd name="connsiteX1" fmla="*/ 36322 w 42248"/>
                <a:gd name="connsiteY1" fmla="*/ 28152 h 43895"/>
                <a:gd name="connsiteX2" fmla="*/ 30668 w 42248"/>
                <a:gd name="connsiteY2" fmla="*/ 29470 h 43895"/>
                <a:gd name="connsiteX3" fmla="*/ 11062 w 42248"/>
                <a:gd name="connsiteY3" fmla="*/ 18010 h 43895"/>
                <a:gd name="connsiteX4" fmla="*/ 23528 w 42248"/>
                <a:gd name="connsiteY4" fmla="*/ -979 h 43895"/>
                <a:gd name="connsiteX5" fmla="*/ 29189 w 42248"/>
                <a:gd name="connsiteY5" fmla="*/ -2305 h 43895"/>
                <a:gd name="connsiteX6" fmla="*/ 12082 w 42248"/>
                <a:gd name="connsiteY6" fmla="*/ -4705 h 43895"/>
                <a:gd name="connsiteX7" fmla="*/ -5375 w 42248"/>
                <a:gd name="connsiteY7" fmla="*/ 21858 h 43895"/>
                <a:gd name="connsiteX8" fmla="*/ 22065 w 42248"/>
                <a:gd name="connsiteY8" fmla="*/ 37898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8" h="43895">
                  <a:moveTo>
                    <a:pt x="22065" y="37898"/>
                  </a:moveTo>
                  <a:cubicBezTo>
                    <a:pt x="28176" y="36466"/>
                    <a:pt x="33159" y="32854"/>
                    <a:pt x="36322" y="28152"/>
                  </a:cubicBezTo>
                  <a:lnTo>
                    <a:pt x="30668" y="29470"/>
                  </a:lnTo>
                  <a:cubicBezTo>
                    <a:pt x="21851" y="31543"/>
                    <a:pt x="13020" y="26384"/>
                    <a:pt x="11062" y="18010"/>
                  </a:cubicBezTo>
                  <a:cubicBezTo>
                    <a:pt x="9096" y="9628"/>
                    <a:pt x="14712" y="1086"/>
                    <a:pt x="23528" y="-979"/>
                  </a:cubicBezTo>
                  <a:lnTo>
                    <a:pt x="29189" y="-2305"/>
                  </a:lnTo>
                  <a:cubicBezTo>
                    <a:pt x="24259" y="-5117"/>
                    <a:pt x="18186" y="-6138"/>
                    <a:pt x="12082" y="-4705"/>
                  </a:cubicBezTo>
                  <a:cubicBezTo>
                    <a:pt x="-315" y="-1802"/>
                    <a:pt x="-8126" y="10085"/>
                    <a:pt x="-5375" y="21858"/>
                  </a:cubicBezTo>
                  <a:cubicBezTo>
                    <a:pt x="-2609" y="33623"/>
                    <a:pt x="9667" y="40809"/>
                    <a:pt x="22065" y="3789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4" name="Forma Livre: Forma 2943">
              <a:extLst>
                <a:ext uri="{FF2B5EF4-FFF2-40B4-BE49-F238E27FC236}">
                  <a16:creationId xmlns:a16="http://schemas.microsoft.com/office/drawing/2014/main" id="{91E75D1F-C498-413C-8A46-20B17788C4A5}"/>
                </a:ext>
              </a:extLst>
            </p:cNvPr>
            <p:cNvSpPr/>
            <p:nvPr/>
          </p:nvSpPr>
          <p:spPr>
            <a:xfrm flipV="1">
              <a:off x="7850206" y="2440605"/>
              <a:ext cx="107220" cy="48789"/>
            </a:xfrm>
            <a:custGeom>
              <a:avLst/>
              <a:gdLst>
                <a:gd name="connsiteX0" fmla="*/ -5590 w 107220"/>
                <a:gd name="connsiteY0" fmla="*/ 31537 h 48789"/>
                <a:gd name="connsiteX1" fmla="*/ -5590 w 107220"/>
                <a:gd name="connsiteY1" fmla="*/ 31537 h 48789"/>
                <a:gd name="connsiteX2" fmla="*/ 14017 w 107220"/>
                <a:gd name="connsiteY2" fmla="*/ 42998 h 48789"/>
                <a:gd name="connsiteX3" fmla="*/ 19670 w 107220"/>
                <a:gd name="connsiteY3" fmla="*/ 41680 h 48789"/>
                <a:gd name="connsiteX4" fmla="*/ 88380 w 107220"/>
                <a:gd name="connsiteY4" fmla="*/ 25579 h 48789"/>
                <a:gd name="connsiteX5" fmla="*/ 100846 w 107220"/>
                <a:gd name="connsiteY5" fmla="*/ 6597 h 48789"/>
                <a:gd name="connsiteX6" fmla="*/ 81240 w 107220"/>
                <a:gd name="connsiteY6" fmla="*/ -4879 h 48789"/>
                <a:gd name="connsiteX7" fmla="*/ 12538 w 107220"/>
                <a:gd name="connsiteY7" fmla="*/ 11222 h 48789"/>
                <a:gd name="connsiteX8" fmla="*/ 6877 w 107220"/>
                <a:gd name="connsiteY8" fmla="*/ 12548 h 48789"/>
                <a:gd name="connsiteX9" fmla="*/ -5590 w 107220"/>
                <a:gd name="connsiteY9" fmla="*/ 31537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89">
                  <a:moveTo>
                    <a:pt x="-5590" y="31537"/>
                  </a:moveTo>
                  <a:lnTo>
                    <a:pt x="-5590" y="31537"/>
                  </a:lnTo>
                  <a:cubicBezTo>
                    <a:pt x="-3631" y="39912"/>
                    <a:pt x="5200" y="45071"/>
                    <a:pt x="14017" y="42998"/>
                  </a:cubicBezTo>
                  <a:lnTo>
                    <a:pt x="19670" y="41680"/>
                  </a:lnTo>
                  <a:lnTo>
                    <a:pt x="88380" y="25579"/>
                  </a:lnTo>
                  <a:cubicBezTo>
                    <a:pt x="97196" y="23514"/>
                    <a:pt x="102812" y="14964"/>
                    <a:pt x="100846" y="6597"/>
                  </a:cubicBezTo>
                  <a:cubicBezTo>
                    <a:pt x="98888" y="-1785"/>
                    <a:pt x="90056" y="-6944"/>
                    <a:pt x="81240" y="-4879"/>
                  </a:cubicBezTo>
                  <a:lnTo>
                    <a:pt x="12538" y="11222"/>
                  </a:lnTo>
                  <a:lnTo>
                    <a:pt x="6877" y="12548"/>
                  </a:lnTo>
                  <a:cubicBezTo>
                    <a:pt x="-1940" y="14613"/>
                    <a:pt x="-7556" y="23155"/>
                    <a:pt x="-5590" y="3153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5" name="Forma Livre: Forma 2944">
              <a:extLst>
                <a:ext uri="{FF2B5EF4-FFF2-40B4-BE49-F238E27FC236}">
                  <a16:creationId xmlns:a16="http://schemas.microsoft.com/office/drawing/2014/main" id="{F37DB740-0966-4C72-B2D3-3BB2668391EC}"/>
                </a:ext>
              </a:extLst>
            </p:cNvPr>
            <p:cNvSpPr/>
            <p:nvPr/>
          </p:nvSpPr>
          <p:spPr>
            <a:xfrm flipV="1">
              <a:off x="7817680" y="2502839"/>
              <a:ext cx="42245" cy="43895"/>
            </a:xfrm>
            <a:custGeom>
              <a:avLst/>
              <a:gdLst>
                <a:gd name="connsiteX0" fmla="*/ 22080 w 42245"/>
                <a:gd name="connsiteY0" fmla="*/ 38003 h 43895"/>
                <a:gd name="connsiteX1" fmla="*/ 36337 w 42245"/>
                <a:gd name="connsiteY1" fmla="*/ 28257 h 43895"/>
                <a:gd name="connsiteX2" fmla="*/ 30683 w 42245"/>
                <a:gd name="connsiteY2" fmla="*/ 29583 h 43895"/>
                <a:gd name="connsiteX3" fmla="*/ 11077 w 42245"/>
                <a:gd name="connsiteY3" fmla="*/ 18115 h 43895"/>
                <a:gd name="connsiteX4" fmla="*/ 23551 w 42245"/>
                <a:gd name="connsiteY4" fmla="*/ -874 h 43895"/>
                <a:gd name="connsiteX5" fmla="*/ 29205 w 42245"/>
                <a:gd name="connsiteY5" fmla="*/ -2200 h 43895"/>
                <a:gd name="connsiteX6" fmla="*/ 12098 w 42245"/>
                <a:gd name="connsiteY6" fmla="*/ -4600 h 43895"/>
                <a:gd name="connsiteX7" fmla="*/ -5352 w 42245"/>
                <a:gd name="connsiteY7" fmla="*/ 21963 h 43895"/>
                <a:gd name="connsiteX8" fmla="*/ 22080 w 42245"/>
                <a:gd name="connsiteY8" fmla="*/ 38003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5">
                  <a:moveTo>
                    <a:pt x="22080" y="38003"/>
                  </a:moveTo>
                  <a:cubicBezTo>
                    <a:pt x="28184" y="36578"/>
                    <a:pt x="33167" y="32959"/>
                    <a:pt x="36337" y="28257"/>
                  </a:cubicBezTo>
                  <a:lnTo>
                    <a:pt x="30683" y="29583"/>
                  </a:lnTo>
                  <a:cubicBezTo>
                    <a:pt x="21859" y="31648"/>
                    <a:pt x="13035" y="26490"/>
                    <a:pt x="11077" y="18115"/>
                  </a:cubicBezTo>
                  <a:cubicBezTo>
                    <a:pt x="9111" y="9741"/>
                    <a:pt x="14719" y="1191"/>
                    <a:pt x="23551" y="-874"/>
                  </a:cubicBezTo>
                  <a:lnTo>
                    <a:pt x="29205" y="-2200"/>
                  </a:lnTo>
                  <a:cubicBezTo>
                    <a:pt x="24275" y="-5012"/>
                    <a:pt x="18202" y="-6032"/>
                    <a:pt x="12098" y="-4600"/>
                  </a:cubicBezTo>
                  <a:cubicBezTo>
                    <a:pt x="-300" y="-1697"/>
                    <a:pt x="-8118" y="10198"/>
                    <a:pt x="-5352" y="21963"/>
                  </a:cubicBezTo>
                  <a:cubicBezTo>
                    <a:pt x="-2601" y="33729"/>
                    <a:pt x="9682" y="40914"/>
                    <a:pt x="22080" y="3800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6" name="Forma Livre: Forma 2945">
              <a:extLst>
                <a:ext uri="{FF2B5EF4-FFF2-40B4-BE49-F238E27FC236}">
                  <a16:creationId xmlns:a16="http://schemas.microsoft.com/office/drawing/2014/main" id="{78A7CE0F-02E2-4D59-A2C4-786A59B1FF9E}"/>
                </a:ext>
              </a:extLst>
            </p:cNvPr>
            <p:cNvSpPr/>
            <p:nvPr/>
          </p:nvSpPr>
          <p:spPr>
            <a:xfrm flipV="1">
              <a:off x="7834272" y="2511451"/>
              <a:ext cx="107226" cy="48794"/>
            </a:xfrm>
            <a:custGeom>
              <a:avLst/>
              <a:gdLst>
                <a:gd name="connsiteX0" fmla="*/ -5571 w 107226"/>
                <a:gd name="connsiteY0" fmla="*/ 31643 h 48794"/>
                <a:gd name="connsiteX1" fmla="*/ -5571 w 107226"/>
                <a:gd name="connsiteY1" fmla="*/ 31643 h 48794"/>
                <a:gd name="connsiteX2" fmla="*/ 14035 w 107226"/>
                <a:gd name="connsiteY2" fmla="*/ 43111 h 48794"/>
                <a:gd name="connsiteX3" fmla="*/ 19689 w 107226"/>
                <a:gd name="connsiteY3" fmla="*/ 41785 h 48794"/>
                <a:gd name="connsiteX4" fmla="*/ 88391 w 107226"/>
                <a:gd name="connsiteY4" fmla="*/ 25684 h 48794"/>
                <a:gd name="connsiteX5" fmla="*/ 100872 w 107226"/>
                <a:gd name="connsiteY5" fmla="*/ 6695 h 48794"/>
                <a:gd name="connsiteX6" fmla="*/ 81251 w 107226"/>
                <a:gd name="connsiteY6" fmla="*/ -4773 h 48794"/>
                <a:gd name="connsiteX7" fmla="*/ 12557 w 107226"/>
                <a:gd name="connsiteY7" fmla="*/ 11328 h 48794"/>
                <a:gd name="connsiteX8" fmla="*/ 6903 w 107226"/>
                <a:gd name="connsiteY8" fmla="*/ 12654 h 48794"/>
                <a:gd name="connsiteX9" fmla="*/ -5571 w 107226"/>
                <a:gd name="connsiteY9" fmla="*/ 31643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94">
                  <a:moveTo>
                    <a:pt x="-5571" y="31643"/>
                  </a:moveTo>
                  <a:lnTo>
                    <a:pt x="-5571" y="31643"/>
                  </a:lnTo>
                  <a:cubicBezTo>
                    <a:pt x="-3613" y="40017"/>
                    <a:pt x="5211" y="45176"/>
                    <a:pt x="14035" y="43111"/>
                  </a:cubicBezTo>
                  <a:lnTo>
                    <a:pt x="19689" y="41785"/>
                  </a:lnTo>
                  <a:lnTo>
                    <a:pt x="88391" y="25684"/>
                  </a:lnTo>
                  <a:cubicBezTo>
                    <a:pt x="97215" y="23619"/>
                    <a:pt x="102831" y="15069"/>
                    <a:pt x="100872" y="6695"/>
                  </a:cubicBezTo>
                  <a:cubicBezTo>
                    <a:pt x="98906" y="-1679"/>
                    <a:pt x="90082" y="-6838"/>
                    <a:pt x="81251" y="-4773"/>
                  </a:cubicBezTo>
                  <a:lnTo>
                    <a:pt x="12557" y="11328"/>
                  </a:lnTo>
                  <a:lnTo>
                    <a:pt x="6903" y="12654"/>
                  </a:lnTo>
                  <a:cubicBezTo>
                    <a:pt x="-1929" y="14719"/>
                    <a:pt x="-7537" y="23269"/>
                    <a:pt x="-5571" y="31643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7" name="Forma Livre: Forma 2946">
              <a:extLst>
                <a:ext uri="{FF2B5EF4-FFF2-40B4-BE49-F238E27FC236}">
                  <a16:creationId xmlns:a16="http://schemas.microsoft.com/office/drawing/2014/main" id="{DC7B2BE0-A156-4BF2-A0CB-ADE5F3341F2B}"/>
                </a:ext>
              </a:extLst>
            </p:cNvPr>
            <p:cNvSpPr/>
            <p:nvPr/>
          </p:nvSpPr>
          <p:spPr>
            <a:xfrm flipV="1">
              <a:off x="7801741" y="2573685"/>
              <a:ext cx="42250" cy="43898"/>
            </a:xfrm>
            <a:custGeom>
              <a:avLst/>
              <a:gdLst>
                <a:gd name="connsiteX0" fmla="*/ 22103 w 42250"/>
                <a:gd name="connsiteY0" fmla="*/ 38115 h 43898"/>
                <a:gd name="connsiteX1" fmla="*/ 36360 w 42250"/>
                <a:gd name="connsiteY1" fmla="*/ 28361 h 43898"/>
                <a:gd name="connsiteX2" fmla="*/ 30706 w 42250"/>
                <a:gd name="connsiteY2" fmla="*/ 29687 h 43898"/>
                <a:gd name="connsiteX3" fmla="*/ 11092 w 42250"/>
                <a:gd name="connsiteY3" fmla="*/ 18219 h 43898"/>
                <a:gd name="connsiteX4" fmla="*/ 23574 w 42250"/>
                <a:gd name="connsiteY4" fmla="*/ -770 h 43898"/>
                <a:gd name="connsiteX5" fmla="*/ 29228 w 42250"/>
                <a:gd name="connsiteY5" fmla="*/ -2096 h 43898"/>
                <a:gd name="connsiteX6" fmla="*/ 12121 w 42250"/>
                <a:gd name="connsiteY6" fmla="*/ -4496 h 43898"/>
                <a:gd name="connsiteX7" fmla="*/ -5336 w 42250"/>
                <a:gd name="connsiteY7" fmla="*/ 22067 h 43898"/>
                <a:gd name="connsiteX8" fmla="*/ 22103 w 42250"/>
                <a:gd name="connsiteY8" fmla="*/ 38115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2103" y="38115"/>
                  </a:moveTo>
                  <a:cubicBezTo>
                    <a:pt x="28207" y="36682"/>
                    <a:pt x="33190" y="33063"/>
                    <a:pt x="36360" y="28361"/>
                  </a:cubicBezTo>
                  <a:lnTo>
                    <a:pt x="30706" y="29687"/>
                  </a:lnTo>
                  <a:cubicBezTo>
                    <a:pt x="21882" y="31752"/>
                    <a:pt x="13058" y="26594"/>
                    <a:pt x="11092" y="18219"/>
                  </a:cubicBezTo>
                  <a:cubicBezTo>
                    <a:pt x="9134" y="9845"/>
                    <a:pt x="14750" y="1295"/>
                    <a:pt x="23574" y="-770"/>
                  </a:cubicBezTo>
                  <a:lnTo>
                    <a:pt x="29228" y="-2096"/>
                  </a:lnTo>
                  <a:cubicBezTo>
                    <a:pt x="24298" y="-4900"/>
                    <a:pt x="18225" y="-5929"/>
                    <a:pt x="12121" y="-4496"/>
                  </a:cubicBezTo>
                  <a:cubicBezTo>
                    <a:pt x="-277" y="-1593"/>
                    <a:pt x="-8095" y="10302"/>
                    <a:pt x="-5336" y="22067"/>
                  </a:cubicBezTo>
                  <a:cubicBezTo>
                    <a:pt x="-2578" y="33833"/>
                    <a:pt x="9706" y="41018"/>
                    <a:pt x="22103" y="3811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8" name="Forma Livre: Forma 2947">
              <a:extLst>
                <a:ext uri="{FF2B5EF4-FFF2-40B4-BE49-F238E27FC236}">
                  <a16:creationId xmlns:a16="http://schemas.microsoft.com/office/drawing/2014/main" id="{CD3DE2F3-B4A4-499C-AFA7-0457DBE5E2D1}"/>
                </a:ext>
              </a:extLst>
            </p:cNvPr>
            <p:cNvSpPr/>
            <p:nvPr/>
          </p:nvSpPr>
          <p:spPr>
            <a:xfrm flipV="1">
              <a:off x="7818334" y="2582302"/>
              <a:ext cx="107230" cy="48794"/>
            </a:xfrm>
            <a:custGeom>
              <a:avLst/>
              <a:gdLst>
                <a:gd name="connsiteX0" fmla="*/ -5556 w 107230"/>
                <a:gd name="connsiteY0" fmla="*/ 31748 h 48794"/>
                <a:gd name="connsiteX1" fmla="*/ 14057 w 107230"/>
                <a:gd name="connsiteY1" fmla="*/ 43216 h 48794"/>
                <a:gd name="connsiteX2" fmla="*/ 19712 w 107230"/>
                <a:gd name="connsiteY2" fmla="*/ 41890 h 48794"/>
                <a:gd name="connsiteX3" fmla="*/ 88413 w 107230"/>
                <a:gd name="connsiteY3" fmla="*/ 25797 h 48794"/>
                <a:gd name="connsiteX4" fmla="*/ 100895 w 107230"/>
                <a:gd name="connsiteY4" fmla="*/ 6800 h 48794"/>
                <a:gd name="connsiteX5" fmla="*/ 81281 w 107230"/>
                <a:gd name="connsiteY5" fmla="*/ -4668 h 48794"/>
                <a:gd name="connsiteX6" fmla="*/ 12579 w 107230"/>
                <a:gd name="connsiteY6" fmla="*/ 11433 h 48794"/>
                <a:gd name="connsiteX7" fmla="*/ 6925 w 107230"/>
                <a:gd name="connsiteY7" fmla="*/ 12759 h 48794"/>
                <a:gd name="connsiteX8" fmla="*/ -5556 w 107230"/>
                <a:gd name="connsiteY8" fmla="*/ 31748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30" h="48794">
                  <a:moveTo>
                    <a:pt x="-5556" y="31748"/>
                  </a:moveTo>
                  <a:cubicBezTo>
                    <a:pt x="-3590" y="40123"/>
                    <a:pt x="5234" y="45281"/>
                    <a:pt x="14057" y="43216"/>
                  </a:cubicBezTo>
                  <a:lnTo>
                    <a:pt x="19712" y="41890"/>
                  </a:lnTo>
                  <a:lnTo>
                    <a:pt x="88413" y="25797"/>
                  </a:lnTo>
                  <a:cubicBezTo>
                    <a:pt x="97237" y="23724"/>
                    <a:pt x="102853" y="15175"/>
                    <a:pt x="100895" y="6800"/>
                  </a:cubicBezTo>
                  <a:cubicBezTo>
                    <a:pt x="98929" y="-1574"/>
                    <a:pt x="90105" y="-6733"/>
                    <a:pt x="81281" y="-4668"/>
                  </a:cubicBezTo>
                  <a:lnTo>
                    <a:pt x="12579" y="11433"/>
                  </a:lnTo>
                  <a:lnTo>
                    <a:pt x="6925" y="12759"/>
                  </a:lnTo>
                  <a:cubicBezTo>
                    <a:pt x="-1899" y="14824"/>
                    <a:pt x="-7514" y="23374"/>
                    <a:pt x="-5556" y="3174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9" name="Forma Livre: Forma 2948">
              <a:extLst>
                <a:ext uri="{FF2B5EF4-FFF2-40B4-BE49-F238E27FC236}">
                  <a16:creationId xmlns:a16="http://schemas.microsoft.com/office/drawing/2014/main" id="{7EC6DAC2-BB62-4060-A304-AB4051F7FB12}"/>
                </a:ext>
              </a:extLst>
            </p:cNvPr>
            <p:cNvSpPr/>
            <p:nvPr/>
          </p:nvSpPr>
          <p:spPr>
            <a:xfrm flipV="1">
              <a:off x="8148507" y="1102217"/>
              <a:ext cx="72567" cy="43229"/>
            </a:xfrm>
            <a:custGeom>
              <a:avLst/>
              <a:gdLst>
                <a:gd name="connsiteX0" fmla="*/ -5911 w 72567"/>
                <a:gd name="connsiteY0" fmla="*/ 23974 h 43229"/>
                <a:gd name="connsiteX1" fmla="*/ 6548 w 72567"/>
                <a:gd name="connsiteY1" fmla="*/ 4986 h 43229"/>
                <a:gd name="connsiteX2" fmla="*/ 59118 w 72567"/>
                <a:gd name="connsiteY2" fmla="*/ -7329 h 43229"/>
                <a:gd name="connsiteX3" fmla="*/ 66266 w 72567"/>
                <a:gd name="connsiteY3" fmla="*/ 23128 h 43229"/>
                <a:gd name="connsiteX4" fmla="*/ 13680 w 72567"/>
                <a:gd name="connsiteY4" fmla="*/ 35442 h 43229"/>
                <a:gd name="connsiteX5" fmla="*/ 1305 w 72567"/>
                <a:gd name="connsiteY5" fmla="*/ 33636 h 43229"/>
                <a:gd name="connsiteX6" fmla="*/ -5911 w 72567"/>
                <a:gd name="connsiteY6" fmla="*/ 23974 h 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67" h="43229">
                  <a:moveTo>
                    <a:pt x="-5911" y="23974"/>
                  </a:moveTo>
                  <a:cubicBezTo>
                    <a:pt x="-7869" y="15615"/>
                    <a:pt x="-2276" y="7058"/>
                    <a:pt x="6548" y="4986"/>
                  </a:cubicBezTo>
                  <a:lnTo>
                    <a:pt x="59118" y="-7329"/>
                  </a:lnTo>
                  <a:lnTo>
                    <a:pt x="66266" y="23128"/>
                  </a:lnTo>
                  <a:lnTo>
                    <a:pt x="13680" y="35442"/>
                  </a:lnTo>
                  <a:cubicBezTo>
                    <a:pt x="9291" y="36471"/>
                    <a:pt x="4887" y="35724"/>
                    <a:pt x="1305" y="33636"/>
                  </a:cubicBezTo>
                  <a:cubicBezTo>
                    <a:pt x="-2223" y="31541"/>
                    <a:pt x="-4935" y="28142"/>
                    <a:pt x="-5911" y="2397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0" name="Forma Livre: Forma 2949">
              <a:extLst>
                <a:ext uri="{FF2B5EF4-FFF2-40B4-BE49-F238E27FC236}">
                  <a16:creationId xmlns:a16="http://schemas.microsoft.com/office/drawing/2014/main" id="{9F996DF2-4388-4554-AEAD-EF19634FB729}"/>
                </a:ext>
              </a:extLst>
            </p:cNvPr>
            <p:cNvSpPr/>
            <p:nvPr/>
          </p:nvSpPr>
          <p:spPr>
            <a:xfrm flipV="1">
              <a:off x="8132560" y="1173041"/>
              <a:ext cx="71947" cy="43080"/>
            </a:xfrm>
            <a:custGeom>
              <a:avLst/>
              <a:gdLst>
                <a:gd name="connsiteX0" fmla="*/ -5895 w 71947"/>
                <a:gd name="connsiteY0" fmla="*/ 23935 h 43080"/>
                <a:gd name="connsiteX1" fmla="*/ 6602 w 71947"/>
                <a:gd name="connsiteY1" fmla="*/ 4946 h 43080"/>
                <a:gd name="connsiteX2" fmla="*/ 58525 w 71947"/>
                <a:gd name="connsiteY2" fmla="*/ -7223 h 43080"/>
                <a:gd name="connsiteX3" fmla="*/ 65664 w 71947"/>
                <a:gd name="connsiteY3" fmla="*/ 23234 h 43080"/>
                <a:gd name="connsiteX4" fmla="*/ 13742 w 71947"/>
                <a:gd name="connsiteY4" fmla="*/ 35403 h 43080"/>
                <a:gd name="connsiteX5" fmla="*/ 1367 w 71947"/>
                <a:gd name="connsiteY5" fmla="*/ 33589 h 43080"/>
                <a:gd name="connsiteX6" fmla="*/ -5895 w 71947"/>
                <a:gd name="connsiteY6" fmla="*/ 23935 h 4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7" h="43080">
                  <a:moveTo>
                    <a:pt x="-5895" y="23935"/>
                  </a:moveTo>
                  <a:cubicBezTo>
                    <a:pt x="-7853" y="15553"/>
                    <a:pt x="-2214" y="7011"/>
                    <a:pt x="6602" y="4946"/>
                  </a:cubicBezTo>
                  <a:lnTo>
                    <a:pt x="58525" y="-7223"/>
                  </a:lnTo>
                  <a:lnTo>
                    <a:pt x="65664" y="23234"/>
                  </a:lnTo>
                  <a:lnTo>
                    <a:pt x="13742" y="35403"/>
                  </a:lnTo>
                  <a:cubicBezTo>
                    <a:pt x="9307" y="36439"/>
                    <a:pt x="4895" y="35647"/>
                    <a:pt x="1367" y="33589"/>
                  </a:cubicBezTo>
                  <a:cubicBezTo>
                    <a:pt x="-2207" y="31501"/>
                    <a:pt x="-4911" y="28118"/>
                    <a:pt x="-5895" y="2393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1" name="Forma Livre: Forma 2950">
              <a:extLst>
                <a:ext uri="{FF2B5EF4-FFF2-40B4-BE49-F238E27FC236}">
                  <a16:creationId xmlns:a16="http://schemas.microsoft.com/office/drawing/2014/main" id="{7CA6D578-29FA-4FD5-A68C-BF7CDA728E70}"/>
                </a:ext>
              </a:extLst>
            </p:cNvPr>
            <p:cNvSpPr/>
            <p:nvPr/>
          </p:nvSpPr>
          <p:spPr>
            <a:xfrm flipV="1">
              <a:off x="8116617" y="1243891"/>
              <a:ext cx="71325" cy="42935"/>
            </a:xfrm>
            <a:custGeom>
              <a:avLst/>
              <a:gdLst>
                <a:gd name="connsiteX0" fmla="*/ 57929 w 71325"/>
                <a:gd name="connsiteY0" fmla="*/ -7118 h 42935"/>
                <a:gd name="connsiteX1" fmla="*/ 6616 w 71325"/>
                <a:gd name="connsiteY1" fmla="*/ 4906 h 42935"/>
                <a:gd name="connsiteX2" fmla="*/ -5874 w 71325"/>
                <a:gd name="connsiteY2" fmla="*/ 23895 h 42935"/>
                <a:gd name="connsiteX3" fmla="*/ 1381 w 71325"/>
                <a:gd name="connsiteY3" fmla="*/ 33550 h 42935"/>
                <a:gd name="connsiteX4" fmla="*/ 13756 w 71325"/>
                <a:gd name="connsiteY4" fmla="*/ 35363 h 42935"/>
                <a:gd name="connsiteX5" fmla="*/ 65061 w 71325"/>
                <a:gd name="connsiteY5" fmla="*/ 23339 h 42935"/>
                <a:gd name="connsiteX6" fmla="*/ 57929 w 71325"/>
                <a:gd name="connsiteY6" fmla="*/ -7118 h 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25" h="42935">
                  <a:moveTo>
                    <a:pt x="57929" y="-7118"/>
                  </a:moveTo>
                  <a:lnTo>
                    <a:pt x="6616" y="4906"/>
                  </a:lnTo>
                  <a:cubicBezTo>
                    <a:pt x="-2200" y="6972"/>
                    <a:pt x="-7839" y="15513"/>
                    <a:pt x="-5874" y="23895"/>
                  </a:cubicBezTo>
                  <a:cubicBezTo>
                    <a:pt x="-4898" y="28071"/>
                    <a:pt x="-2193" y="31462"/>
                    <a:pt x="1381" y="33550"/>
                  </a:cubicBezTo>
                  <a:cubicBezTo>
                    <a:pt x="4916" y="35607"/>
                    <a:pt x="9328" y="36400"/>
                    <a:pt x="13756" y="35363"/>
                  </a:cubicBezTo>
                  <a:lnTo>
                    <a:pt x="65061" y="23339"/>
                  </a:lnTo>
                  <a:lnTo>
                    <a:pt x="57929" y="-7118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2" name="Forma Livre: Forma 2951">
              <a:extLst>
                <a:ext uri="{FF2B5EF4-FFF2-40B4-BE49-F238E27FC236}">
                  <a16:creationId xmlns:a16="http://schemas.microsoft.com/office/drawing/2014/main" id="{81E3E053-1203-4055-84A5-88658457DFDA}"/>
                </a:ext>
              </a:extLst>
            </p:cNvPr>
            <p:cNvSpPr/>
            <p:nvPr/>
          </p:nvSpPr>
          <p:spPr>
            <a:xfrm flipV="1">
              <a:off x="8100697" y="1314741"/>
              <a:ext cx="70672" cy="42792"/>
            </a:xfrm>
            <a:custGeom>
              <a:avLst/>
              <a:gdLst>
                <a:gd name="connsiteX0" fmla="*/ -5853 w 70672"/>
                <a:gd name="connsiteY0" fmla="*/ 23848 h 42792"/>
                <a:gd name="connsiteX1" fmla="*/ 6598 w 70672"/>
                <a:gd name="connsiteY1" fmla="*/ 4867 h 42792"/>
                <a:gd name="connsiteX2" fmla="*/ 57294 w 70672"/>
                <a:gd name="connsiteY2" fmla="*/ -7013 h 42792"/>
                <a:gd name="connsiteX3" fmla="*/ 64426 w 70672"/>
                <a:gd name="connsiteY3" fmla="*/ 23444 h 42792"/>
                <a:gd name="connsiteX4" fmla="*/ 13738 w 70672"/>
                <a:gd name="connsiteY4" fmla="*/ 35324 h 42792"/>
                <a:gd name="connsiteX5" fmla="*/ 1371 w 70672"/>
                <a:gd name="connsiteY5" fmla="*/ 33510 h 42792"/>
                <a:gd name="connsiteX6" fmla="*/ -5853 w 70672"/>
                <a:gd name="connsiteY6" fmla="*/ 23848 h 4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2" h="42792">
                  <a:moveTo>
                    <a:pt x="-5853" y="23848"/>
                  </a:moveTo>
                  <a:cubicBezTo>
                    <a:pt x="-7819" y="15459"/>
                    <a:pt x="-2218" y="6932"/>
                    <a:pt x="6598" y="4867"/>
                  </a:cubicBezTo>
                  <a:lnTo>
                    <a:pt x="57294" y="-7013"/>
                  </a:lnTo>
                  <a:lnTo>
                    <a:pt x="64426" y="23444"/>
                  </a:lnTo>
                  <a:lnTo>
                    <a:pt x="13738" y="35324"/>
                  </a:lnTo>
                  <a:cubicBezTo>
                    <a:pt x="9311" y="36360"/>
                    <a:pt x="4899" y="35575"/>
                    <a:pt x="1371" y="33510"/>
                  </a:cubicBezTo>
                  <a:cubicBezTo>
                    <a:pt x="-2165" y="31422"/>
                    <a:pt x="-4863" y="28062"/>
                    <a:pt x="-5853" y="238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3" name="Forma Livre: Forma 2952">
              <a:extLst>
                <a:ext uri="{FF2B5EF4-FFF2-40B4-BE49-F238E27FC236}">
                  <a16:creationId xmlns:a16="http://schemas.microsoft.com/office/drawing/2014/main" id="{E48EF4A7-DAC2-4864-BE52-81325326E91F}"/>
                </a:ext>
              </a:extLst>
            </p:cNvPr>
            <p:cNvSpPr/>
            <p:nvPr/>
          </p:nvSpPr>
          <p:spPr>
            <a:xfrm flipV="1">
              <a:off x="8084749" y="1385604"/>
              <a:ext cx="70061" cy="42635"/>
            </a:xfrm>
            <a:custGeom>
              <a:avLst/>
              <a:gdLst>
                <a:gd name="connsiteX0" fmla="*/ -5836 w 70061"/>
                <a:gd name="connsiteY0" fmla="*/ 23809 h 42635"/>
                <a:gd name="connsiteX1" fmla="*/ 6661 w 70061"/>
                <a:gd name="connsiteY1" fmla="*/ 4820 h 42635"/>
                <a:gd name="connsiteX2" fmla="*/ 56694 w 70061"/>
                <a:gd name="connsiteY2" fmla="*/ -6907 h 42635"/>
                <a:gd name="connsiteX3" fmla="*/ 63834 w 70061"/>
                <a:gd name="connsiteY3" fmla="*/ 23550 h 42635"/>
                <a:gd name="connsiteX4" fmla="*/ 13793 w 70061"/>
                <a:gd name="connsiteY4" fmla="*/ 35277 h 42635"/>
                <a:gd name="connsiteX5" fmla="*/ 1426 w 70061"/>
                <a:gd name="connsiteY5" fmla="*/ 33463 h 42635"/>
                <a:gd name="connsiteX6" fmla="*/ -5836 w 70061"/>
                <a:gd name="connsiteY6" fmla="*/ 23809 h 4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61" h="42635">
                  <a:moveTo>
                    <a:pt x="-5836" y="23809"/>
                  </a:moveTo>
                  <a:cubicBezTo>
                    <a:pt x="-7802" y="15419"/>
                    <a:pt x="-2171" y="6885"/>
                    <a:pt x="6661" y="4820"/>
                  </a:cubicBezTo>
                  <a:lnTo>
                    <a:pt x="56694" y="-6907"/>
                  </a:lnTo>
                  <a:lnTo>
                    <a:pt x="63834" y="23550"/>
                  </a:lnTo>
                  <a:lnTo>
                    <a:pt x="13793" y="35277"/>
                  </a:lnTo>
                  <a:cubicBezTo>
                    <a:pt x="9404" y="36305"/>
                    <a:pt x="4954" y="35521"/>
                    <a:pt x="1426" y="33463"/>
                  </a:cubicBezTo>
                  <a:cubicBezTo>
                    <a:pt x="-2156" y="31376"/>
                    <a:pt x="-4845" y="28022"/>
                    <a:pt x="-5836" y="2380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4" name="Forma Livre: Forma 2953">
              <a:extLst>
                <a:ext uri="{FF2B5EF4-FFF2-40B4-BE49-F238E27FC236}">
                  <a16:creationId xmlns:a16="http://schemas.microsoft.com/office/drawing/2014/main" id="{7F95DACC-A958-4376-A922-0573B1FBEC2C}"/>
                </a:ext>
              </a:extLst>
            </p:cNvPr>
            <p:cNvSpPr/>
            <p:nvPr/>
          </p:nvSpPr>
          <p:spPr>
            <a:xfrm flipV="1">
              <a:off x="8068835" y="1456459"/>
              <a:ext cx="69409" cy="42485"/>
            </a:xfrm>
            <a:custGeom>
              <a:avLst/>
              <a:gdLst>
                <a:gd name="connsiteX0" fmla="*/ -5814 w 69409"/>
                <a:gd name="connsiteY0" fmla="*/ 23762 h 42485"/>
                <a:gd name="connsiteX1" fmla="*/ 6637 w 69409"/>
                <a:gd name="connsiteY1" fmla="*/ 4780 h 42485"/>
                <a:gd name="connsiteX2" fmla="*/ 56060 w 69409"/>
                <a:gd name="connsiteY2" fmla="*/ -6802 h 42485"/>
                <a:gd name="connsiteX3" fmla="*/ 63200 w 69409"/>
                <a:gd name="connsiteY3" fmla="*/ 23655 h 42485"/>
                <a:gd name="connsiteX4" fmla="*/ 13769 w 69409"/>
                <a:gd name="connsiteY4" fmla="*/ 35237 h 42485"/>
                <a:gd name="connsiteX5" fmla="*/ 1402 w 69409"/>
                <a:gd name="connsiteY5" fmla="*/ 33424 h 42485"/>
                <a:gd name="connsiteX6" fmla="*/ -5814 w 69409"/>
                <a:gd name="connsiteY6" fmla="*/ 23762 h 4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09" h="42485">
                  <a:moveTo>
                    <a:pt x="-5814" y="23762"/>
                  </a:moveTo>
                  <a:cubicBezTo>
                    <a:pt x="-7787" y="15372"/>
                    <a:pt x="-2179" y="6845"/>
                    <a:pt x="6637" y="4780"/>
                  </a:cubicBezTo>
                  <a:lnTo>
                    <a:pt x="56060" y="-6802"/>
                  </a:lnTo>
                  <a:lnTo>
                    <a:pt x="63200" y="23655"/>
                  </a:lnTo>
                  <a:lnTo>
                    <a:pt x="13769" y="35237"/>
                  </a:lnTo>
                  <a:cubicBezTo>
                    <a:pt x="9380" y="36259"/>
                    <a:pt x="4976" y="35473"/>
                    <a:pt x="1402" y="33424"/>
                  </a:cubicBezTo>
                  <a:cubicBezTo>
                    <a:pt x="-2133" y="31328"/>
                    <a:pt x="-4831" y="27976"/>
                    <a:pt x="-5814" y="23762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5" name="Forma Livre: Forma 2954">
              <a:extLst>
                <a:ext uri="{FF2B5EF4-FFF2-40B4-BE49-F238E27FC236}">
                  <a16:creationId xmlns:a16="http://schemas.microsoft.com/office/drawing/2014/main" id="{3927620A-3AF5-42CA-AF66-FE7903457DA8}"/>
                </a:ext>
              </a:extLst>
            </p:cNvPr>
            <p:cNvSpPr/>
            <p:nvPr/>
          </p:nvSpPr>
          <p:spPr>
            <a:xfrm flipV="1">
              <a:off x="8052886" y="1527309"/>
              <a:ext cx="68785" cy="42341"/>
            </a:xfrm>
            <a:custGeom>
              <a:avLst/>
              <a:gdLst>
                <a:gd name="connsiteX0" fmla="*/ -5802 w 68785"/>
                <a:gd name="connsiteY0" fmla="*/ 23722 h 42341"/>
                <a:gd name="connsiteX1" fmla="*/ 6695 w 68785"/>
                <a:gd name="connsiteY1" fmla="*/ 4733 h 42341"/>
                <a:gd name="connsiteX2" fmla="*/ 55455 w 68785"/>
                <a:gd name="connsiteY2" fmla="*/ -6697 h 42341"/>
                <a:gd name="connsiteX3" fmla="*/ 62595 w 68785"/>
                <a:gd name="connsiteY3" fmla="*/ 23760 h 42341"/>
                <a:gd name="connsiteX4" fmla="*/ 13827 w 68785"/>
                <a:gd name="connsiteY4" fmla="*/ 35190 h 42341"/>
                <a:gd name="connsiteX5" fmla="*/ 1460 w 68785"/>
                <a:gd name="connsiteY5" fmla="*/ 33377 h 42341"/>
                <a:gd name="connsiteX6" fmla="*/ -5802 w 68785"/>
                <a:gd name="connsiteY6" fmla="*/ 23722 h 4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5" h="42341">
                  <a:moveTo>
                    <a:pt x="-5802" y="23722"/>
                  </a:moveTo>
                  <a:cubicBezTo>
                    <a:pt x="-7761" y="15371"/>
                    <a:pt x="-2122" y="6798"/>
                    <a:pt x="6695" y="4733"/>
                  </a:cubicBezTo>
                  <a:lnTo>
                    <a:pt x="55455" y="-6697"/>
                  </a:lnTo>
                  <a:lnTo>
                    <a:pt x="62595" y="23760"/>
                  </a:lnTo>
                  <a:lnTo>
                    <a:pt x="13827" y="35190"/>
                  </a:lnTo>
                  <a:cubicBezTo>
                    <a:pt x="9400" y="36226"/>
                    <a:pt x="4988" y="35434"/>
                    <a:pt x="1460" y="33377"/>
                  </a:cubicBezTo>
                  <a:cubicBezTo>
                    <a:pt x="-2114" y="31289"/>
                    <a:pt x="-4812" y="27936"/>
                    <a:pt x="-5802" y="23722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6" name="Forma Livre: Forma 2955">
              <a:extLst>
                <a:ext uri="{FF2B5EF4-FFF2-40B4-BE49-F238E27FC236}">
                  <a16:creationId xmlns:a16="http://schemas.microsoft.com/office/drawing/2014/main" id="{F022545B-CA2A-4285-8FD9-9F88C631D156}"/>
                </a:ext>
              </a:extLst>
            </p:cNvPr>
            <p:cNvSpPr/>
            <p:nvPr/>
          </p:nvSpPr>
          <p:spPr>
            <a:xfrm flipV="1">
              <a:off x="8036975" y="1598158"/>
              <a:ext cx="68130" cy="42198"/>
            </a:xfrm>
            <a:custGeom>
              <a:avLst/>
              <a:gdLst>
                <a:gd name="connsiteX0" fmla="*/ -5784 w 68130"/>
                <a:gd name="connsiteY0" fmla="*/ 23675 h 42198"/>
                <a:gd name="connsiteX1" fmla="*/ 6675 w 68130"/>
                <a:gd name="connsiteY1" fmla="*/ 4686 h 42198"/>
                <a:gd name="connsiteX2" fmla="*/ 54825 w 68130"/>
                <a:gd name="connsiteY2" fmla="*/ -6592 h 42198"/>
                <a:gd name="connsiteX3" fmla="*/ 61958 w 68130"/>
                <a:gd name="connsiteY3" fmla="*/ 23866 h 42198"/>
                <a:gd name="connsiteX4" fmla="*/ 13815 w 68130"/>
                <a:gd name="connsiteY4" fmla="*/ 35151 h 42198"/>
                <a:gd name="connsiteX5" fmla="*/ -5784 w 68130"/>
                <a:gd name="connsiteY5" fmla="*/ 23675 h 4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0" h="42198">
                  <a:moveTo>
                    <a:pt x="-5784" y="23675"/>
                  </a:moveTo>
                  <a:cubicBezTo>
                    <a:pt x="-7734" y="15324"/>
                    <a:pt x="-2149" y="6759"/>
                    <a:pt x="6675" y="4686"/>
                  </a:cubicBezTo>
                  <a:lnTo>
                    <a:pt x="54825" y="-6592"/>
                  </a:lnTo>
                  <a:lnTo>
                    <a:pt x="61958" y="23866"/>
                  </a:lnTo>
                  <a:lnTo>
                    <a:pt x="13815" y="35151"/>
                  </a:lnTo>
                  <a:cubicBezTo>
                    <a:pt x="4991" y="37216"/>
                    <a:pt x="-3818" y="32064"/>
                    <a:pt x="-5784" y="2367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7" name="Forma Livre: Forma 2956">
              <a:extLst>
                <a:ext uri="{FF2B5EF4-FFF2-40B4-BE49-F238E27FC236}">
                  <a16:creationId xmlns:a16="http://schemas.microsoft.com/office/drawing/2014/main" id="{90682FB7-BD98-43C5-87DE-C34127959633}"/>
                </a:ext>
              </a:extLst>
            </p:cNvPr>
            <p:cNvSpPr/>
            <p:nvPr/>
          </p:nvSpPr>
          <p:spPr>
            <a:xfrm flipV="1">
              <a:off x="8133596" y="1086387"/>
              <a:ext cx="42245" cy="43898"/>
            </a:xfrm>
            <a:custGeom>
              <a:avLst/>
              <a:gdLst>
                <a:gd name="connsiteX0" fmla="*/ 28845 w 42245"/>
                <a:gd name="connsiteY0" fmla="*/ -4308 h 43898"/>
                <a:gd name="connsiteX1" fmla="*/ 11739 w 42245"/>
                <a:gd name="connsiteY1" fmla="*/ -6708 h 43898"/>
                <a:gd name="connsiteX2" fmla="*/ -5711 w 42245"/>
                <a:gd name="connsiteY2" fmla="*/ 19855 h 43898"/>
                <a:gd name="connsiteX3" fmla="*/ 21721 w 42245"/>
                <a:gd name="connsiteY3" fmla="*/ 35903 h 43898"/>
                <a:gd name="connsiteX4" fmla="*/ 35978 w 42245"/>
                <a:gd name="connsiteY4" fmla="*/ 26149 h 43898"/>
                <a:gd name="connsiteX5" fmla="*/ 30324 w 42245"/>
                <a:gd name="connsiteY5" fmla="*/ 27475 h 43898"/>
                <a:gd name="connsiteX6" fmla="*/ 10710 w 42245"/>
                <a:gd name="connsiteY6" fmla="*/ 16007 h 43898"/>
                <a:gd name="connsiteX7" fmla="*/ 23192 w 42245"/>
                <a:gd name="connsiteY7" fmla="*/ -2982 h 43898"/>
                <a:gd name="connsiteX8" fmla="*/ 28845 w 42245"/>
                <a:gd name="connsiteY8" fmla="*/ -4308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8">
                  <a:moveTo>
                    <a:pt x="28845" y="-4308"/>
                  </a:moveTo>
                  <a:cubicBezTo>
                    <a:pt x="23916" y="-7112"/>
                    <a:pt x="17842" y="-8141"/>
                    <a:pt x="11739" y="-6708"/>
                  </a:cubicBezTo>
                  <a:cubicBezTo>
                    <a:pt x="-659" y="-3805"/>
                    <a:pt x="-8477" y="8090"/>
                    <a:pt x="-5711" y="19855"/>
                  </a:cubicBezTo>
                  <a:cubicBezTo>
                    <a:pt x="-2960" y="31628"/>
                    <a:pt x="9323" y="38806"/>
                    <a:pt x="21721" y="35903"/>
                  </a:cubicBezTo>
                  <a:cubicBezTo>
                    <a:pt x="27825" y="34470"/>
                    <a:pt x="32808" y="30858"/>
                    <a:pt x="35978" y="26149"/>
                  </a:cubicBezTo>
                  <a:lnTo>
                    <a:pt x="30324" y="27475"/>
                  </a:lnTo>
                  <a:cubicBezTo>
                    <a:pt x="21500" y="29548"/>
                    <a:pt x="12676" y="24381"/>
                    <a:pt x="10710" y="16007"/>
                  </a:cubicBezTo>
                  <a:cubicBezTo>
                    <a:pt x="8752" y="7633"/>
                    <a:pt x="14360" y="-909"/>
                    <a:pt x="23192" y="-2982"/>
                  </a:cubicBezTo>
                  <a:lnTo>
                    <a:pt x="28845" y="-430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8" name="Forma Livre: Forma 2957">
              <a:extLst>
                <a:ext uri="{FF2B5EF4-FFF2-40B4-BE49-F238E27FC236}">
                  <a16:creationId xmlns:a16="http://schemas.microsoft.com/office/drawing/2014/main" id="{0F00C545-0293-44EB-9A54-B295223840A4}"/>
                </a:ext>
              </a:extLst>
            </p:cNvPr>
            <p:cNvSpPr/>
            <p:nvPr/>
          </p:nvSpPr>
          <p:spPr>
            <a:xfrm flipV="1">
              <a:off x="8150184" y="1095001"/>
              <a:ext cx="107228" cy="48789"/>
            </a:xfrm>
            <a:custGeom>
              <a:avLst/>
              <a:gdLst>
                <a:gd name="connsiteX0" fmla="*/ 80896 w 107228"/>
                <a:gd name="connsiteY0" fmla="*/ -6880 h 48789"/>
                <a:gd name="connsiteX1" fmla="*/ 12202 w 107228"/>
                <a:gd name="connsiteY1" fmla="*/ 9214 h 48789"/>
                <a:gd name="connsiteX2" fmla="*/ 6548 w 107228"/>
                <a:gd name="connsiteY2" fmla="*/ 10539 h 48789"/>
                <a:gd name="connsiteX3" fmla="*/ -5933 w 107228"/>
                <a:gd name="connsiteY3" fmla="*/ 29528 h 48789"/>
                <a:gd name="connsiteX4" fmla="*/ 13680 w 107228"/>
                <a:gd name="connsiteY4" fmla="*/ 40996 h 48789"/>
                <a:gd name="connsiteX5" fmla="*/ 19335 w 107228"/>
                <a:gd name="connsiteY5" fmla="*/ 39670 h 48789"/>
                <a:gd name="connsiteX6" fmla="*/ 88036 w 107228"/>
                <a:gd name="connsiteY6" fmla="*/ 23577 h 48789"/>
                <a:gd name="connsiteX7" fmla="*/ 100518 w 107228"/>
                <a:gd name="connsiteY7" fmla="*/ 4588 h 48789"/>
                <a:gd name="connsiteX8" fmla="*/ 80896 w 107228"/>
                <a:gd name="connsiteY8" fmla="*/ -6880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89">
                  <a:moveTo>
                    <a:pt x="80896" y="-6880"/>
                  </a:moveTo>
                  <a:lnTo>
                    <a:pt x="12202" y="9214"/>
                  </a:lnTo>
                  <a:lnTo>
                    <a:pt x="6548" y="10539"/>
                  </a:lnTo>
                  <a:cubicBezTo>
                    <a:pt x="-2283" y="12612"/>
                    <a:pt x="-7891" y="21154"/>
                    <a:pt x="-5933" y="29528"/>
                  </a:cubicBezTo>
                  <a:cubicBezTo>
                    <a:pt x="-3967" y="37903"/>
                    <a:pt x="4857" y="43069"/>
                    <a:pt x="13680" y="40996"/>
                  </a:cubicBezTo>
                  <a:lnTo>
                    <a:pt x="19335" y="39670"/>
                  </a:lnTo>
                  <a:lnTo>
                    <a:pt x="88036" y="23577"/>
                  </a:lnTo>
                  <a:cubicBezTo>
                    <a:pt x="96860" y="21512"/>
                    <a:pt x="102468" y="12963"/>
                    <a:pt x="100518" y="4588"/>
                  </a:cubicBezTo>
                  <a:cubicBezTo>
                    <a:pt x="98552" y="-3786"/>
                    <a:pt x="89728" y="-8945"/>
                    <a:pt x="80896" y="-688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9" name="Forma Livre: Forma 2958">
              <a:extLst>
                <a:ext uri="{FF2B5EF4-FFF2-40B4-BE49-F238E27FC236}">
                  <a16:creationId xmlns:a16="http://schemas.microsoft.com/office/drawing/2014/main" id="{49BA6F21-FBB7-44EA-B7C9-263EB0DF6BED}"/>
                </a:ext>
              </a:extLst>
            </p:cNvPr>
            <p:cNvSpPr/>
            <p:nvPr/>
          </p:nvSpPr>
          <p:spPr>
            <a:xfrm flipV="1">
              <a:off x="8117658" y="1157238"/>
              <a:ext cx="42250" cy="43892"/>
            </a:xfrm>
            <a:custGeom>
              <a:avLst/>
              <a:gdLst>
                <a:gd name="connsiteX0" fmla="*/ 28869 w 42250"/>
                <a:gd name="connsiteY0" fmla="*/ -4201 h 43892"/>
                <a:gd name="connsiteX1" fmla="*/ 11762 w 42250"/>
                <a:gd name="connsiteY1" fmla="*/ -6601 h 43892"/>
                <a:gd name="connsiteX2" fmla="*/ -5696 w 42250"/>
                <a:gd name="connsiteY2" fmla="*/ 19954 h 43892"/>
                <a:gd name="connsiteX3" fmla="*/ 21736 w 42250"/>
                <a:gd name="connsiteY3" fmla="*/ 36002 h 43892"/>
                <a:gd name="connsiteX4" fmla="*/ 36001 w 42250"/>
                <a:gd name="connsiteY4" fmla="*/ 26256 h 43892"/>
                <a:gd name="connsiteX5" fmla="*/ 30347 w 42250"/>
                <a:gd name="connsiteY5" fmla="*/ 27574 h 43892"/>
                <a:gd name="connsiteX6" fmla="*/ 10733 w 42250"/>
                <a:gd name="connsiteY6" fmla="*/ 16114 h 43892"/>
                <a:gd name="connsiteX7" fmla="*/ 23214 w 42250"/>
                <a:gd name="connsiteY7" fmla="*/ -2883 h 43892"/>
                <a:gd name="connsiteX8" fmla="*/ 28869 w 42250"/>
                <a:gd name="connsiteY8" fmla="*/ -4201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2">
                  <a:moveTo>
                    <a:pt x="28869" y="-4201"/>
                  </a:moveTo>
                  <a:cubicBezTo>
                    <a:pt x="23938" y="-7013"/>
                    <a:pt x="17865" y="-8034"/>
                    <a:pt x="11762" y="-6601"/>
                  </a:cubicBezTo>
                  <a:cubicBezTo>
                    <a:pt x="-636" y="-3706"/>
                    <a:pt x="-8454" y="8189"/>
                    <a:pt x="-5696" y="19954"/>
                  </a:cubicBezTo>
                  <a:cubicBezTo>
                    <a:pt x="-2937" y="31720"/>
                    <a:pt x="9346" y="38905"/>
                    <a:pt x="21736" y="36002"/>
                  </a:cubicBezTo>
                  <a:cubicBezTo>
                    <a:pt x="27847" y="34569"/>
                    <a:pt x="32831" y="30958"/>
                    <a:pt x="36001" y="26256"/>
                  </a:cubicBezTo>
                  <a:lnTo>
                    <a:pt x="30347" y="27574"/>
                  </a:lnTo>
                  <a:cubicBezTo>
                    <a:pt x="21523" y="29647"/>
                    <a:pt x="12699" y="24488"/>
                    <a:pt x="10733" y="16114"/>
                  </a:cubicBezTo>
                  <a:cubicBezTo>
                    <a:pt x="8767" y="7732"/>
                    <a:pt x="14391" y="-810"/>
                    <a:pt x="23214" y="-2883"/>
                  </a:cubicBezTo>
                  <a:lnTo>
                    <a:pt x="28869" y="-4201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0" name="Forma Livre: Forma 2959">
              <a:extLst>
                <a:ext uri="{FF2B5EF4-FFF2-40B4-BE49-F238E27FC236}">
                  <a16:creationId xmlns:a16="http://schemas.microsoft.com/office/drawing/2014/main" id="{1E994A98-B926-43D8-8CD9-87AA1AD41BC0}"/>
                </a:ext>
              </a:extLst>
            </p:cNvPr>
            <p:cNvSpPr/>
            <p:nvPr/>
          </p:nvSpPr>
          <p:spPr>
            <a:xfrm flipV="1">
              <a:off x="8134248" y="1165851"/>
              <a:ext cx="107227" cy="48789"/>
            </a:xfrm>
            <a:custGeom>
              <a:avLst/>
              <a:gdLst>
                <a:gd name="connsiteX0" fmla="*/ 80924 w 107227"/>
                <a:gd name="connsiteY0" fmla="*/ -6775 h 48789"/>
                <a:gd name="connsiteX1" fmla="*/ 12223 w 107227"/>
                <a:gd name="connsiteY1" fmla="*/ 9326 h 48789"/>
                <a:gd name="connsiteX2" fmla="*/ 6568 w 107227"/>
                <a:gd name="connsiteY2" fmla="*/ 10645 h 48789"/>
                <a:gd name="connsiteX3" fmla="*/ -5913 w 107227"/>
                <a:gd name="connsiteY3" fmla="*/ 29641 h 48789"/>
                <a:gd name="connsiteX4" fmla="*/ 13701 w 107227"/>
                <a:gd name="connsiteY4" fmla="*/ 41102 h 48789"/>
                <a:gd name="connsiteX5" fmla="*/ 19355 w 107227"/>
                <a:gd name="connsiteY5" fmla="*/ 39784 h 48789"/>
                <a:gd name="connsiteX6" fmla="*/ 88057 w 107227"/>
                <a:gd name="connsiteY6" fmla="*/ 23682 h 48789"/>
                <a:gd name="connsiteX7" fmla="*/ 100530 w 107227"/>
                <a:gd name="connsiteY7" fmla="*/ 4693 h 48789"/>
                <a:gd name="connsiteX8" fmla="*/ 80924 w 107227"/>
                <a:gd name="connsiteY8" fmla="*/ -6775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7" h="48789">
                  <a:moveTo>
                    <a:pt x="80924" y="-6775"/>
                  </a:moveTo>
                  <a:lnTo>
                    <a:pt x="12223" y="9326"/>
                  </a:lnTo>
                  <a:lnTo>
                    <a:pt x="6568" y="10645"/>
                  </a:lnTo>
                  <a:cubicBezTo>
                    <a:pt x="-2255" y="12717"/>
                    <a:pt x="-7879" y="21259"/>
                    <a:pt x="-5913" y="29641"/>
                  </a:cubicBezTo>
                  <a:cubicBezTo>
                    <a:pt x="-3947" y="38016"/>
                    <a:pt x="4877" y="43174"/>
                    <a:pt x="13701" y="41102"/>
                  </a:cubicBezTo>
                  <a:lnTo>
                    <a:pt x="19355" y="39784"/>
                  </a:lnTo>
                  <a:lnTo>
                    <a:pt x="88057" y="23682"/>
                  </a:lnTo>
                  <a:cubicBezTo>
                    <a:pt x="96880" y="21617"/>
                    <a:pt x="102496" y="13068"/>
                    <a:pt x="100530" y="4693"/>
                  </a:cubicBezTo>
                  <a:cubicBezTo>
                    <a:pt x="98572" y="-3681"/>
                    <a:pt x="89748" y="-8840"/>
                    <a:pt x="80924" y="-677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1" name="Forma Livre: Forma 2960">
              <a:extLst>
                <a:ext uri="{FF2B5EF4-FFF2-40B4-BE49-F238E27FC236}">
                  <a16:creationId xmlns:a16="http://schemas.microsoft.com/office/drawing/2014/main" id="{BA58D393-49E9-4D6E-AB1F-8B588FFD3E52}"/>
                </a:ext>
              </a:extLst>
            </p:cNvPr>
            <p:cNvSpPr/>
            <p:nvPr/>
          </p:nvSpPr>
          <p:spPr>
            <a:xfrm flipV="1">
              <a:off x="8101725" y="1228083"/>
              <a:ext cx="42250" cy="43896"/>
            </a:xfrm>
            <a:custGeom>
              <a:avLst/>
              <a:gdLst>
                <a:gd name="connsiteX0" fmla="*/ 28879 w 42250"/>
                <a:gd name="connsiteY0" fmla="*/ -4096 h 43896"/>
                <a:gd name="connsiteX1" fmla="*/ 11772 w 42250"/>
                <a:gd name="connsiteY1" fmla="*/ -6496 h 43896"/>
                <a:gd name="connsiteX2" fmla="*/ -5678 w 42250"/>
                <a:gd name="connsiteY2" fmla="*/ 20067 h 43896"/>
                <a:gd name="connsiteX3" fmla="*/ 21762 w 42250"/>
                <a:gd name="connsiteY3" fmla="*/ 36115 h 43896"/>
                <a:gd name="connsiteX4" fmla="*/ 36019 w 42250"/>
                <a:gd name="connsiteY4" fmla="*/ 26361 h 43896"/>
                <a:gd name="connsiteX5" fmla="*/ 30357 w 42250"/>
                <a:gd name="connsiteY5" fmla="*/ 27687 h 43896"/>
                <a:gd name="connsiteX6" fmla="*/ 10751 w 42250"/>
                <a:gd name="connsiteY6" fmla="*/ 16219 h 43896"/>
                <a:gd name="connsiteX7" fmla="*/ 23225 w 42250"/>
                <a:gd name="connsiteY7" fmla="*/ -2778 h 43896"/>
                <a:gd name="connsiteX8" fmla="*/ 28879 w 42250"/>
                <a:gd name="connsiteY8" fmla="*/ -4096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6">
                  <a:moveTo>
                    <a:pt x="28879" y="-4096"/>
                  </a:moveTo>
                  <a:cubicBezTo>
                    <a:pt x="23956" y="-6907"/>
                    <a:pt x="17883" y="-7928"/>
                    <a:pt x="11772" y="-6496"/>
                  </a:cubicBezTo>
                  <a:cubicBezTo>
                    <a:pt x="-618" y="-3593"/>
                    <a:pt x="-8436" y="8302"/>
                    <a:pt x="-5678" y="20067"/>
                  </a:cubicBezTo>
                  <a:cubicBezTo>
                    <a:pt x="-2927" y="31825"/>
                    <a:pt x="9364" y="39010"/>
                    <a:pt x="21762" y="36115"/>
                  </a:cubicBezTo>
                  <a:cubicBezTo>
                    <a:pt x="27866" y="34682"/>
                    <a:pt x="32857" y="31063"/>
                    <a:pt x="36019" y="26361"/>
                  </a:cubicBezTo>
                  <a:lnTo>
                    <a:pt x="30357" y="27687"/>
                  </a:lnTo>
                  <a:cubicBezTo>
                    <a:pt x="21541" y="29752"/>
                    <a:pt x="12717" y="24593"/>
                    <a:pt x="10751" y="16219"/>
                  </a:cubicBezTo>
                  <a:cubicBezTo>
                    <a:pt x="8785" y="7837"/>
                    <a:pt x="14409" y="-705"/>
                    <a:pt x="23225" y="-2778"/>
                  </a:cubicBezTo>
                  <a:lnTo>
                    <a:pt x="28879" y="-409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2" name="Forma Livre: Forma 2961">
              <a:extLst>
                <a:ext uri="{FF2B5EF4-FFF2-40B4-BE49-F238E27FC236}">
                  <a16:creationId xmlns:a16="http://schemas.microsoft.com/office/drawing/2014/main" id="{36F088CE-AAF7-4BE9-9653-2D3D4304BAA3}"/>
                </a:ext>
              </a:extLst>
            </p:cNvPr>
            <p:cNvSpPr/>
            <p:nvPr/>
          </p:nvSpPr>
          <p:spPr>
            <a:xfrm flipV="1">
              <a:off x="8118315" y="1236697"/>
              <a:ext cx="107227" cy="48794"/>
            </a:xfrm>
            <a:custGeom>
              <a:avLst/>
              <a:gdLst>
                <a:gd name="connsiteX0" fmla="*/ 80942 w 107227"/>
                <a:gd name="connsiteY0" fmla="*/ -6669 h 48794"/>
                <a:gd name="connsiteX1" fmla="*/ 12233 w 107227"/>
                <a:gd name="connsiteY1" fmla="*/ 9432 h 48794"/>
                <a:gd name="connsiteX2" fmla="*/ 6579 w 107227"/>
                <a:gd name="connsiteY2" fmla="*/ 10750 h 48794"/>
                <a:gd name="connsiteX3" fmla="*/ -5895 w 107227"/>
                <a:gd name="connsiteY3" fmla="*/ 29747 h 48794"/>
                <a:gd name="connsiteX4" fmla="*/ 13711 w 107227"/>
                <a:gd name="connsiteY4" fmla="*/ 41215 h 48794"/>
                <a:gd name="connsiteX5" fmla="*/ 19373 w 107227"/>
                <a:gd name="connsiteY5" fmla="*/ 39889 h 48794"/>
                <a:gd name="connsiteX6" fmla="*/ 88074 w 107227"/>
                <a:gd name="connsiteY6" fmla="*/ 23788 h 48794"/>
                <a:gd name="connsiteX7" fmla="*/ 100548 w 107227"/>
                <a:gd name="connsiteY7" fmla="*/ 4799 h 48794"/>
                <a:gd name="connsiteX8" fmla="*/ 80942 w 107227"/>
                <a:gd name="connsiteY8" fmla="*/ -6669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7" h="48794">
                  <a:moveTo>
                    <a:pt x="80942" y="-6669"/>
                  </a:moveTo>
                  <a:lnTo>
                    <a:pt x="12233" y="9432"/>
                  </a:lnTo>
                  <a:lnTo>
                    <a:pt x="6579" y="10750"/>
                  </a:lnTo>
                  <a:cubicBezTo>
                    <a:pt x="-2238" y="12823"/>
                    <a:pt x="-7861" y="21365"/>
                    <a:pt x="-5895" y="29747"/>
                  </a:cubicBezTo>
                  <a:cubicBezTo>
                    <a:pt x="-3929" y="38121"/>
                    <a:pt x="4895" y="43280"/>
                    <a:pt x="13711" y="41215"/>
                  </a:cubicBezTo>
                  <a:lnTo>
                    <a:pt x="19373" y="39889"/>
                  </a:lnTo>
                  <a:lnTo>
                    <a:pt x="88074" y="23788"/>
                  </a:lnTo>
                  <a:cubicBezTo>
                    <a:pt x="96891" y="21723"/>
                    <a:pt x="102514" y="13173"/>
                    <a:pt x="100548" y="4799"/>
                  </a:cubicBezTo>
                  <a:cubicBezTo>
                    <a:pt x="98582" y="-3575"/>
                    <a:pt x="89758" y="-8734"/>
                    <a:pt x="80942" y="-6669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3" name="Forma Livre: Forma 2962">
              <a:extLst>
                <a:ext uri="{FF2B5EF4-FFF2-40B4-BE49-F238E27FC236}">
                  <a16:creationId xmlns:a16="http://schemas.microsoft.com/office/drawing/2014/main" id="{814A1147-474C-4CBF-A8DA-23CA650D6789}"/>
                </a:ext>
              </a:extLst>
            </p:cNvPr>
            <p:cNvSpPr/>
            <p:nvPr/>
          </p:nvSpPr>
          <p:spPr>
            <a:xfrm flipV="1">
              <a:off x="8085791" y="1298931"/>
              <a:ext cx="42250" cy="43898"/>
            </a:xfrm>
            <a:custGeom>
              <a:avLst/>
              <a:gdLst>
                <a:gd name="connsiteX0" fmla="*/ 28898 w 42250"/>
                <a:gd name="connsiteY0" fmla="*/ -3992 h 43898"/>
                <a:gd name="connsiteX1" fmla="*/ 11791 w 42250"/>
                <a:gd name="connsiteY1" fmla="*/ -6392 h 43898"/>
                <a:gd name="connsiteX2" fmla="*/ -5659 w 42250"/>
                <a:gd name="connsiteY2" fmla="*/ 20171 h 43898"/>
                <a:gd name="connsiteX3" fmla="*/ 21780 w 42250"/>
                <a:gd name="connsiteY3" fmla="*/ 36219 h 43898"/>
                <a:gd name="connsiteX4" fmla="*/ 36038 w 42250"/>
                <a:gd name="connsiteY4" fmla="*/ 26465 h 43898"/>
                <a:gd name="connsiteX5" fmla="*/ 30383 w 42250"/>
                <a:gd name="connsiteY5" fmla="*/ 27791 h 43898"/>
                <a:gd name="connsiteX6" fmla="*/ 10762 w 42250"/>
                <a:gd name="connsiteY6" fmla="*/ 16323 h 43898"/>
                <a:gd name="connsiteX7" fmla="*/ 23244 w 42250"/>
                <a:gd name="connsiteY7" fmla="*/ -2666 h 43898"/>
                <a:gd name="connsiteX8" fmla="*/ 28898 w 42250"/>
                <a:gd name="connsiteY8" fmla="*/ -399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8898" y="-3992"/>
                  </a:moveTo>
                  <a:cubicBezTo>
                    <a:pt x="23975" y="-6796"/>
                    <a:pt x="17902" y="-7825"/>
                    <a:pt x="11791" y="-6392"/>
                  </a:cubicBezTo>
                  <a:cubicBezTo>
                    <a:pt x="-607" y="-3489"/>
                    <a:pt x="-8418" y="8406"/>
                    <a:pt x="-5659" y="20171"/>
                  </a:cubicBezTo>
                  <a:cubicBezTo>
                    <a:pt x="-2908" y="31936"/>
                    <a:pt x="9383" y="39122"/>
                    <a:pt x="21780" y="36219"/>
                  </a:cubicBezTo>
                  <a:cubicBezTo>
                    <a:pt x="27884" y="34786"/>
                    <a:pt x="32868" y="31167"/>
                    <a:pt x="36038" y="26465"/>
                  </a:cubicBezTo>
                  <a:lnTo>
                    <a:pt x="30383" y="27791"/>
                  </a:lnTo>
                  <a:cubicBezTo>
                    <a:pt x="21552" y="29856"/>
                    <a:pt x="12728" y="24690"/>
                    <a:pt x="10762" y="16323"/>
                  </a:cubicBezTo>
                  <a:cubicBezTo>
                    <a:pt x="8811" y="7941"/>
                    <a:pt x="14420" y="-601"/>
                    <a:pt x="23244" y="-2666"/>
                  </a:cubicBezTo>
                  <a:lnTo>
                    <a:pt x="28898" y="-399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4" name="Forma Livre: Forma 2963">
              <a:extLst>
                <a:ext uri="{FF2B5EF4-FFF2-40B4-BE49-F238E27FC236}">
                  <a16:creationId xmlns:a16="http://schemas.microsoft.com/office/drawing/2014/main" id="{B39E2FDD-1DC7-4926-B348-2B599BE81DB5}"/>
                </a:ext>
              </a:extLst>
            </p:cNvPr>
            <p:cNvSpPr/>
            <p:nvPr/>
          </p:nvSpPr>
          <p:spPr>
            <a:xfrm flipV="1">
              <a:off x="8102379" y="1307548"/>
              <a:ext cx="107228" cy="48793"/>
            </a:xfrm>
            <a:custGeom>
              <a:avLst/>
              <a:gdLst>
                <a:gd name="connsiteX0" fmla="*/ 80956 w 107228"/>
                <a:gd name="connsiteY0" fmla="*/ -6564 h 48793"/>
                <a:gd name="connsiteX1" fmla="*/ 12254 w 107228"/>
                <a:gd name="connsiteY1" fmla="*/ 9537 h 48793"/>
                <a:gd name="connsiteX2" fmla="*/ 6600 w 107228"/>
                <a:gd name="connsiteY2" fmla="*/ 10863 h 48793"/>
                <a:gd name="connsiteX3" fmla="*/ -5882 w 107228"/>
                <a:gd name="connsiteY3" fmla="*/ 29852 h 48793"/>
                <a:gd name="connsiteX4" fmla="*/ 13740 w 107228"/>
                <a:gd name="connsiteY4" fmla="*/ 41320 h 48793"/>
                <a:gd name="connsiteX5" fmla="*/ 19394 w 107228"/>
                <a:gd name="connsiteY5" fmla="*/ 39994 h 48793"/>
                <a:gd name="connsiteX6" fmla="*/ 88088 w 107228"/>
                <a:gd name="connsiteY6" fmla="*/ 23893 h 48793"/>
                <a:gd name="connsiteX7" fmla="*/ 100570 w 107228"/>
                <a:gd name="connsiteY7" fmla="*/ 4904 h 48793"/>
                <a:gd name="connsiteX8" fmla="*/ 80956 w 107228"/>
                <a:gd name="connsiteY8" fmla="*/ -6564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93">
                  <a:moveTo>
                    <a:pt x="80956" y="-6564"/>
                  </a:moveTo>
                  <a:lnTo>
                    <a:pt x="12254" y="9537"/>
                  </a:lnTo>
                  <a:lnTo>
                    <a:pt x="6600" y="10863"/>
                  </a:lnTo>
                  <a:cubicBezTo>
                    <a:pt x="-2224" y="12928"/>
                    <a:pt x="-7832" y="21470"/>
                    <a:pt x="-5882" y="29852"/>
                  </a:cubicBezTo>
                  <a:cubicBezTo>
                    <a:pt x="-3916" y="38219"/>
                    <a:pt x="4908" y="43385"/>
                    <a:pt x="13740" y="41320"/>
                  </a:cubicBezTo>
                  <a:lnTo>
                    <a:pt x="19394" y="39994"/>
                  </a:lnTo>
                  <a:lnTo>
                    <a:pt x="88088" y="23893"/>
                  </a:lnTo>
                  <a:cubicBezTo>
                    <a:pt x="96920" y="21828"/>
                    <a:pt x="102528" y="13286"/>
                    <a:pt x="100570" y="4904"/>
                  </a:cubicBezTo>
                  <a:cubicBezTo>
                    <a:pt x="98604" y="-3470"/>
                    <a:pt x="89780" y="-8629"/>
                    <a:pt x="80956" y="-656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5" name="Forma Livre: Forma 2964">
              <a:extLst>
                <a:ext uri="{FF2B5EF4-FFF2-40B4-BE49-F238E27FC236}">
                  <a16:creationId xmlns:a16="http://schemas.microsoft.com/office/drawing/2014/main" id="{8FAE0978-895A-4973-A169-3FC06F1E6D97}"/>
                </a:ext>
              </a:extLst>
            </p:cNvPr>
            <p:cNvSpPr/>
            <p:nvPr/>
          </p:nvSpPr>
          <p:spPr>
            <a:xfrm flipV="1">
              <a:off x="8069853" y="1369782"/>
              <a:ext cx="42255" cy="43898"/>
            </a:xfrm>
            <a:custGeom>
              <a:avLst/>
              <a:gdLst>
                <a:gd name="connsiteX0" fmla="*/ 28920 w 42255"/>
                <a:gd name="connsiteY0" fmla="*/ -3886 h 43898"/>
                <a:gd name="connsiteX1" fmla="*/ 11813 w 42255"/>
                <a:gd name="connsiteY1" fmla="*/ -6287 h 43898"/>
                <a:gd name="connsiteX2" fmla="*/ -5644 w 42255"/>
                <a:gd name="connsiteY2" fmla="*/ 20276 h 43898"/>
                <a:gd name="connsiteX3" fmla="*/ 21796 w 42255"/>
                <a:gd name="connsiteY3" fmla="*/ 36324 h 43898"/>
                <a:gd name="connsiteX4" fmla="*/ 36060 w 42255"/>
                <a:gd name="connsiteY4" fmla="*/ 26571 h 43898"/>
                <a:gd name="connsiteX5" fmla="*/ 30406 w 42255"/>
                <a:gd name="connsiteY5" fmla="*/ 27896 h 43898"/>
                <a:gd name="connsiteX6" fmla="*/ 10792 w 42255"/>
                <a:gd name="connsiteY6" fmla="*/ 16421 h 43898"/>
                <a:gd name="connsiteX7" fmla="*/ 23266 w 42255"/>
                <a:gd name="connsiteY7" fmla="*/ -2561 h 43898"/>
                <a:gd name="connsiteX8" fmla="*/ 28920 w 42255"/>
                <a:gd name="connsiteY8" fmla="*/ -3886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8">
                  <a:moveTo>
                    <a:pt x="28920" y="-3886"/>
                  </a:moveTo>
                  <a:cubicBezTo>
                    <a:pt x="23998" y="-6691"/>
                    <a:pt x="17917" y="-7719"/>
                    <a:pt x="11813" y="-6287"/>
                  </a:cubicBezTo>
                  <a:cubicBezTo>
                    <a:pt x="-584" y="-3383"/>
                    <a:pt x="-8394" y="8511"/>
                    <a:pt x="-5644" y="20276"/>
                  </a:cubicBezTo>
                  <a:cubicBezTo>
                    <a:pt x="-2878" y="32042"/>
                    <a:pt x="9406" y="39227"/>
                    <a:pt x="21796" y="36324"/>
                  </a:cubicBezTo>
                  <a:cubicBezTo>
                    <a:pt x="27907" y="34892"/>
                    <a:pt x="32890" y="31272"/>
                    <a:pt x="36060" y="26571"/>
                  </a:cubicBezTo>
                  <a:lnTo>
                    <a:pt x="30406" y="27896"/>
                  </a:lnTo>
                  <a:cubicBezTo>
                    <a:pt x="21582" y="29961"/>
                    <a:pt x="12751" y="24803"/>
                    <a:pt x="10792" y="16421"/>
                  </a:cubicBezTo>
                  <a:cubicBezTo>
                    <a:pt x="8826" y="8047"/>
                    <a:pt x="14442" y="-495"/>
                    <a:pt x="23266" y="-2561"/>
                  </a:cubicBezTo>
                  <a:lnTo>
                    <a:pt x="28920" y="-388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6" name="Forma Livre: Forma 2965">
              <a:extLst>
                <a:ext uri="{FF2B5EF4-FFF2-40B4-BE49-F238E27FC236}">
                  <a16:creationId xmlns:a16="http://schemas.microsoft.com/office/drawing/2014/main" id="{F2C2DEDB-1A46-4DE8-B5D8-E7BAF631A77F}"/>
                </a:ext>
              </a:extLst>
            </p:cNvPr>
            <p:cNvSpPr/>
            <p:nvPr/>
          </p:nvSpPr>
          <p:spPr>
            <a:xfrm flipV="1">
              <a:off x="8086448" y="1378398"/>
              <a:ext cx="107221" cy="48789"/>
            </a:xfrm>
            <a:custGeom>
              <a:avLst/>
              <a:gdLst>
                <a:gd name="connsiteX0" fmla="*/ 80971 w 107221"/>
                <a:gd name="connsiteY0" fmla="*/ -6456 h 48789"/>
                <a:gd name="connsiteX1" fmla="*/ 12270 w 107221"/>
                <a:gd name="connsiteY1" fmla="*/ 9638 h 48789"/>
                <a:gd name="connsiteX2" fmla="*/ 6616 w 107221"/>
                <a:gd name="connsiteY2" fmla="*/ 10964 h 48789"/>
                <a:gd name="connsiteX3" fmla="*/ -5858 w 107221"/>
                <a:gd name="connsiteY3" fmla="*/ 29945 h 48789"/>
                <a:gd name="connsiteX4" fmla="*/ 13756 w 107221"/>
                <a:gd name="connsiteY4" fmla="*/ 41421 h 48789"/>
                <a:gd name="connsiteX5" fmla="*/ 19410 w 107221"/>
                <a:gd name="connsiteY5" fmla="*/ 40095 h 48789"/>
                <a:gd name="connsiteX6" fmla="*/ 88111 w 107221"/>
                <a:gd name="connsiteY6" fmla="*/ 23994 h 48789"/>
                <a:gd name="connsiteX7" fmla="*/ 100578 w 107221"/>
                <a:gd name="connsiteY7" fmla="*/ 5013 h 48789"/>
                <a:gd name="connsiteX8" fmla="*/ 80971 w 107221"/>
                <a:gd name="connsiteY8" fmla="*/ -6456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1" h="48789">
                  <a:moveTo>
                    <a:pt x="80971" y="-6456"/>
                  </a:moveTo>
                  <a:lnTo>
                    <a:pt x="12270" y="9638"/>
                  </a:lnTo>
                  <a:lnTo>
                    <a:pt x="6616" y="10964"/>
                  </a:lnTo>
                  <a:cubicBezTo>
                    <a:pt x="-2208" y="13029"/>
                    <a:pt x="-7824" y="21571"/>
                    <a:pt x="-5858" y="29945"/>
                  </a:cubicBezTo>
                  <a:cubicBezTo>
                    <a:pt x="-3900" y="38327"/>
                    <a:pt x="4932" y="43486"/>
                    <a:pt x="13756" y="41421"/>
                  </a:cubicBezTo>
                  <a:lnTo>
                    <a:pt x="19410" y="40095"/>
                  </a:lnTo>
                  <a:lnTo>
                    <a:pt x="88111" y="23994"/>
                  </a:lnTo>
                  <a:cubicBezTo>
                    <a:pt x="96935" y="21929"/>
                    <a:pt x="102544" y="13387"/>
                    <a:pt x="100578" y="5013"/>
                  </a:cubicBezTo>
                  <a:cubicBezTo>
                    <a:pt x="98627" y="-3369"/>
                    <a:pt x="89795" y="-8528"/>
                    <a:pt x="80971" y="-645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7" name="Forma Livre: Forma 2966">
              <a:extLst>
                <a:ext uri="{FF2B5EF4-FFF2-40B4-BE49-F238E27FC236}">
                  <a16:creationId xmlns:a16="http://schemas.microsoft.com/office/drawing/2014/main" id="{9FA51BE0-C882-4088-AC8E-64A7D18CB730}"/>
                </a:ext>
              </a:extLst>
            </p:cNvPr>
            <p:cNvSpPr/>
            <p:nvPr/>
          </p:nvSpPr>
          <p:spPr>
            <a:xfrm flipV="1">
              <a:off x="8053922" y="1440637"/>
              <a:ext cx="42244" cy="43893"/>
            </a:xfrm>
            <a:custGeom>
              <a:avLst/>
              <a:gdLst>
                <a:gd name="connsiteX0" fmla="*/ 28936 w 42244"/>
                <a:gd name="connsiteY0" fmla="*/ -3781 h 43893"/>
                <a:gd name="connsiteX1" fmla="*/ 11829 w 42244"/>
                <a:gd name="connsiteY1" fmla="*/ -6181 h 43893"/>
                <a:gd name="connsiteX2" fmla="*/ -5621 w 42244"/>
                <a:gd name="connsiteY2" fmla="*/ 20382 h 43893"/>
                <a:gd name="connsiteX3" fmla="*/ 21811 w 42244"/>
                <a:gd name="connsiteY3" fmla="*/ 36422 h 43893"/>
                <a:gd name="connsiteX4" fmla="*/ 36068 w 42244"/>
                <a:gd name="connsiteY4" fmla="*/ 26676 h 43893"/>
                <a:gd name="connsiteX5" fmla="*/ 30414 w 42244"/>
                <a:gd name="connsiteY5" fmla="*/ 28002 h 43893"/>
                <a:gd name="connsiteX6" fmla="*/ 10808 w 42244"/>
                <a:gd name="connsiteY6" fmla="*/ 16534 h 43893"/>
                <a:gd name="connsiteX7" fmla="*/ 23282 w 42244"/>
                <a:gd name="connsiteY7" fmla="*/ -2455 h 43893"/>
                <a:gd name="connsiteX8" fmla="*/ 28936 w 42244"/>
                <a:gd name="connsiteY8" fmla="*/ -3781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4" h="43893">
                  <a:moveTo>
                    <a:pt x="28936" y="-3781"/>
                  </a:moveTo>
                  <a:cubicBezTo>
                    <a:pt x="24006" y="-6585"/>
                    <a:pt x="17932" y="-7614"/>
                    <a:pt x="11829" y="-6181"/>
                  </a:cubicBezTo>
                  <a:cubicBezTo>
                    <a:pt x="-561" y="-3278"/>
                    <a:pt x="-8387" y="8617"/>
                    <a:pt x="-5621" y="20382"/>
                  </a:cubicBezTo>
                  <a:cubicBezTo>
                    <a:pt x="-2870" y="32147"/>
                    <a:pt x="9413" y="39333"/>
                    <a:pt x="21811" y="36422"/>
                  </a:cubicBezTo>
                  <a:cubicBezTo>
                    <a:pt x="27922" y="34997"/>
                    <a:pt x="32905" y="31378"/>
                    <a:pt x="36068" y="26676"/>
                  </a:cubicBezTo>
                  <a:lnTo>
                    <a:pt x="30414" y="28002"/>
                  </a:lnTo>
                  <a:cubicBezTo>
                    <a:pt x="21598" y="30067"/>
                    <a:pt x="12774" y="24908"/>
                    <a:pt x="10808" y="16534"/>
                  </a:cubicBezTo>
                  <a:cubicBezTo>
                    <a:pt x="8842" y="8160"/>
                    <a:pt x="14458" y="-390"/>
                    <a:pt x="23282" y="-2455"/>
                  </a:cubicBezTo>
                  <a:lnTo>
                    <a:pt x="28936" y="-3781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8" name="Forma Livre: Forma 2967">
              <a:extLst>
                <a:ext uri="{FF2B5EF4-FFF2-40B4-BE49-F238E27FC236}">
                  <a16:creationId xmlns:a16="http://schemas.microsoft.com/office/drawing/2014/main" id="{38FDC09A-FC1A-41E4-A2BE-A28563DFD58D}"/>
                </a:ext>
              </a:extLst>
            </p:cNvPr>
            <p:cNvSpPr/>
            <p:nvPr/>
          </p:nvSpPr>
          <p:spPr>
            <a:xfrm flipV="1">
              <a:off x="8070515" y="1449249"/>
              <a:ext cx="107225" cy="48789"/>
            </a:xfrm>
            <a:custGeom>
              <a:avLst/>
              <a:gdLst>
                <a:gd name="connsiteX0" fmla="*/ 80989 w 107225"/>
                <a:gd name="connsiteY0" fmla="*/ -6351 h 48789"/>
                <a:gd name="connsiteX1" fmla="*/ 12288 w 107225"/>
                <a:gd name="connsiteY1" fmla="*/ 9743 h 48789"/>
                <a:gd name="connsiteX2" fmla="*/ 6634 w 107225"/>
                <a:gd name="connsiteY2" fmla="*/ 11069 h 48789"/>
                <a:gd name="connsiteX3" fmla="*/ -5840 w 107225"/>
                <a:gd name="connsiteY3" fmla="*/ 30058 h 48789"/>
                <a:gd name="connsiteX4" fmla="*/ 13766 w 107225"/>
                <a:gd name="connsiteY4" fmla="*/ 41526 h 48789"/>
                <a:gd name="connsiteX5" fmla="*/ 19420 w 107225"/>
                <a:gd name="connsiteY5" fmla="*/ 40200 h 48789"/>
                <a:gd name="connsiteX6" fmla="*/ 88129 w 107225"/>
                <a:gd name="connsiteY6" fmla="*/ 24099 h 48789"/>
                <a:gd name="connsiteX7" fmla="*/ 100603 w 107225"/>
                <a:gd name="connsiteY7" fmla="*/ 5118 h 48789"/>
                <a:gd name="connsiteX8" fmla="*/ 80989 w 107225"/>
                <a:gd name="connsiteY8" fmla="*/ -6351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5" h="48789">
                  <a:moveTo>
                    <a:pt x="80989" y="-6351"/>
                  </a:moveTo>
                  <a:lnTo>
                    <a:pt x="12288" y="9743"/>
                  </a:lnTo>
                  <a:lnTo>
                    <a:pt x="6634" y="11069"/>
                  </a:lnTo>
                  <a:cubicBezTo>
                    <a:pt x="-2190" y="13134"/>
                    <a:pt x="-7806" y="21683"/>
                    <a:pt x="-5840" y="30058"/>
                  </a:cubicBezTo>
                  <a:cubicBezTo>
                    <a:pt x="-3874" y="38432"/>
                    <a:pt x="4950" y="43591"/>
                    <a:pt x="13766" y="41526"/>
                  </a:cubicBezTo>
                  <a:lnTo>
                    <a:pt x="19420" y="40200"/>
                  </a:lnTo>
                  <a:lnTo>
                    <a:pt x="88129" y="24099"/>
                  </a:lnTo>
                  <a:cubicBezTo>
                    <a:pt x="96946" y="22034"/>
                    <a:pt x="102562" y="13492"/>
                    <a:pt x="100603" y="5118"/>
                  </a:cubicBezTo>
                  <a:cubicBezTo>
                    <a:pt x="98637" y="-3257"/>
                    <a:pt x="89813" y="-8423"/>
                    <a:pt x="80989" y="-635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9" name="Forma Livre: Forma 2968">
              <a:extLst>
                <a:ext uri="{FF2B5EF4-FFF2-40B4-BE49-F238E27FC236}">
                  <a16:creationId xmlns:a16="http://schemas.microsoft.com/office/drawing/2014/main" id="{05F7AD6B-9A67-4171-A46F-DB322830E78B}"/>
                </a:ext>
              </a:extLst>
            </p:cNvPr>
            <p:cNvSpPr/>
            <p:nvPr/>
          </p:nvSpPr>
          <p:spPr>
            <a:xfrm flipV="1">
              <a:off x="8037989" y="1511483"/>
              <a:ext cx="42245" cy="43898"/>
            </a:xfrm>
            <a:custGeom>
              <a:avLst/>
              <a:gdLst>
                <a:gd name="connsiteX0" fmla="*/ 28954 w 42245"/>
                <a:gd name="connsiteY0" fmla="*/ -3676 h 43898"/>
                <a:gd name="connsiteX1" fmla="*/ 11847 w 42245"/>
                <a:gd name="connsiteY1" fmla="*/ -6076 h 43898"/>
                <a:gd name="connsiteX2" fmla="*/ -5602 w 42245"/>
                <a:gd name="connsiteY2" fmla="*/ 20487 h 43898"/>
                <a:gd name="connsiteX3" fmla="*/ 21829 w 42245"/>
                <a:gd name="connsiteY3" fmla="*/ 36535 h 43898"/>
                <a:gd name="connsiteX4" fmla="*/ 36086 w 42245"/>
                <a:gd name="connsiteY4" fmla="*/ 26781 h 43898"/>
                <a:gd name="connsiteX5" fmla="*/ 30432 w 42245"/>
                <a:gd name="connsiteY5" fmla="*/ 28107 h 43898"/>
                <a:gd name="connsiteX6" fmla="*/ 10826 w 42245"/>
                <a:gd name="connsiteY6" fmla="*/ 16639 h 43898"/>
                <a:gd name="connsiteX7" fmla="*/ 23300 w 42245"/>
                <a:gd name="connsiteY7" fmla="*/ -2350 h 43898"/>
                <a:gd name="connsiteX8" fmla="*/ 28954 w 42245"/>
                <a:gd name="connsiteY8" fmla="*/ -3676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8">
                  <a:moveTo>
                    <a:pt x="28954" y="-3676"/>
                  </a:moveTo>
                  <a:cubicBezTo>
                    <a:pt x="24024" y="-6480"/>
                    <a:pt x="17958" y="-7509"/>
                    <a:pt x="11847" y="-6076"/>
                  </a:cubicBezTo>
                  <a:cubicBezTo>
                    <a:pt x="-550" y="-3172"/>
                    <a:pt x="-8368" y="8722"/>
                    <a:pt x="-5602" y="20487"/>
                  </a:cubicBezTo>
                  <a:cubicBezTo>
                    <a:pt x="-2852" y="32253"/>
                    <a:pt x="9432" y="39438"/>
                    <a:pt x="21829" y="36535"/>
                  </a:cubicBezTo>
                  <a:cubicBezTo>
                    <a:pt x="27933" y="35103"/>
                    <a:pt x="32916" y="31491"/>
                    <a:pt x="36086" y="26781"/>
                  </a:cubicBezTo>
                  <a:lnTo>
                    <a:pt x="30432" y="28107"/>
                  </a:lnTo>
                  <a:cubicBezTo>
                    <a:pt x="21608" y="30180"/>
                    <a:pt x="12784" y="25014"/>
                    <a:pt x="10826" y="16639"/>
                  </a:cubicBezTo>
                  <a:cubicBezTo>
                    <a:pt x="8860" y="8265"/>
                    <a:pt x="14468" y="-277"/>
                    <a:pt x="23300" y="-2350"/>
                  </a:cubicBezTo>
                  <a:lnTo>
                    <a:pt x="28954" y="-367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0" name="Forma Livre: Forma 2969">
              <a:extLst>
                <a:ext uri="{FF2B5EF4-FFF2-40B4-BE49-F238E27FC236}">
                  <a16:creationId xmlns:a16="http://schemas.microsoft.com/office/drawing/2014/main" id="{86BCF650-0385-4A5C-90D9-DB9FE6FD259F}"/>
                </a:ext>
              </a:extLst>
            </p:cNvPr>
            <p:cNvSpPr/>
            <p:nvPr/>
          </p:nvSpPr>
          <p:spPr>
            <a:xfrm flipV="1">
              <a:off x="8054581" y="1520097"/>
              <a:ext cx="107226" cy="48796"/>
            </a:xfrm>
            <a:custGeom>
              <a:avLst/>
              <a:gdLst>
                <a:gd name="connsiteX0" fmla="*/ 81000 w 107226"/>
                <a:gd name="connsiteY0" fmla="*/ -6248 h 48796"/>
                <a:gd name="connsiteX1" fmla="*/ 12306 w 107226"/>
                <a:gd name="connsiteY1" fmla="*/ 9853 h 48796"/>
                <a:gd name="connsiteX2" fmla="*/ 6652 w 107226"/>
                <a:gd name="connsiteY2" fmla="*/ 11179 h 48796"/>
                <a:gd name="connsiteX3" fmla="*/ -5822 w 107226"/>
                <a:gd name="connsiteY3" fmla="*/ 30168 h 48796"/>
                <a:gd name="connsiteX4" fmla="*/ 13784 w 107226"/>
                <a:gd name="connsiteY4" fmla="*/ 41636 h 48796"/>
                <a:gd name="connsiteX5" fmla="*/ 19438 w 107226"/>
                <a:gd name="connsiteY5" fmla="*/ 40310 h 48796"/>
                <a:gd name="connsiteX6" fmla="*/ 88140 w 107226"/>
                <a:gd name="connsiteY6" fmla="*/ 24217 h 48796"/>
                <a:gd name="connsiteX7" fmla="*/ 100622 w 107226"/>
                <a:gd name="connsiteY7" fmla="*/ 5228 h 48796"/>
                <a:gd name="connsiteX8" fmla="*/ 81000 w 107226"/>
                <a:gd name="connsiteY8" fmla="*/ -6248 h 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6" h="48796">
                  <a:moveTo>
                    <a:pt x="81000" y="-6248"/>
                  </a:moveTo>
                  <a:lnTo>
                    <a:pt x="12306" y="9853"/>
                  </a:lnTo>
                  <a:lnTo>
                    <a:pt x="6652" y="11179"/>
                  </a:lnTo>
                  <a:cubicBezTo>
                    <a:pt x="-2180" y="13251"/>
                    <a:pt x="-7788" y="21793"/>
                    <a:pt x="-5822" y="30168"/>
                  </a:cubicBezTo>
                  <a:cubicBezTo>
                    <a:pt x="-3864" y="38542"/>
                    <a:pt x="4960" y="43709"/>
                    <a:pt x="13784" y="41636"/>
                  </a:cubicBezTo>
                  <a:lnTo>
                    <a:pt x="19438" y="40310"/>
                  </a:lnTo>
                  <a:lnTo>
                    <a:pt x="88140" y="24217"/>
                  </a:lnTo>
                  <a:cubicBezTo>
                    <a:pt x="96964" y="22144"/>
                    <a:pt x="102580" y="13602"/>
                    <a:pt x="100622" y="5228"/>
                  </a:cubicBezTo>
                  <a:cubicBezTo>
                    <a:pt x="98656" y="-3147"/>
                    <a:pt x="89832" y="-8313"/>
                    <a:pt x="81000" y="-624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1" name="Forma Livre: Forma 2970">
              <a:extLst>
                <a:ext uri="{FF2B5EF4-FFF2-40B4-BE49-F238E27FC236}">
                  <a16:creationId xmlns:a16="http://schemas.microsoft.com/office/drawing/2014/main" id="{7D23182C-AA59-443E-B6EA-2666B617901F}"/>
                </a:ext>
              </a:extLst>
            </p:cNvPr>
            <p:cNvSpPr/>
            <p:nvPr/>
          </p:nvSpPr>
          <p:spPr>
            <a:xfrm flipV="1">
              <a:off x="8022053" y="1582333"/>
              <a:ext cx="42255" cy="43898"/>
            </a:xfrm>
            <a:custGeom>
              <a:avLst/>
              <a:gdLst>
                <a:gd name="connsiteX0" fmla="*/ 21850 w 42255"/>
                <a:gd name="connsiteY0" fmla="*/ 36641 h 43898"/>
                <a:gd name="connsiteX1" fmla="*/ 36115 w 42255"/>
                <a:gd name="connsiteY1" fmla="*/ 26887 h 43898"/>
                <a:gd name="connsiteX2" fmla="*/ 30453 w 42255"/>
                <a:gd name="connsiteY2" fmla="*/ 28213 h 43898"/>
                <a:gd name="connsiteX3" fmla="*/ 10840 w 42255"/>
                <a:gd name="connsiteY3" fmla="*/ 16745 h 43898"/>
                <a:gd name="connsiteX4" fmla="*/ 23321 w 42255"/>
                <a:gd name="connsiteY4" fmla="*/ -2244 h 43898"/>
                <a:gd name="connsiteX5" fmla="*/ 28975 w 42255"/>
                <a:gd name="connsiteY5" fmla="*/ -3570 h 43898"/>
                <a:gd name="connsiteX6" fmla="*/ 11868 w 42255"/>
                <a:gd name="connsiteY6" fmla="*/ -5970 h 43898"/>
                <a:gd name="connsiteX7" fmla="*/ -5589 w 42255"/>
                <a:gd name="connsiteY7" fmla="*/ 20593 h 43898"/>
                <a:gd name="connsiteX8" fmla="*/ 21850 w 42255"/>
                <a:gd name="connsiteY8" fmla="*/ 36641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8">
                  <a:moveTo>
                    <a:pt x="21850" y="36641"/>
                  </a:moveTo>
                  <a:cubicBezTo>
                    <a:pt x="27954" y="35208"/>
                    <a:pt x="32945" y="31596"/>
                    <a:pt x="36115" y="26887"/>
                  </a:cubicBezTo>
                  <a:lnTo>
                    <a:pt x="30453" y="28213"/>
                  </a:lnTo>
                  <a:cubicBezTo>
                    <a:pt x="21629" y="30278"/>
                    <a:pt x="12805" y="25119"/>
                    <a:pt x="10840" y="16745"/>
                  </a:cubicBezTo>
                  <a:cubicBezTo>
                    <a:pt x="8873" y="8370"/>
                    <a:pt x="14497" y="-172"/>
                    <a:pt x="23321" y="-2244"/>
                  </a:cubicBezTo>
                  <a:lnTo>
                    <a:pt x="28975" y="-3570"/>
                  </a:lnTo>
                  <a:cubicBezTo>
                    <a:pt x="24052" y="-6374"/>
                    <a:pt x="17972" y="-7403"/>
                    <a:pt x="11868" y="-5970"/>
                  </a:cubicBezTo>
                  <a:cubicBezTo>
                    <a:pt x="-530" y="-3067"/>
                    <a:pt x="-8340" y="8828"/>
                    <a:pt x="-5589" y="20593"/>
                  </a:cubicBezTo>
                  <a:cubicBezTo>
                    <a:pt x="-2831" y="32358"/>
                    <a:pt x="9460" y="39544"/>
                    <a:pt x="21850" y="36641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2" name="Forma Livre: Forma 2971">
              <a:extLst>
                <a:ext uri="{FF2B5EF4-FFF2-40B4-BE49-F238E27FC236}">
                  <a16:creationId xmlns:a16="http://schemas.microsoft.com/office/drawing/2014/main" id="{B0CCB142-B30B-4200-8C4F-C853F3D8DC7B}"/>
                </a:ext>
              </a:extLst>
            </p:cNvPr>
            <p:cNvSpPr/>
            <p:nvPr/>
          </p:nvSpPr>
          <p:spPr>
            <a:xfrm flipV="1">
              <a:off x="8038641" y="1590950"/>
              <a:ext cx="107228" cy="48786"/>
            </a:xfrm>
            <a:custGeom>
              <a:avLst/>
              <a:gdLst>
                <a:gd name="connsiteX0" fmla="*/ -5804 w 107228"/>
                <a:gd name="connsiteY0" fmla="*/ 30266 h 48786"/>
                <a:gd name="connsiteX1" fmla="*/ 13809 w 107228"/>
                <a:gd name="connsiteY1" fmla="*/ 41734 h 48786"/>
                <a:gd name="connsiteX2" fmla="*/ 19471 w 107228"/>
                <a:gd name="connsiteY2" fmla="*/ 40408 h 48786"/>
                <a:gd name="connsiteX3" fmla="*/ 88165 w 107228"/>
                <a:gd name="connsiteY3" fmla="*/ 24315 h 48786"/>
                <a:gd name="connsiteX4" fmla="*/ 100639 w 107228"/>
                <a:gd name="connsiteY4" fmla="*/ 5326 h 48786"/>
                <a:gd name="connsiteX5" fmla="*/ 81033 w 107228"/>
                <a:gd name="connsiteY5" fmla="*/ -6142 h 48786"/>
                <a:gd name="connsiteX6" fmla="*/ 12331 w 107228"/>
                <a:gd name="connsiteY6" fmla="*/ 9951 h 48786"/>
                <a:gd name="connsiteX7" fmla="*/ 6677 w 107228"/>
                <a:gd name="connsiteY7" fmla="*/ 11277 h 48786"/>
                <a:gd name="connsiteX8" fmla="*/ -5804 w 107228"/>
                <a:gd name="connsiteY8" fmla="*/ 30266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86">
                  <a:moveTo>
                    <a:pt x="-5804" y="30266"/>
                  </a:moveTo>
                  <a:cubicBezTo>
                    <a:pt x="-3839" y="38640"/>
                    <a:pt x="4985" y="43799"/>
                    <a:pt x="13809" y="41734"/>
                  </a:cubicBezTo>
                  <a:lnTo>
                    <a:pt x="19471" y="40408"/>
                  </a:lnTo>
                  <a:lnTo>
                    <a:pt x="88165" y="24315"/>
                  </a:lnTo>
                  <a:cubicBezTo>
                    <a:pt x="96989" y="22242"/>
                    <a:pt x="102605" y="13700"/>
                    <a:pt x="100639" y="5326"/>
                  </a:cubicBezTo>
                  <a:cubicBezTo>
                    <a:pt x="98681" y="-3049"/>
                    <a:pt x="89857" y="-8207"/>
                    <a:pt x="81033" y="-6142"/>
                  </a:cubicBezTo>
                  <a:lnTo>
                    <a:pt x="12331" y="9951"/>
                  </a:lnTo>
                  <a:lnTo>
                    <a:pt x="6677" y="11277"/>
                  </a:lnTo>
                  <a:cubicBezTo>
                    <a:pt x="-2147" y="13350"/>
                    <a:pt x="-7770" y="21892"/>
                    <a:pt x="-5804" y="3026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3" name="Forma Livre: Forma 2972">
              <a:extLst>
                <a:ext uri="{FF2B5EF4-FFF2-40B4-BE49-F238E27FC236}">
                  <a16:creationId xmlns:a16="http://schemas.microsoft.com/office/drawing/2014/main" id="{3BBC56EB-A201-4494-82F4-676811B6E422}"/>
                </a:ext>
              </a:extLst>
            </p:cNvPr>
            <p:cNvSpPr/>
            <p:nvPr/>
          </p:nvSpPr>
          <p:spPr>
            <a:xfrm flipV="1">
              <a:off x="7405759" y="947334"/>
              <a:ext cx="656614" cy="164355"/>
            </a:xfrm>
            <a:custGeom>
              <a:avLst/>
              <a:gdLst>
                <a:gd name="connsiteX0" fmla="*/ 643914 w 656614"/>
                <a:gd name="connsiteY0" fmla="*/ -7469 h 164355"/>
                <a:gd name="connsiteX1" fmla="*/ 642321 w 656614"/>
                <a:gd name="connsiteY1" fmla="*/ -7286 h 164355"/>
                <a:gd name="connsiteX2" fmla="*/ -447 w 656614"/>
                <a:gd name="connsiteY2" fmla="*/ 143224 h 164355"/>
                <a:gd name="connsiteX3" fmla="*/ -5606 w 656614"/>
                <a:gd name="connsiteY3" fmla="*/ 151537 h 164355"/>
                <a:gd name="connsiteX4" fmla="*/ 1122 w 656614"/>
                <a:gd name="connsiteY4" fmla="*/ 156887 h 164355"/>
                <a:gd name="connsiteX5" fmla="*/ 2715 w 656614"/>
                <a:gd name="connsiteY5" fmla="*/ 156696 h 164355"/>
                <a:gd name="connsiteX6" fmla="*/ 645483 w 656614"/>
                <a:gd name="connsiteY6" fmla="*/ 6186 h 164355"/>
                <a:gd name="connsiteX7" fmla="*/ 650642 w 656614"/>
                <a:gd name="connsiteY7" fmla="*/ -2127 h 164355"/>
                <a:gd name="connsiteX8" fmla="*/ 643914 w 656614"/>
                <a:gd name="connsiteY8" fmla="*/ -7469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14" y="-7469"/>
                  </a:moveTo>
                  <a:cubicBezTo>
                    <a:pt x="643387" y="-7469"/>
                    <a:pt x="642854" y="-7408"/>
                    <a:pt x="642321" y="-7286"/>
                  </a:cubicBezTo>
                  <a:lnTo>
                    <a:pt x="-447" y="143224"/>
                  </a:lnTo>
                  <a:cubicBezTo>
                    <a:pt x="-4166" y="144100"/>
                    <a:pt x="-6475" y="147819"/>
                    <a:pt x="-5606" y="151537"/>
                  </a:cubicBezTo>
                  <a:cubicBezTo>
                    <a:pt x="-4859" y="154730"/>
                    <a:pt x="-2017" y="156887"/>
                    <a:pt x="1122" y="156887"/>
                  </a:cubicBezTo>
                  <a:cubicBezTo>
                    <a:pt x="1648" y="156887"/>
                    <a:pt x="2181" y="156826"/>
                    <a:pt x="2715" y="156696"/>
                  </a:cubicBezTo>
                  <a:lnTo>
                    <a:pt x="645483" y="6186"/>
                  </a:lnTo>
                  <a:cubicBezTo>
                    <a:pt x="649209" y="5318"/>
                    <a:pt x="651510" y="1599"/>
                    <a:pt x="650642" y="-2127"/>
                  </a:cubicBezTo>
                  <a:cubicBezTo>
                    <a:pt x="649895" y="-5312"/>
                    <a:pt x="647061" y="-7469"/>
                    <a:pt x="643914" y="-7469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4" name="Forma Livre: Forma 2973">
              <a:extLst>
                <a:ext uri="{FF2B5EF4-FFF2-40B4-BE49-F238E27FC236}">
                  <a16:creationId xmlns:a16="http://schemas.microsoft.com/office/drawing/2014/main" id="{68620482-CF6E-4C9D-9875-A3DED92839BA}"/>
                </a:ext>
              </a:extLst>
            </p:cNvPr>
            <p:cNvSpPr/>
            <p:nvPr/>
          </p:nvSpPr>
          <p:spPr>
            <a:xfrm flipV="1">
              <a:off x="7379767" y="1056437"/>
              <a:ext cx="656614" cy="164355"/>
            </a:xfrm>
            <a:custGeom>
              <a:avLst/>
              <a:gdLst>
                <a:gd name="connsiteX0" fmla="*/ 643943 w 656614"/>
                <a:gd name="connsiteY0" fmla="*/ -7307 h 164355"/>
                <a:gd name="connsiteX1" fmla="*/ 642351 w 656614"/>
                <a:gd name="connsiteY1" fmla="*/ -7124 h 164355"/>
                <a:gd name="connsiteX2" fmla="*/ -418 w 656614"/>
                <a:gd name="connsiteY2" fmla="*/ 143386 h 164355"/>
                <a:gd name="connsiteX3" fmla="*/ -5576 w 656614"/>
                <a:gd name="connsiteY3" fmla="*/ 151707 h 164355"/>
                <a:gd name="connsiteX4" fmla="*/ 1152 w 656614"/>
                <a:gd name="connsiteY4" fmla="*/ 157049 h 164355"/>
                <a:gd name="connsiteX5" fmla="*/ 2745 w 656614"/>
                <a:gd name="connsiteY5" fmla="*/ 156866 h 164355"/>
                <a:gd name="connsiteX6" fmla="*/ 645513 w 656614"/>
                <a:gd name="connsiteY6" fmla="*/ 6356 h 164355"/>
                <a:gd name="connsiteX7" fmla="*/ 650672 w 656614"/>
                <a:gd name="connsiteY7" fmla="*/ -1965 h 164355"/>
                <a:gd name="connsiteX8" fmla="*/ 643943 w 656614"/>
                <a:gd name="connsiteY8" fmla="*/ -7307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43" y="-7307"/>
                  </a:moveTo>
                  <a:cubicBezTo>
                    <a:pt x="643417" y="-7307"/>
                    <a:pt x="642884" y="-7246"/>
                    <a:pt x="642351" y="-7124"/>
                  </a:cubicBezTo>
                  <a:lnTo>
                    <a:pt x="-418" y="143386"/>
                  </a:lnTo>
                  <a:cubicBezTo>
                    <a:pt x="-4144" y="144262"/>
                    <a:pt x="-6445" y="147981"/>
                    <a:pt x="-5576" y="151707"/>
                  </a:cubicBezTo>
                  <a:cubicBezTo>
                    <a:pt x="-4829" y="154892"/>
                    <a:pt x="-1987" y="157049"/>
                    <a:pt x="1152" y="157049"/>
                  </a:cubicBezTo>
                  <a:cubicBezTo>
                    <a:pt x="1678" y="157049"/>
                    <a:pt x="2211" y="156988"/>
                    <a:pt x="2745" y="156866"/>
                  </a:cubicBezTo>
                  <a:lnTo>
                    <a:pt x="645513" y="6356"/>
                  </a:lnTo>
                  <a:cubicBezTo>
                    <a:pt x="649239" y="5480"/>
                    <a:pt x="651540" y="1761"/>
                    <a:pt x="650672" y="-1965"/>
                  </a:cubicBezTo>
                  <a:cubicBezTo>
                    <a:pt x="649925" y="-5150"/>
                    <a:pt x="647083" y="-7307"/>
                    <a:pt x="643943" y="-7307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5" name="Forma Livre: Forma 2974">
              <a:extLst>
                <a:ext uri="{FF2B5EF4-FFF2-40B4-BE49-F238E27FC236}">
                  <a16:creationId xmlns:a16="http://schemas.microsoft.com/office/drawing/2014/main" id="{77B88547-CB95-4B97-B70C-3D2980D1E314}"/>
                </a:ext>
              </a:extLst>
            </p:cNvPr>
            <p:cNvSpPr/>
            <p:nvPr/>
          </p:nvSpPr>
          <p:spPr>
            <a:xfrm flipV="1">
              <a:off x="7353775" y="1165540"/>
              <a:ext cx="656614" cy="164355"/>
            </a:xfrm>
            <a:custGeom>
              <a:avLst/>
              <a:gdLst>
                <a:gd name="connsiteX0" fmla="*/ 643973 w 656614"/>
                <a:gd name="connsiteY0" fmla="*/ -7144 h 164355"/>
                <a:gd name="connsiteX1" fmla="*/ 642380 w 656614"/>
                <a:gd name="connsiteY1" fmla="*/ -6954 h 164355"/>
                <a:gd name="connsiteX2" fmla="*/ -388 w 656614"/>
                <a:gd name="connsiteY2" fmla="*/ 143556 h 164355"/>
                <a:gd name="connsiteX3" fmla="*/ -5547 w 656614"/>
                <a:gd name="connsiteY3" fmla="*/ 151870 h 164355"/>
                <a:gd name="connsiteX4" fmla="*/ 1182 w 656614"/>
                <a:gd name="connsiteY4" fmla="*/ 157211 h 164355"/>
                <a:gd name="connsiteX5" fmla="*/ 2774 w 656614"/>
                <a:gd name="connsiteY5" fmla="*/ 157028 h 164355"/>
                <a:gd name="connsiteX6" fmla="*/ 645543 w 656614"/>
                <a:gd name="connsiteY6" fmla="*/ 6519 h 164355"/>
                <a:gd name="connsiteX7" fmla="*/ 650701 w 656614"/>
                <a:gd name="connsiteY7" fmla="*/ -1802 h 164355"/>
                <a:gd name="connsiteX8" fmla="*/ 643973 w 656614"/>
                <a:gd name="connsiteY8" fmla="*/ -7144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73" y="-7144"/>
                  </a:moveTo>
                  <a:cubicBezTo>
                    <a:pt x="643447" y="-7144"/>
                    <a:pt x="642914" y="-7083"/>
                    <a:pt x="642380" y="-6954"/>
                  </a:cubicBezTo>
                  <a:lnTo>
                    <a:pt x="-388" y="143556"/>
                  </a:lnTo>
                  <a:cubicBezTo>
                    <a:pt x="-4114" y="144425"/>
                    <a:pt x="-6415" y="148143"/>
                    <a:pt x="-5547" y="151870"/>
                  </a:cubicBezTo>
                  <a:cubicBezTo>
                    <a:pt x="-4800" y="155055"/>
                    <a:pt x="-1965" y="157211"/>
                    <a:pt x="1182" y="157211"/>
                  </a:cubicBezTo>
                  <a:cubicBezTo>
                    <a:pt x="1707" y="157211"/>
                    <a:pt x="2241" y="157150"/>
                    <a:pt x="2774" y="157028"/>
                  </a:cubicBezTo>
                  <a:lnTo>
                    <a:pt x="645543" y="6519"/>
                  </a:lnTo>
                  <a:cubicBezTo>
                    <a:pt x="649269" y="5642"/>
                    <a:pt x="651570" y="1923"/>
                    <a:pt x="650701" y="-1802"/>
                  </a:cubicBezTo>
                  <a:cubicBezTo>
                    <a:pt x="649955" y="-4988"/>
                    <a:pt x="647120" y="-7144"/>
                    <a:pt x="643973" y="-7144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6" name="Forma Livre: Forma 2975">
              <a:extLst>
                <a:ext uri="{FF2B5EF4-FFF2-40B4-BE49-F238E27FC236}">
                  <a16:creationId xmlns:a16="http://schemas.microsoft.com/office/drawing/2014/main" id="{252C7823-5FA7-46F6-84A4-988C55931E3E}"/>
                </a:ext>
              </a:extLst>
            </p:cNvPr>
            <p:cNvSpPr/>
            <p:nvPr/>
          </p:nvSpPr>
          <p:spPr>
            <a:xfrm flipV="1">
              <a:off x="7327788" y="1274642"/>
              <a:ext cx="656616" cy="164355"/>
            </a:xfrm>
            <a:custGeom>
              <a:avLst/>
              <a:gdLst>
                <a:gd name="connsiteX0" fmla="*/ 644005 w 656616"/>
                <a:gd name="connsiteY0" fmla="*/ -6982 h 164355"/>
                <a:gd name="connsiteX1" fmla="*/ 642412 w 656616"/>
                <a:gd name="connsiteY1" fmla="*/ -6791 h 164355"/>
                <a:gd name="connsiteX2" fmla="*/ -356 w 656616"/>
                <a:gd name="connsiteY2" fmla="*/ 143718 h 164355"/>
                <a:gd name="connsiteX3" fmla="*/ -5515 w 656616"/>
                <a:gd name="connsiteY3" fmla="*/ 152032 h 164355"/>
                <a:gd name="connsiteX4" fmla="*/ 1214 w 656616"/>
                <a:gd name="connsiteY4" fmla="*/ 157374 h 164355"/>
                <a:gd name="connsiteX5" fmla="*/ 2807 w 656616"/>
                <a:gd name="connsiteY5" fmla="*/ 157191 h 164355"/>
                <a:gd name="connsiteX6" fmla="*/ 645575 w 656616"/>
                <a:gd name="connsiteY6" fmla="*/ 6681 h 164355"/>
                <a:gd name="connsiteX7" fmla="*/ 650733 w 656616"/>
                <a:gd name="connsiteY7" fmla="*/ -1640 h 164355"/>
                <a:gd name="connsiteX8" fmla="*/ 644005 w 656616"/>
                <a:gd name="connsiteY8" fmla="*/ -6982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05" y="-6982"/>
                  </a:moveTo>
                  <a:cubicBezTo>
                    <a:pt x="643479" y="-6982"/>
                    <a:pt x="642946" y="-6921"/>
                    <a:pt x="642412" y="-6791"/>
                  </a:cubicBezTo>
                  <a:lnTo>
                    <a:pt x="-356" y="143718"/>
                  </a:lnTo>
                  <a:cubicBezTo>
                    <a:pt x="-4082" y="144587"/>
                    <a:pt x="-6391" y="148306"/>
                    <a:pt x="-5515" y="152032"/>
                  </a:cubicBezTo>
                  <a:cubicBezTo>
                    <a:pt x="-4768" y="155217"/>
                    <a:pt x="-1933" y="157374"/>
                    <a:pt x="1214" y="157374"/>
                  </a:cubicBezTo>
                  <a:cubicBezTo>
                    <a:pt x="1739" y="157374"/>
                    <a:pt x="2273" y="157313"/>
                    <a:pt x="2807" y="157191"/>
                  </a:cubicBezTo>
                  <a:lnTo>
                    <a:pt x="645575" y="6681"/>
                  </a:lnTo>
                  <a:cubicBezTo>
                    <a:pt x="649293" y="5805"/>
                    <a:pt x="651602" y="2086"/>
                    <a:pt x="650733" y="-1640"/>
                  </a:cubicBezTo>
                  <a:cubicBezTo>
                    <a:pt x="649987" y="-4825"/>
                    <a:pt x="647144" y="-6982"/>
                    <a:pt x="644005" y="-6982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7" name="Forma Livre: Forma 2976">
              <a:extLst>
                <a:ext uri="{FF2B5EF4-FFF2-40B4-BE49-F238E27FC236}">
                  <a16:creationId xmlns:a16="http://schemas.microsoft.com/office/drawing/2014/main" id="{ABE80AB5-7C40-461F-A07E-94864B55B2D0}"/>
                </a:ext>
              </a:extLst>
            </p:cNvPr>
            <p:cNvSpPr/>
            <p:nvPr/>
          </p:nvSpPr>
          <p:spPr>
            <a:xfrm flipV="1">
              <a:off x="7301797" y="1383745"/>
              <a:ext cx="656616" cy="164355"/>
            </a:xfrm>
            <a:custGeom>
              <a:avLst/>
              <a:gdLst>
                <a:gd name="connsiteX0" fmla="*/ 644035 w 656616"/>
                <a:gd name="connsiteY0" fmla="*/ -6820 h 164355"/>
                <a:gd name="connsiteX1" fmla="*/ 642442 w 656616"/>
                <a:gd name="connsiteY1" fmla="*/ -6637 h 164355"/>
                <a:gd name="connsiteX2" fmla="*/ -334 w 656616"/>
                <a:gd name="connsiteY2" fmla="*/ 143881 h 164355"/>
                <a:gd name="connsiteX3" fmla="*/ -5485 w 656616"/>
                <a:gd name="connsiteY3" fmla="*/ 152194 h 164355"/>
                <a:gd name="connsiteX4" fmla="*/ 1236 w 656616"/>
                <a:gd name="connsiteY4" fmla="*/ 157536 h 164355"/>
                <a:gd name="connsiteX5" fmla="*/ 2828 w 656616"/>
                <a:gd name="connsiteY5" fmla="*/ 157353 h 164355"/>
                <a:gd name="connsiteX6" fmla="*/ 645604 w 656616"/>
                <a:gd name="connsiteY6" fmla="*/ 6835 h 164355"/>
                <a:gd name="connsiteX7" fmla="*/ 650763 w 656616"/>
                <a:gd name="connsiteY7" fmla="*/ -1478 h 164355"/>
                <a:gd name="connsiteX8" fmla="*/ 644035 w 656616"/>
                <a:gd name="connsiteY8" fmla="*/ -6820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35" y="-6820"/>
                  </a:moveTo>
                  <a:cubicBezTo>
                    <a:pt x="643509" y="-6820"/>
                    <a:pt x="642975" y="-6759"/>
                    <a:pt x="642442" y="-6637"/>
                  </a:cubicBezTo>
                  <a:lnTo>
                    <a:pt x="-334" y="143881"/>
                  </a:lnTo>
                  <a:cubicBezTo>
                    <a:pt x="-4053" y="144749"/>
                    <a:pt x="-6361" y="148468"/>
                    <a:pt x="-5485" y="152194"/>
                  </a:cubicBezTo>
                  <a:cubicBezTo>
                    <a:pt x="-4746" y="155387"/>
                    <a:pt x="-1904" y="157536"/>
                    <a:pt x="1236" y="157536"/>
                  </a:cubicBezTo>
                  <a:cubicBezTo>
                    <a:pt x="1762" y="157536"/>
                    <a:pt x="2295" y="157475"/>
                    <a:pt x="2828" y="157353"/>
                  </a:cubicBezTo>
                  <a:lnTo>
                    <a:pt x="645604" y="6835"/>
                  </a:lnTo>
                  <a:cubicBezTo>
                    <a:pt x="649323" y="5966"/>
                    <a:pt x="651631" y="2248"/>
                    <a:pt x="650763" y="-1478"/>
                  </a:cubicBezTo>
                  <a:cubicBezTo>
                    <a:pt x="650016" y="-4663"/>
                    <a:pt x="647174" y="-6820"/>
                    <a:pt x="644035" y="-6820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8" name="Forma Livre: Forma 2977">
              <a:extLst>
                <a:ext uri="{FF2B5EF4-FFF2-40B4-BE49-F238E27FC236}">
                  <a16:creationId xmlns:a16="http://schemas.microsoft.com/office/drawing/2014/main" id="{D7943751-BA95-431C-B521-99C4D5E33876}"/>
                </a:ext>
              </a:extLst>
            </p:cNvPr>
            <p:cNvSpPr/>
            <p:nvPr/>
          </p:nvSpPr>
          <p:spPr>
            <a:xfrm flipV="1">
              <a:off x="7275808" y="1492848"/>
              <a:ext cx="656621" cy="164355"/>
            </a:xfrm>
            <a:custGeom>
              <a:avLst/>
              <a:gdLst>
                <a:gd name="connsiteX0" fmla="*/ 644061 w 656621"/>
                <a:gd name="connsiteY0" fmla="*/ -6657 h 164355"/>
                <a:gd name="connsiteX1" fmla="*/ 642476 w 656621"/>
                <a:gd name="connsiteY1" fmla="*/ -6474 h 164355"/>
                <a:gd name="connsiteX2" fmla="*/ -300 w 656621"/>
                <a:gd name="connsiteY2" fmla="*/ 144043 h 164355"/>
                <a:gd name="connsiteX3" fmla="*/ -5458 w 656621"/>
                <a:gd name="connsiteY3" fmla="*/ 152356 h 164355"/>
                <a:gd name="connsiteX4" fmla="*/ 1278 w 656621"/>
                <a:gd name="connsiteY4" fmla="*/ 157698 h 164355"/>
                <a:gd name="connsiteX5" fmla="*/ 2863 w 656621"/>
                <a:gd name="connsiteY5" fmla="*/ 157515 h 164355"/>
                <a:gd name="connsiteX6" fmla="*/ 645639 w 656621"/>
                <a:gd name="connsiteY6" fmla="*/ 6998 h 164355"/>
                <a:gd name="connsiteX7" fmla="*/ 650797 w 656621"/>
                <a:gd name="connsiteY7" fmla="*/ -1316 h 164355"/>
                <a:gd name="connsiteX8" fmla="*/ 644061 w 656621"/>
                <a:gd name="connsiteY8" fmla="*/ -6657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21" h="164355">
                  <a:moveTo>
                    <a:pt x="644061" y="-6657"/>
                  </a:moveTo>
                  <a:cubicBezTo>
                    <a:pt x="643535" y="-6657"/>
                    <a:pt x="643009" y="-6596"/>
                    <a:pt x="642476" y="-6474"/>
                  </a:cubicBezTo>
                  <a:lnTo>
                    <a:pt x="-300" y="144043"/>
                  </a:lnTo>
                  <a:cubicBezTo>
                    <a:pt x="-4018" y="144912"/>
                    <a:pt x="-6327" y="148638"/>
                    <a:pt x="-5458" y="152356"/>
                  </a:cubicBezTo>
                  <a:cubicBezTo>
                    <a:pt x="-4712" y="155549"/>
                    <a:pt x="-1869" y="157698"/>
                    <a:pt x="1278" y="157698"/>
                  </a:cubicBezTo>
                  <a:cubicBezTo>
                    <a:pt x="1796" y="157698"/>
                    <a:pt x="2329" y="157637"/>
                    <a:pt x="2863" y="157515"/>
                  </a:cubicBezTo>
                  <a:lnTo>
                    <a:pt x="645639" y="6998"/>
                  </a:lnTo>
                  <a:cubicBezTo>
                    <a:pt x="649357" y="6129"/>
                    <a:pt x="651666" y="2410"/>
                    <a:pt x="650797" y="-1316"/>
                  </a:cubicBezTo>
                  <a:cubicBezTo>
                    <a:pt x="650051" y="-4501"/>
                    <a:pt x="647208" y="-6657"/>
                    <a:pt x="644061" y="-6657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9" name="Forma Livre: Forma 2978">
              <a:extLst>
                <a:ext uri="{FF2B5EF4-FFF2-40B4-BE49-F238E27FC236}">
                  <a16:creationId xmlns:a16="http://schemas.microsoft.com/office/drawing/2014/main" id="{9EDF8A47-F08D-42AD-9AC6-723AB04ED5BD}"/>
                </a:ext>
              </a:extLst>
            </p:cNvPr>
            <p:cNvSpPr/>
            <p:nvPr/>
          </p:nvSpPr>
          <p:spPr>
            <a:xfrm flipV="1">
              <a:off x="7249816" y="1601951"/>
              <a:ext cx="656616" cy="164355"/>
            </a:xfrm>
            <a:custGeom>
              <a:avLst/>
              <a:gdLst>
                <a:gd name="connsiteX0" fmla="*/ 644091 w 656616"/>
                <a:gd name="connsiteY0" fmla="*/ -6495 h 164355"/>
                <a:gd name="connsiteX1" fmla="*/ 642506 w 656616"/>
                <a:gd name="connsiteY1" fmla="*/ -6305 h 164355"/>
                <a:gd name="connsiteX2" fmla="*/ -270 w 656616"/>
                <a:gd name="connsiteY2" fmla="*/ 144205 h 164355"/>
                <a:gd name="connsiteX3" fmla="*/ -5429 w 656616"/>
                <a:gd name="connsiteY3" fmla="*/ 152519 h 164355"/>
                <a:gd name="connsiteX4" fmla="*/ 1299 w 656616"/>
                <a:gd name="connsiteY4" fmla="*/ 157861 h 164355"/>
                <a:gd name="connsiteX5" fmla="*/ 2892 w 656616"/>
                <a:gd name="connsiteY5" fmla="*/ 157677 h 164355"/>
                <a:gd name="connsiteX6" fmla="*/ 645668 w 656616"/>
                <a:gd name="connsiteY6" fmla="*/ 7168 h 164355"/>
                <a:gd name="connsiteX7" fmla="*/ 650819 w 656616"/>
                <a:gd name="connsiteY7" fmla="*/ -1153 h 164355"/>
                <a:gd name="connsiteX8" fmla="*/ 644091 w 656616"/>
                <a:gd name="connsiteY8" fmla="*/ -6495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91" y="-6495"/>
                  </a:moveTo>
                  <a:cubicBezTo>
                    <a:pt x="643573" y="-6495"/>
                    <a:pt x="643039" y="-6434"/>
                    <a:pt x="642506" y="-6305"/>
                  </a:cubicBezTo>
                  <a:lnTo>
                    <a:pt x="-270" y="144205"/>
                  </a:lnTo>
                  <a:cubicBezTo>
                    <a:pt x="-3989" y="145074"/>
                    <a:pt x="-6298" y="148800"/>
                    <a:pt x="-5429" y="152519"/>
                  </a:cubicBezTo>
                  <a:cubicBezTo>
                    <a:pt x="-4682" y="155711"/>
                    <a:pt x="-1840" y="157861"/>
                    <a:pt x="1299" y="157861"/>
                  </a:cubicBezTo>
                  <a:cubicBezTo>
                    <a:pt x="1825" y="157861"/>
                    <a:pt x="2359" y="157800"/>
                    <a:pt x="2892" y="157677"/>
                  </a:cubicBezTo>
                  <a:lnTo>
                    <a:pt x="645668" y="7168"/>
                  </a:lnTo>
                  <a:cubicBezTo>
                    <a:pt x="649387" y="6291"/>
                    <a:pt x="651695" y="2573"/>
                    <a:pt x="650819" y="-1153"/>
                  </a:cubicBezTo>
                  <a:cubicBezTo>
                    <a:pt x="650072" y="-4339"/>
                    <a:pt x="647238" y="-6495"/>
                    <a:pt x="644091" y="-6495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0" name="Forma Livre: Forma 2979">
              <a:extLst>
                <a:ext uri="{FF2B5EF4-FFF2-40B4-BE49-F238E27FC236}">
                  <a16:creationId xmlns:a16="http://schemas.microsoft.com/office/drawing/2014/main" id="{05FB226A-5F7E-4AB1-91E8-B035FC7B28BF}"/>
                </a:ext>
              </a:extLst>
            </p:cNvPr>
            <p:cNvSpPr/>
            <p:nvPr/>
          </p:nvSpPr>
          <p:spPr>
            <a:xfrm flipV="1">
              <a:off x="7223824" y="1711047"/>
              <a:ext cx="656614" cy="164362"/>
            </a:xfrm>
            <a:custGeom>
              <a:avLst/>
              <a:gdLst>
                <a:gd name="connsiteX0" fmla="*/ 644120 w 656614"/>
                <a:gd name="connsiteY0" fmla="*/ -6333 h 164362"/>
                <a:gd name="connsiteX1" fmla="*/ 642528 w 656614"/>
                <a:gd name="connsiteY1" fmla="*/ -6142 h 164362"/>
                <a:gd name="connsiteX2" fmla="*/ -241 w 656614"/>
                <a:gd name="connsiteY2" fmla="*/ 144367 h 164362"/>
                <a:gd name="connsiteX3" fmla="*/ -5399 w 656614"/>
                <a:gd name="connsiteY3" fmla="*/ 152681 h 164362"/>
                <a:gd name="connsiteX4" fmla="*/ 1329 w 656614"/>
                <a:gd name="connsiteY4" fmla="*/ 158030 h 164362"/>
                <a:gd name="connsiteX5" fmla="*/ 2922 w 656614"/>
                <a:gd name="connsiteY5" fmla="*/ 157839 h 164362"/>
                <a:gd name="connsiteX6" fmla="*/ 645690 w 656614"/>
                <a:gd name="connsiteY6" fmla="*/ 7329 h 164362"/>
                <a:gd name="connsiteX7" fmla="*/ 650849 w 656614"/>
                <a:gd name="connsiteY7" fmla="*/ -984 h 164362"/>
                <a:gd name="connsiteX8" fmla="*/ 644120 w 656614"/>
                <a:gd name="connsiteY8" fmla="*/ -6333 h 1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62">
                  <a:moveTo>
                    <a:pt x="644120" y="-6333"/>
                  </a:moveTo>
                  <a:cubicBezTo>
                    <a:pt x="643595" y="-6333"/>
                    <a:pt x="643061" y="-6272"/>
                    <a:pt x="642528" y="-6142"/>
                  </a:cubicBezTo>
                  <a:lnTo>
                    <a:pt x="-241" y="144367"/>
                  </a:lnTo>
                  <a:cubicBezTo>
                    <a:pt x="-3959" y="145236"/>
                    <a:pt x="-6268" y="148962"/>
                    <a:pt x="-5399" y="152681"/>
                  </a:cubicBezTo>
                  <a:cubicBezTo>
                    <a:pt x="-4653" y="155874"/>
                    <a:pt x="-1810" y="158030"/>
                    <a:pt x="1329" y="158030"/>
                  </a:cubicBezTo>
                  <a:cubicBezTo>
                    <a:pt x="1855" y="158030"/>
                    <a:pt x="2388" y="157969"/>
                    <a:pt x="2922" y="157839"/>
                  </a:cubicBezTo>
                  <a:lnTo>
                    <a:pt x="645690" y="7329"/>
                  </a:lnTo>
                  <a:cubicBezTo>
                    <a:pt x="649416" y="6453"/>
                    <a:pt x="651718" y="2735"/>
                    <a:pt x="650849" y="-984"/>
                  </a:cubicBezTo>
                  <a:cubicBezTo>
                    <a:pt x="650102" y="-4176"/>
                    <a:pt x="647267" y="-6333"/>
                    <a:pt x="644120" y="-6333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1" name="Forma Livre: Forma 2980">
              <a:extLst>
                <a:ext uri="{FF2B5EF4-FFF2-40B4-BE49-F238E27FC236}">
                  <a16:creationId xmlns:a16="http://schemas.microsoft.com/office/drawing/2014/main" id="{959ED8EB-4754-4D7E-85FF-EF8EDAC88F78}"/>
                </a:ext>
              </a:extLst>
            </p:cNvPr>
            <p:cNvSpPr/>
            <p:nvPr/>
          </p:nvSpPr>
          <p:spPr>
            <a:xfrm flipV="1">
              <a:off x="7197840" y="1820157"/>
              <a:ext cx="656614" cy="164347"/>
            </a:xfrm>
            <a:custGeom>
              <a:avLst/>
              <a:gdLst>
                <a:gd name="connsiteX0" fmla="*/ 644150 w 656614"/>
                <a:gd name="connsiteY0" fmla="*/ -6171 h 164347"/>
                <a:gd name="connsiteX1" fmla="*/ 642558 w 656614"/>
                <a:gd name="connsiteY1" fmla="*/ -5988 h 164347"/>
                <a:gd name="connsiteX2" fmla="*/ -211 w 656614"/>
                <a:gd name="connsiteY2" fmla="*/ 144522 h 164347"/>
                <a:gd name="connsiteX3" fmla="*/ -5369 w 656614"/>
                <a:gd name="connsiteY3" fmla="*/ 152835 h 164347"/>
                <a:gd name="connsiteX4" fmla="*/ 1359 w 656614"/>
                <a:gd name="connsiteY4" fmla="*/ 158177 h 164347"/>
                <a:gd name="connsiteX5" fmla="*/ 2952 w 656614"/>
                <a:gd name="connsiteY5" fmla="*/ 157994 h 164347"/>
                <a:gd name="connsiteX6" fmla="*/ 645720 w 656614"/>
                <a:gd name="connsiteY6" fmla="*/ 7484 h 164347"/>
                <a:gd name="connsiteX7" fmla="*/ 650879 w 656614"/>
                <a:gd name="connsiteY7" fmla="*/ -829 h 164347"/>
                <a:gd name="connsiteX8" fmla="*/ 644150 w 656614"/>
                <a:gd name="connsiteY8" fmla="*/ -6171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47">
                  <a:moveTo>
                    <a:pt x="644150" y="-6171"/>
                  </a:moveTo>
                  <a:cubicBezTo>
                    <a:pt x="643624" y="-6171"/>
                    <a:pt x="643091" y="-6110"/>
                    <a:pt x="642558" y="-5988"/>
                  </a:cubicBezTo>
                  <a:lnTo>
                    <a:pt x="-211" y="144522"/>
                  </a:lnTo>
                  <a:cubicBezTo>
                    <a:pt x="-3937" y="145391"/>
                    <a:pt x="-6238" y="149109"/>
                    <a:pt x="-5369" y="152835"/>
                  </a:cubicBezTo>
                  <a:cubicBezTo>
                    <a:pt x="-4623" y="156028"/>
                    <a:pt x="-1780" y="158177"/>
                    <a:pt x="1359" y="158177"/>
                  </a:cubicBezTo>
                  <a:cubicBezTo>
                    <a:pt x="1885" y="158177"/>
                    <a:pt x="2418" y="158116"/>
                    <a:pt x="2952" y="157994"/>
                  </a:cubicBezTo>
                  <a:lnTo>
                    <a:pt x="645720" y="7484"/>
                  </a:lnTo>
                  <a:cubicBezTo>
                    <a:pt x="649446" y="6616"/>
                    <a:pt x="651747" y="2889"/>
                    <a:pt x="650879" y="-829"/>
                  </a:cubicBezTo>
                  <a:cubicBezTo>
                    <a:pt x="650132" y="-4022"/>
                    <a:pt x="647297" y="-6171"/>
                    <a:pt x="644150" y="-6171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2" name="Forma Livre: Forma 2981">
              <a:extLst>
                <a:ext uri="{FF2B5EF4-FFF2-40B4-BE49-F238E27FC236}">
                  <a16:creationId xmlns:a16="http://schemas.microsoft.com/office/drawing/2014/main" id="{9073D32A-CAA7-4456-9D57-1B3DE510B071}"/>
                </a:ext>
              </a:extLst>
            </p:cNvPr>
            <p:cNvSpPr/>
            <p:nvPr/>
          </p:nvSpPr>
          <p:spPr>
            <a:xfrm flipV="1">
              <a:off x="7171848" y="1929260"/>
              <a:ext cx="656614" cy="164347"/>
            </a:xfrm>
            <a:custGeom>
              <a:avLst/>
              <a:gdLst>
                <a:gd name="connsiteX0" fmla="*/ 644180 w 656614"/>
                <a:gd name="connsiteY0" fmla="*/ -6008 h 164347"/>
                <a:gd name="connsiteX1" fmla="*/ 642587 w 656614"/>
                <a:gd name="connsiteY1" fmla="*/ -5825 h 164347"/>
                <a:gd name="connsiteX2" fmla="*/ -181 w 656614"/>
                <a:gd name="connsiteY2" fmla="*/ 144685 h 164347"/>
                <a:gd name="connsiteX3" fmla="*/ -5340 w 656614"/>
                <a:gd name="connsiteY3" fmla="*/ 152998 h 164347"/>
                <a:gd name="connsiteX4" fmla="*/ 1389 w 656614"/>
                <a:gd name="connsiteY4" fmla="*/ 158340 h 164347"/>
                <a:gd name="connsiteX5" fmla="*/ 2981 w 656614"/>
                <a:gd name="connsiteY5" fmla="*/ 158156 h 164347"/>
                <a:gd name="connsiteX6" fmla="*/ 645750 w 656614"/>
                <a:gd name="connsiteY6" fmla="*/ 7647 h 164347"/>
                <a:gd name="connsiteX7" fmla="*/ 650908 w 656614"/>
                <a:gd name="connsiteY7" fmla="*/ -667 h 164347"/>
                <a:gd name="connsiteX8" fmla="*/ 644180 w 656614"/>
                <a:gd name="connsiteY8" fmla="*/ -6008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47">
                  <a:moveTo>
                    <a:pt x="644180" y="-6008"/>
                  </a:moveTo>
                  <a:cubicBezTo>
                    <a:pt x="643654" y="-6008"/>
                    <a:pt x="643121" y="-5947"/>
                    <a:pt x="642587" y="-5825"/>
                  </a:cubicBezTo>
                  <a:lnTo>
                    <a:pt x="-181" y="144685"/>
                  </a:lnTo>
                  <a:cubicBezTo>
                    <a:pt x="-3907" y="145553"/>
                    <a:pt x="-6208" y="149279"/>
                    <a:pt x="-5340" y="152998"/>
                  </a:cubicBezTo>
                  <a:cubicBezTo>
                    <a:pt x="-4593" y="156190"/>
                    <a:pt x="-1758" y="158340"/>
                    <a:pt x="1389" y="158340"/>
                  </a:cubicBezTo>
                  <a:cubicBezTo>
                    <a:pt x="1914" y="158340"/>
                    <a:pt x="2448" y="158279"/>
                    <a:pt x="2981" y="158156"/>
                  </a:cubicBezTo>
                  <a:lnTo>
                    <a:pt x="645750" y="7647"/>
                  </a:lnTo>
                  <a:cubicBezTo>
                    <a:pt x="649468" y="6778"/>
                    <a:pt x="651777" y="3052"/>
                    <a:pt x="650908" y="-667"/>
                  </a:cubicBezTo>
                  <a:cubicBezTo>
                    <a:pt x="650162" y="-3860"/>
                    <a:pt x="647319" y="-6008"/>
                    <a:pt x="644180" y="-6008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3" name="Forma Livre: Forma 2982">
              <a:extLst>
                <a:ext uri="{FF2B5EF4-FFF2-40B4-BE49-F238E27FC236}">
                  <a16:creationId xmlns:a16="http://schemas.microsoft.com/office/drawing/2014/main" id="{FE2298FB-E7CD-4DC4-AD00-191EE9172E2F}"/>
                </a:ext>
              </a:extLst>
            </p:cNvPr>
            <p:cNvSpPr/>
            <p:nvPr/>
          </p:nvSpPr>
          <p:spPr>
            <a:xfrm flipV="1">
              <a:off x="7145861" y="2038363"/>
              <a:ext cx="656616" cy="164347"/>
            </a:xfrm>
            <a:custGeom>
              <a:avLst/>
              <a:gdLst>
                <a:gd name="connsiteX0" fmla="*/ 644212 w 656616"/>
                <a:gd name="connsiteY0" fmla="*/ -5846 h 164347"/>
                <a:gd name="connsiteX1" fmla="*/ 642619 w 656616"/>
                <a:gd name="connsiteY1" fmla="*/ -5663 h 164347"/>
                <a:gd name="connsiteX2" fmla="*/ -157 w 656616"/>
                <a:gd name="connsiteY2" fmla="*/ 144847 h 164347"/>
                <a:gd name="connsiteX3" fmla="*/ -5308 w 656616"/>
                <a:gd name="connsiteY3" fmla="*/ 153160 h 164347"/>
                <a:gd name="connsiteX4" fmla="*/ 1421 w 656616"/>
                <a:gd name="connsiteY4" fmla="*/ 158502 h 164347"/>
                <a:gd name="connsiteX5" fmla="*/ 3014 w 656616"/>
                <a:gd name="connsiteY5" fmla="*/ 158319 h 164347"/>
                <a:gd name="connsiteX6" fmla="*/ 645782 w 656616"/>
                <a:gd name="connsiteY6" fmla="*/ 7809 h 164347"/>
                <a:gd name="connsiteX7" fmla="*/ 650940 w 656616"/>
                <a:gd name="connsiteY7" fmla="*/ -504 h 164347"/>
                <a:gd name="connsiteX8" fmla="*/ 644212 w 656616"/>
                <a:gd name="connsiteY8" fmla="*/ -5846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47">
                  <a:moveTo>
                    <a:pt x="644212" y="-5846"/>
                  </a:moveTo>
                  <a:cubicBezTo>
                    <a:pt x="643686" y="-5846"/>
                    <a:pt x="643153" y="-5785"/>
                    <a:pt x="642619" y="-5663"/>
                  </a:cubicBezTo>
                  <a:lnTo>
                    <a:pt x="-157" y="144847"/>
                  </a:lnTo>
                  <a:cubicBezTo>
                    <a:pt x="-3875" y="145716"/>
                    <a:pt x="-6184" y="149442"/>
                    <a:pt x="-5308" y="153160"/>
                  </a:cubicBezTo>
                  <a:cubicBezTo>
                    <a:pt x="-4561" y="156353"/>
                    <a:pt x="-1726" y="158502"/>
                    <a:pt x="1421" y="158502"/>
                  </a:cubicBezTo>
                  <a:cubicBezTo>
                    <a:pt x="1946" y="158502"/>
                    <a:pt x="2480" y="158449"/>
                    <a:pt x="3014" y="158319"/>
                  </a:cubicBezTo>
                  <a:lnTo>
                    <a:pt x="645782" y="7809"/>
                  </a:lnTo>
                  <a:cubicBezTo>
                    <a:pt x="649500" y="6940"/>
                    <a:pt x="651809" y="3222"/>
                    <a:pt x="650940" y="-504"/>
                  </a:cubicBezTo>
                  <a:cubicBezTo>
                    <a:pt x="650194" y="-3697"/>
                    <a:pt x="647351" y="-5846"/>
                    <a:pt x="644212" y="-5846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4" name="Forma Livre: Forma 2983">
              <a:extLst>
                <a:ext uri="{FF2B5EF4-FFF2-40B4-BE49-F238E27FC236}">
                  <a16:creationId xmlns:a16="http://schemas.microsoft.com/office/drawing/2014/main" id="{2A494039-6AA9-4C6A-A037-1DFA21AD1158}"/>
                </a:ext>
              </a:extLst>
            </p:cNvPr>
            <p:cNvSpPr/>
            <p:nvPr/>
          </p:nvSpPr>
          <p:spPr>
            <a:xfrm flipV="1">
              <a:off x="7119870" y="2147458"/>
              <a:ext cx="656616" cy="164355"/>
            </a:xfrm>
            <a:custGeom>
              <a:avLst/>
              <a:gdLst>
                <a:gd name="connsiteX0" fmla="*/ 644234 w 656616"/>
                <a:gd name="connsiteY0" fmla="*/ -5684 h 164355"/>
                <a:gd name="connsiteX1" fmla="*/ 642649 w 656616"/>
                <a:gd name="connsiteY1" fmla="*/ -5501 h 164355"/>
                <a:gd name="connsiteX2" fmla="*/ -127 w 656616"/>
                <a:gd name="connsiteY2" fmla="*/ 145009 h 164355"/>
                <a:gd name="connsiteX3" fmla="*/ -5278 w 656616"/>
                <a:gd name="connsiteY3" fmla="*/ 153330 h 164355"/>
                <a:gd name="connsiteX4" fmla="*/ 1450 w 656616"/>
                <a:gd name="connsiteY4" fmla="*/ 158672 h 164355"/>
                <a:gd name="connsiteX5" fmla="*/ 3035 w 656616"/>
                <a:gd name="connsiteY5" fmla="*/ 158481 h 164355"/>
                <a:gd name="connsiteX6" fmla="*/ 645811 w 656616"/>
                <a:gd name="connsiteY6" fmla="*/ 7971 h 164355"/>
                <a:gd name="connsiteX7" fmla="*/ 650970 w 656616"/>
                <a:gd name="connsiteY7" fmla="*/ -342 h 164355"/>
                <a:gd name="connsiteX8" fmla="*/ 644234 w 656616"/>
                <a:gd name="connsiteY8" fmla="*/ -5684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234" y="-5684"/>
                  </a:moveTo>
                  <a:cubicBezTo>
                    <a:pt x="643716" y="-5684"/>
                    <a:pt x="643182" y="-5623"/>
                    <a:pt x="642649" y="-5501"/>
                  </a:cubicBezTo>
                  <a:lnTo>
                    <a:pt x="-127" y="145009"/>
                  </a:lnTo>
                  <a:cubicBezTo>
                    <a:pt x="-3846" y="145878"/>
                    <a:pt x="-6154" y="149604"/>
                    <a:pt x="-5278" y="153330"/>
                  </a:cubicBezTo>
                  <a:cubicBezTo>
                    <a:pt x="-4539" y="156515"/>
                    <a:pt x="-1697" y="158672"/>
                    <a:pt x="1450" y="158672"/>
                  </a:cubicBezTo>
                  <a:cubicBezTo>
                    <a:pt x="1976" y="158672"/>
                    <a:pt x="2502" y="158610"/>
                    <a:pt x="3035" y="158481"/>
                  </a:cubicBezTo>
                  <a:lnTo>
                    <a:pt x="645811" y="7971"/>
                  </a:lnTo>
                  <a:cubicBezTo>
                    <a:pt x="649530" y="7102"/>
                    <a:pt x="651838" y="3384"/>
                    <a:pt x="650970" y="-342"/>
                  </a:cubicBezTo>
                  <a:cubicBezTo>
                    <a:pt x="650223" y="-3527"/>
                    <a:pt x="647381" y="-5684"/>
                    <a:pt x="644234" y="-5684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5" name="Forma Livre: Forma 2984">
              <a:extLst>
                <a:ext uri="{FF2B5EF4-FFF2-40B4-BE49-F238E27FC236}">
                  <a16:creationId xmlns:a16="http://schemas.microsoft.com/office/drawing/2014/main" id="{079E98EE-CE30-4FCC-A0EA-7F77ECCD1E1C}"/>
                </a:ext>
              </a:extLst>
            </p:cNvPr>
            <p:cNvSpPr/>
            <p:nvPr/>
          </p:nvSpPr>
          <p:spPr>
            <a:xfrm flipV="1">
              <a:off x="7093873" y="2256561"/>
              <a:ext cx="656621" cy="164355"/>
            </a:xfrm>
            <a:custGeom>
              <a:avLst/>
              <a:gdLst>
                <a:gd name="connsiteX0" fmla="*/ 644276 w 656621"/>
                <a:gd name="connsiteY0" fmla="*/ -5522 h 164355"/>
                <a:gd name="connsiteX1" fmla="*/ 642683 w 656621"/>
                <a:gd name="connsiteY1" fmla="*/ -5338 h 164355"/>
                <a:gd name="connsiteX2" fmla="*/ -93 w 656621"/>
                <a:gd name="connsiteY2" fmla="*/ 145171 h 164355"/>
                <a:gd name="connsiteX3" fmla="*/ -5252 w 656621"/>
                <a:gd name="connsiteY3" fmla="*/ 153492 h 164355"/>
                <a:gd name="connsiteX4" fmla="*/ 1485 w 656621"/>
                <a:gd name="connsiteY4" fmla="*/ 158834 h 164355"/>
                <a:gd name="connsiteX5" fmla="*/ 3070 w 656621"/>
                <a:gd name="connsiteY5" fmla="*/ 158643 h 164355"/>
                <a:gd name="connsiteX6" fmla="*/ 645845 w 656621"/>
                <a:gd name="connsiteY6" fmla="*/ 8133 h 164355"/>
                <a:gd name="connsiteX7" fmla="*/ 651004 w 656621"/>
                <a:gd name="connsiteY7" fmla="*/ -180 h 164355"/>
                <a:gd name="connsiteX8" fmla="*/ 644276 w 656621"/>
                <a:gd name="connsiteY8" fmla="*/ -5522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21" h="164355">
                  <a:moveTo>
                    <a:pt x="644276" y="-5522"/>
                  </a:moveTo>
                  <a:cubicBezTo>
                    <a:pt x="643750" y="-5522"/>
                    <a:pt x="643217" y="-5461"/>
                    <a:pt x="642683" y="-5338"/>
                  </a:cubicBezTo>
                  <a:lnTo>
                    <a:pt x="-93" y="145171"/>
                  </a:lnTo>
                  <a:cubicBezTo>
                    <a:pt x="-3811" y="146048"/>
                    <a:pt x="-6120" y="149766"/>
                    <a:pt x="-5252" y="153492"/>
                  </a:cubicBezTo>
                  <a:cubicBezTo>
                    <a:pt x="-4505" y="156677"/>
                    <a:pt x="-1663" y="158834"/>
                    <a:pt x="1485" y="158834"/>
                  </a:cubicBezTo>
                  <a:cubicBezTo>
                    <a:pt x="2003" y="158834"/>
                    <a:pt x="2536" y="158773"/>
                    <a:pt x="3070" y="158643"/>
                  </a:cubicBezTo>
                  <a:lnTo>
                    <a:pt x="645845" y="8133"/>
                  </a:lnTo>
                  <a:cubicBezTo>
                    <a:pt x="649564" y="7265"/>
                    <a:pt x="651873" y="3546"/>
                    <a:pt x="651004" y="-180"/>
                  </a:cubicBezTo>
                  <a:cubicBezTo>
                    <a:pt x="650257" y="-3365"/>
                    <a:pt x="647415" y="-5522"/>
                    <a:pt x="644276" y="-5522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6" name="Forma Livre: Forma 2985">
              <a:extLst>
                <a:ext uri="{FF2B5EF4-FFF2-40B4-BE49-F238E27FC236}">
                  <a16:creationId xmlns:a16="http://schemas.microsoft.com/office/drawing/2014/main" id="{7437BE4D-24A3-4391-A13A-CA50586C1A1B}"/>
                </a:ext>
              </a:extLst>
            </p:cNvPr>
            <p:cNvSpPr/>
            <p:nvPr/>
          </p:nvSpPr>
          <p:spPr>
            <a:xfrm flipV="1">
              <a:off x="7067889" y="2365664"/>
              <a:ext cx="656616" cy="164355"/>
            </a:xfrm>
            <a:custGeom>
              <a:avLst/>
              <a:gdLst>
                <a:gd name="connsiteX0" fmla="*/ 644297 w 656616"/>
                <a:gd name="connsiteY0" fmla="*/ -5359 h 164355"/>
                <a:gd name="connsiteX1" fmla="*/ 642712 w 656616"/>
                <a:gd name="connsiteY1" fmla="*/ -5176 h 164355"/>
                <a:gd name="connsiteX2" fmla="*/ -63 w 656616"/>
                <a:gd name="connsiteY2" fmla="*/ 145334 h 164355"/>
                <a:gd name="connsiteX3" fmla="*/ -5222 w 656616"/>
                <a:gd name="connsiteY3" fmla="*/ 153655 h 164355"/>
                <a:gd name="connsiteX4" fmla="*/ 1506 w 656616"/>
                <a:gd name="connsiteY4" fmla="*/ 158996 h 164355"/>
                <a:gd name="connsiteX5" fmla="*/ 3099 w 656616"/>
                <a:gd name="connsiteY5" fmla="*/ 158813 h 164355"/>
                <a:gd name="connsiteX6" fmla="*/ 645875 w 656616"/>
                <a:gd name="connsiteY6" fmla="*/ 8296 h 164355"/>
                <a:gd name="connsiteX7" fmla="*/ 651026 w 656616"/>
                <a:gd name="connsiteY7" fmla="*/ -17 h 164355"/>
                <a:gd name="connsiteX8" fmla="*/ 644297 w 656616"/>
                <a:gd name="connsiteY8" fmla="*/ -5359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297" y="-5359"/>
                  </a:moveTo>
                  <a:cubicBezTo>
                    <a:pt x="643772" y="-5359"/>
                    <a:pt x="643239" y="-5298"/>
                    <a:pt x="642712" y="-5176"/>
                  </a:cubicBezTo>
                  <a:lnTo>
                    <a:pt x="-63" y="145334"/>
                  </a:lnTo>
                  <a:cubicBezTo>
                    <a:pt x="-3782" y="146210"/>
                    <a:pt x="-6091" y="149928"/>
                    <a:pt x="-5222" y="153655"/>
                  </a:cubicBezTo>
                  <a:cubicBezTo>
                    <a:pt x="-4475" y="156840"/>
                    <a:pt x="-1633" y="158996"/>
                    <a:pt x="1506" y="158996"/>
                  </a:cubicBezTo>
                  <a:cubicBezTo>
                    <a:pt x="2032" y="158996"/>
                    <a:pt x="2566" y="158935"/>
                    <a:pt x="3099" y="158813"/>
                  </a:cubicBezTo>
                  <a:lnTo>
                    <a:pt x="645875" y="8296"/>
                  </a:lnTo>
                  <a:cubicBezTo>
                    <a:pt x="649594" y="7427"/>
                    <a:pt x="651902" y="3709"/>
                    <a:pt x="651026" y="-17"/>
                  </a:cubicBezTo>
                  <a:cubicBezTo>
                    <a:pt x="650279" y="-3203"/>
                    <a:pt x="647445" y="-5359"/>
                    <a:pt x="644297" y="-5359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7" name="Forma Livre: Forma 2986">
              <a:extLst>
                <a:ext uri="{FF2B5EF4-FFF2-40B4-BE49-F238E27FC236}">
                  <a16:creationId xmlns:a16="http://schemas.microsoft.com/office/drawing/2014/main" id="{F578D8F9-1F6A-4D21-A306-79F949A3ABF3}"/>
                </a:ext>
              </a:extLst>
            </p:cNvPr>
            <p:cNvSpPr/>
            <p:nvPr/>
          </p:nvSpPr>
          <p:spPr>
            <a:xfrm flipV="1">
              <a:off x="8845059" y="1052530"/>
              <a:ext cx="271399" cy="179341"/>
            </a:xfrm>
            <a:custGeom>
              <a:avLst/>
              <a:gdLst>
                <a:gd name="connsiteX0" fmla="*/ 240922 w 271399"/>
                <a:gd name="connsiteY0" fmla="*/ -7301 h 179341"/>
                <a:gd name="connsiteX1" fmla="*/ -7207 w 271399"/>
                <a:gd name="connsiteY1" fmla="*/ 50351 h 179341"/>
                <a:gd name="connsiteX2" fmla="*/ 15211 w 271399"/>
                <a:gd name="connsiteY2" fmla="*/ 146843 h 179341"/>
                <a:gd name="connsiteX3" fmla="*/ 54294 w 271399"/>
                <a:gd name="connsiteY3" fmla="*/ 171189 h 179341"/>
                <a:gd name="connsiteX4" fmla="*/ 238994 w 271399"/>
                <a:gd name="connsiteY4" fmla="*/ 128273 h 179341"/>
                <a:gd name="connsiteX5" fmla="*/ 263340 w 271399"/>
                <a:gd name="connsiteY5" fmla="*/ 89191 h 179341"/>
                <a:gd name="connsiteX6" fmla="*/ 240922 w 271399"/>
                <a:gd name="connsiteY6" fmla="*/ -7301 h 1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9" h="179341">
                  <a:moveTo>
                    <a:pt x="240922" y="-7301"/>
                  </a:moveTo>
                  <a:lnTo>
                    <a:pt x="-7207" y="50351"/>
                  </a:lnTo>
                  <a:lnTo>
                    <a:pt x="15211" y="146843"/>
                  </a:lnTo>
                  <a:cubicBezTo>
                    <a:pt x="19280" y="164354"/>
                    <a:pt x="36775" y="175258"/>
                    <a:pt x="54294" y="171189"/>
                  </a:cubicBezTo>
                  <a:lnTo>
                    <a:pt x="238994" y="128273"/>
                  </a:lnTo>
                  <a:cubicBezTo>
                    <a:pt x="256513" y="124205"/>
                    <a:pt x="267409" y="106709"/>
                    <a:pt x="263340" y="89191"/>
                  </a:cubicBezTo>
                  <a:lnTo>
                    <a:pt x="240922" y="-7301"/>
                  </a:lnTo>
                </a:path>
              </a:pathLst>
            </a:custGeom>
            <a:solidFill>
              <a:srgbClr val="ED16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8" name="Forma Livre: Forma 2987">
              <a:extLst>
                <a:ext uri="{FF2B5EF4-FFF2-40B4-BE49-F238E27FC236}">
                  <a16:creationId xmlns:a16="http://schemas.microsoft.com/office/drawing/2014/main" id="{88B62931-267D-4DF3-A1D2-C7AEAF0B203E}"/>
                </a:ext>
              </a:extLst>
            </p:cNvPr>
            <p:cNvSpPr/>
            <p:nvPr/>
          </p:nvSpPr>
          <p:spPr>
            <a:xfrm flipV="1">
              <a:off x="7877146" y="827648"/>
              <a:ext cx="271398" cy="179334"/>
            </a:xfrm>
            <a:custGeom>
              <a:avLst/>
              <a:gdLst>
                <a:gd name="connsiteX0" fmla="*/ 242023 w 271398"/>
                <a:gd name="connsiteY0" fmla="*/ -7636 h 179334"/>
                <a:gd name="connsiteX1" fmla="*/ -6106 w 271398"/>
                <a:gd name="connsiteY1" fmla="*/ 50017 h 179334"/>
                <a:gd name="connsiteX2" fmla="*/ 16304 w 271398"/>
                <a:gd name="connsiteY2" fmla="*/ 146509 h 179334"/>
                <a:gd name="connsiteX3" fmla="*/ 55387 w 271398"/>
                <a:gd name="connsiteY3" fmla="*/ 170847 h 179334"/>
                <a:gd name="connsiteX4" fmla="*/ 240096 w 271398"/>
                <a:gd name="connsiteY4" fmla="*/ 127939 h 179334"/>
                <a:gd name="connsiteX5" fmla="*/ 264441 w 271398"/>
                <a:gd name="connsiteY5" fmla="*/ 88856 h 179334"/>
                <a:gd name="connsiteX6" fmla="*/ 242023 w 271398"/>
                <a:gd name="connsiteY6" fmla="*/ -7636 h 17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8" h="179334">
                  <a:moveTo>
                    <a:pt x="242023" y="-7636"/>
                  </a:moveTo>
                  <a:lnTo>
                    <a:pt x="-6106" y="50017"/>
                  </a:lnTo>
                  <a:lnTo>
                    <a:pt x="16304" y="146509"/>
                  </a:lnTo>
                  <a:cubicBezTo>
                    <a:pt x="20381" y="164020"/>
                    <a:pt x="37877" y="174916"/>
                    <a:pt x="55387" y="170847"/>
                  </a:cubicBezTo>
                  <a:lnTo>
                    <a:pt x="240096" y="127939"/>
                  </a:lnTo>
                  <a:cubicBezTo>
                    <a:pt x="257606" y="123862"/>
                    <a:pt x="268510" y="106367"/>
                    <a:pt x="264441" y="88856"/>
                  </a:cubicBezTo>
                  <a:lnTo>
                    <a:pt x="242023" y="-7636"/>
                  </a:lnTo>
                </a:path>
              </a:pathLst>
            </a:custGeom>
            <a:solidFill>
              <a:srgbClr val="52AEE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9" name="Forma Livre: Forma 2988">
              <a:extLst>
                <a:ext uri="{FF2B5EF4-FFF2-40B4-BE49-F238E27FC236}">
                  <a16:creationId xmlns:a16="http://schemas.microsoft.com/office/drawing/2014/main" id="{9A33859B-B13C-4A58-91E1-216E87568315}"/>
                </a:ext>
              </a:extLst>
            </p:cNvPr>
            <p:cNvSpPr/>
            <p:nvPr/>
          </p:nvSpPr>
          <p:spPr>
            <a:xfrm flipV="1">
              <a:off x="7452851" y="751799"/>
              <a:ext cx="266118" cy="156604"/>
            </a:xfrm>
            <a:custGeom>
              <a:avLst/>
              <a:gdLst>
                <a:gd name="connsiteX0" fmla="*/ 242516 w 266118"/>
                <a:gd name="connsiteY0" fmla="*/ -7765 h 156604"/>
                <a:gd name="connsiteX1" fmla="*/ -5621 w 266118"/>
                <a:gd name="connsiteY1" fmla="*/ 49887 h 156604"/>
                <a:gd name="connsiteX2" fmla="*/ 11517 w 266118"/>
                <a:gd name="connsiteY2" fmla="*/ 123649 h 156604"/>
                <a:gd name="connsiteX3" fmla="*/ 50599 w 266118"/>
                <a:gd name="connsiteY3" fmla="*/ 147987 h 156604"/>
                <a:gd name="connsiteX4" fmla="*/ 235308 w 266118"/>
                <a:gd name="connsiteY4" fmla="*/ 105071 h 156604"/>
                <a:gd name="connsiteX5" fmla="*/ 259646 w 266118"/>
                <a:gd name="connsiteY5" fmla="*/ 65996 h 156604"/>
                <a:gd name="connsiteX6" fmla="*/ 242516 w 266118"/>
                <a:gd name="connsiteY6" fmla="*/ -7765 h 15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18" h="156604">
                  <a:moveTo>
                    <a:pt x="242516" y="-7765"/>
                  </a:moveTo>
                  <a:lnTo>
                    <a:pt x="-5621" y="49887"/>
                  </a:lnTo>
                  <a:lnTo>
                    <a:pt x="11517" y="123649"/>
                  </a:lnTo>
                  <a:cubicBezTo>
                    <a:pt x="15593" y="141159"/>
                    <a:pt x="33089" y="152056"/>
                    <a:pt x="50599" y="147987"/>
                  </a:cubicBezTo>
                  <a:lnTo>
                    <a:pt x="235308" y="105071"/>
                  </a:lnTo>
                  <a:cubicBezTo>
                    <a:pt x="252818" y="101010"/>
                    <a:pt x="263715" y="83507"/>
                    <a:pt x="259646" y="65996"/>
                  </a:cubicBezTo>
                  <a:lnTo>
                    <a:pt x="242516" y="-7765"/>
                  </a:lnTo>
                </a:path>
              </a:pathLst>
            </a:custGeom>
            <a:solidFill>
              <a:srgbClr val="F35C4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0" name="Forma Livre: Forma 2989">
              <a:extLst>
                <a:ext uri="{FF2B5EF4-FFF2-40B4-BE49-F238E27FC236}">
                  <a16:creationId xmlns:a16="http://schemas.microsoft.com/office/drawing/2014/main" id="{DACFA370-80F8-4FA3-8D65-805610F013F2}"/>
                </a:ext>
              </a:extLst>
            </p:cNvPr>
            <p:cNvSpPr/>
            <p:nvPr/>
          </p:nvSpPr>
          <p:spPr>
            <a:xfrm flipV="1">
              <a:off x="8581773" y="1014087"/>
              <a:ext cx="266111" cy="156611"/>
            </a:xfrm>
            <a:custGeom>
              <a:avLst/>
              <a:gdLst>
                <a:gd name="connsiteX0" fmla="*/ 241217 w 266111"/>
                <a:gd name="connsiteY0" fmla="*/ -7375 h 156611"/>
                <a:gd name="connsiteX1" fmla="*/ -6905 w 266111"/>
                <a:gd name="connsiteY1" fmla="*/ 50278 h 156611"/>
                <a:gd name="connsiteX2" fmla="*/ 10233 w 266111"/>
                <a:gd name="connsiteY2" fmla="*/ 124039 h 156611"/>
                <a:gd name="connsiteX3" fmla="*/ 49308 w 266111"/>
                <a:gd name="connsiteY3" fmla="*/ 148385 h 156611"/>
                <a:gd name="connsiteX4" fmla="*/ 234016 w 266111"/>
                <a:gd name="connsiteY4" fmla="*/ 105469 h 156611"/>
                <a:gd name="connsiteX5" fmla="*/ 258354 w 266111"/>
                <a:gd name="connsiteY5" fmla="*/ 66386 h 156611"/>
                <a:gd name="connsiteX6" fmla="*/ 241217 w 266111"/>
                <a:gd name="connsiteY6" fmla="*/ -7375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11" h="156611">
                  <a:moveTo>
                    <a:pt x="241217" y="-7375"/>
                  </a:moveTo>
                  <a:lnTo>
                    <a:pt x="-6905" y="50278"/>
                  </a:lnTo>
                  <a:lnTo>
                    <a:pt x="10233" y="124039"/>
                  </a:lnTo>
                  <a:cubicBezTo>
                    <a:pt x="14302" y="141550"/>
                    <a:pt x="31797" y="152454"/>
                    <a:pt x="49308" y="148385"/>
                  </a:cubicBezTo>
                  <a:lnTo>
                    <a:pt x="234016" y="105469"/>
                  </a:lnTo>
                  <a:cubicBezTo>
                    <a:pt x="251535" y="101400"/>
                    <a:pt x="262424" y="83905"/>
                    <a:pt x="258354" y="66386"/>
                  </a:cubicBezTo>
                  <a:lnTo>
                    <a:pt x="241217" y="-7375"/>
                  </a:lnTo>
                </a:path>
              </a:pathLst>
            </a:custGeom>
            <a:solidFill>
              <a:srgbClr val="8CD13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1" name="Forma Livre: Forma 2990">
              <a:extLst>
                <a:ext uri="{FF2B5EF4-FFF2-40B4-BE49-F238E27FC236}">
                  <a16:creationId xmlns:a16="http://schemas.microsoft.com/office/drawing/2014/main" id="{43ECE1A1-69CB-4668-8290-3FA2C07F17D7}"/>
                </a:ext>
              </a:extLst>
            </p:cNvPr>
            <p:cNvSpPr/>
            <p:nvPr/>
          </p:nvSpPr>
          <p:spPr>
            <a:xfrm flipV="1">
              <a:off x="8047196" y="2839512"/>
              <a:ext cx="128173" cy="136801"/>
            </a:xfrm>
            <a:custGeom>
              <a:avLst/>
              <a:gdLst>
                <a:gd name="connsiteX0" fmla="*/ 39042 w 128173"/>
                <a:gd name="connsiteY0" fmla="*/ -4675 h 136801"/>
                <a:gd name="connsiteX1" fmla="*/ 24183 w 128173"/>
                <a:gd name="connsiteY1" fmla="*/ -1634 h 136801"/>
                <a:gd name="connsiteX2" fmla="*/ 17211 w 128173"/>
                <a:gd name="connsiteY2" fmla="*/ 1337 h 136801"/>
                <a:gd name="connsiteX3" fmla="*/ -2936 w 128173"/>
                <a:gd name="connsiteY3" fmla="*/ 53519 h 136801"/>
                <a:gd name="connsiteX4" fmla="*/ 12525 w 128173"/>
                <a:gd name="connsiteY4" fmla="*/ 89744 h 136801"/>
                <a:gd name="connsiteX5" fmla="*/ 11115 w 128173"/>
                <a:gd name="connsiteY5" fmla="*/ 105442 h 136801"/>
                <a:gd name="connsiteX6" fmla="*/ 22507 w 128173"/>
                <a:gd name="connsiteY6" fmla="*/ 132127 h 136801"/>
                <a:gd name="connsiteX7" fmla="*/ 121955 w 128173"/>
                <a:gd name="connsiteY7" fmla="*/ 109023 h 136801"/>
                <a:gd name="connsiteX8" fmla="*/ 103576 w 128173"/>
                <a:gd name="connsiteY8" fmla="*/ 65962 h 136801"/>
                <a:gd name="connsiteX9" fmla="*/ 91254 w 128173"/>
                <a:gd name="connsiteY9" fmla="*/ 56133 h 136801"/>
                <a:gd name="connsiteX10" fmla="*/ 75793 w 128173"/>
                <a:gd name="connsiteY10" fmla="*/ 19907 h 136801"/>
                <a:gd name="connsiteX11" fmla="*/ 39042 w 128173"/>
                <a:gd name="connsiteY11" fmla="*/ -4675 h 13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173" h="136801">
                  <a:moveTo>
                    <a:pt x="39042" y="-4675"/>
                  </a:moveTo>
                  <a:cubicBezTo>
                    <a:pt x="34051" y="-4675"/>
                    <a:pt x="29014" y="-3699"/>
                    <a:pt x="24183" y="-1634"/>
                  </a:cubicBezTo>
                  <a:lnTo>
                    <a:pt x="17211" y="1337"/>
                  </a:lnTo>
                  <a:cubicBezTo>
                    <a:pt x="-2525" y="9765"/>
                    <a:pt x="-11593" y="33250"/>
                    <a:pt x="-2936" y="53519"/>
                  </a:cubicBezTo>
                  <a:lnTo>
                    <a:pt x="12525" y="89744"/>
                  </a:lnTo>
                  <a:cubicBezTo>
                    <a:pt x="9576" y="94202"/>
                    <a:pt x="8821" y="100084"/>
                    <a:pt x="11115" y="105442"/>
                  </a:cubicBezTo>
                  <a:lnTo>
                    <a:pt x="22507" y="132127"/>
                  </a:lnTo>
                  <a:lnTo>
                    <a:pt x="121955" y="109023"/>
                  </a:lnTo>
                  <a:lnTo>
                    <a:pt x="103576" y="65962"/>
                  </a:lnTo>
                  <a:cubicBezTo>
                    <a:pt x="101290" y="60613"/>
                    <a:pt x="96520" y="57077"/>
                    <a:pt x="91254" y="56133"/>
                  </a:cubicBezTo>
                  <a:lnTo>
                    <a:pt x="75793" y="19907"/>
                  </a:lnTo>
                  <a:cubicBezTo>
                    <a:pt x="69263" y="4599"/>
                    <a:pt x="54412" y="-4675"/>
                    <a:pt x="39042" y="-4675"/>
                  </a:cubicBezTo>
                </a:path>
              </a:pathLst>
            </a:custGeom>
            <a:solidFill>
              <a:srgbClr val="6E707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2" name="Forma Livre: Forma 2991">
              <a:extLst>
                <a:ext uri="{FF2B5EF4-FFF2-40B4-BE49-F238E27FC236}">
                  <a16:creationId xmlns:a16="http://schemas.microsoft.com/office/drawing/2014/main" id="{4020D418-F7A2-448A-B73E-0FC81EF01700}"/>
                </a:ext>
              </a:extLst>
            </p:cNvPr>
            <p:cNvSpPr/>
            <p:nvPr/>
          </p:nvSpPr>
          <p:spPr>
            <a:xfrm flipV="1">
              <a:off x="8075921" y="2792032"/>
              <a:ext cx="116471" cy="70584"/>
            </a:xfrm>
            <a:custGeom>
              <a:avLst/>
              <a:gdLst>
                <a:gd name="connsiteX0" fmla="*/ 93204 w 116471"/>
                <a:gd name="connsiteY0" fmla="*/ -4795 h 70584"/>
                <a:gd name="connsiteX1" fmla="*/ -6244 w 116471"/>
                <a:gd name="connsiteY1" fmla="*/ 18309 h 70584"/>
                <a:gd name="connsiteX2" fmla="*/ 6436 w 116471"/>
                <a:gd name="connsiteY2" fmla="*/ 48004 h 70584"/>
                <a:gd name="connsiteX3" fmla="*/ 13835 w 116471"/>
                <a:gd name="connsiteY3" fmla="*/ 56066 h 70584"/>
                <a:gd name="connsiteX4" fmla="*/ 17980 w 116471"/>
                <a:gd name="connsiteY4" fmla="*/ 65789 h 70584"/>
                <a:gd name="connsiteX5" fmla="*/ 110227 w 116471"/>
                <a:gd name="connsiteY5" fmla="*/ 44354 h 70584"/>
                <a:gd name="connsiteX6" fmla="*/ 99598 w 116471"/>
                <a:gd name="connsiteY6" fmla="*/ 19452 h 70584"/>
                <a:gd name="connsiteX7" fmla="*/ 98896 w 116471"/>
                <a:gd name="connsiteY7" fmla="*/ 8533 h 70584"/>
                <a:gd name="connsiteX8" fmla="*/ 93204 w 116471"/>
                <a:gd name="connsiteY8" fmla="*/ -4795 h 7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71" h="70584">
                  <a:moveTo>
                    <a:pt x="93204" y="-4795"/>
                  </a:moveTo>
                  <a:lnTo>
                    <a:pt x="-6244" y="18309"/>
                  </a:lnTo>
                  <a:lnTo>
                    <a:pt x="6436" y="48004"/>
                  </a:lnTo>
                  <a:cubicBezTo>
                    <a:pt x="7967" y="51608"/>
                    <a:pt x="10665" y="54336"/>
                    <a:pt x="13835" y="56066"/>
                  </a:cubicBezTo>
                  <a:lnTo>
                    <a:pt x="17980" y="65789"/>
                  </a:lnTo>
                  <a:lnTo>
                    <a:pt x="110227" y="44354"/>
                  </a:lnTo>
                  <a:lnTo>
                    <a:pt x="99598" y="19452"/>
                  </a:lnTo>
                  <a:cubicBezTo>
                    <a:pt x="100550" y="15962"/>
                    <a:pt x="100436" y="12137"/>
                    <a:pt x="98896" y="8533"/>
                  </a:cubicBezTo>
                  <a:lnTo>
                    <a:pt x="93204" y="-4795"/>
                  </a:lnTo>
                </a:path>
              </a:pathLst>
            </a:custGeom>
            <a:solidFill>
              <a:srgbClr val="6363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3" name="Forma Livre: Forma 2992">
              <a:extLst>
                <a:ext uri="{FF2B5EF4-FFF2-40B4-BE49-F238E27FC236}">
                  <a16:creationId xmlns:a16="http://schemas.microsoft.com/office/drawing/2014/main" id="{FA293C9C-86DB-41D6-8DF9-502AB89CF5EC}"/>
                </a:ext>
              </a:extLst>
            </p:cNvPr>
            <p:cNvSpPr/>
            <p:nvPr/>
          </p:nvSpPr>
          <p:spPr>
            <a:xfrm flipV="1">
              <a:off x="8100145" y="2773135"/>
              <a:ext cx="100316" cy="40332"/>
            </a:xfrm>
            <a:custGeom>
              <a:avLst/>
              <a:gdLst>
                <a:gd name="connsiteX0" fmla="*/ 85985 w 100316"/>
                <a:gd name="connsiteY0" fmla="*/ -4845 h 40332"/>
                <a:gd name="connsiteX1" fmla="*/ -6262 w 100316"/>
                <a:gd name="connsiteY1" fmla="*/ 16590 h 40332"/>
                <a:gd name="connsiteX2" fmla="*/ 1807 w 100316"/>
                <a:gd name="connsiteY2" fmla="*/ 35487 h 40332"/>
                <a:gd name="connsiteX3" fmla="*/ 94054 w 100316"/>
                <a:gd name="connsiteY3" fmla="*/ 14052 h 40332"/>
                <a:gd name="connsiteX4" fmla="*/ 85985 w 100316"/>
                <a:gd name="connsiteY4" fmla="*/ -4845 h 4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16" h="40332">
                  <a:moveTo>
                    <a:pt x="85985" y="-4845"/>
                  </a:moveTo>
                  <a:lnTo>
                    <a:pt x="-6262" y="16590"/>
                  </a:lnTo>
                  <a:lnTo>
                    <a:pt x="1807" y="35487"/>
                  </a:lnTo>
                  <a:lnTo>
                    <a:pt x="94054" y="14052"/>
                  </a:lnTo>
                  <a:lnTo>
                    <a:pt x="85985" y="-4845"/>
                  </a:lnTo>
                </a:path>
              </a:pathLst>
            </a:custGeom>
            <a:solidFill>
              <a:srgbClr val="6B4E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4" name="Forma Livre: Forma 2993">
              <a:extLst>
                <a:ext uri="{FF2B5EF4-FFF2-40B4-BE49-F238E27FC236}">
                  <a16:creationId xmlns:a16="http://schemas.microsoft.com/office/drawing/2014/main" id="{142176A8-EF44-492C-A705-5EF171A0D9CA}"/>
                </a:ext>
              </a:extLst>
            </p:cNvPr>
            <p:cNvSpPr/>
            <p:nvPr/>
          </p:nvSpPr>
          <p:spPr>
            <a:xfrm flipV="1">
              <a:off x="8108215" y="2766338"/>
              <a:ext cx="95180" cy="28231"/>
            </a:xfrm>
            <a:custGeom>
              <a:avLst/>
              <a:gdLst>
                <a:gd name="connsiteX0" fmla="*/ 85978 w 95180"/>
                <a:gd name="connsiteY0" fmla="*/ -4865 h 28231"/>
                <a:gd name="connsiteX1" fmla="*/ -6269 w 95180"/>
                <a:gd name="connsiteY1" fmla="*/ 16570 h 28231"/>
                <a:gd name="connsiteX2" fmla="*/ -3366 w 95180"/>
                <a:gd name="connsiteY2" fmla="*/ 23367 h 28231"/>
                <a:gd name="connsiteX3" fmla="*/ 88912 w 95180"/>
                <a:gd name="connsiteY3" fmla="*/ 2024 h 28231"/>
                <a:gd name="connsiteX4" fmla="*/ 85978 w 95180"/>
                <a:gd name="connsiteY4" fmla="*/ -4865 h 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80" h="28231">
                  <a:moveTo>
                    <a:pt x="85978" y="-4865"/>
                  </a:moveTo>
                  <a:lnTo>
                    <a:pt x="-6269" y="16570"/>
                  </a:lnTo>
                  <a:lnTo>
                    <a:pt x="-3366" y="23367"/>
                  </a:lnTo>
                  <a:lnTo>
                    <a:pt x="88912" y="2024"/>
                  </a:lnTo>
                  <a:lnTo>
                    <a:pt x="85978" y="-4865"/>
                  </a:lnTo>
                </a:path>
              </a:pathLst>
            </a:custGeom>
            <a:solidFill>
              <a:srgbClr val="624A5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5" name="Forma Livre: Forma 2994">
              <a:extLst>
                <a:ext uri="{FF2B5EF4-FFF2-40B4-BE49-F238E27FC236}">
                  <a16:creationId xmlns:a16="http://schemas.microsoft.com/office/drawing/2014/main" id="{FF7EAF6C-30EA-4604-B04C-BC35C3430824}"/>
                </a:ext>
              </a:extLst>
            </p:cNvPr>
            <p:cNvSpPr/>
            <p:nvPr/>
          </p:nvSpPr>
          <p:spPr>
            <a:xfrm flipV="1">
              <a:off x="8111118" y="1702367"/>
              <a:ext cx="511068" cy="1085313"/>
            </a:xfrm>
            <a:custGeom>
              <a:avLst/>
              <a:gdLst>
                <a:gd name="connsiteX0" fmla="*/ 85769 w 511068"/>
                <a:gd name="connsiteY0" fmla="*/ -5661 h 1085313"/>
                <a:gd name="connsiteX1" fmla="*/ -6509 w 511068"/>
                <a:gd name="connsiteY1" fmla="*/ 15682 h 1085313"/>
                <a:gd name="connsiteX2" fmla="*/ 49034 w 511068"/>
                <a:gd name="connsiteY2" fmla="*/ 145778 h 1085313"/>
                <a:gd name="connsiteX3" fmla="*/ 141304 w 511068"/>
                <a:gd name="connsiteY3" fmla="*/ 124420 h 1085313"/>
                <a:gd name="connsiteX4" fmla="*/ 85769 w 511068"/>
                <a:gd name="connsiteY4" fmla="*/ -5661 h 1085313"/>
                <a:gd name="connsiteX5" fmla="*/ 146828 w 511068"/>
                <a:gd name="connsiteY5" fmla="*/ 137351 h 1085313"/>
                <a:gd name="connsiteX6" fmla="*/ 54551 w 511068"/>
                <a:gd name="connsiteY6" fmla="*/ 158710 h 1085313"/>
                <a:gd name="connsiteX7" fmla="*/ 93763 w 511068"/>
                <a:gd name="connsiteY7" fmla="*/ 250546 h 1085313"/>
                <a:gd name="connsiteX8" fmla="*/ 186033 w 511068"/>
                <a:gd name="connsiteY8" fmla="*/ 229187 h 1085313"/>
                <a:gd name="connsiteX9" fmla="*/ 146828 w 511068"/>
                <a:gd name="connsiteY9" fmla="*/ 137351 h 1085313"/>
                <a:gd name="connsiteX10" fmla="*/ 191558 w 511068"/>
                <a:gd name="connsiteY10" fmla="*/ 242118 h 1085313"/>
                <a:gd name="connsiteX11" fmla="*/ 99280 w 511068"/>
                <a:gd name="connsiteY11" fmla="*/ 263477 h 1085313"/>
                <a:gd name="connsiteX12" fmla="*/ 138485 w 511068"/>
                <a:gd name="connsiteY12" fmla="*/ 355313 h 1085313"/>
                <a:gd name="connsiteX13" fmla="*/ 230763 w 511068"/>
                <a:gd name="connsiteY13" fmla="*/ 333954 h 1085313"/>
                <a:gd name="connsiteX14" fmla="*/ 191558 w 511068"/>
                <a:gd name="connsiteY14" fmla="*/ 242118 h 1085313"/>
                <a:gd name="connsiteX15" fmla="*/ 236279 w 511068"/>
                <a:gd name="connsiteY15" fmla="*/ 346885 h 1085313"/>
                <a:gd name="connsiteX16" fmla="*/ 144009 w 511068"/>
                <a:gd name="connsiteY16" fmla="*/ 368244 h 1085313"/>
                <a:gd name="connsiteX17" fmla="*/ 183214 w 511068"/>
                <a:gd name="connsiteY17" fmla="*/ 460080 h 1085313"/>
                <a:gd name="connsiteX18" fmla="*/ 275492 w 511068"/>
                <a:gd name="connsiteY18" fmla="*/ 438721 h 1085313"/>
                <a:gd name="connsiteX19" fmla="*/ 236279 w 511068"/>
                <a:gd name="connsiteY19" fmla="*/ 346885 h 1085313"/>
                <a:gd name="connsiteX20" fmla="*/ 281009 w 511068"/>
                <a:gd name="connsiteY20" fmla="*/ 451652 h 1085313"/>
                <a:gd name="connsiteX21" fmla="*/ 188738 w 511068"/>
                <a:gd name="connsiteY21" fmla="*/ 473011 h 1085313"/>
                <a:gd name="connsiteX22" fmla="*/ 227943 w 511068"/>
                <a:gd name="connsiteY22" fmla="*/ 564847 h 1085313"/>
                <a:gd name="connsiteX23" fmla="*/ 320213 w 511068"/>
                <a:gd name="connsiteY23" fmla="*/ 543488 h 1085313"/>
                <a:gd name="connsiteX24" fmla="*/ 281009 w 511068"/>
                <a:gd name="connsiteY24" fmla="*/ 451652 h 1085313"/>
                <a:gd name="connsiteX25" fmla="*/ 325738 w 511068"/>
                <a:gd name="connsiteY25" fmla="*/ 556419 h 1085313"/>
                <a:gd name="connsiteX26" fmla="*/ 233460 w 511068"/>
                <a:gd name="connsiteY26" fmla="*/ 577778 h 1085313"/>
                <a:gd name="connsiteX27" fmla="*/ 272673 w 511068"/>
                <a:gd name="connsiteY27" fmla="*/ 669606 h 1085313"/>
                <a:gd name="connsiteX28" fmla="*/ 364943 w 511068"/>
                <a:gd name="connsiteY28" fmla="*/ 648255 h 1085313"/>
                <a:gd name="connsiteX29" fmla="*/ 325738 w 511068"/>
                <a:gd name="connsiteY29" fmla="*/ 556419 h 1085313"/>
                <a:gd name="connsiteX30" fmla="*/ 370467 w 511068"/>
                <a:gd name="connsiteY30" fmla="*/ 661186 h 1085313"/>
                <a:gd name="connsiteX31" fmla="*/ 278189 w 511068"/>
                <a:gd name="connsiteY31" fmla="*/ 682545 h 1085313"/>
                <a:gd name="connsiteX32" fmla="*/ 317402 w 511068"/>
                <a:gd name="connsiteY32" fmla="*/ 774381 h 1085313"/>
                <a:gd name="connsiteX33" fmla="*/ 409672 w 511068"/>
                <a:gd name="connsiteY33" fmla="*/ 753022 h 1085313"/>
                <a:gd name="connsiteX34" fmla="*/ 370467 w 511068"/>
                <a:gd name="connsiteY34" fmla="*/ 661186 h 1085313"/>
                <a:gd name="connsiteX35" fmla="*/ 415197 w 511068"/>
                <a:gd name="connsiteY35" fmla="*/ 765954 h 1085313"/>
                <a:gd name="connsiteX36" fmla="*/ 322919 w 511068"/>
                <a:gd name="connsiteY36" fmla="*/ 787312 h 1085313"/>
                <a:gd name="connsiteX37" fmla="*/ 362123 w 511068"/>
                <a:gd name="connsiteY37" fmla="*/ 879148 h 1085313"/>
                <a:gd name="connsiteX38" fmla="*/ 454401 w 511068"/>
                <a:gd name="connsiteY38" fmla="*/ 857789 h 1085313"/>
                <a:gd name="connsiteX39" fmla="*/ 415197 w 511068"/>
                <a:gd name="connsiteY39" fmla="*/ 765954 h 1085313"/>
                <a:gd name="connsiteX40" fmla="*/ 459918 w 511068"/>
                <a:gd name="connsiteY40" fmla="*/ 870721 h 1085313"/>
                <a:gd name="connsiteX41" fmla="*/ 367648 w 511068"/>
                <a:gd name="connsiteY41" fmla="*/ 892079 h 1085313"/>
                <a:gd name="connsiteX42" fmla="*/ 394082 w 511068"/>
                <a:gd name="connsiteY42" fmla="*/ 954007 h 1085313"/>
                <a:gd name="connsiteX43" fmla="*/ 415395 w 511068"/>
                <a:gd name="connsiteY43" fmla="*/ 981934 h 1085313"/>
                <a:gd name="connsiteX44" fmla="*/ 487358 w 511068"/>
                <a:gd name="connsiteY44" fmla="*/ 965277 h 1085313"/>
                <a:gd name="connsiteX45" fmla="*/ 479845 w 511068"/>
                <a:gd name="connsiteY45" fmla="*/ 917393 h 1085313"/>
                <a:gd name="connsiteX46" fmla="*/ 459918 w 511068"/>
                <a:gd name="connsiteY46" fmla="*/ 870721 h 1085313"/>
                <a:gd name="connsiteX47" fmla="*/ 489507 w 511068"/>
                <a:gd name="connsiteY47" fmla="*/ 978993 h 1085313"/>
                <a:gd name="connsiteX48" fmla="*/ 424607 w 511068"/>
                <a:gd name="connsiteY48" fmla="*/ 994012 h 1085313"/>
                <a:gd name="connsiteX49" fmla="*/ 464742 w 511068"/>
                <a:gd name="connsiteY49" fmla="*/ 1046628 h 1085313"/>
                <a:gd name="connsiteX50" fmla="*/ 488219 w 511068"/>
                <a:gd name="connsiteY50" fmla="*/ 1077428 h 1085313"/>
                <a:gd name="connsiteX51" fmla="*/ 490574 w 511068"/>
                <a:gd name="connsiteY51" fmla="*/ 1079653 h 1085313"/>
                <a:gd name="connsiteX52" fmla="*/ 503230 w 511068"/>
                <a:gd name="connsiteY52" fmla="*/ 1076727 h 1085313"/>
                <a:gd name="connsiteX53" fmla="*/ 504434 w 511068"/>
                <a:gd name="connsiteY53" fmla="*/ 1070509 h 1085313"/>
                <a:gd name="connsiteX54" fmla="*/ 499252 w 511068"/>
                <a:gd name="connsiteY54" fmla="*/ 1037301 h 1085313"/>
                <a:gd name="connsiteX55" fmla="*/ 498590 w 511068"/>
                <a:gd name="connsiteY55" fmla="*/ 1036882 h 1085313"/>
                <a:gd name="connsiteX56" fmla="*/ 489507 w 511068"/>
                <a:gd name="connsiteY56" fmla="*/ 978993 h 108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11068" h="1085313">
                  <a:moveTo>
                    <a:pt x="85769" y="-5661"/>
                  </a:moveTo>
                  <a:lnTo>
                    <a:pt x="-6509" y="15682"/>
                  </a:lnTo>
                  <a:lnTo>
                    <a:pt x="49034" y="145778"/>
                  </a:lnTo>
                  <a:lnTo>
                    <a:pt x="141304" y="124420"/>
                  </a:lnTo>
                  <a:lnTo>
                    <a:pt x="85769" y="-5661"/>
                  </a:lnTo>
                  <a:moveTo>
                    <a:pt x="146828" y="137351"/>
                  </a:moveTo>
                  <a:lnTo>
                    <a:pt x="54551" y="158710"/>
                  </a:lnTo>
                  <a:lnTo>
                    <a:pt x="93763" y="250546"/>
                  </a:lnTo>
                  <a:lnTo>
                    <a:pt x="186033" y="229187"/>
                  </a:lnTo>
                  <a:lnTo>
                    <a:pt x="146828" y="137351"/>
                  </a:lnTo>
                  <a:moveTo>
                    <a:pt x="191558" y="242118"/>
                  </a:moveTo>
                  <a:lnTo>
                    <a:pt x="99280" y="263477"/>
                  </a:lnTo>
                  <a:lnTo>
                    <a:pt x="138485" y="355313"/>
                  </a:lnTo>
                  <a:lnTo>
                    <a:pt x="230763" y="333954"/>
                  </a:lnTo>
                  <a:lnTo>
                    <a:pt x="191558" y="242118"/>
                  </a:lnTo>
                  <a:moveTo>
                    <a:pt x="236279" y="346885"/>
                  </a:moveTo>
                  <a:lnTo>
                    <a:pt x="144009" y="368244"/>
                  </a:lnTo>
                  <a:lnTo>
                    <a:pt x="183214" y="460080"/>
                  </a:lnTo>
                  <a:lnTo>
                    <a:pt x="275492" y="438721"/>
                  </a:lnTo>
                  <a:lnTo>
                    <a:pt x="236279" y="346885"/>
                  </a:lnTo>
                  <a:moveTo>
                    <a:pt x="281009" y="451652"/>
                  </a:moveTo>
                  <a:lnTo>
                    <a:pt x="188738" y="473011"/>
                  </a:lnTo>
                  <a:lnTo>
                    <a:pt x="227943" y="564847"/>
                  </a:lnTo>
                  <a:lnTo>
                    <a:pt x="320213" y="543488"/>
                  </a:lnTo>
                  <a:lnTo>
                    <a:pt x="281009" y="451652"/>
                  </a:lnTo>
                  <a:moveTo>
                    <a:pt x="325738" y="556419"/>
                  </a:moveTo>
                  <a:lnTo>
                    <a:pt x="233460" y="577778"/>
                  </a:lnTo>
                  <a:lnTo>
                    <a:pt x="272673" y="669606"/>
                  </a:lnTo>
                  <a:lnTo>
                    <a:pt x="364943" y="648255"/>
                  </a:lnTo>
                  <a:lnTo>
                    <a:pt x="325738" y="556419"/>
                  </a:lnTo>
                  <a:moveTo>
                    <a:pt x="370467" y="661186"/>
                  </a:moveTo>
                  <a:lnTo>
                    <a:pt x="278189" y="682545"/>
                  </a:lnTo>
                  <a:lnTo>
                    <a:pt x="317402" y="774381"/>
                  </a:lnTo>
                  <a:lnTo>
                    <a:pt x="409672" y="753022"/>
                  </a:lnTo>
                  <a:lnTo>
                    <a:pt x="370467" y="661186"/>
                  </a:lnTo>
                  <a:moveTo>
                    <a:pt x="415197" y="765954"/>
                  </a:moveTo>
                  <a:lnTo>
                    <a:pt x="322919" y="787312"/>
                  </a:lnTo>
                  <a:lnTo>
                    <a:pt x="362123" y="879148"/>
                  </a:lnTo>
                  <a:lnTo>
                    <a:pt x="454401" y="857789"/>
                  </a:lnTo>
                  <a:lnTo>
                    <a:pt x="415197" y="765954"/>
                  </a:lnTo>
                  <a:moveTo>
                    <a:pt x="459918" y="870721"/>
                  </a:moveTo>
                  <a:lnTo>
                    <a:pt x="367648" y="892079"/>
                  </a:lnTo>
                  <a:lnTo>
                    <a:pt x="394082" y="954007"/>
                  </a:lnTo>
                  <a:lnTo>
                    <a:pt x="415395" y="981934"/>
                  </a:lnTo>
                  <a:lnTo>
                    <a:pt x="487358" y="965277"/>
                  </a:lnTo>
                  <a:lnTo>
                    <a:pt x="479845" y="917393"/>
                  </a:lnTo>
                  <a:lnTo>
                    <a:pt x="459918" y="870721"/>
                  </a:lnTo>
                  <a:moveTo>
                    <a:pt x="489507" y="978993"/>
                  </a:moveTo>
                  <a:lnTo>
                    <a:pt x="424607" y="994012"/>
                  </a:lnTo>
                  <a:lnTo>
                    <a:pt x="464742" y="1046628"/>
                  </a:lnTo>
                  <a:lnTo>
                    <a:pt x="488219" y="1077428"/>
                  </a:lnTo>
                  <a:cubicBezTo>
                    <a:pt x="488928" y="1078358"/>
                    <a:pt x="489727" y="1079097"/>
                    <a:pt x="490574" y="1079653"/>
                  </a:cubicBezTo>
                  <a:lnTo>
                    <a:pt x="503230" y="1076727"/>
                  </a:lnTo>
                  <a:cubicBezTo>
                    <a:pt x="504305" y="1075050"/>
                    <a:pt x="504815" y="1072940"/>
                    <a:pt x="504434" y="1070509"/>
                  </a:cubicBezTo>
                  <a:lnTo>
                    <a:pt x="499252" y="1037301"/>
                  </a:lnTo>
                  <a:lnTo>
                    <a:pt x="498590" y="1036882"/>
                  </a:lnTo>
                  <a:lnTo>
                    <a:pt x="489507" y="978993"/>
                  </a:lnTo>
                </a:path>
              </a:pathLst>
            </a:custGeom>
            <a:solidFill>
              <a:srgbClr val="6E707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6" name="Forma Livre: Forma 2995">
              <a:extLst>
                <a:ext uri="{FF2B5EF4-FFF2-40B4-BE49-F238E27FC236}">
                  <a16:creationId xmlns:a16="http://schemas.microsoft.com/office/drawing/2014/main" id="{EBEE6F0E-C5DF-4657-9AFA-218AA2F5E1E3}"/>
                </a:ext>
              </a:extLst>
            </p:cNvPr>
            <p:cNvSpPr/>
            <p:nvPr/>
          </p:nvSpPr>
          <p:spPr>
            <a:xfrm flipV="1">
              <a:off x="8608200" y="1701003"/>
              <a:ext cx="12656" cy="4289"/>
            </a:xfrm>
            <a:custGeom>
              <a:avLst/>
              <a:gdLst>
                <a:gd name="connsiteX0" fmla="*/ 5866 w 12656"/>
                <a:gd name="connsiteY0" fmla="*/ -6467 h 4289"/>
                <a:gd name="connsiteX1" fmla="*/ -6790 w 12656"/>
                <a:gd name="connsiteY1" fmla="*/ -3541 h 4289"/>
                <a:gd name="connsiteX2" fmla="*/ -2188 w 12656"/>
                <a:gd name="connsiteY2" fmla="*/ -2177 h 4289"/>
                <a:gd name="connsiteX3" fmla="*/ 1607 w 12656"/>
                <a:gd name="connsiteY3" fmla="*/ -3030 h 4289"/>
                <a:gd name="connsiteX4" fmla="*/ 5866 w 12656"/>
                <a:gd name="connsiteY4" fmla="*/ -6467 h 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6" h="4289">
                  <a:moveTo>
                    <a:pt x="5866" y="-6467"/>
                  </a:moveTo>
                  <a:lnTo>
                    <a:pt x="-6790" y="-3541"/>
                  </a:lnTo>
                  <a:cubicBezTo>
                    <a:pt x="-5351" y="-2604"/>
                    <a:pt x="-3758" y="-2177"/>
                    <a:pt x="-2188" y="-2177"/>
                  </a:cubicBezTo>
                  <a:cubicBezTo>
                    <a:pt x="-878" y="-2177"/>
                    <a:pt x="425" y="-2474"/>
                    <a:pt x="1607" y="-3030"/>
                  </a:cubicBezTo>
                  <a:cubicBezTo>
                    <a:pt x="3329" y="-3693"/>
                    <a:pt x="4853" y="-4882"/>
                    <a:pt x="5866" y="-6467"/>
                  </a:cubicBez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7" name="Forma Livre: Forma 2996">
              <a:extLst>
                <a:ext uri="{FF2B5EF4-FFF2-40B4-BE49-F238E27FC236}">
                  <a16:creationId xmlns:a16="http://schemas.microsoft.com/office/drawing/2014/main" id="{757C41EB-09AD-4054-A768-AF0BEF5A7289}"/>
                </a:ext>
              </a:extLst>
            </p:cNvPr>
            <p:cNvSpPr/>
            <p:nvPr/>
          </p:nvSpPr>
          <p:spPr>
            <a:xfrm flipV="1">
              <a:off x="8533021" y="1788008"/>
              <a:ext cx="74112" cy="28734"/>
            </a:xfrm>
            <a:custGeom>
              <a:avLst/>
              <a:gdLst>
                <a:gd name="connsiteX0" fmla="*/ 65223 w 74112"/>
                <a:gd name="connsiteY0" fmla="*/ -6319 h 28734"/>
                <a:gd name="connsiteX1" fmla="*/ -6740 w 74112"/>
                <a:gd name="connsiteY1" fmla="*/ 10338 h 28734"/>
                <a:gd name="connsiteX2" fmla="*/ 2473 w 74112"/>
                <a:gd name="connsiteY2" fmla="*/ 22416 h 28734"/>
                <a:gd name="connsiteX3" fmla="*/ 67372 w 74112"/>
                <a:gd name="connsiteY3" fmla="*/ 7397 h 28734"/>
                <a:gd name="connsiteX4" fmla="*/ 65223 w 74112"/>
                <a:gd name="connsiteY4" fmla="*/ -6319 h 2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12" h="28734">
                  <a:moveTo>
                    <a:pt x="65223" y="-6319"/>
                  </a:moveTo>
                  <a:lnTo>
                    <a:pt x="-6740" y="10338"/>
                  </a:lnTo>
                  <a:lnTo>
                    <a:pt x="2473" y="22416"/>
                  </a:lnTo>
                  <a:lnTo>
                    <a:pt x="67372" y="7397"/>
                  </a:lnTo>
                  <a:lnTo>
                    <a:pt x="65223" y="-6319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8" name="Forma Livre: Forma 2997">
              <a:extLst>
                <a:ext uri="{FF2B5EF4-FFF2-40B4-BE49-F238E27FC236}">
                  <a16:creationId xmlns:a16="http://schemas.microsoft.com/office/drawing/2014/main" id="{0FD26633-FDA5-4DFC-A2B8-DF2CC1EFFB30}"/>
                </a:ext>
              </a:extLst>
            </p:cNvPr>
            <p:cNvSpPr/>
            <p:nvPr/>
          </p:nvSpPr>
          <p:spPr>
            <a:xfrm flipV="1">
              <a:off x="8479749" y="1889941"/>
              <a:ext cx="97795" cy="34289"/>
            </a:xfrm>
            <a:custGeom>
              <a:avLst/>
              <a:gdLst>
                <a:gd name="connsiteX0" fmla="*/ 85585 w 97795"/>
                <a:gd name="connsiteY0" fmla="*/ -6164 h 34289"/>
                <a:gd name="connsiteX1" fmla="*/ -6693 w 97795"/>
                <a:gd name="connsiteY1" fmla="*/ 15195 h 34289"/>
                <a:gd name="connsiteX2" fmla="*/ -1168 w 97795"/>
                <a:gd name="connsiteY2" fmla="*/ 28126 h 34289"/>
                <a:gd name="connsiteX3" fmla="*/ 91102 w 97795"/>
                <a:gd name="connsiteY3" fmla="*/ 6768 h 34289"/>
                <a:gd name="connsiteX4" fmla="*/ 85585 w 97795"/>
                <a:gd name="connsiteY4" fmla="*/ -6164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585" y="-6164"/>
                  </a:moveTo>
                  <a:lnTo>
                    <a:pt x="-6693" y="15195"/>
                  </a:lnTo>
                  <a:lnTo>
                    <a:pt x="-1168" y="28126"/>
                  </a:lnTo>
                  <a:lnTo>
                    <a:pt x="91102" y="6768"/>
                  </a:lnTo>
                  <a:lnTo>
                    <a:pt x="85585" y="-6164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9" name="Forma Livre: Forma 2998">
              <a:extLst>
                <a:ext uri="{FF2B5EF4-FFF2-40B4-BE49-F238E27FC236}">
                  <a16:creationId xmlns:a16="http://schemas.microsoft.com/office/drawing/2014/main" id="{0F80B0D3-805D-4220-AB8D-D103BBC5BB03}"/>
                </a:ext>
              </a:extLst>
            </p:cNvPr>
            <p:cNvSpPr/>
            <p:nvPr/>
          </p:nvSpPr>
          <p:spPr>
            <a:xfrm flipV="1">
              <a:off x="8435028" y="1994708"/>
              <a:ext cx="97795" cy="34289"/>
            </a:xfrm>
            <a:custGeom>
              <a:avLst/>
              <a:gdLst>
                <a:gd name="connsiteX0" fmla="*/ 85629 w 97795"/>
                <a:gd name="connsiteY0" fmla="*/ -6008 h 34289"/>
                <a:gd name="connsiteX1" fmla="*/ -6642 w 97795"/>
                <a:gd name="connsiteY1" fmla="*/ 15351 h 34289"/>
                <a:gd name="connsiteX2" fmla="*/ -1125 w 97795"/>
                <a:gd name="connsiteY2" fmla="*/ 28282 h 34289"/>
                <a:gd name="connsiteX3" fmla="*/ 91153 w 97795"/>
                <a:gd name="connsiteY3" fmla="*/ 6924 h 34289"/>
                <a:gd name="connsiteX4" fmla="*/ 85629 w 97795"/>
                <a:gd name="connsiteY4" fmla="*/ -6008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629" y="-6008"/>
                  </a:moveTo>
                  <a:lnTo>
                    <a:pt x="-6642" y="15351"/>
                  </a:lnTo>
                  <a:lnTo>
                    <a:pt x="-1125" y="28282"/>
                  </a:lnTo>
                  <a:lnTo>
                    <a:pt x="91153" y="6924"/>
                  </a:lnTo>
                  <a:lnTo>
                    <a:pt x="85629" y="-6008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0" name="Forma Livre: Forma 2999">
              <a:extLst>
                <a:ext uri="{FF2B5EF4-FFF2-40B4-BE49-F238E27FC236}">
                  <a16:creationId xmlns:a16="http://schemas.microsoft.com/office/drawing/2014/main" id="{CC7B29D2-C45A-4C76-BA94-3A2C5E320429}"/>
                </a:ext>
              </a:extLst>
            </p:cNvPr>
            <p:cNvSpPr/>
            <p:nvPr/>
          </p:nvSpPr>
          <p:spPr>
            <a:xfrm flipV="1">
              <a:off x="8390299" y="2099475"/>
              <a:ext cx="97794" cy="34289"/>
            </a:xfrm>
            <a:custGeom>
              <a:avLst/>
              <a:gdLst>
                <a:gd name="connsiteX0" fmla="*/ 85679 w 97794"/>
                <a:gd name="connsiteY0" fmla="*/ -5852 h 34289"/>
                <a:gd name="connsiteX1" fmla="*/ -6591 w 97794"/>
                <a:gd name="connsiteY1" fmla="*/ 15499 h 34289"/>
                <a:gd name="connsiteX2" fmla="*/ -1074 w 97794"/>
                <a:gd name="connsiteY2" fmla="*/ 28438 h 34289"/>
                <a:gd name="connsiteX3" fmla="*/ 91204 w 97794"/>
                <a:gd name="connsiteY3" fmla="*/ 7079 h 34289"/>
                <a:gd name="connsiteX4" fmla="*/ 85679 w 97794"/>
                <a:gd name="connsiteY4" fmla="*/ -5852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679" y="-5852"/>
                  </a:moveTo>
                  <a:lnTo>
                    <a:pt x="-6591" y="15499"/>
                  </a:lnTo>
                  <a:lnTo>
                    <a:pt x="-1074" y="28438"/>
                  </a:lnTo>
                  <a:lnTo>
                    <a:pt x="91204" y="7079"/>
                  </a:lnTo>
                  <a:lnTo>
                    <a:pt x="85679" y="-5852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1" name="Forma Livre: Forma 3000">
              <a:extLst>
                <a:ext uri="{FF2B5EF4-FFF2-40B4-BE49-F238E27FC236}">
                  <a16:creationId xmlns:a16="http://schemas.microsoft.com/office/drawing/2014/main" id="{4E162352-A79F-4E1C-BA7F-8CA9D0F7740E}"/>
                </a:ext>
              </a:extLst>
            </p:cNvPr>
            <p:cNvSpPr/>
            <p:nvPr/>
          </p:nvSpPr>
          <p:spPr>
            <a:xfrm flipV="1">
              <a:off x="8345569" y="2204242"/>
              <a:ext cx="97794" cy="34289"/>
            </a:xfrm>
            <a:custGeom>
              <a:avLst/>
              <a:gdLst>
                <a:gd name="connsiteX0" fmla="*/ 85730 w 97794"/>
                <a:gd name="connsiteY0" fmla="*/ -5696 h 34289"/>
                <a:gd name="connsiteX1" fmla="*/ -6540 w 97794"/>
                <a:gd name="connsiteY1" fmla="*/ 15663 h 34289"/>
                <a:gd name="connsiteX2" fmla="*/ -1023 w 97794"/>
                <a:gd name="connsiteY2" fmla="*/ 28594 h 34289"/>
                <a:gd name="connsiteX3" fmla="*/ 91255 w 97794"/>
                <a:gd name="connsiteY3" fmla="*/ 7235 h 34289"/>
                <a:gd name="connsiteX4" fmla="*/ 85730 w 97794"/>
                <a:gd name="connsiteY4" fmla="*/ -5696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730" y="-5696"/>
                  </a:moveTo>
                  <a:lnTo>
                    <a:pt x="-6540" y="15663"/>
                  </a:lnTo>
                  <a:lnTo>
                    <a:pt x="-1023" y="28594"/>
                  </a:lnTo>
                  <a:lnTo>
                    <a:pt x="91255" y="7235"/>
                  </a:lnTo>
                  <a:lnTo>
                    <a:pt x="85730" y="-5696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2" name="Forma Livre: Forma 3001">
              <a:extLst>
                <a:ext uri="{FF2B5EF4-FFF2-40B4-BE49-F238E27FC236}">
                  <a16:creationId xmlns:a16="http://schemas.microsoft.com/office/drawing/2014/main" id="{AC3B3E29-1BCC-432F-9EBF-7FBBD43E8D22}"/>
                </a:ext>
              </a:extLst>
            </p:cNvPr>
            <p:cNvSpPr/>
            <p:nvPr/>
          </p:nvSpPr>
          <p:spPr>
            <a:xfrm flipV="1">
              <a:off x="8300840" y="2309009"/>
              <a:ext cx="97795" cy="34289"/>
            </a:xfrm>
            <a:custGeom>
              <a:avLst/>
              <a:gdLst>
                <a:gd name="connsiteX0" fmla="*/ 85789 w 97795"/>
                <a:gd name="connsiteY0" fmla="*/ -5540 h 34289"/>
                <a:gd name="connsiteX1" fmla="*/ -6489 w 97795"/>
                <a:gd name="connsiteY1" fmla="*/ 15819 h 34289"/>
                <a:gd name="connsiteX2" fmla="*/ -965 w 97795"/>
                <a:gd name="connsiteY2" fmla="*/ 28750 h 34289"/>
                <a:gd name="connsiteX3" fmla="*/ 91306 w 97795"/>
                <a:gd name="connsiteY3" fmla="*/ 7391 h 34289"/>
                <a:gd name="connsiteX4" fmla="*/ 85789 w 97795"/>
                <a:gd name="connsiteY4" fmla="*/ -5540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789" y="-5540"/>
                  </a:moveTo>
                  <a:lnTo>
                    <a:pt x="-6489" y="15819"/>
                  </a:lnTo>
                  <a:lnTo>
                    <a:pt x="-965" y="28750"/>
                  </a:lnTo>
                  <a:lnTo>
                    <a:pt x="91306" y="7391"/>
                  </a:lnTo>
                  <a:lnTo>
                    <a:pt x="85789" y="-5540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3" name="Forma Livre: Forma 3002">
              <a:extLst>
                <a:ext uri="{FF2B5EF4-FFF2-40B4-BE49-F238E27FC236}">
                  <a16:creationId xmlns:a16="http://schemas.microsoft.com/office/drawing/2014/main" id="{C71F4820-0342-4E53-B14F-E8A115DC0885}"/>
                </a:ext>
              </a:extLst>
            </p:cNvPr>
            <p:cNvSpPr/>
            <p:nvPr/>
          </p:nvSpPr>
          <p:spPr>
            <a:xfrm flipV="1">
              <a:off x="8256111" y="2413776"/>
              <a:ext cx="97794" cy="34289"/>
            </a:xfrm>
            <a:custGeom>
              <a:avLst/>
              <a:gdLst>
                <a:gd name="connsiteX0" fmla="*/ 85840 w 97794"/>
                <a:gd name="connsiteY0" fmla="*/ -5384 h 34289"/>
                <a:gd name="connsiteX1" fmla="*/ -6438 w 97794"/>
                <a:gd name="connsiteY1" fmla="*/ 15974 h 34289"/>
                <a:gd name="connsiteX2" fmla="*/ -914 w 97794"/>
                <a:gd name="connsiteY2" fmla="*/ 28905 h 34289"/>
                <a:gd name="connsiteX3" fmla="*/ 91356 w 97794"/>
                <a:gd name="connsiteY3" fmla="*/ 7546 h 34289"/>
                <a:gd name="connsiteX4" fmla="*/ 85840 w 97794"/>
                <a:gd name="connsiteY4" fmla="*/ -5384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840" y="-5384"/>
                  </a:moveTo>
                  <a:lnTo>
                    <a:pt x="-6438" y="15974"/>
                  </a:lnTo>
                  <a:lnTo>
                    <a:pt x="-914" y="28905"/>
                  </a:lnTo>
                  <a:lnTo>
                    <a:pt x="91356" y="7546"/>
                  </a:lnTo>
                  <a:lnTo>
                    <a:pt x="85840" y="-5384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4" name="Forma Livre: Forma 3003">
              <a:extLst>
                <a:ext uri="{FF2B5EF4-FFF2-40B4-BE49-F238E27FC236}">
                  <a16:creationId xmlns:a16="http://schemas.microsoft.com/office/drawing/2014/main" id="{C4E563BC-F302-4E42-8B91-3A68E6E68F5E}"/>
                </a:ext>
              </a:extLst>
            </p:cNvPr>
            <p:cNvSpPr/>
            <p:nvPr/>
          </p:nvSpPr>
          <p:spPr>
            <a:xfrm flipV="1">
              <a:off x="8211389" y="2518544"/>
              <a:ext cx="97794" cy="34289"/>
            </a:xfrm>
            <a:custGeom>
              <a:avLst/>
              <a:gdLst>
                <a:gd name="connsiteX0" fmla="*/ 85883 w 97794"/>
                <a:gd name="connsiteY0" fmla="*/ -5229 h 34289"/>
                <a:gd name="connsiteX1" fmla="*/ -6388 w 97794"/>
                <a:gd name="connsiteY1" fmla="*/ 16130 h 34289"/>
                <a:gd name="connsiteX2" fmla="*/ -871 w 97794"/>
                <a:gd name="connsiteY2" fmla="*/ 29061 h 34289"/>
                <a:gd name="connsiteX3" fmla="*/ 91407 w 97794"/>
                <a:gd name="connsiteY3" fmla="*/ 7703 h 34289"/>
                <a:gd name="connsiteX4" fmla="*/ 85883 w 97794"/>
                <a:gd name="connsiteY4" fmla="*/ -5229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883" y="-5229"/>
                  </a:moveTo>
                  <a:lnTo>
                    <a:pt x="-6388" y="16130"/>
                  </a:lnTo>
                  <a:lnTo>
                    <a:pt x="-871" y="29061"/>
                  </a:lnTo>
                  <a:lnTo>
                    <a:pt x="91407" y="7703"/>
                  </a:lnTo>
                  <a:lnTo>
                    <a:pt x="85883" y="-5229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5" name="Forma Livre: Forma 3004">
              <a:extLst>
                <a:ext uri="{FF2B5EF4-FFF2-40B4-BE49-F238E27FC236}">
                  <a16:creationId xmlns:a16="http://schemas.microsoft.com/office/drawing/2014/main" id="{FD359BE9-2B43-44C7-B5EF-208C7E5414B1}"/>
                </a:ext>
              </a:extLst>
            </p:cNvPr>
            <p:cNvSpPr/>
            <p:nvPr/>
          </p:nvSpPr>
          <p:spPr>
            <a:xfrm flipV="1">
              <a:off x="8166660" y="2623311"/>
              <a:ext cx="97794" cy="34289"/>
            </a:xfrm>
            <a:custGeom>
              <a:avLst/>
              <a:gdLst>
                <a:gd name="connsiteX0" fmla="*/ 85934 w 97794"/>
                <a:gd name="connsiteY0" fmla="*/ -5073 h 34289"/>
                <a:gd name="connsiteX1" fmla="*/ -6337 w 97794"/>
                <a:gd name="connsiteY1" fmla="*/ 16286 h 34289"/>
                <a:gd name="connsiteX2" fmla="*/ -820 w 97794"/>
                <a:gd name="connsiteY2" fmla="*/ 29217 h 34289"/>
                <a:gd name="connsiteX3" fmla="*/ 91458 w 97794"/>
                <a:gd name="connsiteY3" fmla="*/ 7858 h 34289"/>
                <a:gd name="connsiteX4" fmla="*/ 85934 w 97794"/>
                <a:gd name="connsiteY4" fmla="*/ -5073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934" y="-5073"/>
                  </a:moveTo>
                  <a:lnTo>
                    <a:pt x="-6337" y="16286"/>
                  </a:lnTo>
                  <a:lnTo>
                    <a:pt x="-820" y="29217"/>
                  </a:lnTo>
                  <a:lnTo>
                    <a:pt x="91458" y="7858"/>
                  </a:lnTo>
                  <a:lnTo>
                    <a:pt x="85934" y="-5073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6" name="Forma Livre: Forma 3005">
              <a:extLst>
                <a:ext uri="{FF2B5EF4-FFF2-40B4-BE49-F238E27FC236}">
                  <a16:creationId xmlns:a16="http://schemas.microsoft.com/office/drawing/2014/main" id="{AF9F72D1-C8DD-473E-80B5-805A5DE131D6}"/>
                </a:ext>
              </a:extLst>
            </p:cNvPr>
            <p:cNvSpPr/>
            <p:nvPr/>
          </p:nvSpPr>
          <p:spPr>
            <a:xfrm flipV="1">
              <a:off x="7997568" y="2826384"/>
              <a:ext cx="117847" cy="155313"/>
            </a:xfrm>
            <a:custGeom>
              <a:avLst/>
              <a:gdLst>
                <a:gd name="connsiteX0" fmla="*/ 108834 w 117847"/>
                <a:gd name="connsiteY0" fmla="*/ 95289 h 155313"/>
                <a:gd name="connsiteX1" fmla="*/ 75436 w 117847"/>
                <a:gd name="connsiteY1" fmla="*/ 17055 h 155313"/>
                <a:gd name="connsiteX2" fmla="*/ 28436 w 117847"/>
                <a:gd name="connsiteY2" fmla="*/ -1820 h 155313"/>
                <a:gd name="connsiteX3" fmla="*/ 15573 w 117847"/>
                <a:gd name="connsiteY3" fmla="*/ 3667 h 155313"/>
                <a:gd name="connsiteX4" fmla="*/ -3294 w 117847"/>
                <a:gd name="connsiteY4" fmla="*/ 50667 h 155313"/>
                <a:gd name="connsiteX5" fmla="*/ 30105 w 117847"/>
                <a:gd name="connsiteY5" fmla="*/ 128893 h 155313"/>
                <a:gd name="connsiteX6" fmla="*/ 77105 w 117847"/>
                <a:gd name="connsiteY6" fmla="*/ 147776 h 155313"/>
                <a:gd name="connsiteX7" fmla="*/ 89952 w 117847"/>
                <a:gd name="connsiteY7" fmla="*/ 142282 h 155313"/>
                <a:gd name="connsiteX8" fmla="*/ 108834 w 117847"/>
                <a:gd name="connsiteY8" fmla="*/ 95289 h 15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47" h="155313">
                  <a:moveTo>
                    <a:pt x="108834" y="95289"/>
                  </a:moveTo>
                  <a:lnTo>
                    <a:pt x="75436" y="17055"/>
                  </a:lnTo>
                  <a:cubicBezTo>
                    <a:pt x="67694" y="-1058"/>
                    <a:pt x="46549" y="-9554"/>
                    <a:pt x="28436" y="-1820"/>
                  </a:cubicBezTo>
                  <a:lnTo>
                    <a:pt x="15573" y="3667"/>
                  </a:lnTo>
                  <a:cubicBezTo>
                    <a:pt x="-2540" y="11401"/>
                    <a:pt x="-11028" y="32546"/>
                    <a:pt x="-3294" y="50667"/>
                  </a:cubicBezTo>
                  <a:lnTo>
                    <a:pt x="30105" y="128893"/>
                  </a:lnTo>
                  <a:cubicBezTo>
                    <a:pt x="37831" y="147006"/>
                    <a:pt x="58984" y="155503"/>
                    <a:pt x="77105" y="147776"/>
                  </a:cubicBezTo>
                  <a:lnTo>
                    <a:pt x="89952" y="142282"/>
                  </a:lnTo>
                  <a:cubicBezTo>
                    <a:pt x="108072" y="134548"/>
                    <a:pt x="116561" y="113402"/>
                    <a:pt x="108834" y="95289"/>
                  </a:cubicBezTo>
                </a:path>
              </a:pathLst>
            </a:custGeom>
            <a:solidFill>
              <a:srgbClr val="EE3E9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7" name="Forma Livre: Forma 3006">
              <a:extLst>
                <a:ext uri="{FF2B5EF4-FFF2-40B4-BE49-F238E27FC236}">
                  <a16:creationId xmlns:a16="http://schemas.microsoft.com/office/drawing/2014/main" id="{05B39F6E-B3E6-48B8-9673-6061CBAA1BDB}"/>
                </a:ext>
              </a:extLst>
            </p:cNvPr>
            <p:cNvSpPr/>
            <p:nvPr/>
          </p:nvSpPr>
          <p:spPr>
            <a:xfrm flipV="1">
              <a:off x="8033615" y="1832341"/>
              <a:ext cx="515445" cy="1043183"/>
            </a:xfrm>
            <a:custGeom>
              <a:avLst/>
              <a:gdLst>
                <a:gd name="connsiteX0" fmla="*/ 423314 w 515445"/>
                <a:gd name="connsiteY0" fmla="*/ 1037684 h 1043183"/>
                <a:gd name="connsiteX1" fmla="*/ 509023 w 515445"/>
                <a:gd name="connsiteY1" fmla="*/ 1001093 h 1043183"/>
                <a:gd name="connsiteX2" fmla="*/ 79287 w 515445"/>
                <a:gd name="connsiteY2" fmla="*/ -5499 h 1043183"/>
                <a:gd name="connsiteX3" fmla="*/ -6423 w 515445"/>
                <a:gd name="connsiteY3" fmla="*/ 31092 h 1043183"/>
                <a:gd name="connsiteX4" fmla="*/ 423314 w 515445"/>
                <a:gd name="connsiteY4" fmla="*/ 1037684 h 104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445" h="1043183">
                  <a:moveTo>
                    <a:pt x="423314" y="1037684"/>
                  </a:moveTo>
                  <a:lnTo>
                    <a:pt x="509023" y="1001093"/>
                  </a:lnTo>
                  <a:lnTo>
                    <a:pt x="79287" y="-5499"/>
                  </a:lnTo>
                  <a:lnTo>
                    <a:pt x="-6423" y="31092"/>
                  </a:lnTo>
                  <a:lnTo>
                    <a:pt x="423314" y="1037684"/>
                  </a:lnTo>
                </a:path>
              </a:pathLst>
            </a:custGeom>
            <a:solidFill>
              <a:srgbClr val="4BBBC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8" name="Forma Livre: Forma 3007">
              <a:extLst>
                <a:ext uri="{FF2B5EF4-FFF2-40B4-BE49-F238E27FC236}">
                  <a16:creationId xmlns:a16="http://schemas.microsoft.com/office/drawing/2014/main" id="{5FDA059B-52C3-44F6-BF64-5B048688575A}"/>
                </a:ext>
              </a:extLst>
            </p:cNvPr>
            <p:cNvSpPr/>
            <p:nvPr/>
          </p:nvSpPr>
          <p:spPr>
            <a:xfrm flipV="1">
              <a:off x="8463336" y="1705280"/>
              <a:ext cx="109915" cy="163652"/>
            </a:xfrm>
            <a:custGeom>
              <a:avLst/>
              <a:gdLst>
                <a:gd name="connsiteX0" fmla="*/ 87456 w 109915"/>
                <a:gd name="connsiteY0" fmla="*/ 153693 h 163652"/>
                <a:gd name="connsiteX1" fmla="*/ 63979 w 109915"/>
                <a:gd name="connsiteY1" fmla="*/ 122893 h 163652"/>
                <a:gd name="connsiteX2" fmla="*/ -6681 w 109915"/>
                <a:gd name="connsiteY2" fmla="*/ 30272 h 163652"/>
                <a:gd name="connsiteX3" fmla="*/ 79082 w 109915"/>
                <a:gd name="connsiteY3" fmla="*/ -6342 h 163652"/>
                <a:gd name="connsiteX4" fmla="*/ 97926 w 109915"/>
                <a:gd name="connsiteY4" fmla="*/ 113802 h 163652"/>
                <a:gd name="connsiteX5" fmla="*/ 103108 w 109915"/>
                <a:gd name="connsiteY5" fmla="*/ 147010 h 163652"/>
                <a:gd name="connsiteX6" fmla="*/ 87456 w 109915"/>
                <a:gd name="connsiteY6" fmla="*/ 153693 h 16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15" h="163652">
                  <a:moveTo>
                    <a:pt x="87456" y="153693"/>
                  </a:moveTo>
                  <a:lnTo>
                    <a:pt x="63979" y="122893"/>
                  </a:lnTo>
                  <a:lnTo>
                    <a:pt x="-6681" y="30272"/>
                  </a:lnTo>
                  <a:lnTo>
                    <a:pt x="79082" y="-6342"/>
                  </a:lnTo>
                  <a:lnTo>
                    <a:pt x="97926" y="113802"/>
                  </a:lnTo>
                  <a:lnTo>
                    <a:pt x="103108" y="147010"/>
                  </a:lnTo>
                  <a:cubicBezTo>
                    <a:pt x="104563" y="156223"/>
                    <a:pt x="93103" y="161122"/>
                    <a:pt x="87456" y="153693"/>
                  </a:cubicBezTo>
                </a:path>
              </a:pathLst>
            </a:custGeom>
            <a:solidFill>
              <a:srgbClr val="F9D99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9" name="Forma Livre: Forma 3008">
              <a:extLst>
                <a:ext uri="{FF2B5EF4-FFF2-40B4-BE49-F238E27FC236}">
                  <a16:creationId xmlns:a16="http://schemas.microsoft.com/office/drawing/2014/main" id="{8D537AF3-FAA6-43CB-B358-72C7B4455A18}"/>
                </a:ext>
              </a:extLst>
            </p:cNvPr>
            <p:cNvSpPr/>
            <p:nvPr/>
          </p:nvSpPr>
          <p:spPr>
            <a:xfrm flipV="1">
              <a:off x="8534553" y="1705520"/>
              <a:ext cx="39263" cy="43504"/>
            </a:xfrm>
            <a:custGeom>
              <a:avLst/>
              <a:gdLst>
                <a:gd name="connsiteX0" fmla="*/ 16763 w 39263"/>
                <a:gd name="connsiteY0" fmla="*/ 33460 h 43504"/>
                <a:gd name="connsiteX1" fmla="*/ -6722 w 39263"/>
                <a:gd name="connsiteY1" fmla="*/ 2660 h 43504"/>
                <a:gd name="connsiteX2" fmla="*/ 27240 w 39263"/>
                <a:gd name="connsiteY2" fmla="*/ -6431 h 43504"/>
                <a:gd name="connsiteX3" fmla="*/ 32414 w 39263"/>
                <a:gd name="connsiteY3" fmla="*/ 26777 h 43504"/>
                <a:gd name="connsiteX4" fmla="*/ 16763 w 39263"/>
                <a:gd name="connsiteY4" fmla="*/ 33460 h 4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3" h="43504">
                  <a:moveTo>
                    <a:pt x="16763" y="33460"/>
                  </a:moveTo>
                  <a:lnTo>
                    <a:pt x="-6722" y="2660"/>
                  </a:lnTo>
                  <a:lnTo>
                    <a:pt x="27240" y="-6431"/>
                  </a:lnTo>
                  <a:lnTo>
                    <a:pt x="32414" y="26777"/>
                  </a:lnTo>
                  <a:cubicBezTo>
                    <a:pt x="33877" y="35989"/>
                    <a:pt x="22402" y="40881"/>
                    <a:pt x="16763" y="33460"/>
                  </a:cubicBezTo>
                </a:path>
              </a:pathLst>
            </a:custGeom>
            <a:solidFill>
              <a:srgbClr val="414B5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0" name="Forma Livre: Forma 3009">
              <a:extLst>
                <a:ext uri="{FF2B5EF4-FFF2-40B4-BE49-F238E27FC236}">
                  <a16:creationId xmlns:a16="http://schemas.microsoft.com/office/drawing/2014/main" id="{330A02EC-A873-44F2-9F9E-3AD7E2A65F7E}"/>
                </a:ext>
              </a:extLst>
            </p:cNvPr>
            <p:cNvSpPr/>
            <p:nvPr/>
          </p:nvSpPr>
          <p:spPr>
            <a:xfrm flipV="1">
              <a:off x="8014797" y="2800637"/>
              <a:ext cx="120872" cy="119465"/>
            </a:xfrm>
            <a:custGeom>
              <a:avLst/>
              <a:gdLst>
                <a:gd name="connsiteX0" fmla="*/ 111708 w 120872"/>
                <a:gd name="connsiteY0" fmla="*/ 61763 h 119465"/>
                <a:gd name="connsiteX1" fmla="*/ 87636 w 120872"/>
                <a:gd name="connsiteY1" fmla="*/ 5375 h 119465"/>
                <a:gd name="connsiteX2" fmla="*/ 66392 w 120872"/>
                <a:gd name="connsiteY2" fmla="*/ -3495 h 119465"/>
                <a:gd name="connsiteX3" fmla="*/ 3466 w 120872"/>
                <a:gd name="connsiteY3" fmla="*/ 23373 h 119465"/>
                <a:gd name="connsiteX4" fmla="*/ -4825 w 120872"/>
                <a:gd name="connsiteY4" fmla="*/ 44854 h 119465"/>
                <a:gd name="connsiteX5" fmla="*/ 19247 w 120872"/>
                <a:gd name="connsiteY5" fmla="*/ 101234 h 119465"/>
                <a:gd name="connsiteX6" fmla="*/ 30684 w 120872"/>
                <a:gd name="connsiteY6" fmla="*/ 114295 h 119465"/>
                <a:gd name="connsiteX7" fmla="*/ 113163 w 120872"/>
                <a:gd name="connsiteY7" fmla="*/ 79083 h 119465"/>
                <a:gd name="connsiteX8" fmla="*/ 111708 w 120872"/>
                <a:gd name="connsiteY8" fmla="*/ 61763 h 11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72" h="119465">
                  <a:moveTo>
                    <a:pt x="111708" y="61763"/>
                  </a:moveTo>
                  <a:lnTo>
                    <a:pt x="87636" y="5375"/>
                  </a:lnTo>
                  <a:cubicBezTo>
                    <a:pt x="84070" y="-2969"/>
                    <a:pt x="74515" y="-6962"/>
                    <a:pt x="66392" y="-3495"/>
                  </a:cubicBezTo>
                  <a:cubicBezTo>
                    <a:pt x="40888" y="7394"/>
                    <a:pt x="27400" y="13155"/>
                    <a:pt x="3466" y="23373"/>
                  </a:cubicBezTo>
                  <a:cubicBezTo>
                    <a:pt x="-4657" y="26840"/>
                    <a:pt x="-8391" y="36502"/>
                    <a:pt x="-4825" y="44854"/>
                  </a:cubicBezTo>
                  <a:lnTo>
                    <a:pt x="19247" y="101234"/>
                  </a:lnTo>
                  <a:cubicBezTo>
                    <a:pt x="22813" y="109585"/>
                    <a:pt x="25442" y="116535"/>
                    <a:pt x="30684" y="114295"/>
                  </a:cubicBezTo>
                  <a:cubicBezTo>
                    <a:pt x="56112" y="103436"/>
                    <a:pt x="91408" y="88371"/>
                    <a:pt x="113163" y="79083"/>
                  </a:cubicBezTo>
                  <a:cubicBezTo>
                    <a:pt x="115502" y="80027"/>
                    <a:pt x="115274" y="70106"/>
                    <a:pt x="111708" y="61763"/>
                  </a:cubicBezTo>
                </a:path>
              </a:pathLst>
            </a:custGeom>
            <a:solidFill>
              <a:srgbClr val="B2BED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1" name="Forma Livre: Forma 3010">
              <a:extLst>
                <a:ext uri="{FF2B5EF4-FFF2-40B4-BE49-F238E27FC236}">
                  <a16:creationId xmlns:a16="http://schemas.microsoft.com/office/drawing/2014/main" id="{434F9F19-C91E-41E9-A8CC-588B7C0BB2B7}"/>
                </a:ext>
              </a:extLst>
            </p:cNvPr>
            <p:cNvSpPr/>
            <p:nvPr/>
          </p:nvSpPr>
          <p:spPr>
            <a:xfrm flipV="1">
              <a:off x="8077879" y="1870693"/>
              <a:ext cx="395256" cy="925827"/>
            </a:xfrm>
            <a:custGeom>
              <a:avLst/>
              <a:gdLst>
                <a:gd name="connsiteX0" fmla="*/ -6405 w 395256"/>
                <a:gd name="connsiteY0" fmla="*/ -5529 h 925827"/>
                <a:gd name="connsiteX1" fmla="*/ 388851 w 395256"/>
                <a:gd name="connsiteY1" fmla="*/ 920299 h 92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5256" h="925827">
                  <a:moveTo>
                    <a:pt x="-6405" y="-5529"/>
                  </a:moveTo>
                  <a:lnTo>
                    <a:pt x="388851" y="920299"/>
                  </a:lnTo>
                </a:path>
              </a:pathLst>
            </a:custGeom>
            <a:noFill/>
            <a:ln w="17722" cap="rnd">
              <a:solidFill>
                <a:srgbClr val="7AD2D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2" name="Forma Livre: Forma 3011">
              <a:extLst>
                <a:ext uri="{FF2B5EF4-FFF2-40B4-BE49-F238E27FC236}">
                  <a16:creationId xmlns:a16="http://schemas.microsoft.com/office/drawing/2014/main" id="{49DEDCC0-A48A-4843-958A-A4914DE2B3E5}"/>
                </a:ext>
              </a:extLst>
            </p:cNvPr>
            <p:cNvSpPr/>
            <p:nvPr/>
          </p:nvSpPr>
          <p:spPr>
            <a:xfrm flipV="1">
              <a:off x="8019129" y="2928750"/>
              <a:ext cx="2301" cy="5387"/>
            </a:xfrm>
            <a:custGeom>
              <a:avLst/>
              <a:gdLst>
                <a:gd name="connsiteX0" fmla="*/ -6115 w 2301"/>
                <a:gd name="connsiteY0" fmla="*/ -4640 h 5387"/>
                <a:gd name="connsiteX1" fmla="*/ -3813 w 2301"/>
                <a:gd name="connsiteY1" fmla="*/ 748 h 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" h="5387">
                  <a:moveTo>
                    <a:pt x="-6115" y="-4640"/>
                  </a:moveTo>
                  <a:lnTo>
                    <a:pt x="-3813" y="748"/>
                  </a:lnTo>
                </a:path>
              </a:pathLst>
            </a:custGeom>
            <a:noFill/>
            <a:ln w="17722" cap="rnd">
              <a:solidFill>
                <a:srgbClr val="F7BCD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3" name="Forma Livre: Forma 3012">
              <a:extLst>
                <a:ext uri="{FF2B5EF4-FFF2-40B4-BE49-F238E27FC236}">
                  <a16:creationId xmlns:a16="http://schemas.microsoft.com/office/drawing/2014/main" id="{9C2CA0A2-141E-4710-A960-B98679D6484F}"/>
                </a:ext>
              </a:extLst>
            </p:cNvPr>
            <p:cNvSpPr/>
            <p:nvPr/>
          </p:nvSpPr>
          <p:spPr>
            <a:xfrm flipV="1">
              <a:off x="8033615" y="2787826"/>
              <a:ext cx="107533" cy="87698"/>
            </a:xfrm>
            <a:custGeom>
              <a:avLst/>
              <a:gdLst>
                <a:gd name="connsiteX0" fmla="*/ 15625 w 107533"/>
                <a:gd name="connsiteY0" fmla="*/ 82910 h 87698"/>
                <a:gd name="connsiteX1" fmla="*/ 101342 w 107533"/>
                <a:gd name="connsiteY1" fmla="*/ 46311 h 87698"/>
                <a:gd name="connsiteX2" fmla="*/ 79519 w 107533"/>
                <a:gd name="connsiteY2" fmla="*/ -4788 h 87698"/>
                <a:gd name="connsiteX3" fmla="*/ -6191 w 107533"/>
                <a:gd name="connsiteY3" fmla="*/ 31803 h 87698"/>
                <a:gd name="connsiteX4" fmla="*/ 15625 w 107533"/>
                <a:gd name="connsiteY4" fmla="*/ 82910 h 8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33" h="87698">
                  <a:moveTo>
                    <a:pt x="15625" y="82910"/>
                  </a:moveTo>
                  <a:lnTo>
                    <a:pt x="101342" y="46311"/>
                  </a:lnTo>
                  <a:lnTo>
                    <a:pt x="79519" y="-4788"/>
                  </a:lnTo>
                  <a:lnTo>
                    <a:pt x="-6191" y="31803"/>
                  </a:lnTo>
                  <a:lnTo>
                    <a:pt x="15625" y="82910"/>
                  </a:lnTo>
                </a:path>
              </a:pathLst>
            </a:custGeom>
            <a:solidFill>
              <a:srgbClr val="3C90B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4" name="Forma Livre: Forma 3013">
              <a:extLst>
                <a:ext uri="{FF2B5EF4-FFF2-40B4-BE49-F238E27FC236}">
                  <a16:creationId xmlns:a16="http://schemas.microsoft.com/office/drawing/2014/main" id="{20766EA5-9FAF-4DA8-B2AC-99ABF3267CE7}"/>
                </a:ext>
              </a:extLst>
            </p:cNvPr>
            <p:cNvSpPr/>
            <p:nvPr/>
          </p:nvSpPr>
          <p:spPr>
            <a:xfrm flipV="1">
              <a:off x="8014809" y="2800625"/>
              <a:ext cx="120853" cy="119459"/>
            </a:xfrm>
            <a:custGeom>
              <a:avLst/>
              <a:gdLst>
                <a:gd name="connsiteX0" fmla="*/ 111680 w 120853"/>
                <a:gd name="connsiteY0" fmla="*/ 61775 h 119459"/>
                <a:gd name="connsiteX1" fmla="*/ 87617 w 120853"/>
                <a:gd name="connsiteY1" fmla="*/ 5387 h 119459"/>
                <a:gd name="connsiteX2" fmla="*/ 66380 w 120853"/>
                <a:gd name="connsiteY2" fmla="*/ -3482 h 119459"/>
                <a:gd name="connsiteX3" fmla="*/ 3461 w 120853"/>
                <a:gd name="connsiteY3" fmla="*/ 23378 h 119459"/>
                <a:gd name="connsiteX4" fmla="*/ -4822 w 120853"/>
                <a:gd name="connsiteY4" fmla="*/ 44851 h 119459"/>
                <a:gd name="connsiteX5" fmla="*/ 19250 w 120853"/>
                <a:gd name="connsiteY5" fmla="*/ 101231 h 119459"/>
                <a:gd name="connsiteX6" fmla="*/ 30710 w 120853"/>
                <a:gd name="connsiteY6" fmla="*/ 114284 h 119459"/>
                <a:gd name="connsiteX7" fmla="*/ 113128 w 120853"/>
                <a:gd name="connsiteY7" fmla="*/ 79103 h 119459"/>
                <a:gd name="connsiteX8" fmla="*/ 111680 w 120853"/>
                <a:gd name="connsiteY8" fmla="*/ 61775 h 11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53" h="119459">
                  <a:moveTo>
                    <a:pt x="111680" y="61775"/>
                  </a:moveTo>
                  <a:lnTo>
                    <a:pt x="87617" y="5387"/>
                  </a:lnTo>
                  <a:cubicBezTo>
                    <a:pt x="84028" y="-3003"/>
                    <a:pt x="74533" y="-6965"/>
                    <a:pt x="66380" y="-3482"/>
                  </a:cubicBezTo>
                  <a:lnTo>
                    <a:pt x="3461" y="23378"/>
                  </a:lnTo>
                  <a:cubicBezTo>
                    <a:pt x="-4631" y="26837"/>
                    <a:pt x="-8403" y="36454"/>
                    <a:pt x="-4822" y="44851"/>
                  </a:cubicBezTo>
                  <a:lnTo>
                    <a:pt x="19250" y="101231"/>
                  </a:lnTo>
                  <a:cubicBezTo>
                    <a:pt x="22816" y="109575"/>
                    <a:pt x="25437" y="116540"/>
                    <a:pt x="30710" y="114284"/>
                  </a:cubicBezTo>
                  <a:lnTo>
                    <a:pt x="113128" y="79103"/>
                  </a:lnTo>
                  <a:cubicBezTo>
                    <a:pt x="115498" y="80002"/>
                    <a:pt x="115247" y="70111"/>
                    <a:pt x="111680" y="61775"/>
                  </a:cubicBezTo>
                </a:path>
              </a:pathLst>
            </a:custGeom>
            <a:solidFill>
              <a:srgbClr val="93A3C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5" name="Forma Livre: Forma 3014">
              <a:extLst>
                <a:ext uri="{FF2B5EF4-FFF2-40B4-BE49-F238E27FC236}">
                  <a16:creationId xmlns:a16="http://schemas.microsoft.com/office/drawing/2014/main" id="{0CBEB157-13BA-4F0C-9F17-F3FD0D1DEDE8}"/>
                </a:ext>
              </a:extLst>
            </p:cNvPr>
            <p:cNvSpPr/>
            <p:nvPr/>
          </p:nvSpPr>
          <p:spPr>
            <a:xfrm flipV="1">
              <a:off x="8024871" y="2809825"/>
              <a:ext cx="55766" cy="81859"/>
            </a:xfrm>
            <a:custGeom>
              <a:avLst/>
              <a:gdLst>
                <a:gd name="connsiteX0" fmla="*/ 49006 w 55766"/>
                <a:gd name="connsiteY0" fmla="*/ 66683 h 81859"/>
                <a:gd name="connsiteX1" fmla="*/ 46606 w 55766"/>
                <a:gd name="connsiteY1" fmla="*/ 49767 h 81859"/>
                <a:gd name="connsiteX2" fmla="*/ 27655 w 55766"/>
                <a:gd name="connsiteY2" fmla="*/ 5380 h 81859"/>
                <a:gd name="connsiteX3" fmla="*/ 6426 w 55766"/>
                <a:gd name="connsiteY3" fmla="*/ -3497 h 81859"/>
                <a:gd name="connsiteX4" fmla="*/ 3476 w 55766"/>
                <a:gd name="connsiteY4" fmla="*/ -2240 h 81859"/>
                <a:gd name="connsiteX5" fmla="*/ -4791 w 55766"/>
                <a:gd name="connsiteY5" fmla="*/ 19234 h 81859"/>
                <a:gd name="connsiteX6" fmla="*/ 14160 w 55766"/>
                <a:gd name="connsiteY6" fmla="*/ 63620 h 81859"/>
                <a:gd name="connsiteX7" fmla="*/ 25612 w 55766"/>
                <a:gd name="connsiteY7" fmla="*/ 76673 h 81859"/>
                <a:gd name="connsiteX8" fmla="*/ 48046 w 55766"/>
                <a:gd name="connsiteY8" fmla="*/ 67095 h 81859"/>
                <a:gd name="connsiteX9" fmla="*/ 49006 w 55766"/>
                <a:gd name="connsiteY9" fmla="*/ 66683 h 8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6" h="81859">
                  <a:moveTo>
                    <a:pt x="49006" y="66683"/>
                  </a:moveTo>
                  <a:cubicBezTo>
                    <a:pt x="50286" y="64862"/>
                    <a:pt x="49577" y="56724"/>
                    <a:pt x="46606" y="49767"/>
                  </a:cubicBezTo>
                  <a:lnTo>
                    <a:pt x="27655" y="5380"/>
                  </a:lnTo>
                  <a:cubicBezTo>
                    <a:pt x="24073" y="-3017"/>
                    <a:pt x="14579" y="-6979"/>
                    <a:pt x="6426" y="-3497"/>
                  </a:cubicBezTo>
                  <a:lnTo>
                    <a:pt x="3476" y="-2240"/>
                  </a:lnTo>
                  <a:cubicBezTo>
                    <a:pt x="-4608" y="1220"/>
                    <a:pt x="-8380" y="10836"/>
                    <a:pt x="-4791" y="19234"/>
                  </a:cubicBezTo>
                  <a:lnTo>
                    <a:pt x="14160" y="63620"/>
                  </a:lnTo>
                  <a:cubicBezTo>
                    <a:pt x="17718" y="71956"/>
                    <a:pt x="20332" y="78921"/>
                    <a:pt x="25612" y="76673"/>
                  </a:cubicBezTo>
                  <a:lnTo>
                    <a:pt x="48046" y="67095"/>
                  </a:lnTo>
                  <a:lnTo>
                    <a:pt x="49006" y="66683"/>
                  </a:lnTo>
                </a:path>
              </a:pathLst>
            </a:custGeom>
            <a:solidFill>
              <a:srgbClr val="CADBF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4056187" y="4458839"/>
            <a:ext cx="1861704" cy="2398030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292E3A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424F57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3257" name="Agrupar 3256">
            <a:extLst>
              <a:ext uri="{FF2B5EF4-FFF2-40B4-BE49-F238E27FC236}">
                <a16:creationId xmlns:a16="http://schemas.microsoft.com/office/drawing/2014/main" id="{0944A4A8-AF76-40DB-8959-8628B377151E}"/>
              </a:ext>
            </a:extLst>
          </p:cNvPr>
          <p:cNvGrpSpPr/>
          <p:nvPr/>
        </p:nvGrpSpPr>
        <p:grpSpPr>
          <a:xfrm>
            <a:off x="2043617" y="3506925"/>
            <a:ext cx="1369140" cy="2193845"/>
            <a:chOff x="3024731" y="3581173"/>
            <a:chExt cx="1369140" cy="2193845"/>
          </a:xfrm>
        </p:grpSpPr>
        <p:sp>
          <p:nvSpPr>
            <p:cNvPr id="3043" name="Forma Livre: Forma 3042">
              <a:extLst>
                <a:ext uri="{FF2B5EF4-FFF2-40B4-BE49-F238E27FC236}">
                  <a16:creationId xmlns:a16="http://schemas.microsoft.com/office/drawing/2014/main" id="{F50545A9-B5A8-45BB-9ECC-D8FFE379CB92}"/>
                </a:ext>
              </a:extLst>
            </p:cNvPr>
            <p:cNvSpPr/>
            <p:nvPr/>
          </p:nvSpPr>
          <p:spPr>
            <a:xfrm flipV="1">
              <a:off x="3071025" y="3781883"/>
              <a:ext cx="1158009" cy="1993135"/>
            </a:xfrm>
            <a:custGeom>
              <a:avLst/>
              <a:gdLst>
                <a:gd name="connsiteX0" fmla="*/ 689623 w 1158009"/>
                <a:gd name="connsiteY0" fmla="*/ -1893 h 1993135"/>
                <a:gd name="connsiteX1" fmla="*/ -1144 w 1158009"/>
                <a:gd name="connsiteY1" fmla="*/ 167735 h 1993135"/>
                <a:gd name="connsiteX2" fmla="*/ 9157 w 1158009"/>
                <a:gd name="connsiteY2" fmla="*/ 209691 h 1993135"/>
                <a:gd name="connsiteX3" fmla="*/ 643324 w 1158009"/>
                <a:gd name="connsiteY3" fmla="*/ 53969 h 1993135"/>
                <a:gd name="connsiteX4" fmla="*/ 889907 w 1158009"/>
                <a:gd name="connsiteY4" fmla="*/ 1058115 h 1993135"/>
                <a:gd name="connsiteX5" fmla="*/ 926856 w 1158009"/>
                <a:gd name="connsiteY5" fmla="*/ 964184 h 1993135"/>
                <a:gd name="connsiteX6" fmla="*/ 689623 w 1158009"/>
                <a:gd name="connsiteY6" fmla="*/ -1893 h 1993135"/>
                <a:gd name="connsiteX7" fmla="*/ 974550 w 1158009"/>
                <a:gd name="connsiteY7" fmla="*/ 1158402 h 1993135"/>
                <a:gd name="connsiteX8" fmla="*/ 937600 w 1158009"/>
                <a:gd name="connsiteY8" fmla="*/ 1252333 h 1993135"/>
                <a:gd name="connsiteX9" fmla="*/ 944946 w 1158009"/>
                <a:gd name="connsiteY9" fmla="*/ 1282249 h 1993135"/>
                <a:gd name="connsiteX10" fmla="*/ 950623 w 1158009"/>
                <a:gd name="connsiteY10" fmla="*/ 1279582 h 1993135"/>
                <a:gd name="connsiteX11" fmla="*/ 953290 w 1158009"/>
                <a:gd name="connsiteY11" fmla="*/ 1280085 h 1993135"/>
                <a:gd name="connsiteX12" fmla="*/ 956307 w 1158009"/>
                <a:gd name="connsiteY12" fmla="*/ 1281274 h 1993135"/>
                <a:gd name="connsiteX13" fmla="*/ 967989 w 1158009"/>
                <a:gd name="connsiteY13" fmla="*/ 1285869 h 1993135"/>
                <a:gd name="connsiteX14" fmla="*/ 976241 w 1158009"/>
                <a:gd name="connsiteY14" fmla="*/ 1289115 h 1993135"/>
                <a:gd name="connsiteX15" fmla="*/ 981027 w 1158009"/>
                <a:gd name="connsiteY15" fmla="*/ 1300110 h 1993135"/>
                <a:gd name="connsiteX16" fmla="*/ 961512 w 1158009"/>
                <a:gd name="connsiteY16" fmla="*/ 1349717 h 1993135"/>
                <a:gd name="connsiteX17" fmla="*/ 1015195 w 1158009"/>
                <a:gd name="connsiteY17" fmla="*/ 1568341 h 1993135"/>
                <a:gd name="connsiteX18" fmla="*/ 997486 w 1158009"/>
                <a:gd name="connsiteY18" fmla="*/ 1572692 h 1993135"/>
                <a:gd name="connsiteX19" fmla="*/ 1100264 w 1158009"/>
                <a:gd name="connsiteY19" fmla="*/ 1991243 h 1993135"/>
                <a:gd name="connsiteX20" fmla="*/ 1148011 w 1158009"/>
                <a:gd name="connsiteY20" fmla="*/ 1979516 h 1993135"/>
                <a:gd name="connsiteX21" fmla="*/ 1156865 w 1158009"/>
                <a:gd name="connsiteY21" fmla="*/ 1977344 h 1993135"/>
                <a:gd name="connsiteX22" fmla="*/ 1043785 w 1158009"/>
                <a:gd name="connsiteY22" fmla="*/ 1516830 h 1993135"/>
                <a:gd name="connsiteX23" fmla="*/ 1061494 w 1158009"/>
                <a:gd name="connsiteY23" fmla="*/ 1512479 h 1993135"/>
                <a:gd name="connsiteX24" fmla="*/ 974550 w 1158009"/>
                <a:gd name="connsiteY24" fmla="*/ 1158402 h 199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8009" h="1993135">
                  <a:moveTo>
                    <a:pt x="689623" y="-1893"/>
                  </a:moveTo>
                  <a:lnTo>
                    <a:pt x="-1144" y="167735"/>
                  </a:lnTo>
                  <a:lnTo>
                    <a:pt x="9157" y="209691"/>
                  </a:lnTo>
                  <a:lnTo>
                    <a:pt x="643324" y="53969"/>
                  </a:lnTo>
                  <a:lnTo>
                    <a:pt x="889907" y="1058115"/>
                  </a:lnTo>
                  <a:lnTo>
                    <a:pt x="926856" y="964184"/>
                  </a:lnTo>
                  <a:lnTo>
                    <a:pt x="689623" y="-1893"/>
                  </a:lnTo>
                  <a:moveTo>
                    <a:pt x="974550" y="1158402"/>
                  </a:moveTo>
                  <a:lnTo>
                    <a:pt x="937600" y="1252333"/>
                  </a:lnTo>
                  <a:lnTo>
                    <a:pt x="944946" y="1282249"/>
                  </a:lnTo>
                  <a:cubicBezTo>
                    <a:pt x="946340" y="1280565"/>
                    <a:pt x="948444" y="1279582"/>
                    <a:pt x="950623" y="1279582"/>
                  </a:cubicBezTo>
                  <a:cubicBezTo>
                    <a:pt x="951514" y="1279582"/>
                    <a:pt x="952414" y="1279742"/>
                    <a:pt x="953290" y="1280085"/>
                  </a:cubicBezTo>
                  <a:lnTo>
                    <a:pt x="956307" y="1281274"/>
                  </a:lnTo>
                  <a:lnTo>
                    <a:pt x="967989" y="1285869"/>
                  </a:lnTo>
                  <a:lnTo>
                    <a:pt x="976241" y="1289115"/>
                  </a:lnTo>
                  <a:cubicBezTo>
                    <a:pt x="980577" y="1290822"/>
                    <a:pt x="982733" y="1295767"/>
                    <a:pt x="981027" y="1300110"/>
                  </a:cubicBezTo>
                  <a:lnTo>
                    <a:pt x="961512" y="1349717"/>
                  </a:lnTo>
                  <a:lnTo>
                    <a:pt x="1015195" y="1568341"/>
                  </a:lnTo>
                  <a:lnTo>
                    <a:pt x="997486" y="1572692"/>
                  </a:lnTo>
                  <a:lnTo>
                    <a:pt x="1100264" y="1991243"/>
                  </a:lnTo>
                  <a:lnTo>
                    <a:pt x="1148011" y="1979516"/>
                  </a:lnTo>
                  <a:lnTo>
                    <a:pt x="1156865" y="1977344"/>
                  </a:lnTo>
                  <a:lnTo>
                    <a:pt x="1043785" y="1516830"/>
                  </a:lnTo>
                  <a:lnTo>
                    <a:pt x="1061494" y="1512479"/>
                  </a:lnTo>
                  <a:lnTo>
                    <a:pt x="974550" y="1158402"/>
                  </a:ln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4" name="Forma Livre: Forma 3043">
              <a:extLst>
                <a:ext uri="{FF2B5EF4-FFF2-40B4-BE49-F238E27FC236}">
                  <a16:creationId xmlns:a16="http://schemas.microsoft.com/office/drawing/2014/main" id="{883B61AB-D6BF-42B4-9F96-D09BF33DC1CA}"/>
                </a:ext>
              </a:extLst>
            </p:cNvPr>
            <p:cNvSpPr/>
            <p:nvPr/>
          </p:nvSpPr>
          <p:spPr>
            <a:xfrm flipV="1">
              <a:off x="3439018" y="3589867"/>
              <a:ext cx="743717" cy="690271"/>
            </a:xfrm>
            <a:custGeom>
              <a:avLst/>
              <a:gdLst>
                <a:gd name="connsiteX0" fmla="*/ 742391 w 743717"/>
                <a:gd name="connsiteY0" fmla="*/ 537071 h 690271"/>
                <a:gd name="connsiteX1" fmla="*/ 609734 w 743717"/>
                <a:gd name="connsiteY1" fmla="*/ -3147 h 690271"/>
                <a:gd name="connsiteX2" fmla="*/ -1327 w 743717"/>
                <a:gd name="connsiteY2" fmla="*/ 146905 h 690271"/>
                <a:gd name="connsiteX3" fmla="*/ 131329 w 743717"/>
                <a:gd name="connsiteY3" fmla="*/ 687124 h 690271"/>
                <a:gd name="connsiteX4" fmla="*/ 742391 w 743717"/>
                <a:gd name="connsiteY4" fmla="*/ 537071 h 69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717" h="690271">
                  <a:moveTo>
                    <a:pt x="742391" y="537071"/>
                  </a:moveTo>
                  <a:lnTo>
                    <a:pt x="609734" y="-3147"/>
                  </a:lnTo>
                  <a:lnTo>
                    <a:pt x="-1327" y="146905"/>
                  </a:lnTo>
                  <a:lnTo>
                    <a:pt x="131329" y="687124"/>
                  </a:lnTo>
                  <a:lnTo>
                    <a:pt x="742391" y="537071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5" name="Forma Livre: Forma 3044">
              <a:extLst>
                <a:ext uri="{FF2B5EF4-FFF2-40B4-BE49-F238E27FC236}">
                  <a16:creationId xmlns:a16="http://schemas.microsoft.com/office/drawing/2014/main" id="{CCF2007B-7BE4-41AF-959D-224365EE5944}"/>
                </a:ext>
              </a:extLst>
            </p:cNvPr>
            <p:cNvSpPr/>
            <p:nvPr/>
          </p:nvSpPr>
          <p:spPr>
            <a:xfrm flipV="1">
              <a:off x="3403593" y="3581173"/>
              <a:ext cx="770288" cy="696793"/>
            </a:xfrm>
            <a:custGeom>
              <a:avLst/>
              <a:gdLst>
                <a:gd name="connsiteX0" fmla="*/ 768987 w 770288"/>
                <a:gd name="connsiteY0" fmla="*/ 537063 h 696793"/>
                <a:gd name="connsiteX1" fmla="*/ 636331 w 770288"/>
                <a:gd name="connsiteY1" fmla="*/ -3155 h 696793"/>
                <a:gd name="connsiteX2" fmla="*/ -1302 w 770288"/>
                <a:gd name="connsiteY2" fmla="*/ 153420 h 696793"/>
                <a:gd name="connsiteX3" fmla="*/ 131354 w 770288"/>
                <a:gd name="connsiteY3" fmla="*/ 693638 h 696793"/>
                <a:gd name="connsiteX4" fmla="*/ 768987 w 770288"/>
                <a:gd name="connsiteY4" fmla="*/ 537063 h 6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288" h="696793">
                  <a:moveTo>
                    <a:pt x="768987" y="537063"/>
                  </a:moveTo>
                  <a:lnTo>
                    <a:pt x="636331" y="-3155"/>
                  </a:lnTo>
                  <a:lnTo>
                    <a:pt x="-1302" y="153420"/>
                  </a:lnTo>
                  <a:lnTo>
                    <a:pt x="131354" y="693638"/>
                  </a:lnTo>
                  <a:lnTo>
                    <a:pt x="768987" y="537063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6" name="Forma Livre: Forma 3045">
              <a:extLst>
                <a:ext uri="{FF2B5EF4-FFF2-40B4-BE49-F238E27FC236}">
                  <a16:creationId xmlns:a16="http://schemas.microsoft.com/office/drawing/2014/main" id="{39555E91-257A-49B9-A3C3-85A9E30FA05A}"/>
                </a:ext>
              </a:extLst>
            </p:cNvPr>
            <p:cNvSpPr/>
            <p:nvPr/>
          </p:nvSpPr>
          <p:spPr>
            <a:xfrm flipV="1">
              <a:off x="3504893" y="4014803"/>
              <a:ext cx="531356" cy="130476"/>
            </a:xfrm>
            <a:custGeom>
              <a:avLst/>
              <a:gdLst>
                <a:gd name="connsiteX0" fmla="*/ -1281 w 531356"/>
                <a:gd name="connsiteY0" fmla="*/ 127545 h 130476"/>
                <a:gd name="connsiteX1" fmla="*/ 530075 w 531356"/>
                <a:gd name="connsiteY1" fmla="*/ -2932 h 130476"/>
                <a:gd name="connsiteX2" fmla="*/ -1281 w 531356"/>
                <a:gd name="connsiteY2" fmla="*/ 127545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281" y="127545"/>
                  </a:moveTo>
                  <a:lnTo>
                    <a:pt x="530075" y="-2932"/>
                  </a:lnTo>
                  <a:lnTo>
                    <a:pt x="-1281" y="127545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7" name="Forma Livre: Forma 3046">
              <a:extLst>
                <a:ext uri="{FF2B5EF4-FFF2-40B4-BE49-F238E27FC236}">
                  <a16:creationId xmlns:a16="http://schemas.microsoft.com/office/drawing/2014/main" id="{727034C1-EF6B-4E4D-BB93-5882C27936D9}"/>
                </a:ext>
              </a:extLst>
            </p:cNvPr>
            <p:cNvSpPr/>
            <p:nvPr/>
          </p:nvSpPr>
          <p:spPr>
            <a:xfrm flipV="1">
              <a:off x="3503071" y="4007404"/>
              <a:ext cx="534991" cy="145274"/>
            </a:xfrm>
            <a:custGeom>
              <a:avLst/>
              <a:gdLst>
                <a:gd name="connsiteX0" fmla="*/ 540 w 534991"/>
                <a:gd name="connsiteY0" fmla="*/ 134944 h 145274"/>
                <a:gd name="connsiteX1" fmla="*/ -1281 w 534991"/>
                <a:gd name="connsiteY1" fmla="*/ 127545 h 145274"/>
                <a:gd name="connsiteX2" fmla="*/ 530075 w 534991"/>
                <a:gd name="connsiteY2" fmla="*/ -2932 h 145274"/>
                <a:gd name="connsiteX3" fmla="*/ 533710 w 534991"/>
                <a:gd name="connsiteY3" fmla="*/ 11866 h 145274"/>
                <a:gd name="connsiteX4" fmla="*/ 2354 w 534991"/>
                <a:gd name="connsiteY4" fmla="*/ 142343 h 145274"/>
                <a:gd name="connsiteX5" fmla="*/ -1281 w 534991"/>
                <a:gd name="connsiteY5" fmla="*/ 127545 h 145274"/>
                <a:gd name="connsiteX6" fmla="*/ 540 w 534991"/>
                <a:gd name="connsiteY6" fmla="*/ 134944 h 145274"/>
                <a:gd name="connsiteX7" fmla="*/ -1281 w 534991"/>
                <a:gd name="connsiteY7" fmla="*/ 127545 h 145274"/>
                <a:gd name="connsiteX8" fmla="*/ 530075 w 534991"/>
                <a:gd name="connsiteY8" fmla="*/ -2932 h 145274"/>
                <a:gd name="connsiteX9" fmla="*/ 533710 w 534991"/>
                <a:gd name="connsiteY9" fmla="*/ 11866 h 145274"/>
                <a:gd name="connsiteX10" fmla="*/ 2354 w 534991"/>
                <a:gd name="connsiteY10" fmla="*/ 142343 h 145274"/>
                <a:gd name="connsiteX11" fmla="*/ -1281 w 534991"/>
                <a:gd name="connsiteY11" fmla="*/ 127545 h 145274"/>
                <a:gd name="connsiteX12" fmla="*/ 540 w 534991"/>
                <a:gd name="connsiteY12" fmla="*/ 134944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1" h="145274">
                  <a:moveTo>
                    <a:pt x="540" y="134944"/>
                  </a:moveTo>
                  <a:lnTo>
                    <a:pt x="-1281" y="127545"/>
                  </a:lnTo>
                  <a:lnTo>
                    <a:pt x="530075" y="-2932"/>
                  </a:lnTo>
                  <a:lnTo>
                    <a:pt x="533710" y="11866"/>
                  </a:lnTo>
                  <a:lnTo>
                    <a:pt x="2354" y="142343"/>
                  </a:lnTo>
                  <a:lnTo>
                    <a:pt x="-1281" y="127545"/>
                  </a:lnTo>
                  <a:lnTo>
                    <a:pt x="540" y="134944"/>
                  </a:lnTo>
                  <a:lnTo>
                    <a:pt x="-1281" y="127545"/>
                  </a:lnTo>
                  <a:lnTo>
                    <a:pt x="530075" y="-2932"/>
                  </a:lnTo>
                  <a:lnTo>
                    <a:pt x="533710" y="11866"/>
                  </a:lnTo>
                  <a:lnTo>
                    <a:pt x="2354" y="142343"/>
                  </a:lnTo>
                  <a:lnTo>
                    <a:pt x="-1281" y="127545"/>
                  </a:lnTo>
                  <a:lnTo>
                    <a:pt x="540" y="134944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8" name="Forma Livre: Forma 3047">
              <a:extLst>
                <a:ext uri="{FF2B5EF4-FFF2-40B4-BE49-F238E27FC236}">
                  <a16:creationId xmlns:a16="http://schemas.microsoft.com/office/drawing/2014/main" id="{7DCD84FC-CDAF-4C6B-B748-CCBC4F6BA46D}"/>
                </a:ext>
              </a:extLst>
            </p:cNvPr>
            <p:cNvSpPr/>
            <p:nvPr/>
          </p:nvSpPr>
          <p:spPr>
            <a:xfrm flipV="1">
              <a:off x="3526632" y="3926244"/>
              <a:ext cx="531364" cy="130476"/>
            </a:xfrm>
            <a:custGeom>
              <a:avLst/>
              <a:gdLst>
                <a:gd name="connsiteX0" fmla="*/ -1306 w 531364"/>
                <a:gd name="connsiteY0" fmla="*/ 127414 h 130476"/>
                <a:gd name="connsiteX1" fmla="*/ 530058 w 531364"/>
                <a:gd name="connsiteY1" fmla="*/ -3063 h 130476"/>
                <a:gd name="connsiteX2" fmla="*/ -1306 w 531364"/>
                <a:gd name="connsiteY2" fmla="*/ 127414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64" h="130476">
                  <a:moveTo>
                    <a:pt x="-1306" y="127414"/>
                  </a:moveTo>
                  <a:lnTo>
                    <a:pt x="530058" y="-3063"/>
                  </a:lnTo>
                  <a:lnTo>
                    <a:pt x="-1306" y="12741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9" name="Forma Livre: Forma 3048">
              <a:extLst>
                <a:ext uri="{FF2B5EF4-FFF2-40B4-BE49-F238E27FC236}">
                  <a16:creationId xmlns:a16="http://schemas.microsoft.com/office/drawing/2014/main" id="{96F7A155-F1BE-48B0-B7E7-F04ADF391DC2}"/>
                </a:ext>
              </a:extLst>
            </p:cNvPr>
            <p:cNvSpPr/>
            <p:nvPr/>
          </p:nvSpPr>
          <p:spPr>
            <a:xfrm flipV="1">
              <a:off x="3524819" y="3918845"/>
              <a:ext cx="534991" cy="145274"/>
            </a:xfrm>
            <a:custGeom>
              <a:avLst/>
              <a:gdLst>
                <a:gd name="connsiteX0" fmla="*/ 508 w 534991"/>
                <a:gd name="connsiteY0" fmla="*/ 134812 h 145274"/>
                <a:gd name="connsiteX1" fmla="*/ -1306 w 534991"/>
                <a:gd name="connsiteY1" fmla="*/ 127414 h 145274"/>
                <a:gd name="connsiteX2" fmla="*/ 530051 w 534991"/>
                <a:gd name="connsiteY2" fmla="*/ -3063 h 145274"/>
                <a:gd name="connsiteX3" fmla="*/ 533685 w 534991"/>
                <a:gd name="connsiteY3" fmla="*/ 11735 h 145274"/>
                <a:gd name="connsiteX4" fmla="*/ 2329 w 534991"/>
                <a:gd name="connsiteY4" fmla="*/ 142211 h 145274"/>
                <a:gd name="connsiteX5" fmla="*/ -1306 w 534991"/>
                <a:gd name="connsiteY5" fmla="*/ 127414 h 145274"/>
                <a:gd name="connsiteX6" fmla="*/ 508 w 534991"/>
                <a:gd name="connsiteY6" fmla="*/ 134812 h 145274"/>
                <a:gd name="connsiteX7" fmla="*/ -1306 w 534991"/>
                <a:gd name="connsiteY7" fmla="*/ 127414 h 145274"/>
                <a:gd name="connsiteX8" fmla="*/ 530051 w 534991"/>
                <a:gd name="connsiteY8" fmla="*/ -3063 h 145274"/>
                <a:gd name="connsiteX9" fmla="*/ 533685 w 534991"/>
                <a:gd name="connsiteY9" fmla="*/ 11735 h 145274"/>
                <a:gd name="connsiteX10" fmla="*/ 2329 w 534991"/>
                <a:gd name="connsiteY10" fmla="*/ 142211 h 145274"/>
                <a:gd name="connsiteX11" fmla="*/ -1306 w 534991"/>
                <a:gd name="connsiteY11" fmla="*/ 127414 h 145274"/>
                <a:gd name="connsiteX12" fmla="*/ 508 w 534991"/>
                <a:gd name="connsiteY12" fmla="*/ 134812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1" h="145274">
                  <a:moveTo>
                    <a:pt x="508" y="134812"/>
                  </a:moveTo>
                  <a:lnTo>
                    <a:pt x="-1306" y="127414"/>
                  </a:lnTo>
                  <a:lnTo>
                    <a:pt x="530051" y="-3063"/>
                  </a:lnTo>
                  <a:lnTo>
                    <a:pt x="533685" y="11735"/>
                  </a:lnTo>
                  <a:lnTo>
                    <a:pt x="2329" y="142211"/>
                  </a:lnTo>
                  <a:lnTo>
                    <a:pt x="-1306" y="127414"/>
                  </a:lnTo>
                  <a:lnTo>
                    <a:pt x="508" y="134812"/>
                  </a:lnTo>
                  <a:lnTo>
                    <a:pt x="-1306" y="127414"/>
                  </a:lnTo>
                  <a:lnTo>
                    <a:pt x="530051" y="-3063"/>
                  </a:lnTo>
                  <a:lnTo>
                    <a:pt x="533685" y="11735"/>
                  </a:lnTo>
                  <a:lnTo>
                    <a:pt x="2329" y="142211"/>
                  </a:lnTo>
                  <a:lnTo>
                    <a:pt x="-1306" y="127414"/>
                  </a:lnTo>
                  <a:lnTo>
                    <a:pt x="508" y="134812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0" name="Forma Livre: Forma 3049">
              <a:extLst>
                <a:ext uri="{FF2B5EF4-FFF2-40B4-BE49-F238E27FC236}">
                  <a16:creationId xmlns:a16="http://schemas.microsoft.com/office/drawing/2014/main" id="{E5A44D62-65E3-4631-840E-2B3B0EADE5D6}"/>
                </a:ext>
              </a:extLst>
            </p:cNvPr>
            <p:cNvSpPr/>
            <p:nvPr/>
          </p:nvSpPr>
          <p:spPr>
            <a:xfrm flipV="1">
              <a:off x="3548380" y="3837684"/>
              <a:ext cx="531356" cy="130476"/>
            </a:xfrm>
            <a:custGeom>
              <a:avLst/>
              <a:gdLst>
                <a:gd name="connsiteX0" fmla="*/ -1331 w 531356"/>
                <a:gd name="connsiteY0" fmla="*/ 127282 h 130476"/>
                <a:gd name="connsiteX1" fmla="*/ 530026 w 531356"/>
                <a:gd name="connsiteY1" fmla="*/ -3195 h 130476"/>
                <a:gd name="connsiteX2" fmla="*/ -1331 w 531356"/>
                <a:gd name="connsiteY2" fmla="*/ 127282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331" y="127282"/>
                  </a:moveTo>
                  <a:lnTo>
                    <a:pt x="530026" y="-3195"/>
                  </a:lnTo>
                  <a:lnTo>
                    <a:pt x="-1331" y="12728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1" name="Forma Livre: Forma 3050">
              <a:extLst>
                <a:ext uri="{FF2B5EF4-FFF2-40B4-BE49-F238E27FC236}">
                  <a16:creationId xmlns:a16="http://schemas.microsoft.com/office/drawing/2014/main" id="{AD32C7C4-9678-47D2-BB83-DB7F1977EA2E}"/>
                </a:ext>
              </a:extLst>
            </p:cNvPr>
            <p:cNvSpPr/>
            <p:nvPr/>
          </p:nvSpPr>
          <p:spPr>
            <a:xfrm flipV="1">
              <a:off x="3548380" y="3837684"/>
              <a:ext cx="531356" cy="130476"/>
            </a:xfrm>
            <a:custGeom>
              <a:avLst/>
              <a:gdLst>
                <a:gd name="connsiteX0" fmla="*/ -1331 w 531356"/>
                <a:gd name="connsiteY0" fmla="*/ 127282 h 130476"/>
                <a:gd name="connsiteX1" fmla="*/ 530026 w 531356"/>
                <a:gd name="connsiteY1" fmla="*/ -3195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6" h="130476">
                  <a:moveTo>
                    <a:pt x="-1331" y="127282"/>
                  </a:moveTo>
                  <a:lnTo>
                    <a:pt x="530026" y="-3195"/>
                  </a:lnTo>
                  <a:close/>
                </a:path>
              </a:pathLst>
            </a:custGeom>
            <a:noFill/>
            <a:ln w="15240" cap="flat">
              <a:solidFill>
                <a:srgbClr val="5354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2" name="Forma Livre: Forma 3051">
              <a:extLst>
                <a:ext uri="{FF2B5EF4-FFF2-40B4-BE49-F238E27FC236}">
                  <a16:creationId xmlns:a16="http://schemas.microsoft.com/office/drawing/2014/main" id="{691070D7-D022-409F-B90B-7C9FD7066E70}"/>
                </a:ext>
              </a:extLst>
            </p:cNvPr>
            <p:cNvSpPr/>
            <p:nvPr/>
          </p:nvSpPr>
          <p:spPr>
            <a:xfrm flipV="1">
              <a:off x="3567955" y="3757979"/>
              <a:ext cx="531356" cy="130476"/>
            </a:xfrm>
            <a:custGeom>
              <a:avLst/>
              <a:gdLst>
                <a:gd name="connsiteX0" fmla="*/ -1353 w 531356"/>
                <a:gd name="connsiteY0" fmla="*/ 127163 h 130476"/>
                <a:gd name="connsiteX1" fmla="*/ 530004 w 531356"/>
                <a:gd name="connsiteY1" fmla="*/ -3314 h 130476"/>
                <a:gd name="connsiteX2" fmla="*/ -1353 w 531356"/>
                <a:gd name="connsiteY2" fmla="*/ 127163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353" y="127163"/>
                  </a:moveTo>
                  <a:lnTo>
                    <a:pt x="530004" y="-3314"/>
                  </a:lnTo>
                  <a:lnTo>
                    <a:pt x="-1353" y="127163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3" name="Forma Livre: Forma 3052">
              <a:extLst>
                <a:ext uri="{FF2B5EF4-FFF2-40B4-BE49-F238E27FC236}">
                  <a16:creationId xmlns:a16="http://schemas.microsoft.com/office/drawing/2014/main" id="{FEC5C6C3-37B8-46A8-A873-89A69DB3B736}"/>
                </a:ext>
              </a:extLst>
            </p:cNvPr>
            <p:cNvSpPr/>
            <p:nvPr/>
          </p:nvSpPr>
          <p:spPr>
            <a:xfrm flipV="1">
              <a:off x="3567955" y="3757979"/>
              <a:ext cx="531356" cy="130476"/>
            </a:xfrm>
            <a:custGeom>
              <a:avLst/>
              <a:gdLst>
                <a:gd name="connsiteX0" fmla="*/ -1353 w 531356"/>
                <a:gd name="connsiteY0" fmla="*/ 127163 h 130476"/>
                <a:gd name="connsiteX1" fmla="*/ 530004 w 531356"/>
                <a:gd name="connsiteY1" fmla="*/ -3314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6" h="130476">
                  <a:moveTo>
                    <a:pt x="-1353" y="127163"/>
                  </a:moveTo>
                  <a:lnTo>
                    <a:pt x="530004" y="-3314"/>
                  </a:lnTo>
                  <a:close/>
                </a:path>
              </a:pathLst>
            </a:custGeom>
            <a:noFill/>
            <a:ln w="15240" cap="flat">
              <a:solidFill>
                <a:srgbClr val="5354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4" name="Forma Livre: Forma 3053">
              <a:extLst>
                <a:ext uri="{FF2B5EF4-FFF2-40B4-BE49-F238E27FC236}">
                  <a16:creationId xmlns:a16="http://schemas.microsoft.com/office/drawing/2014/main" id="{D8796DB4-1842-4CAA-83E7-30C1E00FDEB4}"/>
                </a:ext>
              </a:extLst>
            </p:cNvPr>
            <p:cNvSpPr/>
            <p:nvPr/>
          </p:nvSpPr>
          <p:spPr>
            <a:xfrm flipV="1">
              <a:off x="3024731" y="4035164"/>
              <a:ext cx="1062633" cy="1683992"/>
            </a:xfrm>
            <a:custGeom>
              <a:avLst/>
              <a:gdLst>
                <a:gd name="connsiteX0" fmla="*/ 1061596 w 1062633"/>
                <a:gd name="connsiteY0" fmla="*/ 1512626 h 1683992"/>
                <a:gd name="connsiteX1" fmla="*/ 689726 w 1062633"/>
                <a:gd name="connsiteY1" fmla="*/ -1746 h 1683992"/>
                <a:gd name="connsiteX2" fmla="*/ -1037 w 1062633"/>
                <a:gd name="connsiteY2" fmla="*/ 167875 h 1683992"/>
                <a:gd name="connsiteX3" fmla="*/ 370829 w 1062633"/>
                <a:gd name="connsiteY3" fmla="*/ 1682247 h 1683992"/>
                <a:gd name="connsiteX4" fmla="*/ 1061596 w 1062633"/>
                <a:gd name="connsiteY4" fmla="*/ 1512626 h 168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633" h="1683992">
                  <a:moveTo>
                    <a:pt x="1061596" y="1512626"/>
                  </a:moveTo>
                  <a:lnTo>
                    <a:pt x="689726" y="-1746"/>
                  </a:lnTo>
                  <a:lnTo>
                    <a:pt x="-1037" y="167875"/>
                  </a:lnTo>
                  <a:lnTo>
                    <a:pt x="370829" y="1682247"/>
                  </a:lnTo>
                  <a:lnTo>
                    <a:pt x="1061596" y="1512626"/>
                  </a:lnTo>
                </a:path>
              </a:pathLst>
            </a:custGeom>
            <a:solidFill>
              <a:srgbClr val="F9D99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5" name="Forma Livre: Forma 3054">
              <a:extLst>
                <a:ext uri="{FF2B5EF4-FFF2-40B4-BE49-F238E27FC236}">
                  <a16:creationId xmlns:a16="http://schemas.microsoft.com/office/drawing/2014/main" id="{4A0C3ACE-954C-4053-8545-FC9B79A2101A}"/>
                </a:ext>
              </a:extLst>
            </p:cNvPr>
            <p:cNvSpPr/>
            <p:nvPr/>
          </p:nvSpPr>
          <p:spPr>
            <a:xfrm flipV="1">
              <a:off x="3024731" y="4035164"/>
              <a:ext cx="531314" cy="1514372"/>
            </a:xfrm>
            <a:custGeom>
              <a:avLst/>
              <a:gdLst>
                <a:gd name="connsiteX0" fmla="*/ 530580 w 531314"/>
                <a:gd name="connsiteY0" fmla="*/ 670507 h 1514372"/>
                <a:gd name="connsiteX1" fmla="*/ 371131 w 531314"/>
                <a:gd name="connsiteY1" fmla="*/ 1512500 h 1514372"/>
                <a:gd name="connsiteX2" fmla="*/ -735 w 531314"/>
                <a:gd name="connsiteY2" fmla="*/ -1872 h 151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14" h="1514372">
                  <a:moveTo>
                    <a:pt x="530580" y="670507"/>
                  </a:moveTo>
                  <a:lnTo>
                    <a:pt x="371131" y="1512500"/>
                  </a:lnTo>
                  <a:lnTo>
                    <a:pt x="-735" y="-1872"/>
                  </a:lnTo>
                  <a:close/>
                </a:path>
              </a:pathLst>
            </a:custGeom>
            <a:solidFill>
              <a:srgbClr val="EBBE7B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6" name="Forma Livre: Forma 3055">
              <a:extLst>
                <a:ext uri="{FF2B5EF4-FFF2-40B4-BE49-F238E27FC236}">
                  <a16:creationId xmlns:a16="http://schemas.microsoft.com/office/drawing/2014/main" id="{5AB4C5A0-E6EE-48A1-B54C-31FD2AA5EA37}"/>
                </a:ext>
              </a:extLst>
            </p:cNvPr>
            <p:cNvSpPr/>
            <p:nvPr/>
          </p:nvSpPr>
          <p:spPr>
            <a:xfrm flipV="1">
              <a:off x="3556045" y="4204784"/>
              <a:ext cx="531318" cy="1514372"/>
            </a:xfrm>
            <a:custGeom>
              <a:avLst/>
              <a:gdLst>
                <a:gd name="connsiteX0" fmla="*/ -1339 w 531318"/>
                <a:gd name="connsiteY0" fmla="*/ 840380 h 1514372"/>
                <a:gd name="connsiteX1" fmla="*/ 529979 w 531318"/>
                <a:gd name="connsiteY1" fmla="*/ 1512752 h 1514372"/>
                <a:gd name="connsiteX2" fmla="*/ 158109 w 531318"/>
                <a:gd name="connsiteY2" fmla="*/ -1620 h 1514372"/>
                <a:gd name="connsiteX3" fmla="*/ -1339 w 531318"/>
                <a:gd name="connsiteY3" fmla="*/ 840380 h 151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18" h="1514372">
                  <a:moveTo>
                    <a:pt x="-1339" y="840380"/>
                  </a:moveTo>
                  <a:lnTo>
                    <a:pt x="529979" y="1512752"/>
                  </a:lnTo>
                  <a:lnTo>
                    <a:pt x="158109" y="-1620"/>
                  </a:lnTo>
                  <a:lnTo>
                    <a:pt x="-1339" y="840380"/>
                  </a:lnTo>
                </a:path>
              </a:pathLst>
            </a:custGeom>
            <a:solidFill>
              <a:srgbClr val="EBBE7B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7" name="Forma Livre: Forma 3056">
              <a:extLst>
                <a:ext uri="{FF2B5EF4-FFF2-40B4-BE49-F238E27FC236}">
                  <a16:creationId xmlns:a16="http://schemas.microsoft.com/office/drawing/2014/main" id="{D4C3A575-5038-4131-ADFA-15204FE6D420}"/>
                </a:ext>
              </a:extLst>
            </p:cNvPr>
            <p:cNvSpPr/>
            <p:nvPr/>
          </p:nvSpPr>
          <p:spPr>
            <a:xfrm flipV="1">
              <a:off x="3423168" y="4023970"/>
              <a:ext cx="641975" cy="174291"/>
            </a:xfrm>
            <a:custGeom>
              <a:avLst/>
              <a:gdLst>
                <a:gd name="connsiteX0" fmla="*/ 640725 w 641975"/>
                <a:gd name="connsiteY0" fmla="*/ 14831 h 174291"/>
                <a:gd name="connsiteX1" fmla="*/ 636381 w 641975"/>
                <a:gd name="connsiteY1" fmla="*/ -2885 h 174291"/>
                <a:gd name="connsiteX2" fmla="*/ -1251 w 641975"/>
                <a:gd name="connsiteY2" fmla="*/ 153690 h 174291"/>
                <a:gd name="connsiteX3" fmla="*/ 3100 w 641975"/>
                <a:gd name="connsiteY3" fmla="*/ 171406 h 174291"/>
                <a:gd name="connsiteX4" fmla="*/ 640725 w 641975"/>
                <a:gd name="connsiteY4" fmla="*/ 14831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75" h="174291">
                  <a:moveTo>
                    <a:pt x="640725" y="14831"/>
                  </a:moveTo>
                  <a:lnTo>
                    <a:pt x="636381" y="-2885"/>
                  </a:lnTo>
                  <a:lnTo>
                    <a:pt x="-1251" y="153690"/>
                  </a:lnTo>
                  <a:lnTo>
                    <a:pt x="3100" y="171406"/>
                  </a:lnTo>
                  <a:lnTo>
                    <a:pt x="640725" y="14831"/>
                  </a:lnTo>
                </a:path>
              </a:pathLst>
            </a:custGeom>
            <a:solidFill>
              <a:srgbClr val="CACED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8" name="Forma Livre: Forma 3057">
              <a:extLst>
                <a:ext uri="{FF2B5EF4-FFF2-40B4-BE49-F238E27FC236}">
                  <a16:creationId xmlns:a16="http://schemas.microsoft.com/office/drawing/2014/main" id="{3928836D-DDBF-4850-9B82-2EAFA0E3EA17}"/>
                </a:ext>
              </a:extLst>
            </p:cNvPr>
            <p:cNvSpPr/>
            <p:nvPr/>
          </p:nvSpPr>
          <p:spPr>
            <a:xfrm flipV="1">
              <a:off x="3999025" y="4614724"/>
              <a:ext cx="394846" cy="1020368"/>
            </a:xfrm>
            <a:custGeom>
              <a:avLst/>
              <a:gdLst>
                <a:gd name="connsiteX0" fmla="*/ 380171 w 394846"/>
                <a:gd name="connsiteY0" fmla="*/ -1378 h 1020368"/>
                <a:gd name="connsiteX1" fmla="*/ 368162 w 394846"/>
                <a:gd name="connsiteY1" fmla="*/ 6814 h 1020368"/>
                <a:gd name="connsiteX2" fmla="*/ 352366 w 394846"/>
                <a:gd name="connsiteY2" fmla="*/ 46971 h 1020368"/>
                <a:gd name="connsiteX3" fmla="*/ 349028 w 394846"/>
                <a:gd name="connsiteY3" fmla="*/ 49730 h 1020368"/>
                <a:gd name="connsiteX4" fmla="*/ 253268 w 394846"/>
                <a:gd name="connsiteY4" fmla="*/ 199866 h 1020368"/>
                <a:gd name="connsiteX5" fmla="*/ 224441 w 394846"/>
                <a:gd name="connsiteY5" fmla="*/ 260018 h 1020368"/>
                <a:gd name="connsiteX6" fmla="*/ 222506 w 394846"/>
                <a:gd name="connsiteY6" fmla="*/ 264994 h 1020368"/>
                <a:gd name="connsiteX7" fmla="*/ 213667 w 394846"/>
                <a:gd name="connsiteY7" fmla="*/ 277079 h 1020368"/>
                <a:gd name="connsiteX8" fmla="*/ -1766 w 394846"/>
                <a:gd name="connsiteY8" fmla="*/ 824773 h 1020368"/>
                <a:gd name="connsiteX9" fmla="*/ 45928 w 394846"/>
                <a:gd name="connsiteY9" fmla="*/ 1018991 h 1020368"/>
                <a:gd name="connsiteX10" fmla="*/ 321139 w 394846"/>
                <a:gd name="connsiteY10" fmla="*/ 319347 h 1020368"/>
                <a:gd name="connsiteX11" fmla="*/ 322206 w 394846"/>
                <a:gd name="connsiteY11" fmla="*/ 300442 h 1020368"/>
                <a:gd name="connsiteX12" fmla="*/ 344761 w 394846"/>
                <a:gd name="connsiteY12" fmla="*/ 235848 h 1020368"/>
                <a:gd name="connsiteX13" fmla="*/ 376948 w 394846"/>
                <a:gd name="connsiteY13" fmla="*/ 60710 h 1020368"/>
                <a:gd name="connsiteX14" fmla="*/ 376384 w 394846"/>
                <a:gd name="connsiteY14" fmla="*/ 56420 h 1020368"/>
                <a:gd name="connsiteX15" fmla="*/ 392180 w 394846"/>
                <a:gd name="connsiteY15" fmla="*/ 16255 h 1020368"/>
                <a:gd name="connsiteX16" fmla="*/ 384895 w 394846"/>
                <a:gd name="connsiteY16" fmla="*/ -471 h 1020368"/>
                <a:gd name="connsiteX17" fmla="*/ 380171 w 394846"/>
                <a:gd name="connsiteY17" fmla="*/ -1378 h 102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4846" h="1020368">
                  <a:moveTo>
                    <a:pt x="380171" y="-1378"/>
                  </a:moveTo>
                  <a:cubicBezTo>
                    <a:pt x="375027" y="-1378"/>
                    <a:pt x="370158" y="1731"/>
                    <a:pt x="368162" y="6814"/>
                  </a:cubicBezTo>
                  <a:lnTo>
                    <a:pt x="352366" y="46971"/>
                  </a:lnTo>
                  <a:cubicBezTo>
                    <a:pt x="351085" y="47596"/>
                    <a:pt x="349889" y="48472"/>
                    <a:pt x="349028" y="49730"/>
                  </a:cubicBezTo>
                  <a:lnTo>
                    <a:pt x="253268" y="199866"/>
                  </a:lnTo>
                  <a:cubicBezTo>
                    <a:pt x="230857" y="232487"/>
                    <a:pt x="221035" y="250371"/>
                    <a:pt x="224441" y="260018"/>
                  </a:cubicBezTo>
                  <a:lnTo>
                    <a:pt x="222506" y="264994"/>
                  </a:lnTo>
                  <a:cubicBezTo>
                    <a:pt x="218734" y="268179"/>
                    <a:pt x="215595" y="272187"/>
                    <a:pt x="213667" y="277079"/>
                  </a:cubicBezTo>
                  <a:lnTo>
                    <a:pt x="-1766" y="824773"/>
                  </a:lnTo>
                  <a:lnTo>
                    <a:pt x="45928" y="1018991"/>
                  </a:lnTo>
                  <a:lnTo>
                    <a:pt x="321139" y="319347"/>
                  </a:lnTo>
                  <a:cubicBezTo>
                    <a:pt x="323600" y="313091"/>
                    <a:pt x="323775" y="306515"/>
                    <a:pt x="322206" y="300442"/>
                  </a:cubicBezTo>
                  <a:cubicBezTo>
                    <a:pt x="332995" y="298293"/>
                    <a:pt x="338390" y="278680"/>
                    <a:pt x="344761" y="235848"/>
                  </a:cubicBezTo>
                  <a:lnTo>
                    <a:pt x="376948" y="60710"/>
                  </a:lnTo>
                  <a:cubicBezTo>
                    <a:pt x="377176" y="59209"/>
                    <a:pt x="376894" y="57753"/>
                    <a:pt x="376384" y="56420"/>
                  </a:cubicBezTo>
                  <a:lnTo>
                    <a:pt x="392180" y="16255"/>
                  </a:lnTo>
                  <a:cubicBezTo>
                    <a:pt x="394794" y="9626"/>
                    <a:pt x="391525" y="2135"/>
                    <a:pt x="384895" y="-471"/>
                  </a:cubicBezTo>
                  <a:cubicBezTo>
                    <a:pt x="383341" y="-1088"/>
                    <a:pt x="381748" y="-1378"/>
                    <a:pt x="380171" y="-1378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9" name="Forma Livre: Forma 3058">
              <a:extLst>
                <a:ext uri="{FF2B5EF4-FFF2-40B4-BE49-F238E27FC236}">
                  <a16:creationId xmlns:a16="http://schemas.microsoft.com/office/drawing/2014/main" id="{A63BC01D-933F-4327-86DE-139A2479AF5F}"/>
                </a:ext>
              </a:extLst>
            </p:cNvPr>
            <p:cNvSpPr/>
            <p:nvPr/>
          </p:nvSpPr>
          <p:spPr>
            <a:xfrm flipV="1">
              <a:off x="3962076" y="4423409"/>
              <a:ext cx="91704" cy="385532"/>
            </a:xfrm>
            <a:custGeom>
              <a:avLst/>
              <a:gdLst>
                <a:gd name="connsiteX0" fmla="*/ 35398 w 91704"/>
                <a:gd name="connsiteY0" fmla="*/ -2134 h 385532"/>
                <a:gd name="connsiteX1" fmla="*/ -1551 w 91704"/>
                <a:gd name="connsiteY1" fmla="*/ 91797 h 385532"/>
                <a:gd name="connsiteX2" fmla="*/ 46142 w 91704"/>
                <a:gd name="connsiteY2" fmla="*/ 286015 h 385532"/>
                <a:gd name="connsiteX3" fmla="*/ 83092 w 91704"/>
                <a:gd name="connsiteY3" fmla="*/ 192084 h 385532"/>
                <a:gd name="connsiteX4" fmla="*/ 35398 w 91704"/>
                <a:gd name="connsiteY4" fmla="*/ -2134 h 385532"/>
                <a:gd name="connsiteX5" fmla="*/ 59165 w 91704"/>
                <a:gd name="connsiteY5" fmla="*/ 313264 h 385532"/>
                <a:gd name="connsiteX6" fmla="*/ 53488 w 91704"/>
                <a:gd name="connsiteY6" fmla="*/ 315931 h 385532"/>
                <a:gd name="connsiteX7" fmla="*/ 70054 w 91704"/>
                <a:gd name="connsiteY7" fmla="*/ 383399 h 385532"/>
                <a:gd name="connsiteX8" fmla="*/ 89569 w 91704"/>
                <a:gd name="connsiteY8" fmla="*/ 333792 h 385532"/>
                <a:gd name="connsiteX9" fmla="*/ 84783 w 91704"/>
                <a:gd name="connsiteY9" fmla="*/ 322797 h 385532"/>
                <a:gd name="connsiteX10" fmla="*/ 76531 w 91704"/>
                <a:gd name="connsiteY10" fmla="*/ 319551 h 385532"/>
                <a:gd name="connsiteX11" fmla="*/ 64849 w 91704"/>
                <a:gd name="connsiteY11" fmla="*/ 314956 h 385532"/>
                <a:gd name="connsiteX12" fmla="*/ 61832 w 91704"/>
                <a:gd name="connsiteY12" fmla="*/ 313767 h 385532"/>
                <a:gd name="connsiteX13" fmla="*/ 59165 w 91704"/>
                <a:gd name="connsiteY13" fmla="*/ 313264 h 38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704" h="385532">
                  <a:moveTo>
                    <a:pt x="35398" y="-2134"/>
                  </a:moveTo>
                  <a:lnTo>
                    <a:pt x="-1551" y="91797"/>
                  </a:lnTo>
                  <a:lnTo>
                    <a:pt x="46142" y="286015"/>
                  </a:lnTo>
                  <a:lnTo>
                    <a:pt x="83092" y="192084"/>
                  </a:lnTo>
                  <a:lnTo>
                    <a:pt x="35398" y="-2134"/>
                  </a:lnTo>
                  <a:moveTo>
                    <a:pt x="59165" y="313264"/>
                  </a:moveTo>
                  <a:cubicBezTo>
                    <a:pt x="56986" y="313264"/>
                    <a:pt x="54883" y="314247"/>
                    <a:pt x="53488" y="315931"/>
                  </a:cubicBezTo>
                  <a:lnTo>
                    <a:pt x="70054" y="383399"/>
                  </a:lnTo>
                  <a:lnTo>
                    <a:pt x="89569" y="333792"/>
                  </a:lnTo>
                  <a:cubicBezTo>
                    <a:pt x="91276" y="329449"/>
                    <a:pt x="89119" y="324504"/>
                    <a:pt x="84783" y="322797"/>
                  </a:cubicBezTo>
                  <a:lnTo>
                    <a:pt x="76531" y="319551"/>
                  </a:lnTo>
                  <a:lnTo>
                    <a:pt x="64849" y="314956"/>
                  </a:lnTo>
                  <a:lnTo>
                    <a:pt x="61832" y="313767"/>
                  </a:lnTo>
                  <a:cubicBezTo>
                    <a:pt x="60956" y="313424"/>
                    <a:pt x="60057" y="313264"/>
                    <a:pt x="59165" y="313264"/>
                  </a:cubicBezTo>
                </a:path>
              </a:pathLst>
            </a:custGeom>
            <a:solidFill>
              <a:srgbClr val="5D547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0" name="Forma Livre: Forma 3059">
              <a:extLst>
                <a:ext uri="{FF2B5EF4-FFF2-40B4-BE49-F238E27FC236}">
                  <a16:creationId xmlns:a16="http://schemas.microsoft.com/office/drawing/2014/main" id="{54118DE8-362E-4A32-A9F4-6B008D50A960}"/>
                </a:ext>
              </a:extLst>
            </p:cNvPr>
            <p:cNvSpPr/>
            <p:nvPr/>
          </p:nvSpPr>
          <p:spPr>
            <a:xfrm flipV="1">
              <a:off x="3726512" y="4116172"/>
              <a:ext cx="206234" cy="50649"/>
            </a:xfrm>
            <a:custGeom>
              <a:avLst/>
              <a:gdLst>
                <a:gd name="connsiteX0" fmla="*/ 204886 w 206234"/>
                <a:gd name="connsiteY0" fmla="*/ -2840 h 50649"/>
                <a:gd name="connsiteX1" fmla="*/ -1348 w 206234"/>
                <a:gd name="connsiteY1" fmla="*/ 47802 h 50649"/>
                <a:gd name="connsiteX2" fmla="*/ -1348 w 206234"/>
                <a:gd name="connsiteY2" fmla="*/ 47810 h 50649"/>
                <a:gd name="connsiteX3" fmla="*/ 204886 w 206234"/>
                <a:gd name="connsiteY3" fmla="*/ -2833 h 50649"/>
                <a:gd name="connsiteX4" fmla="*/ 204886 w 206234"/>
                <a:gd name="connsiteY4" fmla="*/ -2840 h 5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34" h="50649">
                  <a:moveTo>
                    <a:pt x="204886" y="-2840"/>
                  </a:moveTo>
                  <a:lnTo>
                    <a:pt x="-1348" y="47802"/>
                  </a:lnTo>
                  <a:lnTo>
                    <a:pt x="-1348" y="47810"/>
                  </a:lnTo>
                  <a:lnTo>
                    <a:pt x="204886" y="-2833"/>
                  </a:lnTo>
                  <a:lnTo>
                    <a:pt x="204886" y="-2840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1" name="Forma Livre: Forma 3060">
              <a:extLst>
                <a:ext uri="{FF2B5EF4-FFF2-40B4-BE49-F238E27FC236}">
                  <a16:creationId xmlns:a16="http://schemas.microsoft.com/office/drawing/2014/main" id="{31921BF4-240A-4899-9DC9-73507EB38769}"/>
                </a:ext>
              </a:extLst>
            </p:cNvPr>
            <p:cNvSpPr/>
            <p:nvPr/>
          </p:nvSpPr>
          <p:spPr>
            <a:xfrm flipV="1">
              <a:off x="3726512" y="4116179"/>
              <a:ext cx="267598" cy="364036"/>
            </a:xfrm>
            <a:custGeom>
              <a:avLst/>
              <a:gdLst>
                <a:gd name="connsiteX0" fmla="*/ 141819 w 267598"/>
                <a:gd name="connsiteY0" fmla="*/ -2607 h 364036"/>
                <a:gd name="connsiteX1" fmla="*/ -1383 w 267598"/>
                <a:gd name="connsiteY1" fmla="*/ 361430 h 364036"/>
                <a:gd name="connsiteX2" fmla="*/ 204852 w 267598"/>
                <a:gd name="connsiteY2" fmla="*/ 310787 h 364036"/>
                <a:gd name="connsiteX3" fmla="*/ 266215 w 267598"/>
                <a:gd name="connsiteY3" fmla="*/ 154806 h 364036"/>
                <a:gd name="connsiteX4" fmla="*/ 244765 w 267598"/>
                <a:gd name="connsiteY4" fmla="*/ 127664 h 364036"/>
                <a:gd name="connsiteX5" fmla="*/ 177923 w 267598"/>
                <a:gd name="connsiteY5" fmla="*/ 297574 h 364036"/>
                <a:gd name="connsiteX6" fmla="*/ 151862 w 267598"/>
                <a:gd name="connsiteY6" fmla="*/ 287325 h 364036"/>
                <a:gd name="connsiteX7" fmla="*/ 224671 w 267598"/>
                <a:gd name="connsiteY7" fmla="*/ 102236 h 364036"/>
                <a:gd name="connsiteX8" fmla="*/ 141819 w 267598"/>
                <a:gd name="connsiteY8" fmla="*/ -2607 h 36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598" h="364036">
                  <a:moveTo>
                    <a:pt x="141819" y="-2607"/>
                  </a:moveTo>
                  <a:lnTo>
                    <a:pt x="-1383" y="361430"/>
                  </a:lnTo>
                  <a:lnTo>
                    <a:pt x="204852" y="310787"/>
                  </a:lnTo>
                  <a:lnTo>
                    <a:pt x="266215" y="154806"/>
                  </a:lnTo>
                  <a:lnTo>
                    <a:pt x="244765" y="127664"/>
                  </a:lnTo>
                  <a:lnTo>
                    <a:pt x="177923" y="297574"/>
                  </a:lnTo>
                  <a:lnTo>
                    <a:pt x="151862" y="287325"/>
                  </a:lnTo>
                  <a:lnTo>
                    <a:pt x="224671" y="102236"/>
                  </a:lnTo>
                  <a:lnTo>
                    <a:pt x="141819" y="-2607"/>
                  </a:lnTo>
                </a:path>
              </a:pathLst>
            </a:custGeom>
            <a:solidFill>
              <a:srgbClr val="987E6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2" name="Forma Livre: Forma 3061">
              <a:extLst>
                <a:ext uri="{FF2B5EF4-FFF2-40B4-BE49-F238E27FC236}">
                  <a16:creationId xmlns:a16="http://schemas.microsoft.com/office/drawing/2014/main" id="{595CD805-78FF-4296-8BC0-3977955EC328}"/>
                </a:ext>
              </a:extLst>
            </p:cNvPr>
            <p:cNvSpPr/>
            <p:nvPr/>
          </p:nvSpPr>
          <p:spPr>
            <a:xfrm flipV="1">
              <a:off x="3869714" y="4322803"/>
              <a:ext cx="163966" cy="392208"/>
            </a:xfrm>
            <a:custGeom>
              <a:avLst/>
              <a:gdLst>
                <a:gd name="connsiteX0" fmla="*/ 90875 w 163966"/>
                <a:gd name="connsiteY0" fmla="*/ -2279 h 392208"/>
                <a:gd name="connsiteX1" fmla="*/ -1487 w 163966"/>
                <a:gd name="connsiteY1" fmla="*/ 232515 h 392208"/>
                <a:gd name="connsiteX2" fmla="*/ 81365 w 163966"/>
                <a:gd name="connsiteY2" fmla="*/ 337359 h 392208"/>
                <a:gd name="connsiteX3" fmla="*/ 138568 w 163966"/>
                <a:gd name="connsiteY3" fmla="*/ 191939 h 392208"/>
                <a:gd name="connsiteX4" fmla="*/ 90875 w 163966"/>
                <a:gd name="connsiteY4" fmla="*/ -2279 h 392208"/>
                <a:gd name="connsiteX5" fmla="*/ 145914 w 163966"/>
                <a:gd name="connsiteY5" fmla="*/ 221855 h 392208"/>
                <a:gd name="connsiteX6" fmla="*/ 144748 w 163966"/>
                <a:gd name="connsiteY6" fmla="*/ 223836 h 392208"/>
                <a:gd name="connsiteX7" fmla="*/ 135246 w 163966"/>
                <a:gd name="connsiteY7" fmla="*/ 247984 h 392208"/>
                <a:gd name="connsiteX8" fmla="*/ 139391 w 163966"/>
                <a:gd name="connsiteY8" fmla="*/ 257486 h 392208"/>
                <a:gd name="connsiteX9" fmla="*/ 142409 w 163966"/>
                <a:gd name="connsiteY9" fmla="*/ 258675 h 392208"/>
                <a:gd name="connsiteX10" fmla="*/ 101459 w 163966"/>
                <a:gd name="connsiteY10" fmla="*/ 362787 h 392208"/>
                <a:gd name="connsiteX11" fmla="*/ 122909 w 163966"/>
                <a:gd name="connsiteY11" fmla="*/ 389929 h 392208"/>
                <a:gd name="connsiteX12" fmla="*/ 162480 w 163966"/>
                <a:gd name="connsiteY12" fmla="*/ 289322 h 392208"/>
                <a:gd name="connsiteX13" fmla="*/ 145914 w 163966"/>
                <a:gd name="connsiteY13" fmla="*/ 221855 h 3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3966" h="392208">
                  <a:moveTo>
                    <a:pt x="90875" y="-2279"/>
                  </a:moveTo>
                  <a:lnTo>
                    <a:pt x="-1487" y="232515"/>
                  </a:lnTo>
                  <a:lnTo>
                    <a:pt x="81365" y="337359"/>
                  </a:lnTo>
                  <a:lnTo>
                    <a:pt x="138568" y="191939"/>
                  </a:lnTo>
                  <a:lnTo>
                    <a:pt x="90875" y="-2279"/>
                  </a:lnTo>
                  <a:moveTo>
                    <a:pt x="145914" y="221855"/>
                  </a:moveTo>
                  <a:cubicBezTo>
                    <a:pt x="145434" y="222434"/>
                    <a:pt x="145037" y="223097"/>
                    <a:pt x="144748" y="223836"/>
                  </a:cubicBezTo>
                  <a:lnTo>
                    <a:pt x="135246" y="247984"/>
                  </a:lnTo>
                  <a:cubicBezTo>
                    <a:pt x="133768" y="251733"/>
                    <a:pt x="135634" y="256016"/>
                    <a:pt x="139391" y="257486"/>
                  </a:cubicBezTo>
                  <a:lnTo>
                    <a:pt x="142409" y="258675"/>
                  </a:lnTo>
                  <a:lnTo>
                    <a:pt x="101459" y="362787"/>
                  </a:lnTo>
                  <a:lnTo>
                    <a:pt x="122909" y="389929"/>
                  </a:lnTo>
                  <a:lnTo>
                    <a:pt x="162480" y="289322"/>
                  </a:lnTo>
                  <a:lnTo>
                    <a:pt x="145914" y="221855"/>
                  </a:lnTo>
                </a:path>
              </a:pathLst>
            </a:custGeom>
            <a:solidFill>
              <a:srgbClr val="8F6E5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3" name="Forma Livre: Forma 3062">
              <a:extLst>
                <a:ext uri="{FF2B5EF4-FFF2-40B4-BE49-F238E27FC236}">
                  <a16:creationId xmlns:a16="http://schemas.microsoft.com/office/drawing/2014/main" id="{1CBF7C5C-B485-4268-B754-C56217825432}"/>
                </a:ext>
              </a:extLst>
            </p:cNvPr>
            <p:cNvSpPr/>
            <p:nvPr/>
          </p:nvSpPr>
          <p:spPr>
            <a:xfrm flipV="1">
              <a:off x="3688976" y="3973945"/>
              <a:ext cx="235594" cy="172082"/>
            </a:xfrm>
            <a:custGeom>
              <a:avLst/>
              <a:gdLst>
                <a:gd name="connsiteX0" fmla="*/ 234272 w 235594"/>
                <a:gd name="connsiteY0" fmla="*/ -2962 h 172082"/>
                <a:gd name="connsiteX1" fmla="*/ 28037 w 235594"/>
                <a:gd name="connsiteY1" fmla="*/ 47681 h 172082"/>
                <a:gd name="connsiteX2" fmla="*/ 19191 w 235594"/>
                <a:gd name="connsiteY2" fmla="*/ 70183 h 172082"/>
                <a:gd name="connsiteX3" fmla="*/ 225425 w 235594"/>
                <a:gd name="connsiteY3" fmla="*/ 19540 h 172082"/>
                <a:gd name="connsiteX4" fmla="*/ 234272 w 235594"/>
                <a:gd name="connsiteY4" fmla="*/ -2962 h 172082"/>
                <a:gd name="connsiteX5" fmla="*/ 218590 w 235594"/>
                <a:gd name="connsiteY5" fmla="*/ 36906 h 172082"/>
                <a:gd name="connsiteX6" fmla="*/ 12355 w 235594"/>
                <a:gd name="connsiteY6" fmla="*/ 87549 h 172082"/>
                <a:gd name="connsiteX7" fmla="*/ 10687 w 235594"/>
                <a:gd name="connsiteY7" fmla="*/ 91785 h 172082"/>
                <a:gd name="connsiteX8" fmla="*/ 16577 w 235594"/>
                <a:gd name="connsiteY8" fmla="*/ 123614 h 172082"/>
                <a:gd name="connsiteX9" fmla="*/ -1322 w 235594"/>
                <a:gd name="connsiteY9" fmla="*/ 169121 h 172082"/>
                <a:gd name="connsiteX10" fmla="*/ 114562 w 235594"/>
                <a:gd name="connsiteY10" fmla="*/ 140660 h 172082"/>
                <a:gd name="connsiteX11" fmla="*/ 118151 w 235594"/>
                <a:gd name="connsiteY11" fmla="*/ 134061 h 172082"/>
                <a:gd name="connsiteX12" fmla="*/ 123379 w 235594"/>
                <a:gd name="connsiteY12" fmla="*/ 120772 h 172082"/>
                <a:gd name="connsiteX13" fmla="*/ 151123 w 235594"/>
                <a:gd name="connsiteY13" fmla="*/ 131684 h 172082"/>
                <a:gd name="connsiteX14" fmla="*/ 184278 w 235594"/>
                <a:gd name="connsiteY14" fmla="*/ 123538 h 172082"/>
                <a:gd name="connsiteX15" fmla="*/ 185626 w 235594"/>
                <a:gd name="connsiteY15" fmla="*/ 120703 h 172082"/>
                <a:gd name="connsiteX16" fmla="*/ 218590 w 235594"/>
                <a:gd name="connsiteY16" fmla="*/ 36906 h 17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594" h="172082">
                  <a:moveTo>
                    <a:pt x="234272" y="-2962"/>
                  </a:moveTo>
                  <a:lnTo>
                    <a:pt x="28037" y="47681"/>
                  </a:lnTo>
                  <a:lnTo>
                    <a:pt x="19191" y="70183"/>
                  </a:lnTo>
                  <a:lnTo>
                    <a:pt x="225425" y="19540"/>
                  </a:lnTo>
                  <a:lnTo>
                    <a:pt x="234272" y="-2962"/>
                  </a:lnTo>
                  <a:moveTo>
                    <a:pt x="218590" y="36906"/>
                  </a:moveTo>
                  <a:lnTo>
                    <a:pt x="12355" y="87549"/>
                  </a:lnTo>
                  <a:lnTo>
                    <a:pt x="10687" y="91785"/>
                  </a:lnTo>
                  <a:cubicBezTo>
                    <a:pt x="6290" y="102971"/>
                    <a:pt x="9041" y="115186"/>
                    <a:pt x="16577" y="123614"/>
                  </a:cubicBezTo>
                  <a:lnTo>
                    <a:pt x="-1322" y="169121"/>
                  </a:lnTo>
                  <a:lnTo>
                    <a:pt x="114562" y="140660"/>
                  </a:lnTo>
                  <a:cubicBezTo>
                    <a:pt x="115995" y="138664"/>
                    <a:pt x="117214" y="136454"/>
                    <a:pt x="118151" y="134061"/>
                  </a:cubicBezTo>
                  <a:lnTo>
                    <a:pt x="123379" y="120772"/>
                  </a:lnTo>
                  <a:lnTo>
                    <a:pt x="151123" y="131684"/>
                  </a:lnTo>
                  <a:lnTo>
                    <a:pt x="184278" y="123538"/>
                  </a:lnTo>
                  <a:cubicBezTo>
                    <a:pt x="184788" y="122639"/>
                    <a:pt x="185238" y="121694"/>
                    <a:pt x="185626" y="120703"/>
                  </a:cubicBezTo>
                  <a:lnTo>
                    <a:pt x="218590" y="36906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4" name="Forma Livre: Forma 3063">
              <a:extLst>
                <a:ext uri="{FF2B5EF4-FFF2-40B4-BE49-F238E27FC236}">
                  <a16:creationId xmlns:a16="http://schemas.microsoft.com/office/drawing/2014/main" id="{F3293FE4-B573-432F-A78E-BDECEA6177E4}"/>
                </a:ext>
              </a:extLst>
            </p:cNvPr>
            <p:cNvSpPr/>
            <p:nvPr/>
          </p:nvSpPr>
          <p:spPr>
            <a:xfrm flipV="1">
              <a:off x="3702654" y="4055516"/>
              <a:ext cx="213069" cy="68008"/>
            </a:xfrm>
            <a:custGeom>
              <a:avLst/>
              <a:gdLst>
                <a:gd name="connsiteX0" fmla="*/ 211745 w 213069"/>
                <a:gd name="connsiteY0" fmla="*/ -2918 h 68008"/>
                <a:gd name="connsiteX1" fmla="*/ 5510 w 213069"/>
                <a:gd name="connsiteY1" fmla="*/ 47725 h 68008"/>
                <a:gd name="connsiteX2" fmla="*/ -1325 w 213069"/>
                <a:gd name="connsiteY2" fmla="*/ 65091 h 68008"/>
                <a:gd name="connsiteX3" fmla="*/ 204910 w 213069"/>
                <a:gd name="connsiteY3" fmla="*/ 14448 h 68008"/>
                <a:gd name="connsiteX4" fmla="*/ 207165 w 213069"/>
                <a:gd name="connsiteY4" fmla="*/ 8726 h 68008"/>
                <a:gd name="connsiteX5" fmla="*/ 211745 w 213069"/>
                <a:gd name="connsiteY5" fmla="*/ -2918 h 6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69" h="68008">
                  <a:moveTo>
                    <a:pt x="211745" y="-2918"/>
                  </a:moveTo>
                  <a:lnTo>
                    <a:pt x="5510" y="47725"/>
                  </a:lnTo>
                  <a:lnTo>
                    <a:pt x="-1325" y="65091"/>
                  </a:lnTo>
                  <a:lnTo>
                    <a:pt x="204910" y="14448"/>
                  </a:lnTo>
                  <a:lnTo>
                    <a:pt x="207165" y="8726"/>
                  </a:lnTo>
                  <a:lnTo>
                    <a:pt x="211745" y="-2918"/>
                  </a:lnTo>
                </a:path>
              </a:pathLst>
            </a:custGeom>
            <a:solidFill>
              <a:srgbClr val="34313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5" name="Forma Livre: Forma 3064">
              <a:extLst>
                <a:ext uri="{FF2B5EF4-FFF2-40B4-BE49-F238E27FC236}">
                  <a16:creationId xmlns:a16="http://schemas.microsoft.com/office/drawing/2014/main" id="{9A9C497E-ED5F-40B2-8C0B-C5E2F6181B63}"/>
                </a:ext>
              </a:extLst>
            </p:cNvPr>
            <p:cNvSpPr/>
            <p:nvPr/>
          </p:nvSpPr>
          <p:spPr>
            <a:xfrm flipV="1">
              <a:off x="3680502" y="3904115"/>
              <a:ext cx="98260" cy="76192"/>
            </a:xfrm>
            <a:custGeom>
              <a:avLst/>
              <a:gdLst>
                <a:gd name="connsiteX0" fmla="*/ 97025 w 98260"/>
                <a:gd name="connsiteY0" fmla="*/ -3137 h 76192"/>
                <a:gd name="connsiteX1" fmla="*/ 549 w 98260"/>
                <a:gd name="connsiteY1" fmla="*/ 20554 h 76192"/>
                <a:gd name="connsiteX2" fmla="*/ 24521 w 98260"/>
                <a:gd name="connsiteY2" fmla="*/ 70221 h 76192"/>
                <a:gd name="connsiteX3" fmla="*/ 39380 w 98260"/>
                <a:gd name="connsiteY3" fmla="*/ 73056 h 76192"/>
                <a:gd name="connsiteX4" fmla="*/ 77191 w 98260"/>
                <a:gd name="connsiteY4" fmla="*/ 47292 h 76192"/>
                <a:gd name="connsiteX5" fmla="*/ 97025 w 98260"/>
                <a:gd name="connsiteY5" fmla="*/ -3137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60" h="76192">
                  <a:moveTo>
                    <a:pt x="97025" y="-3137"/>
                  </a:moveTo>
                  <a:lnTo>
                    <a:pt x="549" y="20554"/>
                  </a:lnTo>
                  <a:cubicBezTo>
                    <a:pt x="-5616" y="40640"/>
                    <a:pt x="4641" y="62403"/>
                    <a:pt x="24521" y="70221"/>
                  </a:cubicBezTo>
                  <a:cubicBezTo>
                    <a:pt x="29406" y="72141"/>
                    <a:pt x="34435" y="73056"/>
                    <a:pt x="39380" y="73056"/>
                  </a:cubicBezTo>
                  <a:cubicBezTo>
                    <a:pt x="55588" y="73056"/>
                    <a:pt x="70896" y="63287"/>
                    <a:pt x="77191" y="47292"/>
                  </a:cubicBezTo>
                  <a:lnTo>
                    <a:pt x="97025" y="-3137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6" name="Forma Livre: Forma 3065">
              <a:extLst>
                <a:ext uri="{FF2B5EF4-FFF2-40B4-BE49-F238E27FC236}">
                  <a16:creationId xmlns:a16="http://schemas.microsoft.com/office/drawing/2014/main" id="{2F949F24-65B0-42C0-B581-9BB7ECE00BE1}"/>
                </a:ext>
              </a:extLst>
            </p:cNvPr>
            <p:cNvSpPr/>
            <p:nvPr/>
          </p:nvSpPr>
          <p:spPr>
            <a:xfrm flipV="1">
              <a:off x="3682286" y="3956617"/>
              <a:ext cx="192290" cy="62910"/>
            </a:xfrm>
            <a:custGeom>
              <a:avLst/>
              <a:gdLst>
                <a:gd name="connsiteX0" fmla="*/ 191000 w 192290"/>
                <a:gd name="connsiteY0" fmla="*/ -3068 h 62910"/>
                <a:gd name="connsiteX1" fmla="*/ 157846 w 192290"/>
                <a:gd name="connsiteY1" fmla="*/ 5077 h 62910"/>
                <a:gd name="connsiteX2" fmla="*/ 162730 w 192290"/>
                <a:gd name="connsiteY2" fmla="*/ 6997 h 62910"/>
                <a:gd name="connsiteX3" fmla="*/ 171028 w 192290"/>
                <a:gd name="connsiteY3" fmla="*/ 8575 h 62910"/>
                <a:gd name="connsiteX4" fmla="*/ 191000 w 192290"/>
                <a:gd name="connsiteY4" fmla="*/ -3068 h 62910"/>
                <a:gd name="connsiteX5" fmla="*/ 121285 w 192290"/>
                <a:gd name="connsiteY5" fmla="*/ 14054 h 62910"/>
                <a:gd name="connsiteX6" fmla="*/ 5400 w 192290"/>
                <a:gd name="connsiteY6" fmla="*/ 42514 h 62910"/>
                <a:gd name="connsiteX7" fmla="*/ -246 w 192290"/>
                <a:gd name="connsiteY7" fmla="*/ 56847 h 62910"/>
                <a:gd name="connsiteX8" fmla="*/ -1290 w 192290"/>
                <a:gd name="connsiteY8" fmla="*/ 59842 h 62910"/>
                <a:gd name="connsiteX9" fmla="*/ 95186 w 192290"/>
                <a:gd name="connsiteY9" fmla="*/ 36152 h 62910"/>
                <a:gd name="connsiteX10" fmla="*/ 98890 w 192290"/>
                <a:gd name="connsiteY10" fmla="*/ 26741 h 62910"/>
                <a:gd name="connsiteX11" fmla="*/ 121285 w 192290"/>
                <a:gd name="connsiteY11" fmla="*/ 14054 h 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290" h="62910">
                  <a:moveTo>
                    <a:pt x="191000" y="-3068"/>
                  </a:moveTo>
                  <a:lnTo>
                    <a:pt x="157846" y="5077"/>
                  </a:lnTo>
                  <a:lnTo>
                    <a:pt x="162730" y="6997"/>
                  </a:lnTo>
                  <a:cubicBezTo>
                    <a:pt x="165450" y="8064"/>
                    <a:pt x="168262" y="8575"/>
                    <a:pt x="171028" y="8575"/>
                  </a:cubicBezTo>
                  <a:cubicBezTo>
                    <a:pt x="179151" y="8575"/>
                    <a:pt x="186908" y="4216"/>
                    <a:pt x="191000" y="-3068"/>
                  </a:cubicBezTo>
                  <a:moveTo>
                    <a:pt x="121285" y="14054"/>
                  </a:moveTo>
                  <a:lnTo>
                    <a:pt x="5400" y="42514"/>
                  </a:lnTo>
                  <a:lnTo>
                    <a:pt x="-246" y="56847"/>
                  </a:lnTo>
                  <a:cubicBezTo>
                    <a:pt x="-635" y="57838"/>
                    <a:pt x="-985" y="58836"/>
                    <a:pt x="-1290" y="59842"/>
                  </a:cubicBezTo>
                  <a:lnTo>
                    <a:pt x="95186" y="36152"/>
                  </a:lnTo>
                  <a:lnTo>
                    <a:pt x="98890" y="26741"/>
                  </a:lnTo>
                  <a:cubicBezTo>
                    <a:pt x="107729" y="25926"/>
                    <a:pt x="116012" y="21392"/>
                    <a:pt x="121285" y="14054"/>
                  </a:cubicBezTo>
                </a:path>
              </a:pathLst>
            </a:custGeom>
            <a:solidFill>
              <a:srgbClr val="34313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7" name="Forma Livre: Forma 3066">
              <a:extLst>
                <a:ext uri="{FF2B5EF4-FFF2-40B4-BE49-F238E27FC236}">
                  <a16:creationId xmlns:a16="http://schemas.microsoft.com/office/drawing/2014/main" id="{A35BAB62-A0FE-4876-86BB-6ECDBBD81951}"/>
                </a:ext>
              </a:extLst>
            </p:cNvPr>
            <p:cNvSpPr/>
            <p:nvPr/>
          </p:nvSpPr>
          <p:spPr>
            <a:xfrm flipV="1">
              <a:off x="3718336" y="4095384"/>
              <a:ext cx="214411" cy="71429"/>
            </a:xfrm>
            <a:custGeom>
              <a:avLst/>
              <a:gdLst>
                <a:gd name="connsiteX0" fmla="*/ 213067 w 214411"/>
                <a:gd name="connsiteY0" fmla="*/ -2856 h 71429"/>
                <a:gd name="connsiteX1" fmla="*/ 6833 w 214411"/>
                <a:gd name="connsiteY1" fmla="*/ 47787 h 71429"/>
                <a:gd name="connsiteX2" fmla="*/ -1344 w 214411"/>
                <a:gd name="connsiteY2" fmla="*/ 68574 h 71429"/>
                <a:gd name="connsiteX3" fmla="*/ 204891 w 214411"/>
                <a:gd name="connsiteY3" fmla="*/ 17932 h 71429"/>
                <a:gd name="connsiteX4" fmla="*/ 205600 w 214411"/>
                <a:gd name="connsiteY4" fmla="*/ 16133 h 71429"/>
                <a:gd name="connsiteX5" fmla="*/ 213067 w 214411"/>
                <a:gd name="connsiteY5" fmla="*/ -2856 h 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411" h="71429">
                  <a:moveTo>
                    <a:pt x="213067" y="-2856"/>
                  </a:moveTo>
                  <a:lnTo>
                    <a:pt x="6833" y="47787"/>
                  </a:lnTo>
                  <a:lnTo>
                    <a:pt x="-1344" y="68574"/>
                  </a:lnTo>
                  <a:lnTo>
                    <a:pt x="204891" y="17932"/>
                  </a:lnTo>
                  <a:lnTo>
                    <a:pt x="205600" y="16133"/>
                  </a:lnTo>
                  <a:lnTo>
                    <a:pt x="213067" y="-2856"/>
                  </a:lnTo>
                </a:path>
              </a:pathLst>
            </a:custGeom>
            <a:solidFill>
              <a:srgbClr val="78779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8" name="Forma Livre: Forma 3067">
              <a:extLst>
                <a:ext uri="{FF2B5EF4-FFF2-40B4-BE49-F238E27FC236}">
                  <a16:creationId xmlns:a16="http://schemas.microsoft.com/office/drawing/2014/main" id="{890EFEEF-C18C-472A-8C75-5341A103C088}"/>
                </a:ext>
              </a:extLst>
            </p:cNvPr>
            <p:cNvSpPr/>
            <p:nvPr/>
          </p:nvSpPr>
          <p:spPr>
            <a:xfrm flipV="1">
              <a:off x="3681432" y="4003990"/>
              <a:ext cx="68556" cy="174284"/>
            </a:xfrm>
            <a:custGeom>
              <a:avLst/>
              <a:gdLst>
                <a:gd name="connsiteX0" fmla="*/ 67338 w 68556"/>
                <a:gd name="connsiteY0" fmla="*/ -2915 h 174284"/>
                <a:gd name="connsiteX1" fmla="*/ -1219 w 68556"/>
                <a:gd name="connsiteY1" fmla="*/ 171369 h 174284"/>
                <a:gd name="connsiteX2" fmla="*/ 67338 w 68556"/>
                <a:gd name="connsiteY2" fmla="*/ -2915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56" h="174284">
                  <a:moveTo>
                    <a:pt x="67338" y="-2915"/>
                  </a:moveTo>
                  <a:lnTo>
                    <a:pt x="-1219" y="171369"/>
                  </a:lnTo>
                  <a:lnTo>
                    <a:pt x="67338" y="-2915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9" name="Forma Livre: Forma 3068">
              <a:extLst>
                <a:ext uri="{FF2B5EF4-FFF2-40B4-BE49-F238E27FC236}">
                  <a16:creationId xmlns:a16="http://schemas.microsoft.com/office/drawing/2014/main" id="{476B94DC-69FC-4A6B-AF6C-80E98FDD9854}"/>
                </a:ext>
              </a:extLst>
            </p:cNvPr>
            <p:cNvSpPr/>
            <p:nvPr/>
          </p:nvSpPr>
          <p:spPr>
            <a:xfrm flipV="1">
              <a:off x="3681432" y="4003990"/>
              <a:ext cx="68556" cy="174284"/>
            </a:xfrm>
            <a:custGeom>
              <a:avLst/>
              <a:gdLst>
                <a:gd name="connsiteX0" fmla="*/ 67338 w 68556"/>
                <a:gd name="connsiteY0" fmla="*/ -2915 h 174284"/>
                <a:gd name="connsiteX1" fmla="*/ -1219 w 68556"/>
                <a:gd name="connsiteY1" fmla="*/ 171369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56" h="174284">
                  <a:moveTo>
                    <a:pt x="67338" y="-2915"/>
                  </a:moveTo>
                  <a:lnTo>
                    <a:pt x="-1219" y="171369"/>
                  </a:lnTo>
                  <a:close/>
                </a:path>
              </a:pathLst>
            </a:custGeom>
            <a:noFill/>
            <a:ln w="57932" cap="rnd">
              <a:solidFill>
                <a:srgbClr val="423B3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0" name="Forma Livre: Forma 3069">
              <a:extLst>
                <a:ext uri="{FF2B5EF4-FFF2-40B4-BE49-F238E27FC236}">
                  <a16:creationId xmlns:a16="http://schemas.microsoft.com/office/drawing/2014/main" id="{08837647-97AE-4FCB-B0BE-E51C3DE7E747}"/>
                </a:ext>
              </a:extLst>
            </p:cNvPr>
            <p:cNvSpPr/>
            <p:nvPr/>
          </p:nvSpPr>
          <p:spPr>
            <a:xfrm flipV="1">
              <a:off x="3750294" y="4065190"/>
              <a:ext cx="138812" cy="190724"/>
            </a:xfrm>
            <a:custGeom>
              <a:avLst/>
              <a:gdLst>
                <a:gd name="connsiteX0" fmla="*/ 8988 w 138812"/>
                <a:gd name="connsiteY0" fmla="*/ 166298 h 190724"/>
                <a:gd name="connsiteX1" fmla="*/ 61078 w 138812"/>
                <a:gd name="connsiteY1" fmla="*/ 186788 h 190724"/>
                <a:gd name="connsiteX2" fmla="*/ 82201 w 138812"/>
                <a:gd name="connsiteY2" fmla="*/ 177591 h 190724"/>
                <a:gd name="connsiteX3" fmla="*/ 136348 w 138812"/>
                <a:gd name="connsiteY3" fmla="*/ 39928 h 190724"/>
                <a:gd name="connsiteX4" fmla="*/ 127151 w 138812"/>
                <a:gd name="connsiteY4" fmla="*/ 18806 h 190724"/>
                <a:gd name="connsiteX5" fmla="*/ 75061 w 138812"/>
                <a:gd name="connsiteY5" fmla="*/ -1684 h 190724"/>
                <a:gd name="connsiteX6" fmla="*/ 53931 w 138812"/>
                <a:gd name="connsiteY6" fmla="*/ 7513 h 190724"/>
                <a:gd name="connsiteX7" fmla="*/ -209 w 138812"/>
                <a:gd name="connsiteY7" fmla="*/ 145168 h 190724"/>
                <a:gd name="connsiteX8" fmla="*/ 8988 w 138812"/>
                <a:gd name="connsiteY8" fmla="*/ 166298 h 19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12" h="190724">
                  <a:moveTo>
                    <a:pt x="8988" y="166298"/>
                  </a:moveTo>
                  <a:lnTo>
                    <a:pt x="61078" y="186788"/>
                  </a:lnTo>
                  <a:cubicBezTo>
                    <a:pt x="69414" y="190065"/>
                    <a:pt x="78924" y="185935"/>
                    <a:pt x="82201" y="177591"/>
                  </a:cubicBezTo>
                  <a:lnTo>
                    <a:pt x="136348" y="39928"/>
                  </a:lnTo>
                  <a:cubicBezTo>
                    <a:pt x="139632" y="31592"/>
                    <a:pt x="135495" y="22090"/>
                    <a:pt x="127151" y="18806"/>
                  </a:cubicBezTo>
                  <a:lnTo>
                    <a:pt x="75061" y="-1684"/>
                  </a:lnTo>
                  <a:cubicBezTo>
                    <a:pt x="66724" y="-4969"/>
                    <a:pt x="57215" y="-831"/>
                    <a:pt x="53931" y="7513"/>
                  </a:cubicBezTo>
                  <a:lnTo>
                    <a:pt x="-209" y="145168"/>
                  </a:lnTo>
                  <a:cubicBezTo>
                    <a:pt x="-3494" y="153512"/>
                    <a:pt x="644" y="163014"/>
                    <a:pt x="8988" y="166298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1" name="Forma Livre: Forma 3070">
              <a:extLst>
                <a:ext uri="{FF2B5EF4-FFF2-40B4-BE49-F238E27FC236}">
                  <a16:creationId xmlns:a16="http://schemas.microsoft.com/office/drawing/2014/main" id="{FBBEFBC4-E8F1-4391-81BF-DCC0D37C3119}"/>
                </a:ext>
              </a:extLst>
            </p:cNvPr>
            <p:cNvSpPr/>
            <p:nvPr/>
          </p:nvSpPr>
          <p:spPr>
            <a:xfrm flipV="1">
              <a:off x="3842317" y="4165035"/>
              <a:ext cx="172492" cy="386062"/>
            </a:xfrm>
            <a:custGeom>
              <a:avLst/>
              <a:gdLst>
                <a:gd name="connsiteX0" fmla="*/ 2368 w 172492"/>
                <a:gd name="connsiteY0" fmla="*/ 376606 h 386062"/>
                <a:gd name="connsiteX1" fmla="*/ 18934 w 172492"/>
                <a:gd name="connsiteY1" fmla="*/ 383129 h 386062"/>
                <a:gd name="connsiteX2" fmla="*/ 26775 w 172492"/>
                <a:gd name="connsiteY2" fmla="*/ 379708 h 386062"/>
                <a:gd name="connsiteX3" fmla="*/ 170617 w 172492"/>
                <a:gd name="connsiteY3" fmla="*/ 14055 h 386062"/>
                <a:gd name="connsiteX4" fmla="*/ 167196 w 172492"/>
                <a:gd name="connsiteY4" fmla="*/ 6214 h 386062"/>
                <a:gd name="connsiteX5" fmla="*/ 145006 w 172492"/>
                <a:gd name="connsiteY5" fmla="*/ -2518 h 386062"/>
                <a:gd name="connsiteX6" fmla="*/ -1046 w 172492"/>
                <a:gd name="connsiteY6" fmla="*/ 368765 h 386062"/>
                <a:gd name="connsiteX7" fmla="*/ 2368 w 172492"/>
                <a:gd name="connsiteY7" fmla="*/ 376606 h 3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92" h="386062">
                  <a:moveTo>
                    <a:pt x="2368" y="376606"/>
                  </a:moveTo>
                  <a:lnTo>
                    <a:pt x="18934" y="383129"/>
                  </a:lnTo>
                  <a:cubicBezTo>
                    <a:pt x="22035" y="384341"/>
                    <a:pt x="25563" y="382809"/>
                    <a:pt x="26775" y="379708"/>
                  </a:cubicBezTo>
                  <a:lnTo>
                    <a:pt x="170617" y="14055"/>
                  </a:lnTo>
                  <a:cubicBezTo>
                    <a:pt x="171829" y="10962"/>
                    <a:pt x="170297" y="7426"/>
                    <a:pt x="167196" y="6214"/>
                  </a:cubicBezTo>
                  <a:lnTo>
                    <a:pt x="145006" y="-2518"/>
                  </a:lnTo>
                  <a:lnTo>
                    <a:pt x="-1046" y="368765"/>
                  </a:lnTo>
                  <a:cubicBezTo>
                    <a:pt x="-2257" y="371867"/>
                    <a:pt x="-726" y="375387"/>
                    <a:pt x="2368" y="376606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2" name="Forma Livre: Forma 3071">
              <a:extLst>
                <a:ext uri="{FF2B5EF4-FFF2-40B4-BE49-F238E27FC236}">
                  <a16:creationId xmlns:a16="http://schemas.microsoft.com/office/drawing/2014/main" id="{F8329A30-3D54-4F89-B796-F5D6EEFDAC75}"/>
                </a:ext>
              </a:extLst>
            </p:cNvPr>
            <p:cNvSpPr/>
            <p:nvPr/>
          </p:nvSpPr>
          <p:spPr>
            <a:xfrm flipV="1">
              <a:off x="3965624" y="4507577"/>
              <a:ext cx="40109" cy="45839"/>
            </a:xfrm>
            <a:custGeom>
              <a:avLst/>
              <a:gdLst>
                <a:gd name="connsiteX0" fmla="*/ 1791 w 40109"/>
                <a:gd name="connsiteY0" fmla="*/ 35894 h 45839"/>
                <a:gd name="connsiteX1" fmla="*/ 20400 w 40109"/>
                <a:gd name="connsiteY1" fmla="*/ 43217 h 45839"/>
                <a:gd name="connsiteX2" fmla="*/ 27181 w 40109"/>
                <a:gd name="connsiteY2" fmla="*/ 40268 h 45839"/>
                <a:gd name="connsiteX3" fmla="*/ 38223 w 40109"/>
                <a:gd name="connsiteY3" fmla="*/ 12204 h 45839"/>
                <a:gd name="connsiteX4" fmla="*/ 35266 w 40109"/>
                <a:gd name="connsiteY4" fmla="*/ 5422 h 45839"/>
                <a:gd name="connsiteX5" fmla="*/ 16658 w 40109"/>
                <a:gd name="connsiteY5" fmla="*/ -1901 h 45839"/>
                <a:gd name="connsiteX6" fmla="*/ 9876 w 40109"/>
                <a:gd name="connsiteY6" fmla="*/ 1056 h 45839"/>
                <a:gd name="connsiteX7" fmla="*/ -1165 w 40109"/>
                <a:gd name="connsiteY7" fmla="*/ 29112 h 45839"/>
                <a:gd name="connsiteX8" fmla="*/ 1791 w 40109"/>
                <a:gd name="connsiteY8" fmla="*/ 35894 h 4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9" h="45839">
                  <a:moveTo>
                    <a:pt x="1791" y="35894"/>
                  </a:moveTo>
                  <a:lnTo>
                    <a:pt x="20400" y="43217"/>
                  </a:lnTo>
                  <a:cubicBezTo>
                    <a:pt x="23082" y="44268"/>
                    <a:pt x="26130" y="42943"/>
                    <a:pt x="27181" y="40268"/>
                  </a:cubicBezTo>
                  <a:lnTo>
                    <a:pt x="38223" y="12204"/>
                  </a:lnTo>
                  <a:cubicBezTo>
                    <a:pt x="39274" y="9529"/>
                    <a:pt x="37948" y="6473"/>
                    <a:pt x="35266" y="5422"/>
                  </a:cubicBezTo>
                  <a:lnTo>
                    <a:pt x="16658" y="-1901"/>
                  </a:lnTo>
                  <a:cubicBezTo>
                    <a:pt x="13976" y="-2953"/>
                    <a:pt x="10928" y="-1627"/>
                    <a:pt x="9876" y="1056"/>
                  </a:cubicBezTo>
                  <a:lnTo>
                    <a:pt x="-1165" y="29112"/>
                  </a:lnTo>
                  <a:cubicBezTo>
                    <a:pt x="-2217" y="31795"/>
                    <a:pt x="-891" y="34843"/>
                    <a:pt x="1791" y="35894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3" name="Forma Livre: Forma 3072">
              <a:extLst>
                <a:ext uri="{FF2B5EF4-FFF2-40B4-BE49-F238E27FC236}">
                  <a16:creationId xmlns:a16="http://schemas.microsoft.com/office/drawing/2014/main" id="{60D84432-39DF-4C8A-94B9-15589E269A98}"/>
                </a:ext>
              </a:extLst>
            </p:cNvPr>
            <p:cNvSpPr/>
            <p:nvPr/>
          </p:nvSpPr>
          <p:spPr>
            <a:xfrm flipV="1">
              <a:off x="3656535" y="4046081"/>
              <a:ext cx="630455" cy="1391977"/>
            </a:xfrm>
            <a:custGeom>
              <a:avLst/>
              <a:gdLst>
                <a:gd name="connsiteX0" fmla="*/ 12429 w 630455"/>
                <a:gd name="connsiteY0" fmla="*/ 1362344 h 1391977"/>
                <a:gd name="connsiteX1" fmla="*/ 78952 w 630455"/>
                <a:gd name="connsiteY1" fmla="*/ 1388511 h 1391977"/>
                <a:gd name="connsiteX2" fmla="*/ 107473 w 630455"/>
                <a:gd name="connsiteY2" fmla="*/ 1376091 h 1391977"/>
                <a:gd name="connsiteX3" fmla="*/ 627423 w 630455"/>
                <a:gd name="connsiteY3" fmla="*/ 54268 h 1391977"/>
                <a:gd name="connsiteX4" fmla="*/ 615010 w 630455"/>
                <a:gd name="connsiteY4" fmla="*/ 25739 h 1391977"/>
                <a:gd name="connsiteX5" fmla="*/ 548487 w 630455"/>
                <a:gd name="connsiteY5" fmla="*/ -428 h 1391977"/>
                <a:gd name="connsiteX6" fmla="*/ 519958 w 630455"/>
                <a:gd name="connsiteY6" fmla="*/ 11992 h 1391977"/>
                <a:gd name="connsiteX7" fmla="*/ 9 w 630455"/>
                <a:gd name="connsiteY7" fmla="*/ 1333823 h 1391977"/>
                <a:gd name="connsiteX8" fmla="*/ 12429 w 630455"/>
                <a:gd name="connsiteY8" fmla="*/ 1362344 h 139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455" h="1391977">
                  <a:moveTo>
                    <a:pt x="12429" y="1362344"/>
                  </a:moveTo>
                  <a:lnTo>
                    <a:pt x="78952" y="1388511"/>
                  </a:lnTo>
                  <a:cubicBezTo>
                    <a:pt x="90206" y="1392939"/>
                    <a:pt x="103046" y="1387353"/>
                    <a:pt x="107473" y="1376091"/>
                  </a:cubicBezTo>
                  <a:lnTo>
                    <a:pt x="627423" y="54268"/>
                  </a:lnTo>
                  <a:cubicBezTo>
                    <a:pt x="631858" y="43006"/>
                    <a:pt x="626272" y="30174"/>
                    <a:pt x="615010" y="25739"/>
                  </a:cubicBezTo>
                  <a:lnTo>
                    <a:pt x="548487" y="-428"/>
                  </a:lnTo>
                  <a:cubicBezTo>
                    <a:pt x="537225" y="-4856"/>
                    <a:pt x="524393" y="730"/>
                    <a:pt x="519958" y="11992"/>
                  </a:cubicBezTo>
                  <a:lnTo>
                    <a:pt x="9" y="1333823"/>
                  </a:lnTo>
                  <a:cubicBezTo>
                    <a:pt x="-4418" y="1345077"/>
                    <a:pt x="1167" y="1357910"/>
                    <a:pt x="12429" y="1362344"/>
                  </a:cubicBezTo>
                </a:path>
              </a:pathLst>
            </a:custGeom>
            <a:solidFill>
              <a:srgbClr val="5BC8C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4" name="Forma Livre: Forma 3073">
              <a:extLst>
                <a:ext uri="{FF2B5EF4-FFF2-40B4-BE49-F238E27FC236}">
                  <a16:creationId xmlns:a16="http://schemas.microsoft.com/office/drawing/2014/main" id="{67162F70-0269-429F-BDEA-BA91F926C365}"/>
                </a:ext>
              </a:extLst>
            </p:cNvPr>
            <p:cNvSpPr/>
            <p:nvPr/>
          </p:nvSpPr>
          <p:spPr>
            <a:xfrm flipV="1">
              <a:off x="3712080" y="4131053"/>
              <a:ext cx="475974" cy="1223044"/>
            </a:xfrm>
            <a:custGeom>
              <a:avLst/>
              <a:gdLst>
                <a:gd name="connsiteX0" fmla="*/ -1485 w 475974"/>
                <a:gd name="connsiteY0" fmla="*/ 1221099 h 1223044"/>
                <a:gd name="connsiteX1" fmla="*/ 474489 w 475974"/>
                <a:gd name="connsiteY1" fmla="*/ -1946 h 122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974" h="1223044">
                  <a:moveTo>
                    <a:pt x="-1485" y="1221099"/>
                  </a:moveTo>
                  <a:lnTo>
                    <a:pt x="474489" y="-1946"/>
                  </a:lnTo>
                </a:path>
              </a:pathLst>
            </a:custGeom>
            <a:noFill/>
            <a:ln w="19533" cap="rnd">
              <a:solidFill>
                <a:srgbClr val="9ADE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5" name="Forma Livre: Forma 3074">
              <a:extLst>
                <a:ext uri="{FF2B5EF4-FFF2-40B4-BE49-F238E27FC236}">
                  <a16:creationId xmlns:a16="http://schemas.microsoft.com/office/drawing/2014/main" id="{B5FE082D-A232-45BB-9CAD-64233ADF53C7}"/>
                </a:ext>
              </a:extLst>
            </p:cNvPr>
            <p:cNvSpPr/>
            <p:nvPr/>
          </p:nvSpPr>
          <p:spPr>
            <a:xfrm flipV="1">
              <a:off x="3658275" y="4001255"/>
              <a:ext cx="21259" cy="54040"/>
            </a:xfrm>
            <a:custGeom>
              <a:avLst/>
              <a:gdLst>
                <a:gd name="connsiteX0" fmla="*/ 20094 w 21259"/>
                <a:gd name="connsiteY0" fmla="*/ -3009 h 54040"/>
                <a:gd name="connsiteX1" fmla="*/ -1166 w 21259"/>
                <a:gd name="connsiteY1" fmla="*/ 51032 h 5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9" h="54040">
                  <a:moveTo>
                    <a:pt x="20094" y="-3009"/>
                  </a:moveTo>
                  <a:lnTo>
                    <a:pt x="-1166" y="51032"/>
                  </a:lnTo>
                </a:path>
              </a:pathLst>
            </a:custGeom>
            <a:noFill/>
            <a:ln w="18409" cap="rnd">
              <a:solidFill>
                <a:srgbClr val="55576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6" name="Forma Livre: Forma 3075">
              <a:extLst>
                <a:ext uri="{FF2B5EF4-FFF2-40B4-BE49-F238E27FC236}">
                  <a16:creationId xmlns:a16="http://schemas.microsoft.com/office/drawing/2014/main" id="{0CF12553-6AC4-4189-98C8-84CA9F833538}"/>
                </a:ext>
              </a:extLst>
            </p:cNvPr>
            <p:cNvSpPr/>
            <p:nvPr/>
          </p:nvSpPr>
          <p:spPr>
            <a:xfrm flipV="1">
              <a:off x="4165377" y="5349732"/>
              <a:ext cx="118989" cy="85699"/>
            </a:xfrm>
            <a:custGeom>
              <a:avLst/>
              <a:gdLst>
                <a:gd name="connsiteX0" fmla="*/ 97643 w 118989"/>
                <a:gd name="connsiteY0" fmla="*/ 20841 h 85699"/>
                <a:gd name="connsiteX1" fmla="*/ 47587 w 118989"/>
                <a:gd name="connsiteY1" fmla="*/ 1151 h 85699"/>
                <a:gd name="connsiteX2" fmla="*/ 7590 w 118989"/>
                <a:gd name="connsiteY2" fmla="*/ 18563 h 85699"/>
                <a:gd name="connsiteX3" fmla="*/ -1798 w 118989"/>
                <a:gd name="connsiteY3" fmla="*/ 42444 h 85699"/>
                <a:gd name="connsiteX4" fmla="*/ 12276 w 118989"/>
                <a:gd name="connsiteY4" fmla="*/ 36317 h 85699"/>
                <a:gd name="connsiteX5" fmla="*/ 99540 w 118989"/>
                <a:gd name="connsiteY5" fmla="*/ 70638 h 85699"/>
                <a:gd name="connsiteX6" fmla="*/ 105667 w 118989"/>
                <a:gd name="connsiteY6" fmla="*/ 84720 h 85699"/>
                <a:gd name="connsiteX7" fmla="*/ 115062 w 118989"/>
                <a:gd name="connsiteY7" fmla="*/ 60839 h 85699"/>
                <a:gd name="connsiteX8" fmla="*/ 97643 w 118989"/>
                <a:gd name="connsiteY8" fmla="*/ 20841 h 8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989" h="85699">
                  <a:moveTo>
                    <a:pt x="97643" y="20841"/>
                  </a:moveTo>
                  <a:lnTo>
                    <a:pt x="47587" y="1151"/>
                  </a:lnTo>
                  <a:cubicBezTo>
                    <a:pt x="31799" y="-5059"/>
                    <a:pt x="13808" y="2774"/>
                    <a:pt x="7590" y="18563"/>
                  </a:cubicBezTo>
                  <a:lnTo>
                    <a:pt x="-1798" y="42444"/>
                  </a:lnTo>
                  <a:cubicBezTo>
                    <a:pt x="389" y="36881"/>
                    <a:pt x="6721" y="34130"/>
                    <a:pt x="12276" y="36317"/>
                  </a:cubicBezTo>
                  <a:lnTo>
                    <a:pt x="99540" y="70638"/>
                  </a:lnTo>
                  <a:cubicBezTo>
                    <a:pt x="105095" y="72832"/>
                    <a:pt x="107854" y="79157"/>
                    <a:pt x="105667" y="84720"/>
                  </a:cubicBezTo>
                  <a:lnTo>
                    <a:pt x="115062" y="60839"/>
                  </a:lnTo>
                  <a:cubicBezTo>
                    <a:pt x="121272" y="45050"/>
                    <a:pt x="113432" y="27059"/>
                    <a:pt x="97643" y="20841"/>
                  </a:cubicBezTo>
                </a:path>
              </a:pathLst>
            </a:custGeom>
            <a:solidFill>
              <a:srgbClr val="42ACB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7" name="Forma Livre: Forma 3076">
              <a:extLst>
                <a:ext uri="{FF2B5EF4-FFF2-40B4-BE49-F238E27FC236}">
                  <a16:creationId xmlns:a16="http://schemas.microsoft.com/office/drawing/2014/main" id="{2C0C5FBA-33CC-4748-AF40-8F98BC8290E2}"/>
                </a:ext>
              </a:extLst>
            </p:cNvPr>
            <p:cNvSpPr/>
            <p:nvPr/>
          </p:nvSpPr>
          <p:spPr>
            <a:xfrm flipV="1">
              <a:off x="4306431" y="5592863"/>
              <a:ext cx="31493" cy="80070"/>
            </a:xfrm>
            <a:custGeom>
              <a:avLst/>
              <a:gdLst>
                <a:gd name="connsiteX0" fmla="*/ -1909 w 31493"/>
                <a:gd name="connsiteY0" fmla="*/ 79449 h 80070"/>
                <a:gd name="connsiteX1" fmla="*/ 29585 w 31493"/>
                <a:gd name="connsiteY1" fmla="*/ -622 h 8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93" h="80070">
                  <a:moveTo>
                    <a:pt x="-1909" y="79449"/>
                  </a:moveTo>
                  <a:lnTo>
                    <a:pt x="29585" y="-622"/>
                  </a:lnTo>
                </a:path>
              </a:pathLst>
            </a:custGeom>
            <a:noFill/>
            <a:ln w="18409" cap="rnd">
              <a:solidFill>
                <a:srgbClr val="423B3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8" name="Forma Livre: Forma 3077">
              <a:extLst>
                <a:ext uri="{FF2B5EF4-FFF2-40B4-BE49-F238E27FC236}">
                  <a16:creationId xmlns:a16="http://schemas.microsoft.com/office/drawing/2014/main" id="{E66BE615-BFE3-4727-8499-7B8A6460B497}"/>
                </a:ext>
              </a:extLst>
            </p:cNvPr>
            <p:cNvSpPr/>
            <p:nvPr/>
          </p:nvSpPr>
          <p:spPr>
            <a:xfrm flipV="1">
              <a:off x="4181534" y="5383799"/>
              <a:ext cx="153260" cy="254614"/>
            </a:xfrm>
            <a:custGeom>
              <a:avLst/>
              <a:gdLst>
                <a:gd name="connsiteX0" fmla="*/ 6711 w 153260"/>
                <a:gd name="connsiteY0" fmla="*/ 220319 h 254614"/>
                <a:gd name="connsiteX1" fmla="*/ 88603 w 153260"/>
                <a:gd name="connsiteY1" fmla="*/ 252536 h 254614"/>
                <a:gd name="connsiteX2" fmla="*/ 119144 w 153260"/>
                <a:gd name="connsiteY2" fmla="*/ 188993 h 254614"/>
                <a:gd name="connsiteX3" fmla="*/ 151331 w 153260"/>
                <a:gd name="connsiteY3" fmla="*/ 13856 h 254614"/>
                <a:gd name="connsiteX4" fmla="*/ 146972 w 153260"/>
                <a:gd name="connsiteY4" fmla="*/ 5329 h 254614"/>
                <a:gd name="connsiteX5" fmla="*/ 132410 w 153260"/>
                <a:gd name="connsiteY5" fmla="*/ -394 h 254614"/>
                <a:gd name="connsiteX6" fmla="*/ 123411 w 153260"/>
                <a:gd name="connsiteY6" fmla="*/ 2868 h 254614"/>
                <a:gd name="connsiteX7" fmla="*/ 27651 w 153260"/>
                <a:gd name="connsiteY7" fmla="*/ 153004 h 254614"/>
                <a:gd name="connsiteX8" fmla="*/ 6711 w 153260"/>
                <a:gd name="connsiteY8" fmla="*/ 220319 h 2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0" h="254614">
                  <a:moveTo>
                    <a:pt x="6711" y="220319"/>
                  </a:moveTo>
                  <a:lnTo>
                    <a:pt x="88603" y="252536"/>
                  </a:lnTo>
                  <a:cubicBezTo>
                    <a:pt x="105062" y="259013"/>
                    <a:pt x="111379" y="241259"/>
                    <a:pt x="119144" y="188993"/>
                  </a:cubicBezTo>
                  <a:lnTo>
                    <a:pt x="151331" y="13856"/>
                  </a:lnTo>
                  <a:cubicBezTo>
                    <a:pt x="151887" y="10152"/>
                    <a:pt x="149898" y="6479"/>
                    <a:pt x="146972" y="5329"/>
                  </a:cubicBezTo>
                  <a:lnTo>
                    <a:pt x="132410" y="-394"/>
                  </a:lnTo>
                  <a:cubicBezTo>
                    <a:pt x="129484" y="-1544"/>
                    <a:pt x="125530" y="-211"/>
                    <a:pt x="123411" y="2868"/>
                  </a:cubicBezTo>
                  <a:lnTo>
                    <a:pt x="27651" y="153004"/>
                  </a:lnTo>
                  <a:cubicBezTo>
                    <a:pt x="-2273" y="196560"/>
                    <a:pt x="-9740" y="213849"/>
                    <a:pt x="6711" y="220319"/>
                  </a:cubicBezTo>
                </a:path>
              </a:pathLst>
            </a:custGeom>
            <a:solidFill>
              <a:srgbClr val="5BC8C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9" name="Forma Livre: Forma 3078">
              <a:extLst>
                <a:ext uri="{FF2B5EF4-FFF2-40B4-BE49-F238E27FC236}">
                  <a16:creationId xmlns:a16="http://schemas.microsoft.com/office/drawing/2014/main" id="{99C7EDA9-B16B-4C87-8C4D-043BADA7ADCF}"/>
                </a:ext>
              </a:extLst>
            </p:cNvPr>
            <p:cNvSpPr/>
            <p:nvPr/>
          </p:nvSpPr>
          <p:spPr>
            <a:xfrm flipV="1">
              <a:off x="4204917" y="5434657"/>
              <a:ext cx="111945" cy="184731"/>
            </a:xfrm>
            <a:custGeom>
              <a:avLst/>
              <a:gdLst>
                <a:gd name="connsiteX0" fmla="*/ -1839 w 111945"/>
                <a:gd name="connsiteY0" fmla="*/ 183952 h 184731"/>
                <a:gd name="connsiteX1" fmla="*/ 110106 w 111945"/>
                <a:gd name="connsiteY1" fmla="*/ -780 h 1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45" h="184731">
                  <a:moveTo>
                    <a:pt x="-1839" y="183952"/>
                  </a:moveTo>
                  <a:lnTo>
                    <a:pt x="110106" y="-780"/>
                  </a:lnTo>
                </a:path>
              </a:pathLst>
            </a:custGeom>
            <a:noFill/>
            <a:ln w="18409" cap="rnd">
              <a:solidFill>
                <a:srgbClr val="8AD8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56" name="Agrupar 3255">
            <a:extLst>
              <a:ext uri="{FF2B5EF4-FFF2-40B4-BE49-F238E27FC236}">
                <a16:creationId xmlns:a16="http://schemas.microsoft.com/office/drawing/2014/main" id="{0394FCA9-6DB3-46F6-8D13-9D94CC46FA3F}"/>
              </a:ext>
            </a:extLst>
          </p:cNvPr>
          <p:cNvGrpSpPr/>
          <p:nvPr/>
        </p:nvGrpSpPr>
        <p:grpSpPr>
          <a:xfrm>
            <a:off x="8831014" y="3794487"/>
            <a:ext cx="1022477" cy="1752694"/>
            <a:chOff x="7955779" y="3355271"/>
            <a:chExt cx="1022477" cy="1752694"/>
          </a:xfrm>
        </p:grpSpPr>
        <p:sp>
          <p:nvSpPr>
            <p:cNvPr id="3028" name="Forma Livre: Forma 3027">
              <a:extLst>
                <a:ext uri="{FF2B5EF4-FFF2-40B4-BE49-F238E27FC236}">
                  <a16:creationId xmlns:a16="http://schemas.microsoft.com/office/drawing/2014/main" id="{095CDC57-2464-4751-878B-C2ADEC3760B9}"/>
                </a:ext>
              </a:extLst>
            </p:cNvPr>
            <p:cNvSpPr/>
            <p:nvPr/>
          </p:nvSpPr>
          <p:spPr>
            <a:xfrm flipV="1">
              <a:off x="7955779" y="4198056"/>
              <a:ext cx="561986" cy="319536"/>
            </a:xfrm>
            <a:custGeom>
              <a:avLst/>
              <a:gdLst>
                <a:gd name="connsiteX0" fmla="*/ 17876 w 561986"/>
                <a:gd name="connsiteY0" fmla="*/ 317018 h 319536"/>
                <a:gd name="connsiteX1" fmla="*/ 31844 w 561986"/>
                <a:gd name="connsiteY1" fmla="*/ 262047 h 319536"/>
                <a:gd name="connsiteX2" fmla="*/ 506477 w 561986"/>
                <a:gd name="connsiteY2" fmla="*/ 39803 h 319536"/>
                <a:gd name="connsiteX3" fmla="*/ 555626 w 561986"/>
                <a:gd name="connsiteY3" fmla="*/ 65223 h 319536"/>
                <a:gd name="connsiteX4" fmla="*/ 536134 w 561986"/>
                <a:gd name="connsiteY4" fmla="*/ 25919 h 319536"/>
                <a:gd name="connsiteX5" fmla="*/ 531410 w 561986"/>
                <a:gd name="connsiteY5" fmla="*/ 18269 h 319536"/>
                <a:gd name="connsiteX6" fmla="*/ 535372 w 561986"/>
                <a:gd name="connsiteY6" fmla="*/ 26270 h 319536"/>
                <a:gd name="connsiteX7" fmla="*/ 485857 w 561986"/>
                <a:gd name="connsiteY7" fmla="*/ 126 h 319536"/>
                <a:gd name="connsiteX8" fmla="*/ 11239 w 561986"/>
                <a:gd name="connsiteY8" fmla="*/ 222370 h 319536"/>
                <a:gd name="connsiteX9" fmla="*/ -3452 w 561986"/>
                <a:gd name="connsiteY9" fmla="*/ 240003 h 319536"/>
                <a:gd name="connsiteX10" fmla="*/ -5189 w 561986"/>
                <a:gd name="connsiteY10" fmla="*/ 268623 h 319536"/>
                <a:gd name="connsiteX11" fmla="*/ -3056 w 561986"/>
                <a:gd name="connsiteY11" fmla="*/ 274803 h 319536"/>
                <a:gd name="connsiteX12" fmla="*/ 17876 w 561986"/>
                <a:gd name="connsiteY12" fmla="*/ 317018 h 31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1986" h="319536">
                  <a:moveTo>
                    <a:pt x="17876" y="317018"/>
                  </a:moveTo>
                  <a:cubicBezTo>
                    <a:pt x="10180" y="288931"/>
                    <a:pt x="14851" y="270605"/>
                    <a:pt x="31844" y="262047"/>
                  </a:cubicBezTo>
                  <a:lnTo>
                    <a:pt x="506477" y="39803"/>
                  </a:lnTo>
                  <a:cubicBezTo>
                    <a:pt x="524460" y="31977"/>
                    <a:pt x="540843" y="40451"/>
                    <a:pt x="555626" y="65223"/>
                  </a:cubicBezTo>
                  <a:lnTo>
                    <a:pt x="536134" y="25919"/>
                  </a:lnTo>
                  <a:cubicBezTo>
                    <a:pt x="534938" y="23489"/>
                    <a:pt x="533345" y="20928"/>
                    <a:pt x="531410" y="18269"/>
                  </a:cubicBezTo>
                  <a:lnTo>
                    <a:pt x="535372" y="26270"/>
                  </a:lnTo>
                  <a:cubicBezTo>
                    <a:pt x="521100" y="1269"/>
                    <a:pt x="504595" y="-7456"/>
                    <a:pt x="485857" y="126"/>
                  </a:cubicBezTo>
                  <a:lnTo>
                    <a:pt x="11239" y="222370"/>
                  </a:lnTo>
                  <a:cubicBezTo>
                    <a:pt x="3871" y="226416"/>
                    <a:pt x="-1029" y="232299"/>
                    <a:pt x="-3452" y="240003"/>
                  </a:cubicBezTo>
                  <a:cubicBezTo>
                    <a:pt x="-6622" y="247478"/>
                    <a:pt x="-7201" y="257011"/>
                    <a:pt x="-5189" y="268623"/>
                  </a:cubicBezTo>
                  <a:cubicBezTo>
                    <a:pt x="-4222" y="270567"/>
                    <a:pt x="-3521" y="272624"/>
                    <a:pt x="-3056" y="274803"/>
                  </a:cubicBezTo>
                  <a:lnTo>
                    <a:pt x="17876" y="317018"/>
                  </a:lnTo>
                </a:path>
              </a:pathLst>
            </a:custGeom>
            <a:solidFill>
              <a:srgbClr val="292A3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3" name="Forma Livre: Forma 3032">
              <a:extLst>
                <a:ext uri="{FF2B5EF4-FFF2-40B4-BE49-F238E27FC236}">
                  <a16:creationId xmlns:a16="http://schemas.microsoft.com/office/drawing/2014/main" id="{7652ACA7-9CD7-4C13-8DF5-32EB471BF69A}"/>
                </a:ext>
              </a:extLst>
            </p:cNvPr>
            <p:cNvSpPr/>
            <p:nvPr/>
          </p:nvSpPr>
          <p:spPr>
            <a:xfrm flipV="1">
              <a:off x="7976422" y="3355271"/>
              <a:ext cx="961721" cy="1122818"/>
            </a:xfrm>
            <a:custGeom>
              <a:avLst/>
              <a:gdLst>
                <a:gd name="connsiteX0" fmla="*/ 296516 w 961721"/>
                <a:gd name="connsiteY0" fmla="*/ 213734 h 1122818"/>
                <a:gd name="connsiteX1" fmla="*/ 269000 w 961721"/>
                <a:gd name="connsiteY1" fmla="*/ 214954 h 1122818"/>
                <a:gd name="connsiteX2" fmla="*/ 262264 w 961721"/>
                <a:gd name="connsiteY2" fmla="*/ 212729 h 1122818"/>
                <a:gd name="connsiteX3" fmla="*/ 246048 w 961721"/>
                <a:gd name="connsiteY3" fmla="*/ 197001 h 1122818"/>
                <a:gd name="connsiteX4" fmla="*/ 245538 w 961721"/>
                <a:gd name="connsiteY4" fmla="*/ 167633 h 1122818"/>
                <a:gd name="connsiteX5" fmla="*/ 263674 w 961721"/>
                <a:gd name="connsiteY5" fmla="*/ 147502 h 1122818"/>
                <a:gd name="connsiteX6" fmla="*/ 265198 w 961721"/>
                <a:gd name="connsiteY6" fmla="*/ 146785 h 1122818"/>
                <a:gd name="connsiteX7" fmla="*/ 269000 w 961721"/>
                <a:gd name="connsiteY7" fmla="*/ 145010 h 1122818"/>
                <a:gd name="connsiteX8" fmla="*/ 300310 w 961721"/>
                <a:gd name="connsiteY8" fmla="*/ 141992 h 1122818"/>
                <a:gd name="connsiteX9" fmla="*/ 324397 w 961721"/>
                <a:gd name="connsiteY9" fmla="*/ 160318 h 1122818"/>
                <a:gd name="connsiteX10" fmla="*/ 323772 w 961721"/>
                <a:gd name="connsiteY10" fmla="*/ 189305 h 1122818"/>
                <a:gd name="connsiteX11" fmla="*/ 301842 w 961721"/>
                <a:gd name="connsiteY11" fmla="*/ 211235 h 1122818"/>
                <a:gd name="connsiteX12" fmla="*/ 298047 w 961721"/>
                <a:gd name="connsiteY12" fmla="*/ 213018 h 1122818"/>
                <a:gd name="connsiteX13" fmla="*/ 296516 w 961721"/>
                <a:gd name="connsiteY13" fmla="*/ 213734 h 1122818"/>
                <a:gd name="connsiteX14" fmla="*/ 750781 w 961721"/>
                <a:gd name="connsiteY14" fmla="*/ 936573 h 1122818"/>
                <a:gd name="connsiteX15" fmla="*/ 597894 w 961721"/>
                <a:gd name="connsiteY15" fmla="*/ 1008156 h 1122818"/>
                <a:gd name="connsiteX16" fmla="*/ 750781 w 961721"/>
                <a:gd name="connsiteY16" fmla="*/ 936573 h 1122818"/>
                <a:gd name="connsiteX17" fmla="*/ 446210 w 961721"/>
                <a:gd name="connsiteY17" fmla="*/ 1023571 h 1122818"/>
                <a:gd name="connsiteX18" fmla="*/ 104553 w 961721"/>
                <a:gd name="connsiteY18" fmla="*/ 352045 h 1122818"/>
                <a:gd name="connsiteX19" fmla="*/ 529741 w 961721"/>
                <a:gd name="connsiteY19" fmla="*/ 152957 h 1122818"/>
                <a:gd name="connsiteX20" fmla="*/ 871390 w 961721"/>
                <a:gd name="connsiteY20" fmla="*/ 824483 h 1122818"/>
                <a:gd name="connsiteX21" fmla="*/ 446210 w 961721"/>
                <a:gd name="connsiteY21" fmla="*/ 1023571 h 1122818"/>
                <a:gd name="connsiteX22" fmla="*/ 772071 w 961721"/>
                <a:gd name="connsiteY22" fmla="*/ 926599 h 1122818"/>
                <a:gd name="connsiteX23" fmla="*/ 794131 w 961721"/>
                <a:gd name="connsiteY23" fmla="*/ 916266 h 1122818"/>
                <a:gd name="connsiteX24" fmla="*/ 772071 w 961721"/>
                <a:gd name="connsiteY24" fmla="*/ 926599 h 1122818"/>
                <a:gd name="connsiteX25" fmla="*/ 687002 w 961721"/>
                <a:gd name="connsiteY25" fmla="*/ 961049 h 1122818"/>
                <a:gd name="connsiteX26" fmla="*/ 690842 w 961721"/>
                <a:gd name="connsiteY26" fmla="*/ 957460 h 1122818"/>
                <a:gd name="connsiteX27" fmla="*/ 683992 w 961721"/>
                <a:gd name="connsiteY27" fmla="*/ 960675 h 1122818"/>
                <a:gd name="connsiteX28" fmla="*/ 687002 w 961721"/>
                <a:gd name="connsiteY28" fmla="*/ 961049 h 1122818"/>
                <a:gd name="connsiteX29" fmla="*/ 683992 w 961721"/>
                <a:gd name="connsiteY29" fmla="*/ 960675 h 1122818"/>
                <a:gd name="connsiteX30" fmla="*/ 690842 w 961721"/>
                <a:gd name="connsiteY30" fmla="*/ 957460 h 1122818"/>
                <a:gd name="connsiteX31" fmla="*/ 687002 w 961721"/>
                <a:gd name="connsiteY31" fmla="*/ 961049 h 1122818"/>
                <a:gd name="connsiteX32" fmla="*/ 534732 w 961721"/>
                <a:gd name="connsiteY32" fmla="*/ 25064 h 1122818"/>
                <a:gd name="connsiteX33" fmla="*/ 485583 w 961721"/>
                <a:gd name="connsiteY33" fmla="*/ -357 h 1122818"/>
                <a:gd name="connsiteX34" fmla="*/ 10949 w 961721"/>
                <a:gd name="connsiteY34" fmla="*/ 221888 h 1122818"/>
                <a:gd name="connsiteX35" fmla="*/ -3018 w 961721"/>
                <a:gd name="connsiteY35" fmla="*/ 276858 h 1122818"/>
                <a:gd name="connsiteX36" fmla="*/ 400711 w 961721"/>
                <a:gd name="connsiteY36" fmla="*/ 1073573 h 1122818"/>
                <a:gd name="connsiteX37" fmla="*/ 402159 w 961721"/>
                <a:gd name="connsiteY37" fmla="*/ 1076484 h 1122818"/>
                <a:gd name="connsiteX38" fmla="*/ 408293 w 961721"/>
                <a:gd name="connsiteY38" fmla="*/ 1088859 h 1122818"/>
                <a:gd name="connsiteX39" fmla="*/ 481864 w 961721"/>
                <a:gd name="connsiteY39" fmla="*/ 1112709 h 1122818"/>
                <a:gd name="connsiteX40" fmla="*/ 928928 w 961721"/>
                <a:gd name="connsiteY40" fmla="*/ 903373 h 1122818"/>
                <a:gd name="connsiteX41" fmla="*/ 945319 w 961721"/>
                <a:gd name="connsiteY41" fmla="*/ 835601 h 1122818"/>
                <a:gd name="connsiteX42" fmla="*/ 937745 w 961721"/>
                <a:gd name="connsiteY42" fmla="*/ 820323 h 1122818"/>
                <a:gd name="connsiteX43" fmla="*/ 935939 w 961721"/>
                <a:gd name="connsiteY43" fmla="*/ 816688 h 1122818"/>
                <a:gd name="connsiteX44" fmla="*/ 534732 w 961721"/>
                <a:gd name="connsiteY44" fmla="*/ 25064 h 11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61721" h="1122818">
                  <a:moveTo>
                    <a:pt x="296516" y="213734"/>
                  </a:moveTo>
                  <a:cubicBezTo>
                    <a:pt x="287410" y="216805"/>
                    <a:pt x="278243" y="217209"/>
                    <a:pt x="269000" y="214954"/>
                  </a:cubicBezTo>
                  <a:cubicBezTo>
                    <a:pt x="266257" y="214443"/>
                    <a:pt x="264009" y="213696"/>
                    <a:pt x="262264" y="212729"/>
                  </a:cubicBezTo>
                  <a:cubicBezTo>
                    <a:pt x="255063" y="209521"/>
                    <a:pt x="249653" y="204278"/>
                    <a:pt x="246048" y="197001"/>
                  </a:cubicBezTo>
                  <a:cubicBezTo>
                    <a:pt x="241233" y="187293"/>
                    <a:pt x="241057" y="177509"/>
                    <a:pt x="245538" y="167633"/>
                  </a:cubicBezTo>
                  <a:cubicBezTo>
                    <a:pt x="249485" y="159221"/>
                    <a:pt x="255528" y="152508"/>
                    <a:pt x="263674" y="147502"/>
                  </a:cubicBezTo>
                  <a:lnTo>
                    <a:pt x="265198" y="146785"/>
                  </a:lnTo>
                  <a:lnTo>
                    <a:pt x="269000" y="145010"/>
                  </a:lnTo>
                  <a:cubicBezTo>
                    <a:pt x="279889" y="140499"/>
                    <a:pt x="290328" y="139501"/>
                    <a:pt x="300310" y="141992"/>
                  </a:cubicBezTo>
                  <a:cubicBezTo>
                    <a:pt x="311550" y="144499"/>
                    <a:pt x="319581" y="150611"/>
                    <a:pt x="324397" y="160318"/>
                  </a:cubicBezTo>
                  <a:cubicBezTo>
                    <a:pt x="328961" y="169531"/>
                    <a:pt x="328756" y="179193"/>
                    <a:pt x="323772" y="189305"/>
                  </a:cubicBezTo>
                  <a:cubicBezTo>
                    <a:pt x="319559" y="198449"/>
                    <a:pt x="312251" y="205771"/>
                    <a:pt x="301842" y="211235"/>
                  </a:cubicBezTo>
                  <a:lnTo>
                    <a:pt x="298047" y="213018"/>
                  </a:lnTo>
                  <a:lnTo>
                    <a:pt x="296516" y="213734"/>
                  </a:lnTo>
                  <a:moveTo>
                    <a:pt x="750781" y="936573"/>
                  </a:moveTo>
                  <a:lnTo>
                    <a:pt x="597894" y="1008156"/>
                  </a:lnTo>
                  <a:lnTo>
                    <a:pt x="750781" y="936573"/>
                  </a:lnTo>
                  <a:moveTo>
                    <a:pt x="446210" y="1023571"/>
                  </a:moveTo>
                  <a:lnTo>
                    <a:pt x="104553" y="352045"/>
                  </a:lnTo>
                  <a:lnTo>
                    <a:pt x="529741" y="152957"/>
                  </a:lnTo>
                  <a:lnTo>
                    <a:pt x="871390" y="824483"/>
                  </a:lnTo>
                  <a:lnTo>
                    <a:pt x="446210" y="1023571"/>
                  </a:lnTo>
                  <a:moveTo>
                    <a:pt x="772071" y="926599"/>
                  </a:moveTo>
                  <a:lnTo>
                    <a:pt x="794131" y="916266"/>
                  </a:lnTo>
                  <a:lnTo>
                    <a:pt x="772071" y="926599"/>
                  </a:lnTo>
                  <a:moveTo>
                    <a:pt x="687002" y="961049"/>
                  </a:moveTo>
                  <a:cubicBezTo>
                    <a:pt x="689013" y="958923"/>
                    <a:pt x="690293" y="957734"/>
                    <a:pt x="690842" y="957460"/>
                  </a:cubicBezTo>
                  <a:cubicBezTo>
                    <a:pt x="688305" y="958656"/>
                    <a:pt x="686026" y="959723"/>
                    <a:pt x="683992" y="960675"/>
                  </a:cubicBezTo>
                  <a:cubicBezTo>
                    <a:pt x="684472" y="961636"/>
                    <a:pt x="685478" y="961757"/>
                    <a:pt x="687002" y="961049"/>
                  </a:cubicBezTo>
                  <a:cubicBezTo>
                    <a:pt x="685478" y="961757"/>
                    <a:pt x="684472" y="961636"/>
                    <a:pt x="683992" y="960675"/>
                  </a:cubicBezTo>
                  <a:cubicBezTo>
                    <a:pt x="686026" y="959723"/>
                    <a:pt x="688305" y="958656"/>
                    <a:pt x="690842" y="957460"/>
                  </a:cubicBezTo>
                  <a:cubicBezTo>
                    <a:pt x="690293" y="957734"/>
                    <a:pt x="689013" y="958923"/>
                    <a:pt x="687002" y="961049"/>
                  </a:cubicBezTo>
                  <a:moveTo>
                    <a:pt x="534732" y="25064"/>
                  </a:moveTo>
                  <a:cubicBezTo>
                    <a:pt x="519949" y="291"/>
                    <a:pt x="503566" y="-8182"/>
                    <a:pt x="485583" y="-357"/>
                  </a:cubicBezTo>
                  <a:lnTo>
                    <a:pt x="10949" y="221888"/>
                  </a:lnTo>
                  <a:cubicBezTo>
                    <a:pt x="-6043" y="230445"/>
                    <a:pt x="-10714" y="248771"/>
                    <a:pt x="-3018" y="276858"/>
                  </a:cubicBezTo>
                  <a:lnTo>
                    <a:pt x="400711" y="1073573"/>
                  </a:lnTo>
                  <a:cubicBezTo>
                    <a:pt x="401199" y="1074541"/>
                    <a:pt x="401671" y="1075516"/>
                    <a:pt x="402159" y="1076484"/>
                  </a:cubicBezTo>
                  <a:lnTo>
                    <a:pt x="408293" y="1088859"/>
                  </a:lnTo>
                  <a:cubicBezTo>
                    <a:pt x="420112" y="1111437"/>
                    <a:pt x="444244" y="1130327"/>
                    <a:pt x="481864" y="1112709"/>
                  </a:cubicBezTo>
                  <a:lnTo>
                    <a:pt x="928928" y="903373"/>
                  </a:lnTo>
                  <a:cubicBezTo>
                    <a:pt x="965306" y="886343"/>
                    <a:pt x="956589" y="860831"/>
                    <a:pt x="945319" y="835601"/>
                  </a:cubicBezTo>
                  <a:lnTo>
                    <a:pt x="937745" y="820323"/>
                  </a:lnTo>
                  <a:cubicBezTo>
                    <a:pt x="937501" y="819843"/>
                    <a:pt x="936899" y="818624"/>
                    <a:pt x="935939" y="816688"/>
                  </a:cubicBezTo>
                  <a:lnTo>
                    <a:pt x="534732" y="25064"/>
                  </a:lnTo>
                </a:path>
              </a:pathLst>
            </a:custGeom>
            <a:solidFill>
              <a:srgbClr val="3F425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4" name="Forma Livre: Forma 3033">
              <a:extLst>
                <a:ext uri="{FF2B5EF4-FFF2-40B4-BE49-F238E27FC236}">
                  <a16:creationId xmlns:a16="http://schemas.microsoft.com/office/drawing/2014/main" id="{DEF35074-42C7-43E0-AD2E-12816243ADA2}"/>
                </a:ext>
              </a:extLst>
            </p:cNvPr>
            <p:cNvSpPr/>
            <p:nvPr/>
          </p:nvSpPr>
          <p:spPr>
            <a:xfrm flipV="1">
              <a:off x="7971611" y="4218424"/>
              <a:ext cx="5028" cy="9844"/>
            </a:xfrm>
            <a:custGeom>
              <a:avLst/>
              <a:gdLst>
                <a:gd name="connsiteX0" fmla="*/ -6062 w 5028"/>
                <a:gd name="connsiteY0" fmla="*/ -2719 h 9844"/>
                <a:gd name="connsiteX1" fmla="*/ -1178 w 5028"/>
                <a:gd name="connsiteY1" fmla="*/ 7126 h 9844"/>
                <a:gd name="connsiteX2" fmla="*/ -1246 w 5028"/>
                <a:gd name="connsiteY2" fmla="*/ 4025 h 9844"/>
                <a:gd name="connsiteX3" fmla="*/ -1033 w 5028"/>
                <a:gd name="connsiteY3" fmla="*/ -776 h 9844"/>
                <a:gd name="connsiteX4" fmla="*/ -6062 w 5028"/>
                <a:gd name="connsiteY4" fmla="*/ -2719 h 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8" h="9844">
                  <a:moveTo>
                    <a:pt x="-6062" y="-2719"/>
                  </a:moveTo>
                  <a:lnTo>
                    <a:pt x="-1178" y="7126"/>
                  </a:lnTo>
                  <a:cubicBezTo>
                    <a:pt x="-1224" y="6075"/>
                    <a:pt x="-1254" y="5039"/>
                    <a:pt x="-1246" y="4025"/>
                  </a:cubicBezTo>
                  <a:cubicBezTo>
                    <a:pt x="-1246" y="2372"/>
                    <a:pt x="-1178" y="771"/>
                    <a:pt x="-1033" y="-776"/>
                  </a:cubicBezTo>
                  <a:lnTo>
                    <a:pt x="-6062" y="-2719"/>
                  </a:lnTo>
                </a:path>
              </a:pathLst>
            </a:custGeom>
            <a:solidFill>
              <a:srgbClr val="506B8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7" name="Forma Livre: Forma 3036">
              <a:extLst>
                <a:ext uri="{FF2B5EF4-FFF2-40B4-BE49-F238E27FC236}">
                  <a16:creationId xmlns:a16="http://schemas.microsoft.com/office/drawing/2014/main" id="{3E62D524-0902-4777-9278-3878E9DD23E1}"/>
                </a:ext>
              </a:extLst>
            </p:cNvPr>
            <p:cNvSpPr/>
            <p:nvPr/>
          </p:nvSpPr>
          <p:spPr>
            <a:xfrm flipV="1">
              <a:off x="7976426" y="3786447"/>
              <a:ext cx="876908" cy="439878"/>
            </a:xfrm>
            <a:custGeom>
              <a:avLst/>
              <a:gdLst>
                <a:gd name="connsiteX0" fmla="*/ -6349 w 876908"/>
                <a:gd name="connsiteY0" fmla="*/ -3041 h 439878"/>
                <a:gd name="connsiteX1" fmla="*/ -6562 w 876908"/>
                <a:gd name="connsiteY1" fmla="*/ 1759 h 439878"/>
                <a:gd name="connsiteX2" fmla="*/ -6494 w 876908"/>
                <a:gd name="connsiteY2" fmla="*/ 4861 h 439878"/>
                <a:gd name="connsiteX3" fmla="*/ 44568 w 876908"/>
                <a:gd name="connsiteY3" fmla="*/ 107829 h 439878"/>
                <a:gd name="connsiteX4" fmla="*/ 124585 w 876908"/>
                <a:gd name="connsiteY4" fmla="*/ 139712 h 439878"/>
                <a:gd name="connsiteX5" fmla="*/ 104598 w 876908"/>
                <a:gd name="connsiteY5" fmla="*/ 100415 h 439878"/>
                <a:gd name="connsiteX6" fmla="*/ 175357 w 876908"/>
                <a:gd name="connsiteY6" fmla="*/ 67284 h 439878"/>
                <a:gd name="connsiteX7" fmla="*/ -6349 w 876908"/>
                <a:gd name="connsiteY7" fmla="*/ -3041 h 439878"/>
                <a:gd name="connsiteX8" fmla="*/ 721824 w 876908"/>
                <a:gd name="connsiteY8" fmla="*/ 278784 h 439878"/>
                <a:gd name="connsiteX9" fmla="*/ 784918 w 876908"/>
                <a:gd name="connsiteY9" fmla="*/ 402799 h 439878"/>
                <a:gd name="connsiteX10" fmla="*/ 870345 w 876908"/>
                <a:gd name="connsiteY10" fmla="*/ 436837 h 439878"/>
                <a:gd name="connsiteX11" fmla="*/ 840711 w 876908"/>
                <a:gd name="connsiteY11" fmla="*/ 377066 h 439878"/>
                <a:gd name="connsiteX12" fmla="*/ 807747 w 876908"/>
                <a:gd name="connsiteY12" fmla="*/ 312038 h 439878"/>
                <a:gd name="connsiteX13" fmla="*/ 721824 w 876908"/>
                <a:gd name="connsiteY13" fmla="*/ 278784 h 43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908" h="439878">
                  <a:moveTo>
                    <a:pt x="-6349" y="-3041"/>
                  </a:moveTo>
                  <a:cubicBezTo>
                    <a:pt x="-6494" y="-1494"/>
                    <a:pt x="-6562" y="106"/>
                    <a:pt x="-6562" y="1759"/>
                  </a:cubicBezTo>
                  <a:cubicBezTo>
                    <a:pt x="-6570" y="2773"/>
                    <a:pt x="-6539" y="3809"/>
                    <a:pt x="-6494" y="4861"/>
                  </a:cubicBezTo>
                  <a:lnTo>
                    <a:pt x="44568" y="107829"/>
                  </a:lnTo>
                  <a:lnTo>
                    <a:pt x="124585" y="139712"/>
                  </a:lnTo>
                  <a:lnTo>
                    <a:pt x="104598" y="100415"/>
                  </a:lnTo>
                  <a:lnTo>
                    <a:pt x="175357" y="67284"/>
                  </a:lnTo>
                  <a:lnTo>
                    <a:pt x="-6349" y="-3041"/>
                  </a:lnTo>
                  <a:moveTo>
                    <a:pt x="721824" y="278784"/>
                  </a:moveTo>
                  <a:lnTo>
                    <a:pt x="784918" y="402799"/>
                  </a:lnTo>
                  <a:lnTo>
                    <a:pt x="870345" y="436837"/>
                  </a:lnTo>
                  <a:lnTo>
                    <a:pt x="840711" y="377066"/>
                  </a:lnTo>
                  <a:lnTo>
                    <a:pt x="807747" y="312038"/>
                  </a:lnTo>
                  <a:lnTo>
                    <a:pt x="721824" y="278784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5" name="Agrupar 3254">
              <a:extLst>
                <a:ext uri="{FF2B5EF4-FFF2-40B4-BE49-F238E27FC236}">
                  <a16:creationId xmlns:a16="http://schemas.microsoft.com/office/drawing/2014/main" id="{35EF1154-B767-4C3D-BA3E-786BAC19121C}"/>
                </a:ext>
              </a:extLst>
            </p:cNvPr>
            <p:cNvGrpSpPr/>
            <p:nvPr/>
          </p:nvGrpSpPr>
          <p:grpSpPr>
            <a:xfrm>
              <a:off x="7995896" y="3448698"/>
              <a:ext cx="982360" cy="1659267"/>
              <a:chOff x="7995896" y="3448698"/>
              <a:chExt cx="982360" cy="1659267"/>
            </a:xfrm>
          </p:grpSpPr>
          <p:sp>
            <p:nvSpPr>
              <p:cNvPr id="3027" name="Forma Livre: Forma 3026">
                <a:extLst>
                  <a:ext uri="{FF2B5EF4-FFF2-40B4-BE49-F238E27FC236}">
                    <a16:creationId xmlns:a16="http://schemas.microsoft.com/office/drawing/2014/main" id="{FE0EAED4-FCE4-48DA-B7D6-3A38BEA211A9}"/>
                  </a:ext>
                </a:extLst>
              </p:cNvPr>
              <p:cNvSpPr/>
              <p:nvPr/>
            </p:nvSpPr>
            <p:spPr>
              <a:xfrm flipV="1">
                <a:off x="7995896" y="3625407"/>
                <a:ext cx="982360" cy="954494"/>
              </a:xfrm>
              <a:custGeom>
                <a:avLst/>
                <a:gdLst>
                  <a:gd name="connsiteX0" fmla="*/ 498285 w 982360"/>
                  <a:gd name="connsiteY0" fmla="*/ -2898 h 954494"/>
                  <a:gd name="connsiteX1" fmla="*/ 485574 w 982360"/>
                  <a:gd name="connsiteY1" fmla="*/ -254 h 954494"/>
                  <a:gd name="connsiteX2" fmla="*/ 10956 w 982360"/>
                  <a:gd name="connsiteY2" fmla="*/ 221990 h 954494"/>
                  <a:gd name="connsiteX3" fmla="*/ -3735 w 982360"/>
                  <a:gd name="connsiteY3" fmla="*/ 239623 h 954494"/>
                  <a:gd name="connsiteX4" fmla="*/ -5480 w 982360"/>
                  <a:gd name="connsiteY4" fmla="*/ 268236 h 954494"/>
                  <a:gd name="connsiteX5" fmla="*/ -3842 w 982360"/>
                  <a:gd name="connsiteY5" fmla="*/ 272442 h 954494"/>
                  <a:gd name="connsiteX6" fmla="*/ 445455 w 982360"/>
                  <a:gd name="connsiteY6" fmla="*/ 62055 h 954494"/>
                  <a:gd name="connsiteX7" fmla="*/ 458165 w 982360"/>
                  <a:gd name="connsiteY7" fmla="*/ 59410 h 954494"/>
                  <a:gd name="connsiteX8" fmla="*/ 494970 w 982360"/>
                  <a:gd name="connsiteY8" fmla="*/ 88199 h 954494"/>
                  <a:gd name="connsiteX9" fmla="*/ 491008 w 982360"/>
                  <a:gd name="connsiteY9" fmla="*/ 80198 h 954494"/>
                  <a:gd name="connsiteX10" fmla="*/ 495732 w 982360"/>
                  <a:gd name="connsiteY10" fmla="*/ 87848 h 954494"/>
                  <a:gd name="connsiteX11" fmla="*/ 515224 w 982360"/>
                  <a:gd name="connsiteY11" fmla="*/ 127152 h 954494"/>
                  <a:gd name="connsiteX12" fmla="*/ 515224 w 982360"/>
                  <a:gd name="connsiteY12" fmla="*/ 127152 h 954494"/>
                  <a:gd name="connsiteX13" fmla="*/ 788194 w 982360"/>
                  <a:gd name="connsiteY13" fmla="*/ 665755 h 954494"/>
                  <a:gd name="connsiteX14" fmla="*/ 789078 w 982360"/>
                  <a:gd name="connsiteY14" fmla="*/ 666098 h 954494"/>
                  <a:gd name="connsiteX15" fmla="*/ 821159 w 982360"/>
                  <a:gd name="connsiteY15" fmla="*/ 730784 h 954494"/>
                  <a:gd name="connsiteX16" fmla="*/ 879428 w 982360"/>
                  <a:gd name="connsiteY16" fmla="*/ 845762 h 954494"/>
                  <a:gd name="connsiteX17" fmla="*/ 880411 w 982360"/>
                  <a:gd name="connsiteY17" fmla="*/ 846151 h 954494"/>
                  <a:gd name="connsiteX18" fmla="*/ 894105 w 982360"/>
                  <a:gd name="connsiteY18" fmla="*/ 874718 h 954494"/>
                  <a:gd name="connsiteX19" fmla="*/ 916431 w 982360"/>
                  <a:gd name="connsiteY19" fmla="*/ 918777 h 954494"/>
                  <a:gd name="connsiteX20" fmla="*/ 918237 w 982360"/>
                  <a:gd name="connsiteY20" fmla="*/ 922411 h 954494"/>
                  <a:gd name="connsiteX21" fmla="*/ 925811 w 982360"/>
                  <a:gd name="connsiteY21" fmla="*/ 937690 h 954494"/>
                  <a:gd name="connsiteX22" fmla="*/ 931511 w 982360"/>
                  <a:gd name="connsiteY22" fmla="*/ 951596 h 954494"/>
                  <a:gd name="connsiteX23" fmla="*/ 949533 w 982360"/>
                  <a:gd name="connsiteY23" fmla="*/ 943153 h 954494"/>
                  <a:gd name="connsiteX24" fmla="*/ 965930 w 982360"/>
                  <a:gd name="connsiteY24" fmla="*/ 875381 h 954494"/>
                  <a:gd name="connsiteX25" fmla="*/ 958348 w 982360"/>
                  <a:gd name="connsiteY25" fmla="*/ 860095 h 954494"/>
                  <a:gd name="connsiteX26" fmla="*/ 956542 w 982360"/>
                  <a:gd name="connsiteY26" fmla="*/ 856461 h 954494"/>
                  <a:gd name="connsiteX27" fmla="*/ 555343 w 982360"/>
                  <a:gd name="connsiteY27" fmla="*/ 64836 h 954494"/>
                  <a:gd name="connsiteX28" fmla="*/ 535843 w 982360"/>
                  <a:gd name="connsiteY28" fmla="*/ 25532 h 954494"/>
                  <a:gd name="connsiteX29" fmla="*/ 531119 w 982360"/>
                  <a:gd name="connsiteY29" fmla="*/ 17881 h 954494"/>
                  <a:gd name="connsiteX30" fmla="*/ 535089 w 982360"/>
                  <a:gd name="connsiteY30" fmla="*/ 25890 h 954494"/>
                  <a:gd name="connsiteX31" fmla="*/ 498285 w 982360"/>
                  <a:gd name="connsiteY31" fmla="*/ -2898 h 954494"/>
                  <a:gd name="connsiteX32" fmla="*/ 478747 w 982360"/>
                  <a:gd name="connsiteY32" fmla="*/ 98912 h 954494"/>
                  <a:gd name="connsiteX33" fmla="*/ 478716 w 982360"/>
                  <a:gd name="connsiteY33" fmla="*/ 98912 h 954494"/>
                  <a:gd name="connsiteX34" fmla="*/ 478747 w 982360"/>
                  <a:gd name="connsiteY34" fmla="*/ 98912 h 954494"/>
                  <a:gd name="connsiteX35" fmla="*/ 478747 w 982360"/>
                  <a:gd name="connsiteY35" fmla="*/ 98912 h 954494"/>
                  <a:gd name="connsiteX36" fmla="*/ 478899 w 982360"/>
                  <a:gd name="connsiteY36" fmla="*/ 98912 h 954494"/>
                  <a:gd name="connsiteX37" fmla="*/ 514210 w 982360"/>
                  <a:gd name="connsiteY37" fmla="*/ 125476 h 954494"/>
                  <a:gd name="connsiteX38" fmla="*/ 478899 w 982360"/>
                  <a:gd name="connsiteY38" fmla="*/ 98912 h 954494"/>
                  <a:gd name="connsiteX39" fmla="*/ 466540 w 982360"/>
                  <a:gd name="connsiteY39" fmla="*/ 101534 h 954494"/>
                  <a:gd name="connsiteX40" fmla="*/ 466288 w 982360"/>
                  <a:gd name="connsiteY40" fmla="*/ 101640 h 954494"/>
                  <a:gd name="connsiteX41" fmla="*/ 466540 w 982360"/>
                  <a:gd name="connsiteY41" fmla="*/ 101534 h 954494"/>
                  <a:gd name="connsiteX42" fmla="*/ 466281 w 982360"/>
                  <a:gd name="connsiteY42" fmla="*/ 101648 h 954494"/>
                  <a:gd name="connsiteX43" fmla="*/ 466075 w 982360"/>
                  <a:gd name="connsiteY43" fmla="*/ 101732 h 954494"/>
                  <a:gd name="connsiteX44" fmla="*/ 466281 w 982360"/>
                  <a:gd name="connsiteY44" fmla="*/ 101648 h 954494"/>
                  <a:gd name="connsiteX45" fmla="*/ 514370 w 982360"/>
                  <a:gd name="connsiteY45" fmla="*/ 125742 h 954494"/>
                  <a:gd name="connsiteX46" fmla="*/ 514561 w 982360"/>
                  <a:gd name="connsiteY46" fmla="*/ 126047 h 954494"/>
                  <a:gd name="connsiteX47" fmla="*/ 514370 w 982360"/>
                  <a:gd name="connsiteY47" fmla="*/ 125742 h 954494"/>
                  <a:gd name="connsiteX48" fmla="*/ 514576 w 982360"/>
                  <a:gd name="connsiteY48" fmla="*/ 126078 h 954494"/>
                  <a:gd name="connsiteX49" fmla="*/ 514965 w 982360"/>
                  <a:gd name="connsiteY49" fmla="*/ 126710 h 954494"/>
                  <a:gd name="connsiteX50" fmla="*/ 514576 w 982360"/>
                  <a:gd name="connsiteY50" fmla="*/ 126078 h 954494"/>
                  <a:gd name="connsiteX51" fmla="*/ 269952 w 982360"/>
                  <a:gd name="connsiteY51" fmla="*/ 242747 h 954494"/>
                  <a:gd name="connsiteX52" fmla="*/ 249492 w 982360"/>
                  <a:gd name="connsiteY52" fmla="*/ 247098 h 954494"/>
                  <a:gd name="connsiteX53" fmla="*/ 245690 w 982360"/>
                  <a:gd name="connsiteY53" fmla="*/ 248874 h 954494"/>
                  <a:gd name="connsiteX54" fmla="*/ 244166 w 982360"/>
                  <a:gd name="connsiteY54" fmla="*/ 249590 h 954494"/>
                  <a:gd name="connsiteX55" fmla="*/ 226030 w 982360"/>
                  <a:gd name="connsiteY55" fmla="*/ 269722 h 954494"/>
                  <a:gd name="connsiteX56" fmla="*/ 226541 w 982360"/>
                  <a:gd name="connsiteY56" fmla="*/ 299089 h 954494"/>
                  <a:gd name="connsiteX57" fmla="*/ 242756 w 982360"/>
                  <a:gd name="connsiteY57" fmla="*/ 314817 h 954494"/>
                  <a:gd name="connsiteX58" fmla="*/ 249492 w 982360"/>
                  <a:gd name="connsiteY58" fmla="*/ 317042 h 954494"/>
                  <a:gd name="connsiteX59" fmla="*/ 261204 w 982360"/>
                  <a:gd name="connsiteY59" fmla="*/ 318475 h 954494"/>
                  <a:gd name="connsiteX60" fmla="*/ 277008 w 982360"/>
                  <a:gd name="connsiteY60" fmla="*/ 315823 h 954494"/>
                  <a:gd name="connsiteX61" fmla="*/ 278540 w 982360"/>
                  <a:gd name="connsiteY61" fmla="*/ 315107 h 954494"/>
                  <a:gd name="connsiteX62" fmla="*/ 282334 w 982360"/>
                  <a:gd name="connsiteY62" fmla="*/ 313324 h 954494"/>
                  <a:gd name="connsiteX63" fmla="*/ 304265 w 982360"/>
                  <a:gd name="connsiteY63" fmla="*/ 291393 h 954494"/>
                  <a:gd name="connsiteX64" fmla="*/ 304890 w 982360"/>
                  <a:gd name="connsiteY64" fmla="*/ 262407 h 954494"/>
                  <a:gd name="connsiteX65" fmla="*/ 280803 w 982360"/>
                  <a:gd name="connsiteY65" fmla="*/ 244081 h 954494"/>
                  <a:gd name="connsiteX66" fmla="*/ 269952 w 982360"/>
                  <a:gd name="connsiteY66" fmla="*/ 242747 h 95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982360" h="954494">
                    <a:moveTo>
                      <a:pt x="498285" y="-2898"/>
                    </a:moveTo>
                    <a:cubicBezTo>
                      <a:pt x="494170" y="-2898"/>
                      <a:pt x="489933" y="-2014"/>
                      <a:pt x="485574" y="-254"/>
                    </a:cubicBezTo>
                    <a:lnTo>
                      <a:pt x="10956" y="221990"/>
                    </a:lnTo>
                    <a:cubicBezTo>
                      <a:pt x="3588" y="226029"/>
                      <a:pt x="-1312" y="231912"/>
                      <a:pt x="-3735" y="239623"/>
                    </a:cubicBezTo>
                    <a:cubicBezTo>
                      <a:pt x="-6905" y="247091"/>
                      <a:pt x="-7484" y="256631"/>
                      <a:pt x="-5480" y="268236"/>
                    </a:cubicBezTo>
                    <a:cubicBezTo>
                      <a:pt x="-4809" y="269585"/>
                      <a:pt x="-4261" y="270979"/>
                      <a:pt x="-3842" y="272442"/>
                    </a:cubicBezTo>
                    <a:lnTo>
                      <a:pt x="445455" y="62055"/>
                    </a:lnTo>
                    <a:cubicBezTo>
                      <a:pt x="449814" y="60294"/>
                      <a:pt x="454051" y="59410"/>
                      <a:pt x="458165" y="59410"/>
                    </a:cubicBezTo>
                    <a:cubicBezTo>
                      <a:pt x="471744" y="59410"/>
                      <a:pt x="484020" y="69012"/>
                      <a:pt x="494970" y="88199"/>
                    </a:cubicBezTo>
                    <a:lnTo>
                      <a:pt x="491008" y="80198"/>
                    </a:lnTo>
                    <a:cubicBezTo>
                      <a:pt x="492943" y="82857"/>
                      <a:pt x="494536" y="85417"/>
                      <a:pt x="495732" y="87848"/>
                    </a:cubicBezTo>
                    <a:lnTo>
                      <a:pt x="515224" y="127152"/>
                    </a:lnTo>
                    <a:lnTo>
                      <a:pt x="515224" y="127152"/>
                    </a:lnTo>
                    <a:lnTo>
                      <a:pt x="788194" y="665755"/>
                    </a:lnTo>
                    <a:lnTo>
                      <a:pt x="789078" y="666098"/>
                    </a:lnTo>
                    <a:lnTo>
                      <a:pt x="821159" y="730784"/>
                    </a:lnTo>
                    <a:lnTo>
                      <a:pt x="879428" y="845762"/>
                    </a:lnTo>
                    <a:lnTo>
                      <a:pt x="880411" y="846151"/>
                    </a:lnTo>
                    <a:lnTo>
                      <a:pt x="894105" y="874718"/>
                    </a:lnTo>
                    <a:lnTo>
                      <a:pt x="916431" y="918777"/>
                    </a:lnTo>
                    <a:cubicBezTo>
                      <a:pt x="917391" y="920712"/>
                      <a:pt x="917993" y="921931"/>
                      <a:pt x="918237" y="922411"/>
                    </a:cubicBezTo>
                    <a:lnTo>
                      <a:pt x="925811" y="937690"/>
                    </a:lnTo>
                    <a:cubicBezTo>
                      <a:pt x="927884" y="942338"/>
                      <a:pt x="929872" y="946986"/>
                      <a:pt x="931511" y="951596"/>
                    </a:cubicBezTo>
                    <a:lnTo>
                      <a:pt x="949533" y="943153"/>
                    </a:lnTo>
                    <a:cubicBezTo>
                      <a:pt x="985918" y="926107"/>
                      <a:pt x="977185" y="900603"/>
                      <a:pt x="965930" y="875381"/>
                    </a:cubicBezTo>
                    <a:lnTo>
                      <a:pt x="958348" y="860095"/>
                    </a:lnTo>
                    <a:cubicBezTo>
                      <a:pt x="958105" y="859615"/>
                      <a:pt x="957503" y="858396"/>
                      <a:pt x="956542" y="856461"/>
                    </a:cubicBezTo>
                    <a:lnTo>
                      <a:pt x="555343" y="64836"/>
                    </a:lnTo>
                    <a:lnTo>
                      <a:pt x="535843" y="25532"/>
                    </a:lnTo>
                    <a:cubicBezTo>
                      <a:pt x="534639" y="23101"/>
                      <a:pt x="533062" y="20548"/>
                      <a:pt x="531119" y="17881"/>
                    </a:cubicBezTo>
                    <a:lnTo>
                      <a:pt x="535089" y="25890"/>
                    </a:lnTo>
                    <a:cubicBezTo>
                      <a:pt x="524131" y="6703"/>
                      <a:pt x="511863" y="-2898"/>
                      <a:pt x="498285" y="-2898"/>
                    </a:cubicBezTo>
                    <a:moveTo>
                      <a:pt x="478747" y="98912"/>
                    </a:moveTo>
                    <a:cubicBezTo>
                      <a:pt x="478739" y="98912"/>
                      <a:pt x="478724" y="98912"/>
                      <a:pt x="478716" y="98912"/>
                    </a:cubicBezTo>
                    <a:cubicBezTo>
                      <a:pt x="478724" y="98912"/>
                      <a:pt x="478739" y="98912"/>
                      <a:pt x="478747" y="98912"/>
                    </a:cubicBezTo>
                    <a:lnTo>
                      <a:pt x="478747" y="98912"/>
                    </a:lnTo>
                    <a:moveTo>
                      <a:pt x="478899" y="98912"/>
                    </a:moveTo>
                    <a:cubicBezTo>
                      <a:pt x="491526" y="98989"/>
                      <a:pt x="503299" y="107843"/>
                      <a:pt x="514210" y="125476"/>
                    </a:cubicBezTo>
                    <a:cubicBezTo>
                      <a:pt x="503299" y="107843"/>
                      <a:pt x="491526" y="98989"/>
                      <a:pt x="478899" y="98912"/>
                    </a:cubicBezTo>
                    <a:moveTo>
                      <a:pt x="466540" y="101534"/>
                    </a:moveTo>
                    <a:cubicBezTo>
                      <a:pt x="466456" y="101564"/>
                      <a:pt x="466372" y="101602"/>
                      <a:pt x="466288" y="101640"/>
                    </a:cubicBezTo>
                    <a:cubicBezTo>
                      <a:pt x="466372" y="101602"/>
                      <a:pt x="466456" y="101564"/>
                      <a:pt x="466540" y="101534"/>
                    </a:cubicBezTo>
                    <a:moveTo>
                      <a:pt x="466281" y="101648"/>
                    </a:moveTo>
                    <a:cubicBezTo>
                      <a:pt x="466212" y="101671"/>
                      <a:pt x="466143" y="101701"/>
                      <a:pt x="466075" y="101732"/>
                    </a:cubicBezTo>
                    <a:cubicBezTo>
                      <a:pt x="466143" y="101701"/>
                      <a:pt x="466212" y="101671"/>
                      <a:pt x="466281" y="101648"/>
                    </a:cubicBezTo>
                    <a:moveTo>
                      <a:pt x="514370" y="125742"/>
                    </a:moveTo>
                    <a:cubicBezTo>
                      <a:pt x="514431" y="125841"/>
                      <a:pt x="514500" y="125948"/>
                      <a:pt x="514561" y="126047"/>
                    </a:cubicBezTo>
                    <a:cubicBezTo>
                      <a:pt x="514500" y="125948"/>
                      <a:pt x="514431" y="125841"/>
                      <a:pt x="514370" y="125742"/>
                    </a:cubicBezTo>
                    <a:moveTo>
                      <a:pt x="514576" y="126078"/>
                    </a:moveTo>
                    <a:cubicBezTo>
                      <a:pt x="514705" y="126291"/>
                      <a:pt x="514835" y="126504"/>
                      <a:pt x="514965" y="126710"/>
                    </a:cubicBezTo>
                    <a:cubicBezTo>
                      <a:pt x="514835" y="126504"/>
                      <a:pt x="514705" y="126291"/>
                      <a:pt x="514576" y="126078"/>
                    </a:cubicBezTo>
                    <a:moveTo>
                      <a:pt x="269952" y="242747"/>
                    </a:moveTo>
                    <a:cubicBezTo>
                      <a:pt x="263322" y="242747"/>
                      <a:pt x="256503" y="244195"/>
                      <a:pt x="249492" y="247098"/>
                    </a:cubicBezTo>
                    <a:lnTo>
                      <a:pt x="245690" y="248874"/>
                    </a:lnTo>
                    <a:lnTo>
                      <a:pt x="244166" y="249590"/>
                    </a:lnTo>
                    <a:cubicBezTo>
                      <a:pt x="236020" y="254596"/>
                      <a:pt x="229978" y="261310"/>
                      <a:pt x="226030" y="269722"/>
                    </a:cubicBezTo>
                    <a:cubicBezTo>
                      <a:pt x="221550" y="279598"/>
                      <a:pt x="221725" y="289381"/>
                      <a:pt x="226541" y="299089"/>
                    </a:cubicBezTo>
                    <a:cubicBezTo>
                      <a:pt x="230145" y="306366"/>
                      <a:pt x="235555" y="311609"/>
                      <a:pt x="242756" y="314817"/>
                    </a:cubicBezTo>
                    <a:cubicBezTo>
                      <a:pt x="244501" y="315785"/>
                      <a:pt x="246749" y="316532"/>
                      <a:pt x="249492" y="317042"/>
                    </a:cubicBezTo>
                    <a:cubicBezTo>
                      <a:pt x="253409" y="317995"/>
                      <a:pt x="257318" y="318475"/>
                      <a:pt x="261204" y="318475"/>
                    </a:cubicBezTo>
                    <a:cubicBezTo>
                      <a:pt x="266500" y="318475"/>
                      <a:pt x="271765" y="317591"/>
                      <a:pt x="277008" y="315823"/>
                    </a:cubicBezTo>
                    <a:lnTo>
                      <a:pt x="278540" y="315107"/>
                    </a:lnTo>
                    <a:lnTo>
                      <a:pt x="282334" y="313324"/>
                    </a:lnTo>
                    <a:cubicBezTo>
                      <a:pt x="292743" y="307860"/>
                      <a:pt x="300051" y="300537"/>
                      <a:pt x="304265" y="291393"/>
                    </a:cubicBezTo>
                    <a:cubicBezTo>
                      <a:pt x="309248" y="281281"/>
                      <a:pt x="309454" y="271619"/>
                      <a:pt x="304890" y="262407"/>
                    </a:cubicBezTo>
                    <a:cubicBezTo>
                      <a:pt x="300074" y="252699"/>
                      <a:pt x="292042" y="246588"/>
                      <a:pt x="280803" y="244081"/>
                    </a:cubicBezTo>
                    <a:cubicBezTo>
                      <a:pt x="277244" y="243197"/>
                      <a:pt x="273625" y="242747"/>
                      <a:pt x="269952" y="242747"/>
                    </a:cubicBezTo>
                  </a:path>
                </a:pathLst>
              </a:custGeom>
              <a:solidFill>
                <a:srgbClr val="A1602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029" name="Forma Livre: Forma 3028">
                <a:extLst>
                  <a:ext uri="{FF2B5EF4-FFF2-40B4-BE49-F238E27FC236}">
                    <a16:creationId xmlns:a16="http://schemas.microsoft.com/office/drawing/2014/main" id="{C6E18779-3D72-4F3E-A46B-191B465081BB}"/>
                  </a:ext>
                </a:extLst>
              </p:cNvPr>
              <p:cNvSpPr/>
              <p:nvPr/>
            </p:nvSpPr>
            <p:spPr>
              <a:xfrm flipV="1">
                <a:off x="8225336" y="4258526"/>
                <a:ext cx="85369" cy="75728"/>
              </a:xfrm>
              <a:custGeom>
                <a:avLst/>
                <a:gdLst>
                  <a:gd name="connsiteX0" fmla="*/ 47825 w 85369"/>
                  <a:gd name="connsiteY0" fmla="*/ 70465 h 75728"/>
                  <a:gd name="connsiteX1" fmla="*/ 49349 w 85369"/>
                  <a:gd name="connsiteY1" fmla="*/ 69749 h 75728"/>
                  <a:gd name="connsiteX2" fmla="*/ 53143 w 85369"/>
                  <a:gd name="connsiteY2" fmla="*/ 67966 h 75728"/>
                  <a:gd name="connsiteX3" fmla="*/ 75073 w 85369"/>
                  <a:gd name="connsiteY3" fmla="*/ 46036 h 75728"/>
                  <a:gd name="connsiteX4" fmla="*/ 75699 w 85369"/>
                  <a:gd name="connsiteY4" fmla="*/ 17049 h 75728"/>
                  <a:gd name="connsiteX5" fmla="*/ 51612 w 85369"/>
                  <a:gd name="connsiteY5" fmla="*/ -1277 h 75728"/>
                  <a:gd name="connsiteX6" fmla="*/ 20301 w 85369"/>
                  <a:gd name="connsiteY6" fmla="*/ 1741 h 75728"/>
                  <a:gd name="connsiteX7" fmla="*/ 16499 w 85369"/>
                  <a:gd name="connsiteY7" fmla="*/ 3516 h 75728"/>
                  <a:gd name="connsiteX8" fmla="*/ 14975 w 85369"/>
                  <a:gd name="connsiteY8" fmla="*/ 4233 h 75728"/>
                  <a:gd name="connsiteX9" fmla="*/ -3161 w 85369"/>
                  <a:gd name="connsiteY9" fmla="*/ 24364 h 75728"/>
                  <a:gd name="connsiteX10" fmla="*/ -2650 w 85369"/>
                  <a:gd name="connsiteY10" fmla="*/ 53732 h 75728"/>
                  <a:gd name="connsiteX11" fmla="*/ 13573 w 85369"/>
                  <a:gd name="connsiteY11" fmla="*/ 69460 h 75728"/>
                  <a:gd name="connsiteX12" fmla="*/ 20301 w 85369"/>
                  <a:gd name="connsiteY12" fmla="*/ 71685 h 75728"/>
                  <a:gd name="connsiteX13" fmla="*/ 47825 w 85369"/>
                  <a:gd name="connsiteY13" fmla="*/ 70465 h 7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369" h="75728">
                    <a:moveTo>
                      <a:pt x="47825" y="70465"/>
                    </a:moveTo>
                    <a:lnTo>
                      <a:pt x="49349" y="69749"/>
                    </a:lnTo>
                    <a:lnTo>
                      <a:pt x="53143" y="67966"/>
                    </a:lnTo>
                    <a:cubicBezTo>
                      <a:pt x="63552" y="62503"/>
                      <a:pt x="70860" y="55180"/>
                      <a:pt x="75073" y="46036"/>
                    </a:cubicBezTo>
                    <a:cubicBezTo>
                      <a:pt x="80057" y="35924"/>
                      <a:pt x="80263" y="26262"/>
                      <a:pt x="75699" y="17049"/>
                    </a:cubicBezTo>
                    <a:cubicBezTo>
                      <a:pt x="70882" y="7342"/>
                      <a:pt x="62851" y="1230"/>
                      <a:pt x="51612" y="-1277"/>
                    </a:cubicBezTo>
                    <a:cubicBezTo>
                      <a:pt x="41630" y="-3768"/>
                      <a:pt x="31190" y="-2770"/>
                      <a:pt x="20301" y="1741"/>
                    </a:cubicBezTo>
                    <a:lnTo>
                      <a:pt x="16499" y="3516"/>
                    </a:lnTo>
                    <a:lnTo>
                      <a:pt x="14975" y="4233"/>
                    </a:lnTo>
                    <a:cubicBezTo>
                      <a:pt x="6829" y="9239"/>
                      <a:pt x="786" y="15952"/>
                      <a:pt x="-3161" y="24364"/>
                    </a:cubicBezTo>
                    <a:cubicBezTo>
                      <a:pt x="-7641" y="34240"/>
                      <a:pt x="-7466" y="44024"/>
                      <a:pt x="-2650" y="53732"/>
                    </a:cubicBezTo>
                    <a:cubicBezTo>
                      <a:pt x="954" y="61009"/>
                      <a:pt x="6364" y="66252"/>
                      <a:pt x="13573" y="69460"/>
                    </a:cubicBezTo>
                    <a:cubicBezTo>
                      <a:pt x="15310" y="70427"/>
                      <a:pt x="17558" y="71174"/>
                      <a:pt x="20301" y="71685"/>
                    </a:cubicBezTo>
                    <a:cubicBezTo>
                      <a:pt x="29544" y="73940"/>
                      <a:pt x="38711" y="73536"/>
                      <a:pt x="47825" y="70465"/>
                    </a:cubicBezTo>
                  </a:path>
                </a:pathLst>
              </a:custGeom>
              <a:solidFill>
                <a:srgbClr val="918C8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0" name="Forma Livre: Forma 3029">
                <a:extLst>
                  <a:ext uri="{FF2B5EF4-FFF2-40B4-BE49-F238E27FC236}">
                    <a16:creationId xmlns:a16="http://schemas.microsoft.com/office/drawing/2014/main" id="{EB6B0C6B-899D-41A8-B327-0814883E1F3C}"/>
                  </a:ext>
                </a:extLst>
              </p:cNvPr>
              <p:cNvSpPr/>
              <p:nvPr/>
            </p:nvSpPr>
            <p:spPr>
              <a:xfrm flipV="1">
                <a:off x="8087587" y="3451344"/>
                <a:ext cx="766836" cy="870613"/>
              </a:xfrm>
              <a:custGeom>
                <a:avLst/>
                <a:gdLst>
                  <a:gd name="connsiteX0" fmla="*/ 335030 w 766836"/>
                  <a:gd name="connsiteY0" fmla="*/ 867394 h 870613"/>
                  <a:gd name="connsiteX1" fmla="*/ 760210 w 766836"/>
                  <a:gd name="connsiteY1" fmla="*/ 668307 h 870613"/>
                  <a:gd name="connsiteX2" fmla="*/ 418560 w 766836"/>
                  <a:gd name="connsiteY2" fmla="*/ -3219 h 870613"/>
                  <a:gd name="connsiteX3" fmla="*/ -6627 w 766836"/>
                  <a:gd name="connsiteY3" fmla="*/ 195868 h 870613"/>
                  <a:gd name="connsiteX4" fmla="*/ 335030 w 766836"/>
                  <a:gd name="connsiteY4" fmla="*/ 867394 h 87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6836" h="870613">
                    <a:moveTo>
                      <a:pt x="335030" y="867394"/>
                    </a:moveTo>
                    <a:lnTo>
                      <a:pt x="760210" y="668307"/>
                    </a:lnTo>
                    <a:lnTo>
                      <a:pt x="418560" y="-3219"/>
                    </a:lnTo>
                    <a:lnTo>
                      <a:pt x="-6627" y="195868"/>
                    </a:lnTo>
                    <a:lnTo>
                      <a:pt x="335030" y="867394"/>
                    </a:lnTo>
                  </a:path>
                </a:pathLst>
              </a:custGeom>
              <a:solidFill>
                <a:srgbClr val="F5AA36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1" name="Forma Livre: Forma 3030">
                <a:extLst>
                  <a:ext uri="{FF2B5EF4-FFF2-40B4-BE49-F238E27FC236}">
                    <a16:creationId xmlns:a16="http://schemas.microsoft.com/office/drawing/2014/main" id="{1E487E79-911B-4F21-9FF3-4FECAF85EB6B}"/>
                  </a:ext>
                </a:extLst>
              </p:cNvPr>
              <p:cNvSpPr/>
              <p:nvPr/>
            </p:nvSpPr>
            <p:spPr>
              <a:xfrm flipV="1">
                <a:off x="8648967" y="3495355"/>
                <a:ext cx="146255" cy="81348"/>
              </a:xfrm>
              <a:custGeom>
                <a:avLst/>
                <a:gdLst>
                  <a:gd name="connsiteX0" fmla="*/ 91567 w 146255"/>
                  <a:gd name="connsiteY0" fmla="*/ 8296 h 81348"/>
                  <a:gd name="connsiteX1" fmla="*/ 113635 w 146255"/>
                  <a:gd name="connsiteY1" fmla="*/ -2037 h 81348"/>
                  <a:gd name="connsiteX2" fmla="*/ 137638 w 146255"/>
                  <a:gd name="connsiteY2" fmla="*/ 6665 h 81348"/>
                  <a:gd name="connsiteX3" fmla="*/ 128936 w 146255"/>
                  <a:gd name="connsiteY3" fmla="*/ 30675 h 81348"/>
                  <a:gd name="connsiteX4" fmla="*/ 106876 w 146255"/>
                  <a:gd name="connsiteY4" fmla="*/ 41000 h 81348"/>
                  <a:gd name="connsiteX5" fmla="*/ 82865 w 146255"/>
                  <a:gd name="connsiteY5" fmla="*/ 32306 h 81348"/>
                  <a:gd name="connsiteX6" fmla="*/ 91567 w 146255"/>
                  <a:gd name="connsiteY6" fmla="*/ 8296 h 81348"/>
                  <a:gd name="connsiteX7" fmla="*/ 14156 w 146255"/>
                  <a:gd name="connsiteY7" fmla="*/ 59098 h 81348"/>
                  <a:gd name="connsiteX8" fmla="*/ 1065 w 146255"/>
                  <a:gd name="connsiteY8" fmla="*/ 46654 h 81348"/>
                  <a:gd name="connsiteX9" fmla="*/ 4303 w 146255"/>
                  <a:gd name="connsiteY9" fmla="*/ 43416 h 81348"/>
                  <a:gd name="connsiteX10" fmla="*/ 6124 w 146255"/>
                  <a:gd name="connsiteY10" fmla="*/ 41816 h 81348"/>
                  <a:gd name="connsiteX11" fmla="*/ 9912 w 146255"/>
                  <a:gd name="connsiteY11" fmla="*/ 39362 h 81348"/>
                  <a:gd name="connsiteX12" fmla="*/ 17996 w 146255"/>
                  <a:gd name="connsiteY12" fmla="*/ 55509 h 81348"/>
                  <a:gd name="connsiteX13" fmla="*/ 25677 w 146255"/>
                  <a:gd name="connsiteY13" fmla="*/ 71846 h 81348"/>
                  <a:gd name="connsiteX14" fmla="*/ 18812 w 146255"/>
                  <a:gd name="connsiteY14" fmla="*/ 75069 h 81348"/>
                  <a:gd name="connsiteX15" fmla="*/ 11146 w 146255"/>
                  <a:gd name="connsiteY15" fmla="*/ 58724 h 81348"/>
                  <a:gd name="connsiteX16" fmla="*/ 27399 w 146255"/>
                  <a:gd name="connsiteY16" fmla="*/ 50868 h 81348"/>
                  <a:gd name="connsiteX17" fmla="*/ 12464 w 146255"/>
                  <a:gd name="connsiteY17" fmla="*/ 58084 h 81348"/>
                  <a:gd name="connsiteX18" fmla="*/ 21220 w 146255"/>
                  <a:gd name="connsiteY18" fmla="*/ 44018 h 81348"/>
                  <a:gd name="connsiteX19" fmla="*/ 27399 w 146255"/>
                  <a:gd name="connsiteY19" fmla="*/ 50868 h 81348"/>
                  <a:gd name="connsiteX20" fmla="*/ 12464 w 146255"/>
                  <a:gd name="connsiteY20" fmla="*/ 58084 h 81348"/>
                  <a:gd name="connsiteX21" fmla="*/ 21220 w 146255"/>
                  <a:gd name="connsiteY21" fmla="*/ 44018 h 81348"/>
                  <a:gd name="connsiteX22" fmla="*/ 12487 w 146255"/>
                  <a:gd name="connsiteY22" fmla="*/ 58054 h 81348"/>
                  <a:gd name="connsiteX23" fmla="*/ 12487 w 146255"/>
                  <a:gd name="connsiteY23" fmla="*/ 41503 h 81348"/>
                  <a:gd name="connsiteX24" fmla="*/ 21220 w 146255"/>
                  <a:gd name="connsiteY24" fmla="*/ 44018 h 81348"/>
                  <a:gd name="connsiteX25" fmla="*/ 12487 w 146255"/>
                  <a:gd name="connsiteY25" fmla="*/ 58054 h 81348"/>
                  <a:gd name="connsiteX26" fmla="*/ 12487 w 146255"/>
                  <a:gd name="connsiteY26" fmla="*/ 41503 h 81348"/>
                  <a:gd name="connsiteX27" fmla="*/ 12487 w 146255"/>
                  <a:gd name="connsiteY27" fmla="*/ 55562 h 81348"/>
                  <a:gd name="connsiteX28" fmla="*/ 6444 w 146255"/>
                  <a:gd name="connsiteY28" fmla="*/ 42768 h 81348"/>
                  <a:gd name="connsiteX29" fmla="*/ 12487 w 146255"/>
                  <a:gd name="connsiteY29" fmla="*/ 41503 h 81348"/>
                  <a:gd name="connsiteX30" fmla="*/ 12487 w 146255"/>
                  <a:gd name="connsiteY30" fmla="*/ 55562 h 81348"/>
                  <a:gd name="connsiteX31" fmla="*/ 6444 w 146255"/>
                  <a:gd name="connsiteY31" fmla="*/ 42768 h 81348"/>
                  <a:gd name="connsiteX32" fmla="*/ 14156 w 146255"/>
                  <a:gd name="connsiteY32" fmla="*/ 59098 h 81348"/>
                  <a:gd name="connsiteX33" fmla="*/ 1065 w 146255"/>
                  <a:gd name="connsiteY33" fmla="*/ 46654 h 81348"/>
                  <a:gd name="connsiteX34" fmla="*/ 14156 w 146255"/>
                  <a:gd name="connsiteY34" fmla="*/ 59098 h 81348"/>
                  <a:gd name="connsiteX35" fmla="*/ 21860 w 146255"/>
                  <a:gd name="connsiteY35" fmla="*/ 75427 h 81348"/>
                  <a:gd name="connsiteX36" fmla="*/ 12487 w 146255"/>
                  <a:gd name="connsiteY36" fmla="*/ 77607 h 81348"/>
                  <a:gd name="connsiteX37" fmla="*/ 2139 w 146255"/>
                  <a:gd name="connsiteY37" fmla="*/ 74673 h 81348"/>
                  <a:gd name="connsiteX38" fmla="*/ -5115 w 146255"/>
                  <a:gd name="connsiteY38" fmla="*/ 66581 h 81348"/>
                  <a:gd name="connsiteX39" fmla="*/ -5869 w 146255"/>
                  <a:gd name="connsiteY39" fmla="*/ 52682 h 81348"/>
                  <a:gd name="connsiteX40" fmla="*/ 3473 w 146255"/>
                  <a:gd name="connsiteY40" fmla="*/ 42372 h 81348"/>
                  <a:gd name="connsiteX41" fmla="*/ 10300 w 146255"/>
                  <a:gd name="connsiteY41" fmla="*/ 39172 h 81348"/>
                  <a:gd name="connsiteX42" fmla="*/ 34235 w 146255"/>
                  <a:gd name="connsiteY42" fmla="*/ 47622 h 81348"/>
                  <a:gd name="connsiteX43" fmla="*/ 26066 w 146255"/>
                  <a:gd name="connsiteY43" fmla="*/ 71663 h 81348"/>
                  <a:gd name="connsiteX44" fmla="*/ 19391 w 146255"/>
                  <a:gd name="connsiteY44" fmla="*/ 58321 h 81348"/>
                  <a:gd name="connsiteX45" fmla="*/ 28763 w 146255"/>
                  <a:gd name="connsiteY45" fmla="*/ 69956 h 81348"/>
                  <a:gd name="connsiteX46" fmla="*/ 26066 w 146255"/>
                  <a:gd name="connsiteY46" fmla="*/ 71663 h 81348"/>
                  <a:gd name="connsiteX47" fmla="*/ 19391 w 146255"/>
                  <a:gd name="connsiteY47" fmla="*/ 58321 h 81348"/>
                  <a:gd name="connsiteX48" fmla="*/ 28763 w 146255"/>
                  <a:gd name="connsiteY48" fmla="*/ 69956 h 81348"/>
                  <a:gd name="connsiteX49" fmla="*/ 25533 w 146255"/>
                  <a:gd name="connsiteY49" fmla="*/ 65948 h 81348"/>
                  <a:gd name="connsiteX50" fmla="*/ 29000 w 146255"/>
                  <a:gd name="connsiteY50" fmla="*/ 69758 h 81348"/>
                  <a:gd name="connsiteX51" fmla="*/ 28763 w 146255"/>
                  <a:gd name="connsiteY51" fmla="*/ 69956 h 81348"/>
                  <a:gd name="connsiteX52" fmla="*/ 25533 w 146255"/>
                  <a:gd name="connsiteY52" fmla="*/ 65948 h 81348"/>
                  <a:gd name="connsiteX53" fmla="*/ 29000 w 146255"/>
                  <a:gd name="connsiteY53" fmla="*/ 69758 h 81348"/>
                  <a:gd name="connsiteX54" fmla="*/ 27232 w 146255"/>
                  <a:gd name="connsiteY54" fmla="*/ 71541 h 81348"/>
                  <a:gd name="connsiteX55" fmla="*/ 21860 w 146255"/>
                  <a:gd name="connsiteY55" fmla="*/ 75427 h 81348"/>
                  <a:gd name="connsiteX56" fmla="*/ 14156 w 146255"/>
                  <a:gd name="connsiteY56" fmla="*/ 59098 h 8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46255" h="81348">
                    <a:moveTo>
                      <a:pt x="91567" y="8296"/>
                    </a:moveTo>
                    <a:lnTo>
                      <a:pt x="113635" y="-2037"/>
                    </a:lnTo>
                    <a:cubicBezTo>
                      <a:pt x="122657" y="-6259"/>
                      <a:pt x="133409" y="-2365"/>
                      <a:pt x="137638" y="6665"/>
                    </a:cubicBezTo>
                    <a:cubicBezTo>
                      <a:pt x="141859" y="15694"/>
                      <a:pt x="137973" y="26446"/>
                      <a:pt x="128936" y="30675"/>
                    </a:cubicBezTo>
                    <a:lnTo>
                      <a:pt x="106876" y="41000"/>
                    </a:lnTo>
                    <a:cubicBezTo>
                      <a:pt x="97846" y="45229"/>
                      <a:pt x="87095" y="41336"/>
                      <a:pt x="82865" y="32306"/>
                    </a:cubicBezTo>
                    <a:cubicBezTo>
                      <a:pt x="78644" y="23276"/>
                      <a:pt x="82530" y="12524"/>
                      <a:pt x="91567" y="8296"/>
                    </a:cubicBezTo>
                    <a:moveTo>
                      <a:pt x="14156" y="59098"/>
                    </a:moveTo>
                    <a:lnTo>
                      <a:pt x="1065" y="46654"/>
                    </a:lnTo>
                    <a:cubicBezTo>
                      <a:pt x="2223" y="45435"/>
                      <a:pt x="3236" y="44414"/>
                      <a:pt x="4303" y="43416"/>
                    </a:cubicBezTo>
                    <a:cubicBezTo>
                      <a:pt x="4837" y="42913"/>
                      <a:pt x="5385" y="42418"/>
                      <a:pt x="6124" y="41816"/>
                    </a:cubicBezTo>
                    <a:cubicBezTo>
                      <a:pt x="6932" y="41214"/>
                      <a:pt x="7671" y="40528"/>
                      <a:pt x="9912" y="39362"/>
                    </a:cubicBezTo>
                    <a:lnTo>
                      <a:pt x="17996" y="55509"/>
                    </a:lnTo>
                    <a:lnTo>
                      <a:pt x="25677" y="71846"/>
                    </a:lnTo>
                    <a:cubicBezTo>
                      <a:pt x="23109" y="73058"/>
                      <a:pt x="20831" y="74124"/>
                      <a:pt x="18812" y="75069"/>
                    </a:cubicBezTo>
                    <a:lnTo>
                      <a:pt x="11146" y="58724"/>
                    </a:lnTo>
                    <a:lnTo>
                      <a:pt x="27399" y="50868"/>
                    </a:lnTo>
                    <a:lnTo>
                      <a:pt x="12464" y="58084"/>
                    </a:lnTo>
                    <a:lnTo>
                      <a:pt x="21220" y="44018"/>
                    </a:lnTo>
                    <a:cubicBezTo>
                      <a:pt x="24268" y="45885"/>
                      <a:pt x="26394" y="48697"/>
                      <a:pt x="27399" y="50868"/>
                    </a:cubicBezTo>
                    <a:lnTo>
                      <a:pt x="12464" y="58084"/>
                    </a:lnTo>
                    <a:lnTo>
                      <a:pt x="21220" y="44018"/>
                    </a:lnTo>
                    <a:lnTo>
                      <a:pt x="12487" y="58054"/>
                    </a:lnTo>
                    <a:lnTo>
                      <a:pt x="12487" y="41503"/>
                    </a:lnTo>
                    <a:cubicBezTo>
                      <a:pt x="14811" y="41465"/>
                      <a:pt x="18210" y="42113"/>
                      <a:pt x="21220" y="44018"/>
                    </a:cubicBezTo>
                    <a:lnTo>
                      <a:pt x="12487" y="58054"/>
                    </a:lnTo>
                    <a:lnTo>
                      <a:pt x="12487" y="41503"/>
                    </a:lnTo>
                    <a:lnTo>
                      <a:pt x="12487" y="55562"/>
                    </a:lnTo>
                    <a:lnTo>
                      <a:pt x="6444" y="42768"/>
                    </a:lnTo>
                    <a:cubicBezTo>
                      <a:pt x="7313" y="42395"/>
                      <a:pt x="9058" y="41549"/>
                      <a:pt x="12487" y="41503"/>
                    </a:cubicBezTo>
                    <a:lnTo>
                      <a:pt x="12487" y="55562"/>
                    </a:lnTo>
                    <a:lnTo>
                      <a:pt x="6444" y="42768"/>
                    </a:lnTo>
                    <a:lnTo>
                      <a:pt x="14156" y="59098"/>
                    </a:lnTo>
                    <a:lnTo>
                      <a:pt x="1065" y="46654"/>
                    </a:lnTo>
                    <a:lnTo>
                      <a:pt x="14156" y="59098"/>
                    </a:lnTo>
                    <a:lnTo>
                      <a:pt x="21860" y="75427"/>
                    </a:lnTo>
                    <a:cubicBezTo>
                      <a:pt x="19658" y="76426"/>
                      <a:pt x="16815" y="77561"/>
                      <a:pt x="12487" y="77607"/>
                    </a:cubicBezTo>
                    <a:cubicBezTo>
                      <a:pt x="9531" y="77645"/>
                      <a:pt x="5599" y="76860"/>
                      <a:pt x="2139" y="74673"/>
                    </a:cubicBezTo>
                    <a:cubicBezTo>
                      <a:pt x="-1351" y="72532"/>
                      <a:pt x="-3843" y="69301"/>
                      <a:pt x="-5115" y="66581"/>
                    </a:cubicBezTo>
                    <a:cubicBezTo>
                      <a:pt x="-7218" y="62237"/>
                      <a:pt x="-7485" y="57231"/>
                      <a:pt x="-5869" y="52682"/>
                    </a:cubicBezTo>
                    <a:cubicBezTo>
                      <a:pt x="-4262" y="48140"/>
                      <a:pt x="-894" y="44422"/>
                      <a:pt x="3473" y="42372"/>
                    </a:cubicBezTo>
                    <a:cubicBezTo>
                      <a:pt x="5522" y="41419"/>
                      <a:pt x="7793" y="40353"/>
                      <a:pt x="10300" y="39172"/>
                    </a:cubicBezTo>
                    <a:cubicBezTo>
                      <a:pt x="19269" y="34950"/>
                      <a:pt x="29899" y="38707"/>
                      <a:pt x="34235" y="47622"/>
                    </a:cubicBezTo>
                    <a:cubicBezTo>
                      <a:pt x="38563" y="56545"/>
                      <a:pt x="34936" y="67228"/>
                      <a:pt x="26066" y="71663"/>
                    </a:cubicBezTo>
                    <a:lnTo>
                      <a:pt x="19391" y="58321"/>
                    </a:lnTo>
                    <a:lnTo>
                      <a:pt x="28763" y="69956"/>
                    </a:lnTo>
                    <a:cubicBezTo>
                      <a:pt x="28413" y="70200"/>
                      <a:pt x="28032" y="70634"/>
                      <a:pt x="26066" y="71663"/>
                    </a:cubicBezTo>
                    <a:lnTo>
                      <a:pt x="19391" y="58321"/>
                    </a:lnTo>
                    <a:lnTo>
                      <a:pt x="28763" y="69956"/>
                    </a:lnTo>
                    <a:lnTo>
                      <a:pt x="25533" y="65948"/>
                    </a:lnTo>
                    <a:lnTo>
                      <a:pt x="29000" y="69758"/>
                    </a:lnTo>
                    <a:lnTo>
                      <a:pt x="28763" y="69956"/>
                    </a:lnTo>
                    <a:lnTo>
                      <a:pt x="25533" y="65948"/>
                    </a:lnTo>
                    <a:lnTo>
                      <a:pt x="29000" y="69758"/>
                    </a:lnTo>
                    <a:cubicBezTo>
                      <a:pt x="28893" y="69850"/>
                      <a:pt x="28184" y="70528"/>
                      <a:pt x="27232" y="71541"/>
                    </a:cubicBezTo>
                    <a:cubicBezTo>
                      <a:pt x="25670" y="73195"/>
                      <a:pt x="23909" y="74460"/>
                      <a:pt x="21860" y="75427"/>
                    </a:cubicBezTo>
                    <a:lnTo>
                      <a:pt x="14156" y="59098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2" name="Forma Livre: Forma 3031">
                <a:extLst>
                  <a:ext uri="{FF2B5EF4-FFF2-40B4-BE49-F238E27FC236}">
                    <a16:creationId xmlns:a16="http://schemas.microsoft.com/office/drawing/2014/main" id="{BC46490D-8114-4EFE-8F1E-D91F37BCE8A1}"/>
                  </a:ext>
                </a:extLst>
              </p:cNvPr>
              <p:cNvSpPr/>
              <p:nvPr/>
            </p:nvSpPr>
            <p:spPr>
              <a:xfrm flipV="1">
                <a:off x="8562867" y="3448698"/>
                <a:ext cx="189001" cy="107706"/>
              </a:xfrm>
              <a:custGeom>
                <a:avLst/>
                <a:gdLst>
                  <a:gd name="connsiteX0" fmla="*/ 171759 w 189001"/>
                  <a:gd name="connsiteY0" fmla="*/ 30625 h 107706"/>
                  <a:gd name="connsiteX1" fmla="*/ 18872 w 189001"/>
                  <a:gd name="connsiteY1" fmla="*/ 102208 h 107706"/>
                  <a:gd name="connsiteX2" fmla="*/ -5131 w 189001"/>
                  <a:gd name="connsiteY2" fmla="*/ 93513 h 107706"/>
                  <a:gd name="connsiteX3" fmla="*/ 3571 w 189001"/>
                  <a:gd name="connsiteY3" fmla="*/ 69503 h 107706"/>
                  <a:gd name="connsiteX4" fmla="*/ 156451 w 189001"/>
                  <a:gd name="connsiteY4" fmla="*/ -2087 h 107706"/>
                  <a:gd name="connsiteX5" fmla="*/ 180453 w 189001"/>
                  <a:gd name="connsiteY5" fmla="*/ 6615 h 107706"/>
                  <a:gd name="connsiteX6" fmla="*/ 171759 w 189001"/>
                  <a:gd name="connsiteY6" fmla="*/ 30625 h 10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01" h="107706">
                    <a:moveTo>
                      <a:pt x="171759" y="30625"/>
                    </a:moveTo>
                    <a:lnTo>
                      <a:pt x="18872" y="102208"/>
                    </a:lnTo>
                    <a:cubicBezTo>
                      <a:pt x="9850" y="106437"/>
                      <a:pt x="-902" y="102543"/>
                      <a:pt x="-5131" y="93513"/>
                    </a:cubicBezTo>
                    <a:cubicBezTo>
                      <a:pt x="-9360" y="84484"/>
                      <a:pt x="-5466" y="73732"/>
                      <a:pt x="3571" y="69503"/>
                    </a:cubicBezTo>
                    <a:lnTo>
                      <a:pt x="156451" y="-2087"/>
                    </a:lnTo>
                    <a:cubicBezTo>
                      <a:pt x="165480" y="-6308"/>
                      <a:pt x="176232" y="-2415"/>
                      <a:pt x="180453" y="6615"/>
                    </a:cubicBezTo>
                    <a:cubicBezTo>
                      <a:pt x="184683" y="15644"/>
                      <a:pt x="180789" y="26397"/>
                      <a:pt x="171759" y="30625"/>
                    </a:cubicBezTo>
                  </a:path>
                </a:pathLst>
              </a:custGeom>
              <a:solidFill>
                <a:srgbClr val="2C2A2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5" name="Forma Livre: Forma 3034">
                <a:extLst>
                  <a:ext uri="{FF2B5EF4-FFF2-40B4-BE49-F238E27FC236}">
                    <a16:creationId xmlns:a16="http://schemas.microsoft.com/office/drawing/2014/main" id="{F0983C18-2E64-4ABA-A8D9-EA26ABF8BD2E}"/>
                  </a:ext>
                </a:extLst>
              </p:cNvPr>
              <p:cNvSpPr/>
              <p:nvPr/>
            </p:nvSpPr>
            <p:spPr>
              <a:xfrm flipV="1">
                <a:off x="8087587" y="3820486"/>
                <a:ext cx="680319" cy="335515"/>
              </a:xfrm>
              <a:custGeom>
                <a:avLst/>
                <a:gdLst>
                  <a:gd name="connsiteX0" fmla="*/ 64181 w 680319"/>
                  <a:gd name="connsiteY0" fmla="*/ -3068 h 335515"/>
                  <a:gd name="connsiteX1" fmla="*/ -6578 w 680319"/>
                  <a:gd name="connsiteY1" fmla="*/ 30063 h 335515"/>
                  <a:gd name="connsiteX2" fmla="*/ 13409 w 680319"/>
                  <a:gd name="connsiteY2" fmla="*/ 69360 h 335515"/>
                  <a:gd name="connsiteX3" fmla="*/ 673742 w 680319"/>
                  <a:gd name="connsiteY3" fmla="*/ 332447 h 335515"/>
                  <a:gd name="connsiteX4" fmla="*/ 610648 w 680319"/>
                  <a:gd name="connsiteY4" fmla="*/ 208432 h 335515"/>
                  <a:gd name="connsiteX5" fmla="*/ 64181 w 680319"/>
                  <a:gd name="connsiteY5" fmla="*/ -3068 h 33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0319" h="335515">
                    <a:moveTo>
                      <a:pt x="64181" y="-3068"/>
                    </a:moveTo>
                    <a:lnTo>
                      <a:pt x="-6578" y="30063"/>
                    </a:lnTo>
                    <a:lnTo>
                      <a:pt x="13409" y="69360"/>
                    </a:lnTo>
                    <a:lnTo>
                      <a:pt x="673742" y="332447"/>
                    </a:lnTo>
                    <a:lnTo>
                      <a:pt x="610648" y="208432"/>
                    </a:lnTo>
                    <a:lnTo>
                      <a:pt x="64181" y="-3068"/>
                    </a:lnTo>
                  </a:path>
                </a:pathLst>
              </a:custGeom>
              <a:solidFill>
                <a:srgbClr val="F8C5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6" name="Forma Livre: Forma 3035">
                <a:extLst>
                  <a:ext uri="{FF2B5EF4-FFF2-40B4-BE49-F238E27FC236}">
                    <a16:creationId xmlns:a16="http://schemas.microsoft.com/office/drawing/2014/main" id="{EFD2B946-21ED-4AC8-99CA-4B72C7FF6BC1}"/>
                  </a:ext>
                </a:extLst>
              </p:cNvPr>
              <p:cNvSpPr/>
              <p:nvPr/>
            </p:nvSpPr>
            <p:spPr>
              <a:xfrm flipV="1">
                <a:off x="8790736" y="3846219"/>
                <a:ext cx="32964" cy="65028"/>
              </a:xfrm>
              <a:custGeom>
                <a:avLst/>
                <a:gdLst>
                  <a:gd name="connsiteX0" fmla="*/ -7010 w 32964"/>
                  <a:gd name="connsiteY0" fmla="*/ -3231 h 65028"/>
                  <a:gd name="connsiteX1" fmla="*/ 25955 w 32964"/>
                  <a:gd name="connsiteY1" fmla="*/ 61798 h 65028"/>
                  <a:gd name="connsiteX2" fmla="*/ -6126 w 32964"/>
                  <a:gd name="connsiteY2" fmla="*/ -2888 h 65028"/>
                  <a:gd name="connsiteX3" fmla="*/ -7010 w 32964"/>
                  <a:gd name="connsiteY3" fmla="*/ -3231 h 6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4" h="65028">
                    <a:moveTo>
                      <a:pt x="-7010" y="-3231"/>
                    </a:moveTo>
                    <a:lnTo>
                      <a:pt x="25955" y="61798"/>
                    </a:lnTo>
                    <a:lnTo>
                      <a:pt x="-6126" y="-2888"/>
                    </a:lnTo>
                    <a:lnTo>
                      <a:pt x="-7010" y="-3231"/>
                    </a:lnTo>
                  </a:path>
                </a:pathLst>
              </a:custGeom>
              <a:solidFill>
                <a:srgbClr val="8090AD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8" name="Forma Livre: Forma 3037">
                <a:extLst>
                  <a:ext uri="{FF2B5EF4-FFF2-40B4-BE49-F238E27FC236}">
                    <a16:creationId xmlns:a16="http://schemas.microsoft.com/office/drawing/2014/main" id="{6360DE45-3BAC-4422-A004-38E013238F03}"/>
                  </a:ext>
                </a:extLst>
              </p:cNvPr>
              <p:cNvSpPr/>
              <p:nvPr/>
            </p:nvSpPr>
            <p:spPr>
              <a:xfrm flipV="1">
                <a:off x="8137544" y="3526233"/>
                <a:ext cx="716880" cy="498445"/>
              </a:xfrm>
              <a:custGeom>
                <a:avLst/>
                <a:gdLst>
                  <a:gd name="connsiteX0" fmla="*/ -6656 w 716880"/>
                  <a:gd name="connsiteY0" fmla="*/ -3385 h 498445"/>
                  <a:gd name="connsiteX1" fmla="*/ 187273 w 716880"/>
                  <a:gd name="connsiteY1" fmla="*/ 377782 h 498445"/>
                  <a:gd name="connsiteX2" fmla="*/ 444988 w 716880"/>
                  <a:gd name="connsiteY2" fmla="*/ 495061 h 498445"/>
                  <a:gd name="connsiteX3" fmla="*/ 710225 w 716880"/>
                  <a:gd name="connsiteY3" fmla="*/ 370863 h 498445"/>
                  <a:gd name="connsiteX4" fmla="*/ 651886 w 716880"/>
                  <a:gd name="connsiteY4" fmla="*/ 256198 h 498445"/>
                  <a:gd name="connsiteX5" fmla="*/ -6656 w 716880"/>
                  <a:gd name="connsiteY5" fmla="*/ -3385 h 49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880" h="498445">
                    <a:moveTo>
                      <a:pt x="-6656" y="-3385"/>
                    </a:moveTo>
                    <a:lnTo>
                      <a:pt x="187273" y="377782"/>
                    </a:lnTo>
                    <a:lnTo>
                      <a:pt x="444988" y="495061"/>
                    </a:lnTo>
                    <a:lnTo>
                      <a:pt x="710225" y="370863"/>
                    </a:lnTo>
                    <a:lnTo>
                      <a:pt x="651886" y="256198"/>
                    </a:lnTo>
                    <a:lnTo>
                      <a:pt x="-6656" y="-3385"/>
                    </a:lnTo>
                  </a:path>
                </a:pathLst>
              </a:custGeom>
              <a:solidFill>
                <a:srgbClr val="F8C5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9" name="Forma Livre: Forma 3038">
                <a:extLst>
                  <a:ext uri="{FF2B5EF4-FFF2-40B4-BE49-F238E27FC236}">
                    <a16:creationId xmlns:a16="http://schemas.microsoft.com/office/drawing/2014/main" id="{8FFF8C27-13A8-432E-9BBA-0A104D216FAD}"/>
                  </a:ext>
                </a:extLst>
              </p:cNvPr>
              <p:cNvSpPr/>
              <p:nvPr/>
            </p:nvSpPr>
            <p:spPr>
              <a:xfrm flipV="1">
                <a:off x="8881970" y="3702285"/>
                <a:ext cx="14676" cy="28955"/>
              </a:xfrm>
              <a:custGeom>
                <a:avLst/>
                <a:gdLst>
                  <a:gd name="connsiteX0" fmla="*/ -7103 w 14676"/>
                  <a:gd name="connsiteY0" fmla="*/ -3472 h 28955"/>
                  <a:gd name="connsiteX1" fmla="*/ 7573 w 14676"/>
                  <a:gd name="connsiteY1" fmla="*/ 25484 h 28955"/>
                  <a:gd name="connsiteX2" fmla="*/ -6120 w 14676"/>
                  <a:gd name="connsiteY2" fmla="*/ -3084 h 28955"/>
                  <a:gd name="connsiteX3" fmla="*/ -7103 w 14676"/>
                  <a:gd name="connsiteY3" fmla="*/ -3472 h 2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6" h="28955">
                    <a:moveTo>
                      <a:pt x="-7103" y="-3472"/>
                    </a:moveTo>
                    <a:lnTo>
                      <a:pt x="7573" y="25484"/>
                    </a:lnTo>
                    <a:lnTo>
                      <a:pt x="-6120" y="-3084"/>
                    </a:lnTo>
                    <a:lnTo>
                      <a:pt x="-7103" y="-3472"/>
                    </a:lnTo>
                  </a:path>
                </a:pathLst>
              </a:custGeom>
              <a:solidFill>
                <a:srgbClr val="8090AD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0" name="Forma Livre: Forma 3039">
                <a:extLst>
                  <a:ext uri="{FF2B5EF4-FFF2-40B4-BE49-F238E27FC236}">
                    <a16:creationId xmlns:a16="http://schemas.microsoft.com/office/drawing/2014/main" id="{19841938-EC01-4E66-B6E6-407915E2E60F}"/>
                  </a:ext>
                </a:extLst>
              </p:cNvPr>
              <p:cNvSpPr/>
              <p:nvPr/>
            </p:nvSpPr>
            <p:spPr>
              <a:xfrm flipV="1">
                <a:off x="8906849" y="3569149"/>
                <a:ext cx="31364" cy="52356"/>
              </a:xfrm>
              <a:custGeom>
                <a:avLst/>
                <a:gdLst>
                  <a:gd name="connsiteX0" fmla="*/ 21358 w 31364"/>
                  <a:gd name="connsiteY0" fmla="*/ -3653 h 52356"/>
                  <a:gd name="connsiteX1" fmla="*/ 24063 w 31364"/>
                  <a:gd name="connsiteY1" fmla="*/ 15077 h 52356"/>
                  <a:gd name="connsiteX2" fmla="*/ 22532 w 31364"/>
                  <a:gd name="connsiteY2" fmla="*/ -1199 h 52356"/>
                  <a:gd name="connsiteX3" fmla="*/ 21358 w 31364"/>
                  <a:gd name="connsiteY3" fmla="*/ -3653 h 52356"/>
                  <a:gd name="connsiteX4" fmla="*/ 20025 w 31364"/>
                  <a:gd name="connsiteY4" fmla="*/ 28359 h 52356"/>
                  <a:gd name="connsiteX5" fmla="*/ -2028 w 31364"/>
                  <a:gd name="connsiteY5" fmla="*/ 46312 h 52356"/>
                  <a:gd name="connsiteX6" fmla="*/ -7141 w 31364"/>
                  <a:gd name="connsiteY6" fmla="*/ 48704 h 52356"/>
                  <a:gd name="connsiteX7" fmla="*/ 20025 w 31364"/>
                  <a:gd name="connsiteY7" fmla="*/ 28359 h 5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64" h="52356">
                    <a:moveTo>
                      <a:pt x="21358" y="-3653"/>
                    </a:moveTo>
                    <a:cubicBezTo>
                      <a:pt x="23339" y="2756"/>
                      <a:pt x="24490" y="9050"/>
                      <a:pt x="24063" y="15077"/>
                    </a:cubicBezTo>
                    <a:cubicBezTo>
                      <a:pt x="24513" y="10163"/>
                      <a:pt x="24025" y="4752"/>
                      <a:pt x="22532" y="-1199"/>
                    </a:cubicBezTo>
                    <a:lnTo>
                      <a:pt x="21358" y="-3653"/>
                    </a:lnTo>
                    <a:moveTo>
                      <a:pt x="20025" y="28359"/>
                    </a:moveTo>
                    <a:cubicBezTo>
                      <a:pt x="16138" y="34981"/>
                      <a:pt x="9204" y="41054"/>
                      <a:pt x="-2028" y="46312"/>
                    </a:cubicBezTo>
                    <a:lnTo>
                      <a:pt x="-7141" y="48704"/>
                    </a:lnTo>
                    <a:cubicBezTo>
                      <a:pt x="5638" y="43927"/>
                      <a:pt x="15003" y="37313"/>
                      <a:pt x="20025" y="28359"/>
                    </a:cubicBezTo>
                  </a:path>
                </a:pathLst>
              </a:custGeom>
              <a:solidFill>
                <a:srgbClr val="608092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1" name="Forma Livre: Forma 3040">
                <a:extLst>
                  <a:ext uri="{FF2B5EF4-FFF2-40B4-BE49-F238E27FC236}">
                    <a16:creationId xmlns:a16="http://schemas.microsoft.com/office/drawing/2014/main" id="{2CF14032-877B-45B0-8840-01F9B740BE8B}"/>
                  </a:ext>
                </a:extLst>
              </p:cNvPr>
              <p:cNvSpPr/>
              <p:nvPr/>
            </p:nvSpPr>
            <p:spPr>
              <a:xfrm flipV="1">
                <a:off x="8667026" y="3513416"/>
                <a:ext cx="3010" cy="823"/>
              </a:xfrm>
              <a:custGeom>
                <a:avLst/>
                <a:gdLst>
                  <a:gd name="connsiteX0" fmla="*/ -6852 w 3010"/>
                  <a:gd name="connsiteY0" fmla="*/ -3774 h 823"/>
                  <a:gd name="connsiteX1" fmla="*/ -6852 w 3010"/>
                  <a:gd name="connsiteY1" fmla="*/ -3774 h 823"/>
                  <a:gd name="connsiteX2" fmla="*/ -6722 w 3010"/>
                  <a:gd name="connsiteY2" fmla="*/ -3560 h 823"/>
                  <a:gd name="connsiteX3" fmla="*/ -6852 w 3010"/>
                  <a:gd name="connsiteY3" fmla="*/ -3774 h 823"/>
                  <a:gd name="connsiteX4" fmla="*/ -6722 w 3010"/>
                  <a:gd name="connsiteY4" fmla="*/ -3560 h 823"/>
                  <a:gd name="connsiteX5" fmla="*/ -5534 w 3010"/>
                  <a:gd name="connsiteY5" fmla="*/ -2951 h 823"/>
                  <a:gd name="connsiteX6" fmla="*/ -6722 w 3010"/>
                  <a:gd name="connsiteY6" fmla="*/ -3560 h 823"/>
                  <a:gd name="connsiteX7" fmla="*/ -3842 w 3010"/>
                  <a:gd name="connsiteY7" fmla="*/ -3400 h 823"/>
                  <a:gd name="connsiteX8" fmla="*/ -4040 w 3010"/>
                  <a:gd name="connsiteY8" fmla="*/ -3309 h 823"/>
                  <a:gd name="connsiteX9" fmla="*/ -3842 w 3010"/>
                  <a:gd name="connsiteY9" fmla="*/ -3400 h 823"/>
                  <a:gd name="connsiteX10" fmla="*/ -4040 w 3010"/>
                  <a:gd name="connsiteY10" fmla="*/ -3309 h 823"/>
                  <a:gd name="connsiteX11" fmla="*/ -4147 w 3010"/>
                  <a:gd name="connsiteY11" fmla="*/ -3271 h 823"/>
                  <a:gd name="connsiteX12" fmla="*/ -4040 w 3010"/>
                  <a:gd name="connsiteY12" fmla="*/ -3309 h 823"/>
                  <a:gd name="connsiteX13" fmla="*/ -4147 w 3010"/>
                  <a:gd name="connsiteY13" fmla="*/ -3271 h 823"/>
                  <a:gd name="connsiteX14" fmla="*/ -5457 w 3010"/>
                  <a:gd name="connsiteY14" fmla="*/ -2951 h 823"/>
                  <a:gd name="connsiteX15" fmla="*/ -4147 w 3010"/>
                  <a:gd name="connsiteY15" fmla="*/ -3271 h 823"/>
                  <a:gd name="connsiteX16" fmla="*/ -5457 w 3010"/>
                  <a:gd name="connsiteY16" fmla="*/ -2951 h 823"/>
                  <a:gd name="connsiteX17" fmla="*/ -5503 w 3010"/>
                  <a:gd name="connsiteY17" fmla="*/ -2951 h 823"/>
                  <a:gd name="connsiteX18" fmla="*/ -5503 w 3010"/>
                  <a:gd name="connsiteY18" fmla="*/ -2951 h 823"/>
                  <a:gd name="connsiteX19" fmla="*/ -5457 w 3010"/>
                  <a:gd name="connsiteY19" fmla="*/ -2951 h 823"/>
                  <a:gd name="connsiteX20" fmla="*/ -5534 w 3010"/>
                  <a:gd name="connsiteY20" fmla="*/ -2951 h 823"/>
                  <a:gd name="connsiteX21" fmla="*/ -5503 w 3010"/>
                  <a:gd name="connsiteY21" fmla="*/ -2951 h 823"/>
                  <a:gd name="connsiteX22" fmla="*/ -5503 w 3010"/>
                  <a:gd name="connsiteY22" fmla="*/ -2951 h 823"/>
                  <a:gd name="connsiteX23" fmla="*/ -5534 w 3010"/>
                  <a:gd name="connsiteY23" fmla="*/ -2951 h 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10" h="823">
                    <a:moveTo>
                      <a:pt x="-6852" y="-3774"/>
                    </a:moveTo>
                    <a:lnTo>
                      <a:pt x="-6852" y="-3774"/>
                    </a:lnTo>
                    <a:cubicBezTo>
                      <a:pt x="-6814" y="-3698"/>
                      <a:pt x="-6768" y="-3629"/>
                      <a:pt x="-6722" y="-3560"/>
                    </a:cubicBezTo>
                    <a:cubicBezTo>
                      <a:pt x="-6768" y="-3629"/>
                      <a:pt x="-6814" y="-3698"/>
                      <a:pt x="-6852" y="-3774"/>
                    </a:cubicBezTo>
                    <a:moveTo>
                      <a:pt x="-6722" y="-3560"/>
                    </a:moveTo>
                    <a:cubicBezTo>
                      <a:pt x="-6456" y="-3164"/>
                      <a:pt x="-6052" y="-2958"/>
                      <a:pt x="-5534" y="-2951"/>
                    </a:cubicBezTo>
                    <a:cubicBezTo>
                      <a:pt x="-6052" y="-2958"/>
                      <a:pt x="-6456" y="-3164"/>
                      <a:pt x="-6722" y="-3560"/>
                    </a:cubicBezTo>
                    <a:moveTo>
                      <a:pt x="-3842" y="-3400"/>
                    </a:moveTo>
                    <a:cubicBezTo>
                      <a:pt x="-3910" y="-3370"/>
                      <a:pt x="-3979" y="-3339"/>
                      <a:pt x="-4040" y="-3309"/>
                    </a:cubicBezTo>
                    <a:cubicBezTo>
                      <a:pt x="-3979" y="-3339"/>
                      <a:pt x="-3910" y="-3370"/>
                      <a:pt x="-3842" y="-3400"/>
                    </a:cubicBezTo>
                    <a:moveTo>
                      <a:pt x="-4040" y="-3309"/>
                    </a:moveTo>
                    <a:cubicBezTo>
                      <a:pt x="-4078" y="-3294"/>
                      <a:pt x="-4109" y="-3279"/>
                      <a:pt x="-4147" y="-3271"/>
                    </a:cubicBezTo>
                    <a:cubicBezTo>
                      <a:pt x="-4109" y="-3279"/>
                      <a:pt x="-4078" y="-3294"/>
                      <a:pt x="-4040" y="-3309"/>
                    </a:cubicBezTo>
                    <a:moveTo>
                      <a:pt x="-4147" y="-3271"/>
                    </a:moveTo>
                    <a:cubicBezTo>
                      <a:pt x="-4642" y="-3065"/>
                      <a:pt x="-5084" y="-2958"/>
                      <a:pt x="-5457" y="-2951"/>
                    </a:cubicBezTo>
                    <a:cubicBezTo>
                      <a:pt x="-5084" y="-2958"/>
                      <a:pt x="-4642" y="-3065"/>
                      <a:pt x="-4147" y="-3271"/>
                    </a:cubicBezTo>
                    <a:moveTo>
                      <a:pt x="-5457" y="-2951"/>
                    </a:moveTo>
                    <a:cubicBezTo>
                      <a:pt x="-5473" y="-2951"/>
                      <a:pt x="-5488" y="-2951"/>
                      <a:pt x="-5503" y="-2951"/>
                    </a:cubicBezTo>
                    <a:lnTo>
                      <a:pt x="-5503" y="-2951"/>
                    </a:lnTo>
                    <a:cubicBezTo>
                      <a:pt x="-5488" y="-2951"/>
                      <a:pt x="-5473" y="-2951"/>
                      <a:pt x="-5457" y="-2951"/>
                    </a:cubicBezTo>
                    <a:moveTo>
                      <a:pt x="-5534" y="-2951"/>
                    </a:moveTo>
                    <a:cubicBezTo>
                      <a:pt x="-5526" y="-2951"/>
                      <a:pt x="-5511" y="-2951"/>
                      <a:pt x="-5503" y="-2951"/>
                    </a:cubicBezTo>
                    <a:lnTo>
                      <a:pt x="-5503" y="-2951"/>
                    </a:lnTo>
                    <a:cubicBezTo>
                      <a:pt x="-5511" y="-2951"/>
                      <a:pt x="-5526" y="-2951"/>
                      <a:pt x="-5534" y="-2951"/>
                    </a:cubicBezTo>
                  </a:path>
                </a:pathLst>
              </a:custGeom>
              <a:solidFill>
                <a:srgbClr val="526C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2" name="Forma Livre: Forma 3041">
                <a:extLst>
                  <a:ext uri="{FF2B5EF4-FFF2-40B4-BE49-F238E27FC236}">
                    <a16:creationId xmlns:a16="http://schemas.microsoft.com/office/drawing/2014/main" id="{D5D5B386-0421-47AB-9A38-E924FA80556D}"/>
                  </a:ext>
                </a:extLst>
              </p:cNvPr>
              <p:cNvSpPr/>
              <p:nvPr/>
            </p:nvSpPr>
            <p:spPr>
              <a:xfrm flipV="1">
                <a:off x="8056795" y="3474173"/>
                <a:ext cx="881346" cy="582334"/>
              </a:xfrm>
              <a:custGeom>
                <a:avLst/>
                <a:gdLst>
                  <a:gd name="connsiteX0" fmla="*/ -6657 w 881346"/>
                  <a:gd name="connsiteY0" fmla="*/ -3400 h 582334"/>
                  <a:gd name="connsiteX1" fmla="*/ 177776 w 881346"/>
                  <a:gd name="connsiteY1" fmla="*/ 368531 h 582334"/>
                  <a:gd name="connsiteX2" fmla="*/ 268020 w 881346"/>
                  <a:gd name="connsiteY2" fmla="*/ 409596 h 582334"/>
                  <a:gd name="connsiteX3" fmla="*/ 74091 w 881346"/>
                  <a:gd name="connsiteY3" fmla="*/ 28429 h 582334"/>
                  <a:gd name="connsiteX4" fmla="*/ -6657 w 881346"/>
                  <a:gd name="connsiteY4" fmla="*/ -3400 h 582334"/>
                  <a:gd name="connsiteX5" fmla="*/ 732633 w 881346"/>
                  <a:gd name="connsiteY5" fmla="*/ 288011 h 582334"/>
                  <a:gd name="connsiteX6" fmla="*/ 790972 w 881346"/>
                  <a:gd name="connsiteY6" fmla="*/ 402677 h 582334"/>
                  <a:gd name="connsiteX7" fmla="*/ 525735 w 881346"/>
                  <a:gd name="connsiteY7" fmla="*/ 526875 h 582334"/>
                  <a:gd name="connsiteX8" fmla="*/ 585964 w 881346"/>
                  <a:gd name="connsiteY8" fmla="*/ 554284 h 582334"/>
                  <a:gd name="connsiteX9" fmla="*/ 670363 w 881346"/>
                  <a:gd name="connsiteY9" fmla="*/ 514767 h 582334"/>
                  <a:gd name="connsiteX10" fmla="*/ 585964 w 881346"/>
                  <a:gd name="connsiteY10" fmla="*/ 554284 h 582334"/>
                  <a:gd name="connsiteX11" fmla="*/ 640134 w 881346"/>
                  <a:gd name="connsiteY11" fmla="*/ 578934 h 582334"/>
                  <a:gd name="connsiteX12" fmla="*/ 843382 w 881346"/>
                  <a:gd name="connsiteY12" fmla="*/ 483967 h 582334"/>
                  <a:gd name="connsiteX13" fmla="*/ 843397 w 881346"/>
                  <a:gd name="connsiteY13" fmla="*/ 483959 h 582334"/>
                  <a:gd name="connsiteX14" fmla="*/ 848510 w 881346"/>
                  <a:gd name="connsiteY14" fmla="*/ 481566 h 582334"/>
                  <a:gd name="connsiteX15" fmla="*/ 870562 w 881346"/>
                  <a:gd name="connsiteY15" fmla="*/ 463614 h 582334"/>
                  <a:gd name="connsiteX16" fmla="*/ 874601 w 881346"/>
                  <a:gd name="connsiteY16" fmla="*/ 450332 h 582334"/>
                  <a:gd name="connsiteX17" fmla="*/ 871896 w 881346"/>
                  <a:gd name="connsiteY17" fmla="*/ 431602 h 582334"/>
                  <a:gd name="connsiteX18" fmla="*/ 833194 w 881346"/>
                  <a:gd name="connsiteY18" fmla="*/ 350823 h 582334"/>
                  <a:gd name="connsiteX19" fmla="*/ 818518 w 881346"/>
                  <a:gd name="connsiteY19" fmla="*/ 321867 h 582334"/>
                  <a:gd name="connsiteX20" fmla="*/ 732633 w 881346"/>
                  <a:gd name="connsiteY20" fmla="*/ 288011 h 582334"/>
                  <a:gd name="connsiteX21" fmla="*/ 691653 w 881346"/>
                  <a:gd name="connsiteY21" fmla="*/ 504792 h 582334"/>
                  <a:gd name="connsiteX22" fmla="*/ 713713 w 881346"/>
                  <a:gd name="connsiteY22" fmla="*/ 494459 h 582334"/>
                  <a:gd name="connsiteX23" fmla="*/ 691653 w 881346"/>
                  <a:gd name="connsiteY23" fmla="*/ 504792 h 582334"/>
                  <a:gd name="connsiteX24" fmla="*/ 603573 w 881346"/>
                  <a:gd name="connsiteY24" fmla="*/ 538869 h 582334"/>
                  <a:gd name="connsiteX25" fmla="*/ 603573 w 881346"/>
                  <a:gd name="connsiteY25" fmla="*/ 538869 h 582334"/>
                  <a:gd name="connsiteX26" fmla="*/ 610424 w 881346"/>
                  <a:gd name="connsiteY26" fmla="*/ 535653 h 582334"/>
                  <a:gd name="connsiteX27" fmla="*/ 610424 w 881346"/>
                  <a:gd name="connsiteY27" fmla="*/ 535653 h 582334"/>
                  <a:gd name="connsiteX28" fmla="*/ 610424 w 881346"/>
                  <a:gd name="connsiteY28" fmla="*/ 535653 h 582334"/>
                  <a:gd name="connsiteX29" fmla="*/ 610424 w 881346"/>
                  <a:gd name="connsiteY29" fmla="*/ 535653 h 582334"/>
                  <a:gd name="connsiteX30" fmla="*/ 606583 w 881346"/>
                  <a:gd name="connsiteY30" fmla="*/ 539242 h 582334"/>
                  <a:gd name="connsiteX31" fmla="*/ 610424 w 881346"/>
                  <a:gd name="connsiteY31" fmla="*/ 535653 h 582334"/>
                  <a:gd name="connsiteX32" fmla="*/ 610424 w 881346"/>
                  <a:gd name="connsiteY32" fmla="*/ 535653 h 582334"/>
                  <a:gd name="connsiteX33" fmla="*/ 603573 w 881346"/>
                  <a:gd name="connsiteY33" fmla="*/ 538869 h 582334"/>
                  <a:gd name="connsiteX34" fmla="*/ 603703 w 881346"/>
                  <a:gd name="connsiteY34" fmla="*/ 539082 h 582334"/>
                  <a:gd name="connsiteX35" fmla="*/ 604892 w 881346"/>
                  <a:gd name="connsiteY35" fmla="*/ 539692 h 582334"/>
                  <a:gd name="connsiteX36" fmla="*/ 604922 w 881346"/>
                  <a:gd name="connsiteY36" fmla="*/ 539692 h 582334"/>
                  <a:gd name="connsiteX37" fmla="*/ 604968 w 881346"/>
                  <a:gd name="connsiteY37" fmla="*/ 539692 h 582334"/>
                  <a:gd name="connsiteX38" fmla="*/ 606279 w 881346"/>
                  <a:gd name="connsiteY38" fmla="*/ 539372 h 582334"/>
                  <a:gd name="connsiteX39" fmla="*/ 606385 w 881346"/>
                  <a:gd name="connsiteY39" fmla="*/ 539334 h 582334"/>
                  <a:gd name="connsiteX40" fmla="*/ 606583 w 881346"/>
                  <a:gd name="connsiteY40" fmla="*/ 539242 h 582334"/>
                  <a:gd name="connsiteX41" fmla="*/ 606385 w 881346"/>
                  <a:gd name="connsiteY41" fmla="*/ 539334 h 582334"/>
                  <a:gd name="connsiteX42" fmla="*/ 606279 w 881346"/>
                  <a:gd name="connsiteY42" fmla="*/ 539372 h 582334"/>
                  <a:gd name="connsiteX43" fmla="*/ 604968 w 881346"/>
                  <a:gd name="connsiteY43" fmla="*/ 539692 h 582334"/>
                  <a:gd name="connsiteX44" fmla="*/ 604922 w 881346"/>
                  <a:gd name="connsiteY44" fmla="*/ 539692 h 582334"/>
                  <a:gd name="connsiteX45" fmla="*/ 604922 w 881346"/>
                  <a:gd name="connsiteY45" fmla="*/ 539692 h 582334"/>
                  <a:gd name="connsiteX46" fmla="*/ 604922 w 881346"/>
                  <a:gd name="connsiteY46" fmla="*/ 539692 h 582334"/>
                  <a:gd name="connsiteX47" fmla="*/ 604892 w 881346"/>
                  <a:gd name="connsiteY47" fmla="*/ 539692 h 582334"/>
                  <a:gd name="connsiteX48" fmla="*/ 603703 w 881346"/>
                  <a:gd name="connsiteY48" fmla="*/ 539082 h 582334"/>
                  <a:gd name="connsiteX49" fmla="*/ 603573 w 881346"/>
                  <a:gd name="connsiteY49" fmla="*/ 538869 h 582334"/>
                  <a:gd name="connsiteX50" fmla="*/ 603573 w 881346"/>
                  <a:gd name="connsiteY50" fmla="*/ 538869 h 58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81346" h="582334">
                    <a:moveTo>
                      <a:pt x="-6657" y="-3400"/>
                    </a:moveTo>
                    <a:lnTo>
                      <a:pt x="177776" y="368531"/>
                    </a:lnTo>
                    <a:lnTo>
                      <a:pt x="268020" y="409596"/>
                    </a:lnTo>
                    <a:lnTo>
                      <a:pt x="74091" y="28429"/>
                    </a:lnTo>
                    <a:lnTo>
                      <a:pt x="-6657" y="-3400"/>
                    </a:lnTo>
                    <a:moveTo>
                      <a:pt x="732633" y="288011"/>
                    </a:moveTo>
                    <a:lnTo>
                      <a:pt x="790972" y="402677"/>
                    </a:lnTo>
                    <a:lnTo>
                      <a:pt x="525735" y="526875"/>
                    </a:lnTo>
                    <a:lnTo>
                      <a:pt x="585964" y="554284"/>
                    </a:lnTo>
                    <a:lnTo>
                      <a:pt x="670363" y="514767"/>
                    </a:lnTo>
                    <a:lnTo>
                      <a:pt x="585964" y="554284"/>
                    </a:lnTo>
                    <a:lnTo>
                      <a:pt x="640134" y="578934"/>
                    </a:lnTo>
                    <a:lnTo>
                      <a:pt x="843382" y="483967"/>
                    </a:lnTo>
                    <a:cubicBezTo>
                      <a:pt x="843382" y="483967"/>
                      <a:pt x="843390" y="483967"/>
                      <a:pt x="843397" y="483959"/>
                    </a:cubicBezTo>
                    <a:lnTo>
                      <a:pt x="848510" y="481566"/>
                    </a:lnTo>
                    <a:cubicBezTo>
                      <a:pt x="859742" y="476308"/>
                      <a:pt x="866676" y="470235"/>
                      <a:pt x="870562" y="463614"/>
                    </a:cubicBezTo>
                    <a:cubicBezTo>
                      <a:pt x="872787" y="459659"/>
                      <a:pt x="874159" y="455247"/>
                      <a:pt x="874601" y="450332"/>
                    </a:cubicBezTo>
                    <a:cubicBezTo>
                      <a:pt x="875027" y="444304"/>
                      <a:pt x="873877" y="438011"/>
                      <a:pt x="871896" y="431602"/>
                    </a:cubicBezTo>
                    <a:lnTo>
                      <a:pt x="833194" y="350823"/>
                    </a:lnTo>
                    <a:lnTo>
                      <a:pt x="818518" y="321867"/>
                    </a:lnTo>
                    <a:lnTo>
                      <a:pt x="732633" y="288011"/>
                    </a:lnTo>
                    <a:moveTo>
                      <a:pt x="691653" y="504792"/>
                    </a:moveTo>
                    <a:lnTo>
                      <a:pt x="713713" y="494459"/>
                    </a:lnTo>
                    <a:lnTo>
                      <a:pt x="691653" y="504792"/>
                    </a:lnTo>
                    <a:moveTo>
                      <a:pt x="603573" y="538869"/>
                    </a:moveTo>
                    <a:lnTo>
                      <a:pt x="603573" y="538869"/>
                    </a:lnTo>
                    <a:cubicBezTo>
                      <a:pt x="605608" y="537916"/>
                      <a:pt x="607886" y="536849"/>
                      <a:pt x="610424" y="535653"/>
                    </a:cubicBezTo>
                    <a:lnTo>
                      <a:pt x="610424" y="535653"/>
                    </a:lnTo>
                    <a:lnTo>
                      <a:pt x="610424" y="535653"/>
                    </a:lnTo>
                    <a:lnTo>
                      <a:pt x="610424" y="535653"/>
                    </a:lnTo>
                    <a:cubicBezTo>
                      <a:pt x="609875" y="535927"/>
                      <a:pt x="608595" y="537116"/>
                      <a:pt x="606583" y="539242"/>
                    </a:cubicBezTo>
                    <a:cubicBezTo>
                      <a:pt x="608595" y="537116"/>
                      <a:pt x="609875" y="535927"/>
                      <a:pt x="610424" y="535653"/>
                    </a:cubicBezTo>
                    <a:lnTo>
                      <a:pt x="610424" y="535653"/>
                    </a:lnTo>
                    <a:cubicBezTo>
                      <a:pt x="607886" y="536849"/>
                      <a:pt x="605608" y="537916"/>
                      <a:pt x="603573" y="538869"/>
                    </a:cubicBezTo>
                    <a:cubicBezTo>
                      <a:pt x="603612" y="538945"/>
                      <a:pt x="603657" y="539013"/>
                      <a:pt x="603703" y="539082"/>
                    </a:cubicBezTo>
                    <a:cubicBezTo>
                      <a:pt x="603970" y="539478"/>
                      <a:pt x="604374" y="539684"/>
                      <a:pt x="604892" y="539692"/>
                    </a:cubicBezTo>
                    <a:cubicBezTo>
                      <a:pt x="604899" y="539692"/>
                      <a:pt x="604915" y="539692"/>
                      <a:pt x="604922" y="539692"/>
                    </a:cubicBezTo>
                    <a:cubicBezTo>
                      <a:pt x="604937" y="539692"/>
                      <a:pt x="604953" y="539692"/>
                      <a:pt x="604968" y="539692"/>
                    </a:cubicBezTo>
                    <a:cubicBezTo>
                      <a:pt x="605341" y="539684"/>
                      <a:pt x="605783" y="539577"/>
                      <a:pt x="606279" y="539372"/>
                    </a:cubicBezTo>
                    <a:cubicBezTo>
                      <a:pt x="606317" y="539364"/>
                      <a:pt x="606347" y="539348"/>
                      <a:pt x="606385" y="539334"/>
                    </a:cubicBezTo>
                    <a:cubicBezTo>
                      <a:pt x="606446" y="539303"/>
                      <a:pt x="606515" y="539273"/>
                      <a:pt x="606583" y="539242"/>
                    </a:cubicBezTo>
                    <a:cubicBezTo>
                      <a:pt x="606515" y="539273"/>
                      <a:pt x="606446" y="539303"/>
                      <a:pt x="606385" y="539334"/>
                    </a:cubicBezTo>
                    <a:cubicBezTo>
                      <a:pt x="606347" y="539348"/>
                      <a:pt x="606317" y="539364"/>
                      <a:pt x="606279" y="539372"/>
                    </a:cubicBezTo>
                    <a:cubicBezTo>
                      <a:pt x="605783" y="539577"/>
                      <a:pt x="605341" y="539684"/>
                      <a:pt x="604968" y="539692"/>
                    </a:cubicBezTo>
                    <a:cubicBezTo>
                      <a:pt x="604953" y="539692"/>
                      <a:pt x="604937" y="539692"/>
                      <a:pt x="604922" y="539692"/>
                    </a:cubicBezTo>
                    <a:lnTo>
                      <a:pt x="604922" y="539692"/>
                    </a:lnTo>
                    <a:lnTo>
                      <a:pt x="604922" y="539692"/>
                    </a:lnTo>
                    <a:cubicBezTo>
                      <a:pt x="604915" y="539692"/>
                      <a:pt x="604899" y="539692"/>
                      <a:pt x="604892" y="539692"/>
                    </a:cubicBezTo>
                    <a:cubicBezTo>
                      <a:pt x="604374" y="539684"/>
                      <a:pt x="603970" y="539478"/>
                      <a:pt x="603703" y="539082"/>
                    </a:cubicBezTo>
                    <a:cubicBezTo>
                      <a:pt x="603657" y="539013"/>
                      <a:pt x="603612" y="538945"/>
                      <a:pt x="603573" y="538869"/>
                    </a:cubicBezTo>
                    <a:lnTo>
                      <a:pt x="603573" y="538869"/>
                    </a:lnTo>
                  </a:path>
                </a:pathLst>
              </a:custGeom>
              <a:solidFill>
                <a:srgbClr val="667F9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84" name="Forma Livre: Forma 3083">
                <a:extLst>
                  <a:ext uri="{FF2B5EF4-FFF2-40B4-BE49-F238E27FC236}">
                    <a16:creationId xmlns:a16="http://schemas.microsoft.com/office/drawing/2014/main" id="{13B5F6C3-9C9A-4E1E-9B84-3326073AFDED}"/>
                  </a:ext>
                </a:extLst>
              </p:cNvPr>
              <p:cNvSpPr/>
              <p:nvPr/>
            </p:nvSpPr>
            <p:spPr>
              <a:xfrm flipV="1">
                <a:off x="8610226" y="5105847"/>
                <a:ext cx="2339" cy="2118"/>
              </a:xfrm>
              <a:custGeom>
                <a:avLst/>
                <a:gdLst>
                  <a:gd name="connsiteX0" fmla="*/ -6787 w 2339"/>
                  <a:gd name="connsiteY0" fmla="*/ -1404 h 2118"/>
                  <a:gd name="connsiteX1" fmla="*/ -6787 w 2339"/>
                  <a:gd name="connsiteY1" fmla="*/ -1404 h 2118"/>
                  <a:gd name="connsiteX2" fmla="*/ -4447 w 2339"/>
                  <a:gd name="connsiteY2" fmla="*/ 714 h 2118"/>
                  <a:gd name="connsiteX3" fmla="*/ -4447 w 2339"/>
                  <a:gd name="connsiteY3" fmla="*/ 714 h 2118"/>
                  <a:gd name="connsiteX4" fmla="*/ -6787 w 2339"/>
                  <a:gd name="connsiteY4" fmla="*/ -1404 h 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9" h="2118">
                    <a:moveTo>
                      <a:pt x="-6787" y="-1404"/>
                    </a:moveTo>
                    <a:lnTo>
                      <a:pt x="-6787" y="-1404"/>
                    </a:lnTo>
                    <a:lnTo>
                      <a:pt x="-4447" y="714"/>
                    </a:lnTo>
                    <a:lnTo>
                      <a:pt x="-4447" y="714"/>
                    </a:lnTo>
                    <a:lnTo>
                      <a:pt x="-6787" y="-1404"/>
                    </a:lnTo>
                  </a:path>
                </a:pathLst>
              </a:custGeom>
              <a:solidFill>
                <a:srgbClr val="F2F4F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3150" name="Forma Livre: Forma 3149">
            <a:extLst>
              <a:ext uri="{FF2B5EF4-FFF2-40B4-BE49-F238E27FC236}">
                <a16:creationId xmlns:a16="http://schemas.microsoft.com/office/drawing/2014/main" id="{5B0ECCFA-7943-4B3F-AA1F-9AB411337565}"/>
              </a:ext>
            </a:extLst>
          </p:cNvPr>
          <p:cNvSpPr/>
          <p:nvPr/>
        </p:nvSpPr>
        <p:spPr>
          <a:xfrm flipV="1">
            <a:off x="7111376" y="4689674"/>
            <a:ext cx="27645" cy="777"/>
          </a:xfrm>
          <a:custGeom>
            <a:avLst/>
            <a:gdLst>
              <a:gd name="connsiteX0" fmla="*/ 22549 w 27645"/>
              <a:gd name="connsiteY0" fmla="*/ -2024 h 777"/>
              <a:gd name="connsiteX1" fmla="*/ -105 w 27645"/>
              <a:gd name="connsiteY1" fmla="*/ -1842 h 777"/>
              <a:gd name="connsiteX2" fmla="*/ -5097 w 27645"/>
              <a:gd name="connsiteY2" fmla="*/ -1247 h 777"/>
              <a:gd name="connsiteX3" fmla="*/ 22099 w 27645"/>
              <a:gd name="connsiteY3" fmla="*/ -1468 h 777"/>
              <a:gd name="connsiteX4" fmla="*/ 22549 w 27645"/>
              <a:gd name="connsiteY4" fmla="*/ -2024 h 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" h="777">
                <a:moveTo>
                  <a:pt x="22549" y="-2024"/>
                </a:moveTo>
                <a:lnTo>
                  <a:pt x="-105" y="-1842"/>
                </a:lnTo>
                <a:cubicBezTo>
                  <a:pt x="-1820" y="-1834"/>
                  <a:pt x="-3488" y="-1628"/>
                  <a:pt x="-5097" y="-1247"/>
                </a:cubicBezTo>
                <a:lnTo>
                  <a:pt x="22099" y="-1468"/>
                </a:lnTo>
                <a:cubicBezTo>
                  <a:pt x="22244" y="-1659"/>
                  <a:pt x="22396" y="-1842"/>
                  <a:pt x="22549" y="-2024"/>
                </a:cubicBez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1" name="Forma Livre: Forma 3150">
            <a:extLst>
              <a:ext uri="{FF2B5EF4-FFF2-40B4-BE49-F238E27FC236}">
                <a16:creationId xmlns:a16="http://schemas.microsoft.com/office/drawing/2014/main" id="{7401055E-BAD8-4954-92BC-6DBBC58AE9CD}"/>
              </a:ext>
            </a:extLst>
          </p:cNvPr>
          <p:cNvSpPr/>
          <p:nvPr/>
        </p:nvSpPr>
        <p:spPr>
          <a:xfrm flipV="1">
            <a:off x="6877685" y="4610899"/>
            <a:ext cx="146533" cy="78592"/>
          </a:xfrm>
          <a:custGeom>
            <a:avLst/>
            <a:gdLst>
              <a:gd name="connsiteX0" fmla="*/ 136819 w 146533"/>
              <a:gd name="connsiteY0" fmla="*/ -2084 h 78592"/>
              <a:gd name="connsiteX1" fmla="*/ 136629 w 146533"/>
              <a:gd name="connsiteY1" fmla="*/ -2084 h 78592"/>
              <a:gd name="connsiteX2" fmla="*/ 109921 w 146533"/>
              <a:gd name="connsiteY2" fmla="*/ -1870 h 78592"/>
              <a:gd name="connsiteX3" fmla="*/ 108991 w 146533"/>
              <a:gd name="connsiteY3" fmla="*/ -1306 h 78592"/>
              <a:gd name="connsiteX4" fmla="*/ 141635 w 146533"/>
              <a:gd name="connsiteY4" fmla="*/ -1566 h 78592"/>
              <a:gd name="connsiteX5" fmla="*/ 136819 w 146533"/>
              <a:gd name="connsiteY5" fmla="*/ -2084 h 78592"/>
              <a:gd name="connsiteX6" fmla="*/ 96289 w 146533"/>
              <a:gd name="connsiteY6" fmla="*/ -1756 h 78592"/>
              <a:gd name="connsiteX7" fmla="*/ 17772 w 146533"/>
              <a:gd name="connsiteY7" fmla="*/ -1124 h 78592"/>
              <a:gd name="connsiteX8" fmla="*/ 12789 w 146533"/>
              <a:gd name="connsiteY8" fmla="*/ -529 h 78592"/>
              <a:gd name="connsiteX9" fmla="*/ 95709 w 146533"/>
              <a:gd name="connsiteY9" fmla="*/ -1200 h 78592"/>
              <a:gd name="connsiteX10" fmla="*/ 96289 w 146533"/>
              <a:gd name="connsiteY10" fmla="*/ -1756 h 78592"/>
              <a:gd name="connsiteX11" fmla="*/ -4562 w 146533"/>
              <a:gd name="connsiteY11" fmla="*/ 17835 h 78592"/>
              <a:gd name="connsiteX12" fmla="*/ -4897 w 146533"/>
              <a:gd name="connsiteY12" fmla="*/ 21919 h 78592"/>
              <a:gd name="connsiteX13" fmla="*/ -4463 w 146533"/>
              <a:gd name="connsiteY13" fmla="*/ 76509 h 78592"/>
              <a:gd name="connsiteX14" fmla="*/ -4089 w 146533"/>
              <a:gd name="connsiteY14" fmla="*/ 76288 h 78592"/>
              <a:gd name="connsiteX15" fmla="*/ -4562 w 146533"/>
              <a:gd name="connsiteY15" fmla="*/ 17835 h 7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533" h="78592">
                <a:moveTo>
                  <a:pt x="136819" y="-2084"/>
                </a:moveTo>
                <a:cubicBezTo>
                  <a:pt x="136751" y="-2084"/>
                  <a:pt x="136690" y="-2084"/>
                  <a:pt x="136629" y="-2084"/>
                </a:cubicBezTo>
                <a:lnTo>
                  <a:pt x="109921" y="-1870"/>
                </a:lnTo>
                <a:cubicBezTo>
                  <a:pt x="109616" y="-1680"/>
                  <a:pt x="109304" y="-1489"/>
                  <a:pt x="108991" y="-1306"/>
                </a:cubicBezTo>
                <a:lnTo>
                  <a:pt x="141635" y="-1566"/>
                </a:lnTo>
                <a:cubicBezTo>
                  <a:pt x="140081" y="-1908"/>
                  <a:pt x="138465" y="-2084"/>
                  <a:pt x="136819" y="-2084"/>
                </a:cubicBezTo>
                <a:moveTo>
                  <a:pt x="96289" y="-1756"/>
                </a:moveTo>
                <a:lnTo>
                  <a:pt x="17772" y="-1124"/>
                </a:lnTo>
                <a:cubicBezTo>
                  <a:pt x="16065" y="-1108"/>
                  <a:pt x="14397" y="-903"/>
                  <a:pt x="12789" y="-529"/>
                </a:cubicBezTo>
                <a:lnTo>
                  <a:pt x="95709" y="-1200"/>
                </a:lnTo>
                <a:cubicBezTo>
                  <a:pt x="95900" y="-1383"/>
                  <a:pt x="96098" y="-1573"/>
                  <a:pt x="96289" y="-1756"/>
                </a:cubicBezTo>
                <a:moveTo>
                  <a:pt x="-4562" y="17835"/>
                </a:moveTo>
                <a:cubicBezTo>
                  <a:pt x="-4798" y="19161"/>
                  <a:pt x="-4912" y="20525"/>
                  <a:pt x="-4897" y="21919"/>
                </a:cubicBezTo>
                <a:lnTo>
                  <a:pt x="-4463" y="76509"/>
                </a:lnTo>
                <a:cubicBezTo>
                  <a:pt x="-4333" y="76433"/>
                  <a:pt x="-4211" y="76364"/>
                  <a:pt x="-4089" y="76288"/>
                </a:cubicBezTo>
                <a:lnTo>
                  <a:pt x="-4562" y="17835"/>
                </a:ln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3" name="Forma Livre: Forma 3152">
            <a:extLst>
              <a:ext uri="{FF2B5EF4-FFF2-40B4-BE49-F238E27FC236}">
                <a16:creationId xmlns:a16="http://schemas.microsoft.com/office/drawing/2014/main" id="{689737B5-F2B5-4763-B849-A37591E8E6BA}"/>
              </a:ext>
            </a:extLst>
          </p:cNvPr>
          <p:cNvSpPr/>
          <p:nvPr/>
        </p:nvSpPr>
        <p:spPr>
          <a:xfrm flipV="1">
            <a:off x="6606125" y="4634589"/>
            <a:ext cx="4359" cy="39425"/>
          </a:xfrm>
          <a:custGeom>
            <a:avLst/>
            <a:gdLst>
              <a:gd name="connsiteX0" fmla="*/ -3151 w 4359"/>
              <a:gd name="connsiteY0" fmla="*/ -2078 h 39425"/>
              <a:gd name="connsiteX1" fmla="*/ -149 w 4359"/>
              <a:gd name="connsiteY1" fmla="*/ 37348 h 39425"/>
              <a:gd name="connsiteX2" fmla="*/ -386 w 4359"/>
              <a:gd name="connsiteY2" fmla="*/ 8605 h 39425"/>
              <a:gd name="connsiteX3" fmla="*/ -3151 w 4359"/>
              <a:gd name="connsiteY3" fmla="*/ -2078 h 3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" h="39425">
                <a:moveTo>
                  <a:pt x="-3151" y="-2078"/>
                </a:moveTo>
                <a:cubicBezTo>
                  <a:pt x="-5704" y="10991"/>
                  <a:pt x="-4630" y="25293"/>
                  <a:pt x="-149" y="37348"/>
                </a:cubicBezTo>
                <a:lnTo>
                  <a:pt x="-386" y="8605"/>
                </a:lnTo>
                <a:cubicBezTo>
                  <a:pt x="-416" y="4742"/>
                  <a:pt x="-1414" y="1108"/>
                  <a:pt x="-3151" y="-2078"/>
                </a:cubicBez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281416" y="4503164"/>
            <a:ext cx="2268985" cy="2352577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292E3A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424F57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sp>
        <p:nvSpPr>
          <p:cNvPr id="3169" name="Forma Livre: Forma 3168">
            <a:extLst>
              <a:ext uri="{FF2B5EF4-FFF2-40B4-BE49-F238E27FC236}">
                <a16:creationId xmlns:a16="http://schemas.microsoft.com/office/drawing/2014/main" id="{9D875B46-7175-4E76-8A92-CA8531205815}"/>
              </a:ext>
            </a:extLst>
          </p:cNvPr>
          <p:cNvSpPr/>
          <p:nvPr/>
        </p:nvSpPr>
        <p:spPr>
          <a:xfrm flipV="1">
            <a:off x="3131101" y="778277"/>
            <a:ext cx="1321358" cy="1321358"/>
          </a:xfrm>
          <a:custGeom>
            <a:avLst/>
            <a:gdLst>
              <a:gd name="connsiteX0" fmla="*/ 1320053 w 1321358"/>
              <a:gd name="connsiteY0" fmla="*/ 653823 h 1321358"/>
              <a:gd name="connsiteX1" fmla="*/ 659371 w 1321358"/>
              <a:gd name="connsiteY1" fmla="*/ -6860 h 1321358"/>
              <a:gd name="connsiteX2" fmla="*/ -1305 w 1321358"/>
              <a:gd name="connsiteY2" fmla="*/ 653823 h 1321358"/>
              <a:gd name="connsiteX3" fmla="*/ 659371 w 1321358"/>
              <a:gd name="connsiteY3" fmla="*/ 1314499 h 1321358"/>
              <a:gd name="connsiteX4" fmla="*/ 1320053 w 1321358"/>
              <a:gd name="connsiteY4" fmla="*/ 653823 h 132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358" h="1321358">
                <a:moveTo>
                  <a:pt x="1320053" y="653823"/>
                </a:moveTo>
                <a:cubicBezTo>
                  <a:pt x="1320053" y="288933"/>
                  <a:pt x="1024253" y="-6860"/>
                  <a:pt x="659371" y="-6860"/>
                </a:cubicBezTo>
                <a:cubicBezTo>
                  <a:pt x="294488" y="-6860"/>
                  <a:pt x="-1305" y="288933"/>
                  <a:pt x="-1305" y="653823"/>
                </a:cubicBezTo>
                <a:cubicBezTo>
                  <a:pt x="-1305" y="1018698"/>
                  <a:pt x="294488" y="1314499"/>
                  <a:pt x="659371" y="1314499"/>
                </a:cubicBezTo>
                <a:cubicBezTo>
                  <a:pt x="1024253" y="1314499"/>
                  <a:pt x="1320053" y="1018698"/>
                  <a:pt x="1320053" y="653823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0" name="Forma Livre: Forma 3169">
            <a:extLst>
              <a:ext uri="{FF2B5EF4-FFF2-40B4-BE49-F238E27FC236}">
                <a16:creationId xmlns:a16="http://schemas.microsoft.com/office/drawing/2014/main" id="{4C1EBFD2-B7D5-4CF3-A701-E26011A35946}"/>
              </a:ext>
            </a:extLst>
          </p:cNvPr>
          <p:cNvSpPr/>
          <p:nvPr/>
        </p:nvSpPr>
        <p:spPr>
          <a:xfrm flipV="1">
            <a:off x="3131086" y="671567"/>
            <a:ext cx="1321373" cy="1321380"/>
          </a:xfrm>
          <a:custGeom>
            <a:avLst/>
            <a:gdLst>
              <a:gd name="connsiteX0" fmla="*/ 1320069 w 1321373"/>
              <a:gd name="connsiteY0" fmla="*/ 653634 h 1321380"/>
              <a:gd name="connsiteX1" fmla="*/ 659424 w 1321373"/>
              <a:gd name="connsiteY1" fmla="*/ -7019 h 1321380"/>
              <a:gd name="connsiteX2" fmla="*/ -1305 w 1321373"/>
              <a:gd name="connsiteY2" fmla="*/ 653634 h 1321380"/>
              <a:gd name="connsiteX3" fmla="*/ 659424 w 1321373"/>
              <a:gd name="connsiteY3" fmla="*/ 1314363 h 1321380"/>
              <a:gd name="connsiteX4" fmla="*/ 995160 w 1321373"/>
              <a:gd name="connsiteY4" fmla="*/ 1222686 h 1321380"/>
              <a:gd name="connsiteX5" fmla="*/ 1068693 w 1321373"/>
              <a:gd name="connsiteY5" fmla="*/ 1172250 h 1321380"/>
              <a:gd name="connsiteX6" fmla="*/ 1320069 w 1321373"/>
              <a:gd name="connsiteY6" fmla="*/ 653634 h 132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1373" h="1321380">
                <a:moveTo>
                  <a:pt x="1320069" y="653634"/>
                </a:moveTo>
                <a:cubicBezTo>
                  <a:pt x="1320069" y="288781"/>
                  <a:pt x="1024269" y="-7019"/>
                  <a:pt x="659424" y="-7019"/>
                </a:cubicBezTo>
                <a:cubicBezTo>
                  <a:pt x="294503" y="-7019"/>
                  <a:pt x="-1305" y="288781"/>
                  <a:pt x="-1305" y="653634"/>
                </a:cubicBezTo>
                <a:cubicBezTo>
                  <a:pt x="-1305" y="1018555"/>
                  <a:pt x="294503" y="1314363"/>
                  <a:pt x="659424" y="1314363"/>
                </a:cubicBezTo>
                <a:cubicBezTo>
                  <a:pt x="782030" y="1314363"/>
                  <a:pt x="896786" y="1280987"/>
                  <a:pt x="995160" y="1222686"/>
                </a:cubicBezTo>
                <a:cubicBezTo>
                  <a:pt x="1020832" y="1207599"/>
                  <a:pt x="1045376" y="1190690"/>
                  <a:pt x="1068693" y="1172250"/>
                </a:cubicBezTo>
                <a:cubicBezTo>
                  <a:pt x="1221779" y="1051321"/>
                  <a:pt x="1320069" y="863945"/>
                  <a:pt x="1320069" y="653634"/>
                </a:cubicBezTo>
              </a:path>
            </a:pathLst>
          </a:custGeom>
          <a:solidFill>
            <a:schemeClr val="tx2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1" name="Forma Livre: Forma 3170">
            <a:extLst>
              <a:ext uri="{FF2B5EF4-FFF2-40B4-BE49-F238E27FC236}">
                <a16:creationId xmlns:a16="http://schemas.microsoft.com/office/drawing/2014/main" id="{24B46921-242C-4FA6-82AD-A909C110DAB5}"/>
              </a:ext>
            </a:extLst>
          </p:cNvPr>
          <p:cNvSpPr/>
          <p:nvPr/>
        </p:nvSpPr>
        <p:spPr>
          <a:xfrm flipV="1">
            <a:off x="3816458" y="763243"/>
            <a:ext cx="384626" cy="469588"/>
          </a:xfrm>
          <a:custGeom>
            <a:avLst/>
            <a:gdLst>
              <a:gd name="connsiteX0" fmla="*/ 383074 w 384626"/>
              <a:gd name="connsiteY0" fmla="*/ 411637 h 469588"/>
              <a:gd name="connsiteX1" fmla="*/ 342612 w 384626"/>
              <a:gd name="connsiteY1" fmla="*/ 367746 h 469588"/>
              <a:gd name="connsiteX2" fmla="*/ 157066 w 384626"/>
              <a:gd name="connsiteY2" fmla="*/ 144861 h 469588"/>
              <a:gd name="connsiteX3" fmla="*/ 86505 w 384626"/>
              <a:gd name="connsiteY3" fmla="*/ 12273 h 469588"/>
              <a:gd name="connsiteX4" fmla="*/ 18222 w 384626"/>
              <a:gd name="connsiteY4" fmla="*/ 23856 h 469588"/>
              <a:gd name="connsiteX5" fmla="*/ 4133 w 384626"/>
              <a:gd name="connsiteY5" fmla="*/ 75359 h 469588"/>
              <a:gd name="connsiteX6" fmla="*/ 27069 w 384626"/>
              <a:gd name="connsiteY6" fmla="*/ 108743 h 469588"/>
              <a:gd name="connsiteX7" fmla="*/ 309541 w 384626"/>
              <a:gd name="connsiteY7" fmla="*/ 462073 h 469588"/>
              <a:gd name="connsiteX8" fmla="*/ 383074 w 384626"/>
              <a:gd name="connsiteY8" fmla="*/ 411637 h 46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626" h="469588">
                <a:moveTo>
                  <a:pt x="383074" y="411637"/>
                </a:moveTo>
                <a:cubicBezTo>
                  <a:pt x="369587" y="397006"/>
                  <a:pt x="356100" y="382368"/>
                  <a:pt x="342612" y="367746"/>
                </a:cubicBezTo>
                <a:cubicBezTo>
                  <a:pt x="279968" y="294137"/>
                  <a:pt x="218102" y="219842"/>
                  <a:pt x="157066" y="144861"/>
                </a:cubicBezTo>
                <a:cubicBezTo>
                  <a:pt x="131074" y="102266"/>
                  <a:pt x="107460" y="58062"/>
                  <a:pt x="86505" y="12273"/>
                </a:cubicBezTo>
                <a:cubicBezTo>
                  <a:pt x="70503" y="-22855"/>
                  <a:pt x="26452" y="-6319"/>
                  <a:pt x="18222" y="23856"/>
                </a:cubicBezTo>
                <a:cubicBezTo>
                  <a:pt x="1770" y="34676"/>
                  <a:pt x="-8593" y="56309"/>
                  <a:pt x="4133" y="75359"/>
                </a:cubicBezTo>
                <a:cubicBezTo>
                  <a:pt x="11600" y="86568"/>
                  <a:pt x="19289" y="97694"/>
                  <a:pt x="27069" y="108743"/>
                </a:cubicBezTo>
                <a:cubicBezTo>
                  <a:pt x="104099" y="239341"/>
                  <a:pt x="204912" y="352810"/>
                  <a:pt x="309541" y="462073"/>
                </a:cubicBezTo>
                <a:cubicBezTo>
                  <a:pt x="335213" y="446986"/>
                  <a:pt x="359757" y="430077"/>
                  <a:pt x="383074" y="411637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2" name="Forma Livre: Forma 3171">
            <a:extLst>
              <a:ext uri="{FF2B5EF4-FFF2-40B4-BE49-F238E27FC236}">
                <a16:creationId xmlns:a16="http://schemas.microsoft.com/office/drawing/2014/main" id="{9A766125-19FC-4162-96FF-69860CC1C54B}"/>
              </a:ext>
            </a:extLst>
          </p:cNvPr>
          <p:cNvSpPr/>
          <p:nvPr/>
        </p:nvSpPr>
        <p:spPr>
          <a:xfrm flipV="1">
            <a:off x="3599542" y="1078963"/>
            <a:ext cx="349178" cy="363450"/>
          </a:xfrm>
          <a:custGeom>
            <a:avLst/>
            <a:gdLst>
              <a:gd name="connsiteX0" fmla="*/ 9922 w 349178"/>
              <a:gd name="connsiteY0" fmla="*/ 232914 h 363450"/>
              <a:gd name="connsiteX1" fmla="*/ 111892 w 349178"/>
              <a:gd name="connsiteY1" fmla="*/ 2539 h 363450"/>
              <a:gd name="connsiteX2" fmla="*/ 336682 w 349178"/>
              <a:gd name="connsiteY2" fmla="*/ 116290 h 363450"/>
              <a:gd name="connsiteX3" fmla="*/ 234719 w 349178"/>
              <a:gd name="connsiteY3" fmla="*/ 346665 h 363450"/>
              <a:gd name="connsiteX4" fmla="*/ 9922 w 349178"/>
              <a:gd name="connsiteY4" fmla="*/ 232914 h 36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178" h="363450">
                <a:moveTo>
                  <a:pt x="9922" y="232914"/>
                </a:moveTo>
                <a:cubicBezTo>
                  <a:pt x="-23995" y="137877"/>
                  <a:pt x="21664" y="34741"/>
                  <a:pt x="111892" y="2539"/>
                </a:cubicBezTo>
                <a:cubicBezTo>
                  <a:pt x="202128" y="-29671"/>
                  <a:pt x="302773" y="21261"/>
                  <a:pt x="336682" y="116290"/>
                </a:cubicBezTo>
                <a:cubicBezTo>
                  <a:pt x="370606" y="211319"/>
                  <a:pt x="324947" y="314463"/>
                  <a:pt x="234719" y="346665"/>
                </a:cubicBezTo>
                <a:cubicBezTo>
                  <a:pt x="144483" y="378867"/>
                  <a:pt x="43838" y="327943"/>
                  <a:pt x="9922" y="232914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3" name="Forma Livre: Forma 3172">
            <a:extLst>
              <a:ext uri="{FF2B5EF4-FFF2-40B4-BE49-F238E27FC236}">
                <a16:creationId xmlns:a16="http://schemas.microsoft.com/office/drawing/2014/main" id="{BA8B30D6-E200-4ABA-9E29-BEBBCDADD85E}"/>
              </a:ext>
            </a:extLst>
          </p:cNvPr>
          <p:cNvSpPr/>
          <p:nvPr/>
        </p:nvSpPr>
        <p:spPr>
          <a:xfrm flipV="1">
            <a:off x="4504375" y="873817"/>
            <a:ext cx="1598977" cy="1664347"/>
          </a:xfrm>
          <a:custGeom>
            <a:avLst/>
            <a:gdLst>
              <a:gd name="connsiteX0" fmla="*/ 48295 w 1598977"/>
              <a:gd name="connsiteY0" fmla="*/ 1092734 h 1664347"/>
              <a:gd name="connsiteX1" fmla="*/ 515255 w 1598977"/>
              <a:gd name="connsiteY1" fmla="*/ 37778 h 1664347"/>
              <a:gd name="connsiteX2" fmla="*/ 1544631 w 1598977"/>
              <a:gd name="connsiteY2" fmla="*/ 558695 h 1664347"/>
              <a:gd name="connsiteX3" fmla="*/ 1077679 w 1598977"/>
              <a:gd name="connsiteY3" fmla="*/ 1613643 h 1664347"/>
              <a:gd name="connsiteX4" fmla="*/ 48295 w 1598977"/>
              <a:gd name="connsiteY4" fmla="*/ 1092734 h 166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977" h="1664347">
                <a:moveTo>
                  <a:pt x="48295" y="1092734"/>
                </a:moveTo>
                <a:cubicBezTo>
                  <a:pt x="-107015" y="657572"/>
                  <a:pt x="102054" y="185255"/>
                  <a:pt x="515255" y="37778"/>
                </a:cubicBezTo>
                <a:cubicBezTo>
                  <a:pt x="928449" y="-109692"/>
                  <a:pt x="1389328" y="123533"/>
                  <a:pt x="1544631" y="558695"/>
                </a:cubicBezTo>
                <a:cubicBezTo>
                  <a:pt x="1699941" y="993857"/>
                  <a:pt x="1490880" y="1466174"/>
                  <a:pt x="1077679" y="1613643"/>
                </a:cubicBezTo>
                <a:cubicBezTo>
                  <a:pt x="664477" y="1761113"/>
                  <a:pt x="203606" y="1527896"/>
                  <a:pt x="48295" y="1092734"/>
                </a:cubicBezTo>
              </a:path>
            </a:pathLst>
          </a:custGeom>
          <a:solidFill>
            <a:schemeClr val="tx2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4" name="Forma Livre: Forma 3173">
            <a:extLst>
              <a:ext uri="{FF2B5EF4-FFF2-40B4-BE49-F238E27FC236}">
                <a16:creationId xmlns:a16="http://schemas.microsoft.com/office/drawing/2014/main" id="{51835826-F6C3-461F-8FD4-616CDC7AF0B7}"/>
              </a:ext>
            </a:extLst>
          </p:cNvPr>
          <p:cNvSpPr/>
          <p:nvPr/>
        </p:nvSpPr>
        <p:spPr>
          <a:xfrm flipV="1">
            <a:off x="3738151" y="559953"/>
            <a:ext cx="1319610" cy="782888"/>
          </a:xfrm>
          <a:custGeom>
            <a:avLst/>
            <a:gdLst>
              <a:gd name="connsiteX0" fmla="*/ 1317615 w 1319610"/>
              <a:gd name="connsiteY0" fmla="*/ -7585 h 782888"/>
              <a:gd name="connsiteX1" fmla="*/ 398531 w 1319610"/>
              <a:gd name="connsiteY1" fmla="*/ 773456 h 782888"/>
              <a:gd name="connsiteX2" fmla="*/ 1233 w 1319610"/>
              <a:gd name="connsiteY2" fmla="*/ 152671 h 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10" h="782888">
                <a:moveTo>
                  <a:pt x="1317615" y="-7585"/>
                </a:moveTo>
                <a:cubicBezTo>
                  <a:pt x="1317615" y="-7585"/>
                  <a:pt x="778258" y="731850"/>
                  <a:pt x="398531" y="773456"/>
                </a:cubicBezTo>
                <a:cubicBezTo>
                  <a:pt x="136153" y="802205"/>
                  <a:pt x="-27342" y="490960"/>
                  <a:pt x="1233" y="152671"/>
                </a:cubicBezTo>
              </a:path>
            </a:pathLst>
          </a:custGeom>
          <a:noFill/>
          <a:ln w="99060" cap="rnd">
            <a:solidFill>
              <a:srgbClr val="3C4657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5" name="Forma Livre: Forma 3174">
            <a:extLst>
              <a:ext uri="{FF2B5EF4-FFF2-40B4-BE49-F238E27FC236}">
                <a16:creationId xmlns:a16="http://schemas.microsoft.com/office/drawing/2014/main" id="{B6381CB1-5290-4916-8FD1-C022AB096040}"/>
              </a:ext>
            </a:extLst>
          </p:cNvPr>
          <p:cNvSpPr/>
          <p:nvPr/>
        </p:nvSpPr>
        <p:spPr>
          <a:xfrm flipV="1">
            <a:off x="4958875" y="1095664"/>
            <a:ext cx="566506" cy="614446"/>
          </a:xfrm>
          <a:custGeom>
            <a:avLst/>
            <a:gdLst>
              <a:gd name="connsiteX0" fmla="*/ 17056 w 566506"/>
              <a:gd name="connsiteY0" fmla="*/ 394264 h 614446"/>
              <a:gd name="connsiteX1" fmla="*/ 175933 w 566506"/>
              <a:gd name="connsiteY1" fmla="*/ 7893 h 614446"/>
              <a:gd name="connsiteX2" fmla="*/ 543544 w 566506"/>
              <a:gd name="connsiteY2" fmla="*/ 206355 h 614446"/>
              <a:gd name="connsiteX3" fmla="*/ 384667 w 566506"/>
              <a:gd name="connsiteY3" fmla="*/ 592726 h 614446"/>
              <a:gd name="connsiteX4" fmla="*/ 17056 w 566506"/>
              <a:gd name="connsiteY4" fmla="*/ 394264 h 6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506" h="614446">
                <a:moveTo>
                  <a:pt x="17056" y="394264"/>
                </a:moveTo>
                <a:cubicBezTo>
                  <a:pt x="-40589" y="232766"/>
                  <a:pt x="30551" y="59777"/>
                  <a:pt x="175933" y="7893"/>
                </a:cubicBezTo>
                <a:cubicBezTo>
                  <a:pt x="321322" y="-43999"/>
                  <a:pt x="485906" y="44865"/>
                  <a:pt x="543544" y="206355"/>
                </a:cubicBezTo>
                <a:cubicBezTo>
                  <a:pt x="601181" y="367853"/>
                  <a:pt x="530049" y="540834"/>
                  <a:pt x="384667" y="592726"/>
                </a:cubicBezTo>
                <a:cubicBezTo>
                  <a:pt x="239278" y="644619"/>
                  <a:pt x="74694" y="555754"/>
                  <a:pt x="17056" y="394264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6" name="Forma Livre: Forma 3175">
            <a:extLst>
              <a:ext uri="{FF2B5EF4-FFF2-40B4-BE49-F238E27FC236}">
                <a16:creationId xmlns:a16="http://schemas.microsoft.com/office/drawing/2014/main" id="{75205614-5C5C-4223-9737-F03FFEE0C4F0}"/>
              </a:ext>
            </a:extLst>
          </p:cNvPr>
          <p:cNvSpPr/>
          <p:nvPr/>
        </p:nvSpPr>
        <p:spPr>
          <a:xfrm flipV="1">
            <a:off x="4956179" y="1002183"/>
            <a:ext cx="570919" cy="455156"/>
          </a:xfrm>
          <a:custGeom>
            <a:avLst/>
            <a:gdLst>
              <a:gd name="connsiteX0" fmla="*/ 472868 w 570919"/>
              <a:gd name="connsiteY0" fmla="*/ 447986 h 455156"/>
              <a:gd name="connsiteX1" fmla="*/ 567965 w 570919"/>
              <a:gd name="connsiteY1" fmla="*/ 101734 h 455156"/>
              <a:gd name="connsiteX2" fmla="*/ -1971 w 570919"/>
              <a:gd name="connsiteY2" fmla="*/ -7171 h 455156"/>
              <a:gd name="connsiteX3" fmla="*/ -2954 w 570919"/>
              <a:gd name="connsiteY3" fmla="*/ 340193 h 455156"/>
              <a:gd name="connsiteX4" fmla="*/ 472868 w 570919"/>
              <a:gd name="connsiteY4" fmla="*/ 447986 h 45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919" h="455156">
                <a:moveTo>
                  <a:pt x="472868" y="447986"/>
                </a:moveTo>
                <a:lnTo>
                  <a:pt x="567965" y="101734"/>
                </a:lnTo>
                <a:lnTo>
                  <a:pt x="-1971" y="-7171"/>
                </a:lnTo>
                <a:lnTo>
                  <a:pt x="-2954" y="340193"/>
                </a:lnTo>
                <a:lnTo>
                  <a:pt x="472868" y="447986"/>
                </a:ln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7" name="Forma Livre: Forma 3176">
            <a:extLst>
              <a:ext uri="{FF2B5EF4-FFF2-40B4-BE49-F238E27FC236}">
                <a16:creationId xmlns:a16="http://schemas.microsoft.com/office/drawing/2014/main" id="{8430EA06-7835-404C-A87C-7228E76B50DC}"/>
              </a:ext>
            </a:extLst>
          </p:cNvPr>
          <p:cNvSpPr/>
          <p:nvPr/>
        </p:nvSpPr>
        <p:spPr>
          <a:xfrm flipV="1">
            <a:off x="4949013" y="801529"/>
            <a:ext cx="506872" cy="549763"/>
          </a:xfrm>
          <a:custGeom>
            <a:avLst/>
            <a:gdLst>
              <a:gd name="connsiteX0" fmla="*/ 14993 w 506872"/>
              <a:gd name="connsiteY0" fmla="*/ 351549 h 549763"/>
              <a:gd name="connsiteX1" fmla="*/ 157143 w 506872"/>
              <a:gd name="connsiteY1" fmla="*/ 5845 h 549763"/>
              <a:gd name="connsiteX2" fmla="*/ 486060 w 506872"/>
              <a:gd name="connsiteY2" fmla="*/ 183422 h 549763"/>
              <a:gd name="connsiteX3" fmla="*/ 343901 w 506872"/>
              <a:gd name="connsiteY3" fmla="*/ 529118 h 549763"/>
              <a:gd name="connsiteX4" fmla="*/ 14993 w 506872"/>
              <a:gd name="connsiteY4" fmla="*/ 351549 h 54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72" h="549763">
                <a:moveTo>
                  <a:pt x="14993" y="351549"/>
                </a:moveTo>
                <a:cubicBezTo>
                  <a:pt x="-36579" y="207043"/>
                  <a:pt x="27070" y="52274"/>
                  <a:pt x="157143" y="5845"/>
                </a:cubicBezTo>
                <a:cubicBezTo>
                  <a:pt x="287232" y="-40575"/>
                  <a:pt x="434488" y="38924"/>
                  <a:pt x="486060" y="183422"/>
                </a:cubicBezTo>
                <a:cubicBezTo>
                  <a:pt x="537632" y="327920"/>
                  <a:pt x="473990" y="482689"/>
                  <a:pt x="343901" y="529118"/>
                </a:cubicBezTo>
                <a:cubicBezTo>
                  <a:pt x="213828" y="575546"/>
                  <a:pt x="66565" y="496039"/>
                  <a:pt x="14993" y="351549"/>
                </a:cubicBezTo>
              </a:path>
            </a:pathLst>
          </a:custGeom>
          <a:solidFill>
            <a:schemeClr val="tx2"/>
          </a:solidFill>
          <a:ln w="762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8" name="Forma Livre: Forma 3177">
            <a:extLst>
              <a:ext uri="{FF2B5EF4-FFF2-40B4-BE49-F238E27FC236}">
                <a16:creationId xmlns:a16="http://schemas.microsoft.com/office/drawing/2014/main" id="{BDE6ADE1-257B-4E15-A8A0-F260197BAC1F}"/>
              </a:ext>
            </a:extLst>
          </p:cNvPr>
          <p:cNvSpPr/>
          <p:nvPr/>
        </p:nvSpPr>
        <p:spPr>
          <a:xfrm flipV="1">
            <a:off x="5740423" y="1141492"/>
            <a:ext cx="148427" cy="195078"/>
          </a:xfrm>
          <a:custGeom>
            <a:avLst/>
            <a:gdLst>
              <a:gd name="connsiteX0" fmla="*/ 142930 w 148427"/>
              <a:gd name="connsiteY0" fmla="*/ 50640 h 195078"/>
              <a:gd name="connsiteX1" fmla="*/ 75699 w 148427"/>
              <a:gd name="connsiteY1" fmla="*/ 174419 h 195078"/>
              <a:gd name="connsiteX2" fmla="*/ 9710 w 148427"/>
              <a:gd name="connsiteY2" fmla="*/ 174419 h 195078"/>
              <a:gd name="connsiteX3" fmla="*/ 9710 w 148427"/>
              <a:gd name="connsiteY3" fmla="*/ 108431 h 195078"/>
              <a:gd name="connsiteX4" fmla="*/ 52930 w 148427"/>
              <a:gd name="connsiteY4" fmla="*/ 25830 h 195078"/>
              <a:gd name="connsiteX5" fmla="*/ 142930 w 148427"/>
              <a:gd name="connsiteY5" fmla="*/ 50640 h 19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27" h="195078">
                <a:moveTo>
                  <a:pt x="142930" y="50640"/>
                </a:moveTo>
                <a:cubicBezTo>
                  <a:pt x="130152" y="97100"/>
                  <a:pt x="107185" y="138110"/>
                  <a:pt x="75699" y="174419"/>
                </a:cubicBezTo>
                <a:cubicBezTo>
                  <a:pt x="59179" y="193469"/>
                  <a:pt x="26641" y="191344"/>
                  <a:pt x="9710" y="174419"/>
                </a:cubicBezTo>
                <a:cubicBezTo>
                  <a:pt x="-9195" y="155522"/>
                  <a:pt x="-6856" y="127518"/>
                  <a:pt x="9710" y="108431"/>
                </a:cubicBezTo>
                <a:cubicBezTo>
                  <a:pt x="30543" y="84389"/>
                  <a:pt x="44526" y="56386"/>
                  <a:pt x="52930" y="25830"/>
                </a:cubicBezTo>
                <a:cubicBezTo>
                  <a:pt x="68841" y="-32013"/>
                  <a:pt x="158909" y="-7454"/>
                  <a:pt x="142930" y="50640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9" name="Forma Livre: Forma 3178">
            <a:extLst>
              <a:ext uri="{FF2B5EF4-FFF2-40B4-BE49-F238E27FC236}">
                <a16:creationId xmlns:a16="http://schemas.microsoft.com/office/drawing/2014/main" id="{8475EB0B-EAA4-4170-AA8C-363A0D7D8646}"/>
              </a:ext>
            </a:extLst>
          </p:cNvPr>
          <p:cNvSpPr/>
          <p:nvPr/>
        </p:nvSpPr>
        <p:spPr>
          <a:xfrm flipV="1">
            <a:off x="5853137" y="1403108"/>
            <a:ext cx="90156" cy="93329"/>
          </a:xfrm>
          <a:custGeom>
            <a:avLst/>
            <a:gdLst>
              <a:gd name="connsiteX0" fmla="*/ 41376 w 90156"/>
              <a:gd name="connsiteY0" fmla="*/ 86486 h 93329"/>
              <a:gd name="connsiteX1" fmla="*/ 41376 w 90156"/>
              <a:gd name="connsiteY1" fmla="*/ -6844 h 93329"/>
              <a:gd name="connsiteX2" fmla="*/ 41376 w 90156"/>
              <a:gd name="connsiteY2" fmla="*/ 86486 h 9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56" h="93329">
                <a:moveTo>
                  <a:pt x="41376" y="86486"/>
                </a:moveTo>
                <a:cubicBezTo>
                  <a:pt x="-18677" y="86486"/>
                  <a:pt x="-18776" y="-6844"/>
                  <a:pt x="41376" y="-6844"/>
                </a:cubicBezTo>
                <a:cubicBezTo>
                  <a:pt x="101437" y="-6844"/>
                  <a:pt x="101528" y="86486"/>
                  <a:pt x="41376" y="86486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54" name="Agrupar 3253">
            <a:extLst>
              <a:ext uri="{FF2B5EF4-FFF2-40B4-BE49-F238E27FC236}">
                <a16:creationId xmlns:a16="http://schemas.microsoft.com/office/drawing/2014/main" id="{78079FA0-A1C5-43C1-8472-D5BA4AA27F3B}"/>
              </a:ext>
            </a:extLst>
          </p:cNvPr>
          <p:cNvGrpSpPr/>
          <p:nvPr/>
        </p:nvGrpSpPr>
        <p:grpSpPr>
          <a:xfrm>
            <a:off x="1847175" y="2015833"/>
            <a:ext cx="1061731" cy="1203499"/>
            <a:chOff x="3141630" y="2348831"/>
            <a:chExt cx="1061731" cy="1203499"/>
          </a:xfrm>
        </p:grpSpPr>
        <p:sp>
          <p:nvSpPr>
            <p:cNvPr id="3180" name="Forma Livre: Forma 3179">
              <a:extLst>
                <a:ext uri="{FF2B5EF4-FFF2-40B4-BE49-F238E27FC236}">
                  <a16:creationId xmlns:a16="http://schemas.microsoft.com/office/drawing/2014/main" id="{8213144F-564A-4D75-AF8E-A5657C4E9D53}"/>
                </a:ext>
              </a:extLst>
            </p:cNvPr>
            <p:cNvSpPr/>
            <p:nvPr/>
          </p:nvSpPr>
          <p:spPr>
            <a:xfrm flipV="1">
              <a:off x="3256469" y="2348831"/>
              <a:ext cx="946892" cy="742170"/>
            </a:xfrm>
            <a:custGeom>
              <a:avLst/>
              <a:gdLst>
                <a:gd name="connsiteX0" fmla="*/ 773890 w 946892"/>
                <a:gd name="connsiteY0" fmla="*/ -4955 h 742170"/>
                <a:gd name="connsiteX1" fmla="*/ 751601 w 946892"/>
                <a:gd name="connsiteY1" fmla="*/ 90707 h 742170"/>
                <a:gd name="connsiteX2" fmla="*/ 664314 w 946892"/>
                <a:gd name="connsiteY2" fmla="*/ 336382 h 742170"/>
                <a:gd name="connsiteX3" fmla="*/ 679577 w 946892"/>
                <a:gd name="connsiteY3" fmla="*/ 360096 h 742170"/>
                <a:gd name="connsiteX4" fmla="*/ 688752 w 946892"/>
                <a:gd name="connsiteY4" fmla="*/ 349786 h 742170"/>
                <a:gd name="connsiteX5" fmla="*/ 706125 w 946892"/>
                <a:gd name="connsiteY5" fmla="*/ 365072 h 742170"/>
                <a:gd name="connsiteX6" fmla="*/ 773905 w 946892"/>
                <a:gd name="connsiteY6" fmla="*/ 425894 h 742170"/>
                <a:gd name="connsiteX7" fmla="*/ 778980 w 946892"/>
                <a:gd name="connsiteY7" fmla="*/ 430969 h 742170"/>
                <a:gd name="connsiteX8" fmla="*/ 805855 w 946892"/>
                <a:gd name="connsiteY8" fmla="*/ 454622 h 742170"/>
                <a:gd name="connsiteX9" fmla="*/ 827268 w 946892"/>
                <a:gd name="connsiteY9" fmla="*/ 473458 h 742170"/>
                <a:gd name="connsiteX10" fmla="*/ 867867 w 946892"/>
                <a:gd name="connsiteY10" fmla="*/ 488790 h 742170"/>
                <a:gd name="connsiteX11" fmla="*/ 914036 w 946892"/>
                <a:gd name="connsiteY11" fmla="*/ 467926 h 742170"/>
                <a:gd name="connsiteX12" fmla="*/ 908474 w 946892"/>
                <a:gd name="connsiteY12" fmla="*/ 381142 h 742170"/>
                <a:gd name="connsiteX13" fmla="*/ 887054 w 946892"/>
                <a:gd name="connsiteY13" fmla="*/ 362298 h 742170"/>
                <a:gd name="connsiteX14" fmla="*/ 860178 w 946892"/>
                <a:gd name="connsiteY14" fmla="*/ 338646 h 742170"/>
                <a:gd name="connsiteX15" fmla="*/ 855202 w 946892"/>
                <a:gd name="connsiteY15" fmla="*/ 334698 h 742170"/>
                <a:gd name="connsiteX16" fmla="*/ 753636 w 946892"/>
                <a:gd name="connsiteY16" fmla="*/ 244798 h 742170"/>
                <a:gd name="connsiteX17" fmla="*/ 780930 w 946892"/>
                <a:gd name="connsiteY17" fmla="*/ 147300 h 742170"/>
                <a:gd name="connsiteX18" fmla="*/ 852482 w 946892"/>
                <a:gd name="connsiteY18" fmla="*/ 190003 h 742170"/>
                <a:gd name="connsiteX19" fmla="*/ 884143 w 946892"/>
                <a:gd name="connsiteY19" fmla="*/ 198834 h 742170"/>
                <a:gd name="connsiteX20" fmla="*/ 936851 w 946892"/>
                <a:gd name="connsiteY20" fmla="*/ 169055 h 742170"/>
                <a:gd name="connsiteX21" fmla="*/ 915857 w 946892"/>
                <a:gd name="connsiteY21" fmla="*/ 84641 h 742170"/>
                <a:gd name="connsiteX22" fmla="*/ 909441 w 946892"/>
                <a:gd name="connsiteY22" fmla="*/ 81311 h 742170"/>
                <a:gd name="connsiteX23" fmla="*/ 775353 w 946892"/>
                <a:gd name="connsiteY23" fmla="*/ 1279 h 742170"/>
                <a:gd name="connsiteX24" fmla="*/ 773890 w 946892"/>
                <a:gd name="connsiteY24" fmla="*/ -4955 h 742170"/>
                <a:gd name="connsiteX25" fmla="*/ 34462 w 946892"/>
                <a:gd name="connsiteY25" fmla="*/ 330454 h 742170"/>
                <a:gd name="connsiteX26" fmla="*/ 2972 w 946892"/>
                <a:gd name="connsiteY26" fmla="*/ 412285 h 742170"/>
                <a:gd name="connsiteX27" fmla="*/ 2797 w 946892"/>
                <a:gd name="connsiteY27" fmla="*/ 412689 h 742170"/>
                <a:gd name="connsiteX28" fmla="*/ 2681 w 946892"/>
                <a:gd name="connsiteY28" fmla="*/ 413055 h 742170"/>
                <a:gd name="connsiteX29" fmla="*/ 428 w 946892"/>
                <a:gd name="connsiteY29" fmla="*/ 418899 h 742170"/>
                <a:gd name="connsiteX30" fmla="*/ 779 w 946892"/>
                <a:gd name="connsiteY30" fmla="*/ 419036 h 742170"/>
                <a:gd name="connsiteX31" fmla="*/ 38334 w 946892"/>
                <a:gd name="connsiteY31" fmla="*/ 492036 h 742170"/>
                <a:gd name="connsiteX32" fmla="*/ 60217 w 946892"/>
                <a:gd name="connsiteY32" fmla="*/ 496082 h 742170"/>
                <a:gd name="connsiteX33" fmla="*/ 117668 w 946892"/>
                <a:gd name="connsiteY33" fmla="*/ 456496 h 742170"/>
                <a:gd name="connsiteX34" fmla="*/ 119710 w 946892"/>
                <a:gd name="connsiteY34" fmla="*/ 450042 h 742170"/>
                <a:gd name="connsiteX35" fmla="*/ 131066 w 946892"/>
                <a:gd name="connsiteY35" fmla="*/ 420538 h 742170"/>
                <a:gd name="connsiteX36" fmla="*/ 34462 w 946892"/>
                <a:gd name="connsiteY36" fmla="*/ 330454 h 742170"/>
                <a:gd name="connsiteX37" fmla="*/ 573400 w 946892"/>
                <a:gd name="connsiteY37" fmla="*/ 419844 h 742170"/>
                <a:gd name="connsiteX38" fmla="*/ 434275 w 946892"/>
                <a:gd name="connsiteY38" fmla="*/ 478327 h 742170"/>
                <a:gd name="connsiteX39" fmla="*/ 434275 w 946892"/>
                <a:gd name="connsiteY39" fmla="*/ 486321 h 742170"/>
                <a:gd name="connsiteX40" fmla="*/ 454529 w 946892"/>
                <a:gd name="connsiteY40" fmla="*/ 483280 h 742170"/>
                <a:gd name="connsiteX41" fmla="*/ 476268 w 946892"/>
                <a:gd name="connsiteY41" fmla="*/ 560562 h 742170"/>
                <a:gd name="connsiteX42" fmla="*/ 485961 w 946892"/>
                <a:gd name="connsiteY42" fmla="*/ 595020 h 742170"/>
                <a:gd name="connsiteX43" fmla="*/ 493688 w 946892"/>
                <a:gd name="connsiteY43" fmla="*/ 622467 h 742170"/>
                <a:gd name="connsiteX44" fmla="*/ 552826 w 946892"/>
                <a:gd name="connsiteY44" fmla="*/ 667303 h 742170"/>
                <a:gd name="connsiteX45" fmla="*/ 569506 w 946892"/>
                <a:gd name="connsiteY45" fmla="*/ 664986 h 742170"/>
                <a:gd name="connsiteX46" fmla="*/ 612034 w 946892"/>
                <a:gd name="connsiteY46" fmla="*/ 589168 h 742170"/>
                <a:gd name="connsiteX47" fmla="*/ 604315 w 946892"/>
                <a:gd name="connsiteY47" fmla="*/ 561720 h 742170"/>
                <a:gd name="connsiteX48" fmla="*/ 594622 w 946892"/>
                <a:gd name="connsiteY48" fmla="*/ 527263 h 742170"/>
                <a:gd name="connsiteX49" fmla="*/ 592305 w 946892"/>
                <a:gd name="connsiteY49" fmla="*/ 520618 h 742170"/>
                <a:gd name="connsiteX50" fmla="*/ 571229 w 946892"/>
                <a:gd name="connsiteY50" fmla="*/ 445714 h 742170"/>
                <a:gd name="connsiteX51" fmla="*/ 618312 w 946892"/>
                <a:gd name="connsiteY51" fmla="*/ 517647 h 742170"/>
                <a:gd name="connsiteX52" fmla="*/ 618914 w 946892"/>
                <a:gd name="connsiteY52" fmla="*/ 517243 h 742170"/>
                <a:gd name="connsiteX53" fmla="*/ 619974 w 946892"/>
                <a:gd name="connsiteY53" fmla="*/ 519049 h 742170"/>
                <a:gd name="connsiteX54" fmla="*/ 652237 w 946892"/>
                <a:gd name="connsiteY54" fmla="*/ 543730 h 742170"/>
                <a:gd name="connsiteX55" fmla="*/ 585966 w 946892"/>
                <a:gd name="connsiteY55" fmla="*/ 439222 h 742170"/>
                <a:gd name="connsiteX56" fmla="*/ 573400 w 946892"/>
                <a:gd name="connsiteY56" fmla="*/ 419844 h 742170"/>
                <a:gd name="connsiteX57" fmla="*/ 245749 w 946892"/>
                <a:gd name="connsiteY57" fmla="*/ 472673 h 742170"/>
                <a:gd name="connsiteX58" fmla="*/ 234303 w 946892"/>
                <a:gd name="connsiteY58" fmla="*/ 672225 h 742170"/>
                <a:gd name="connsiteX59" fmla="*/ 292147 w 946892"/>
                <a:gd name="connsiteY59" fmla="*/ 737110 h 742170"/>
                <a:gd name="connsiteX60" fmla="*/ 295721 w 946892"/>
                <a:gd name="connsiteY60" fmla="*/ 737216 h 742170"/>
                <a:gd name="connsiteX61" fmla="*/ 357039 w 946892"/>
                <a:gd name="connsiteY61" fmla="*/ 679259 h 742170"/>
                <a:gd name="connsiteX62" fmla="*/ 357008 w 946892"/>
                <a:gd name="connsiteY62" fmla="*/ 672218 h 742170"/>
                <a:gd name="connsiteX63" fmla="*/ 359462 w 946892"/>
                <a:gd name="connsiteY63" fmla="*/ 629462 h 742170"/>
                <a:gd name="connsiteX64" fmla="*/ 311768 w 946892"/>
                <a:gd name="connsiteY64" fmla="*/ 629462 h 742170"/>
                <a:gd name="connsiteX65" fmla="*/ 311768 w 946892"/>
                <a:gd name="connsiteY65" fmla="*/ 600948 h 742170"/>
                <a:gd name="connsiteX66" fmla="*/ 311768 w 946892"/>
                <a:gd name="connsiteY66" fmla="*/ 484888 h 742170"/>
                <a:gd name="connsiteX67" fmla="*/ 245749 w 946892"/>
                <a:gd name="connsiteY67" fmla="*/ 472673 h 742170"/>
                <a:gd name="connsiteX68" fmla="*/ 729221 w 946892"/>
                <a:gd name="connsiteY68" fmla="*/ 506041 h 742170"/>
                <a:gd name="connsiteX69" fmla="*/ 666669 w 946892"/>
                <a:gd name="connsiteY69" fmla="*/ 546595 h 742170"/>
                <a:gd name="connsiteX70" fmla="*/ 671393 w 946892"/>
                <a:gd name="connsiteY70" fmla="*/ 546778 h 742170"/>
                <a:gd name="connsiteX71" fmla="*/ 705096 w 946892"/>
                <a:gd name="connsiteY71" fmla="*/ 536674 h 742170"/>
                <a:gd name="connsiteX72" fmla="*/ 729221 w 946892"/>
                <a:gd name="connsiteY72" fmla="*/ 506041 h 74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946892" h="742170">
                  <a:moveTo>
                    <a:pt x="773890" y="-4955"/>
                  </a:moveTo>
                  <a:cubicBezTo>
                    <a:pt x="770224" y="28276"/>
                    <a:pt x="762635" y="60310"/>
                    <a:pt x="751601" y="90707"/>
                  </a:cubicBezTo>
                  <a:cubicBezTo>
                    <a:pt x="750725" y="183587"/>
                    <a:pt x="718210" y="268915"/>
                    <a:pt x="664314" y="336382"/>
                  </a:cubicBezTo>
                  <a:lnTo>
                    <a:pt x="679577" y="360096"/>
                  </a:lnTo>
                  <a:cubicBezTo>
                    <a:pt x="682701" y="356712"/>
                    <a:pt x="685765" y="353276"/>
                    <a:pt x="688752" y="349786"/>
                  </a:cubicBezTo>
                  <a:lnTo>
                    <a:pt x="706125" y="365072"/>
                  </a:lnTo>
                  <a:lnTo>
                    <a:pt x="773905" y="425894"/>
                  </a:lnTo>
                  <a:cubicBezTo>
                    <a:pt x="775490" y="427655"/>
                    <a:pt x="777159" y="429369"/>
                    <a:pt x="778980" y="430969"/>
                  </a:cubicBezTo>
                  <a:lnTo>
                    <a:pt x="805855" y="454622"/>
                  </a:lnTo>
                  <a:lnTo>
                    <a:pt x="827268" y="473458"/>
                  </a:lnTo>
                  <a:cubicBezTo>
                    <a:pt x="838957" y="483745"/>
                    <a:pt x="853435" y="488790"/>
                    <a:pt x="867867" y="488790"/>
                  </a:cubicBezTo>
                  <a:cubicBezTo>
                    <a:pt x="884913" y="488790"/>
                    <a:pt x="901890" y="481733"/>
                    <a:pt x="914036" y="467926"/>
                  </a:cubicBezTo>
                  <a:cubicBezTo>
                    <a:pt x="936454" y="442430"/>
                    <a:pt x="933963" y="403575"/>
                    <a:pt x="908474" y="381142"/>
                  </a:cubicBezTo>
                  <a:lnTo>
                    <a:pt x="887054" y="362298"/>
                  </a:lnTo>
                  <a:lnTo>
                    <a:pt x="860178" y="338646"/>
                  </a:lnTo>
                  <a:cubicBezTo>
                    <a:pt x="858570" y="337236"/>
                    <a:pt x="856909" y="335918"/>
                    <a:pt x="855202" y="334698"/>
                  </a:cubicBezTo>
                  <a:lnTo>
                    <a:pt x="753636" y="244798"/>
                  </a:lnTo>
                  <a:cubicBezTo>
                    <a:pt x="766742" y="213769"/>
                    <a:pt x="775977" y="181034"/>
                    <a:pt x="780930" y="147300"/>
                  </a:cubicBezTo>
                  <a:lnTo>
                    <a:pt x="852482" y="190003"/>
                  </a:lnTo>
                  <a:cubicBezTo>
                    <a:pt x="862411" y="195984"/>
                    <a:pt x="873346" y="198834"/>
                    <a:pt x="884143" y="198834"/>
                  </a:cubicBezTo>
                  <a:cubicBezTo>
                    <a:pt x="904991" y="198834"/>
                    <a:pt x="925321" y="188219"/>
                    <a:pt x="936851" y="169055"/>
                  </a:cubicBezTo>
                  <a:cubicBezTo>
                    <a:pt x="954354" y="139955"/>
                    <a:pt x="944958" y="102167"/>
                    <a:pt x="915857" y="84641"/>
                  </a:cubicBezTo>
                  <a:cubicBezTo>
                    <a:pt x="913770" y="83376"/>
                    <a:pt x="911621" y="82294"/>
                    <a:pt x="909441" y="81311"/>
                  </a:cubicBezTo>
                  <a:lnTo>
                    <a:pt x="775353" y="1279"/>
                  </a:lnTo>
                  <a:cubicBezTo>
                    <a:pt x="774880" y="-802"/>
                    <a:pt x="774392" y="-2882"/>
                    <a:pt x="773890" y="-4955"/>
                  </a:cubicBezTo>
                  <a:moveTo>
                    <a:pt x="34462" y="330454"/>
                  </a:moveTo>
                  <a:lnTo>
                    <a:pt x="2972" y="412285"/>
                  </a:lnTo>
                  <a:lnTo>
                    <a:pt x="2797" y="412689"/>
                  </a:lnTo>
                  <a:lnTo>
                    <a:pt x="2681" y="413055"/>
                  </a:lnTo>
                  <a:lnTo>
                    <a:pt x="428" y="418899"/>
                  </a:lnTo>
                  <a:lnTo>
                    <a:pt x="779" y="419036"/>
                  </a:lnTo>
                  <a:cubicBezTo>
                    <a:pt x="-7103" y="449013"/>
                    <a:pt x="8715" y="480735"/>
                    <a:pt x="38334" y="492036"/>
                  </a:cubicBezTo>
                  <a:cubicBezTo>
                    <a:pt x="45541" y="494779"/>
                    <a:pt x="52940" y="496082"/>
                    <a:pt x="60217" y="496082"/>
                  </a:cubicBezTo>
                  <a:cubicBezTo>
                    <a:pt x="84982" y="496082"/>
                    <a:pt x="108322" y="481010"/>
                    <a:pt x="117668" y="456496"/>
                  </a:cubicBezTo>
                  <a:cubicBezTo>
                    <a:pt x="118484" y="454355"/>
                    <a:pt x="119147" y="452206"/>
                    <a:pt x="119710" y="450042"/>
                  </a:cubicBezTo>
                  <a:lnTo>
                    <a:pt x="131066" y="420538"/>
                  </a:lnTo>
                  <a:cubicBezTo>
                    <a:pt x="94094" y="396032"/>
                    <a:pt x="61432" y="365544"/>
                    <a:pt x="34462" y="330454"/>
                  </a:cubicBezTo>
                  <a:moveTo>
                    <a:pt x="573400" y="419844"/>
                  </a:moveTo>
                  <a:cubicBezTo>
                    <a:pt x="531856" y="447565"/>
                    <a:pt x="484818" y="467720"/>
                    <a:pt x="434275" y="478327"/>
                  </a:cubicBezTo>
                  <a:lnTo>
                    <a:pt x="434275" y="486321"/>
                  </a:lnTo>
                  <a:cubicBezTo>
                    <a:pt x="441018" y="485490"/>
                    <a:pt x="447777" y="484477"/>
                    <a:pt x="454529" y="483280"/>
                  </a:cubicBezTo>
                  <a:lnTo>
                    <a:pt x="476268" y="560562"/>
                  </a:lnTo>
                  <a:lnTo>
                    <a:pt x="485961" y="595020"/>
                  </a:lnTo>
                  <a:lnTo>
                    <a:pt x="493688" y="622467"/>
                  </a:lnTo>
                  <a:cubicBezTo>
                    <a:pt x="501315" y="649579"/>
                    <a:pt x="525981" y="667303"/>
                    <a:pt x="552826" y="667303"/>
                  </a:cubicBezTo>
                  <a:cubicBezTo>
                    <a:pt x="558336" y="667303"/>
                    <a:pt x="563936" y="666556"/>
                    <a:pt x="569506" y="664986"/>
                  </a:cubicBezTo>
                  <a:cubicBezTo>
                    <a:pt x="602189" y="655789"/>
                    <a:pt x="621223" y="621850"/>
                    <a:pt x="612034" y="589168"/>
                  </a:cubicBezTo>
                  <a:lnTo>
                    <a:pt x="604315" y="561720"/>
                  </a:lnTo>
                  <a:lnTo>
                    <a:pt x="594622" y="527263"/>
                  </a:lnTo>
                  <a:cubicBezTo>
                    <a:pt x="593974" y="524977"/>
                    <a:pt x="593182" y="522775"/>
                    <a:pt x="592305" y="520618"/>
                  </a:cubicBezTo>
                  <a:lnTo>
                    <a:pt x="571229" y="445714"/>
                  </a:lnTo>
                  <a:lnTo>
                    <a:pt x="618312" y="517647"/>
                  </a:lnTo>
                  <a:lnTo>
                    <a:pt x="618914" y="517243"/>
                  </a:lnTo>
                  <a:lnTo>
                    <a:pt x="619974" y="519049"/>
                  </a:lnTo>
                  <a:cubicBezTo>
                    <a:pt x="627929" y="531172"/>
                    <a:pt x="639443" y="539554"/>
                    <a:pt x="652237" y="543730"/>
                  </a:cubicBezTo>
                  <a:lnTo>
                    <a:pt x="585966" y="439222"/>
                  </a:lnTo>
                  <a:lnTo>
                    <a:pt x="573400" y="419844"/>
                  </a:lnTo>
                  <a:moveTo>
                    <a:pt x="245749" y="472673"/>
                  </a:moveTo>
                  <a:lnTo>
                    <a:pt x="234303" y="672225"/>
                  </a:lnTo>
                  <a:cubicBezTo>
                    <a:pt x="232353" y="706119"/>
                    <a:pt x="258253" y="735167"/>
                    <a:pt x="292147" y="737110"/>
                  </a:cubicBezTo>
                  <a:cubicBezTo>
                    <a:pt x="293343" y="737178"/>
                    <a:pt x="294532" y="737216"/>
                    <a:pt x="295721" y="737216"/>
                  </a:cubicBezTo>
                  <a:cubicBezTo>
                    <a:pt x="328052" y="737216"/>
                    <a:pt x="355164" y="711956"/>
                    <a:pt x="357039" y="679259"/>
                  </a:cubicBezTo>
                  <a:cubicBezTo>
                    <a:pt x="357176" y="676881"/>
                    <a:pt x="357138" y="674542"/>
                    <a:pt x="357008" y="672218"/>
                  </a:cubicBezTo>
                  <a:lnTo>
                    <a:pt x="359462" y="629462"/>
                  </a:lnTo>
                  <a:lnTo>
                    <a:pt x="311768" y="629462"/>
                  </a:lnTo>
                  <a:lnTo>
                    <a:pt x="311768" y="600948"/>
                  </a:lnTo>
                  <a:lnTo>
                    <a:pt x="311768" y="484888"/>
                  </a:lnTo>
                  <a:cubicBezTo>
                    <a:pt x="289152" y="482648"/>
                    <a:pt x="267100" y="478518"/>
                    <a:pt x="245749" y="472673"/>
                  </a:cubicBezTo>
                  <a:moveTo>
                    <a:pt x="729221" y="506041"/>
                  </a:moveTo>
                  <a:lnTo>
                    <a:pt x="666669" y="546595"/>
                  </a:lnTo>
                  <a:cubicBezTo>
                    <a:pt x="668239" y="546717"/>
                    <a:pt x="669816" y="546778"/>
                    <a:pt x="671393" y="546778"/>
                  </a:cubicBezTo>
                  <a:cubicBezTo>
                    <a:pt x="682976" y="546778"/>
                    <a:pt x="694688" y="543509"/>
                    <a:pt x="705096" y="536674"/>
                  </a:cubicBezTo>
                  <a:cubicBezTo>
                    <a:pt x="716694" y="529054"/>
                    <a:pt x="724878" y="518172"/>
                    <a:pt x="729221" y="506041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181" name="Forma Livre: Forma 3180">
              <a:extLst>
                <a:ext uri="{FF2B5EF4-FFF2-40B4-BE49-F238E27FC236}">
                  <a16:creationId xmlns:a16="http://schemas.microsoft.com/office/drawing/2014/main" id="{012B6B39-2951-4919-8AAC-199369D9AA60}"/>
                </a:ext>
              </a:extLst>
            </p:cNvPr>
            <p:cNvSpPr/>
            <p:nvPr/>
          </p:nvSpPr>
          <p:spPr>
            <a:xfrm flipV="1">
              <a:off x="3203574" y="3050189"/>
              <a:ext cx="830541" cy="502141"/>
            </a:xfrm>
            <a:custGeom>
              <a:avLst/>
              <a:gdLst>
                <a:gd name="connsiteX0" fmla="*/ 414159 w 830541"/>
                <a:gd name="connsiteY0" fmla="*/ -4090 h 502141"/>
                <a:gd name="connsiteX1" fmla="*/ -1109 w 830541"/>
                <a:gd name="connsiteY1" fmla="*/ 411168 h 502141"/>
                <a:gd name="connsiteX2" fmla="*/ 7997 w 830541"/>
                <a:gd name="connsiteY2" fmla="*/ 498052 h 502141"/>
                <a:gd name="connsiteX3" fmla="*/ 8223 w 830541"/>
                <a:gd name="connsiteY3" fmla="*/ 496307 h 502141"/>
                <a:gd name="connsiteX4" fmla="*/ 4785 w 830541"/>
                <a:gd name="connsiteY4" fmla="*/ 443630 h 502141"/>
                <a:gd name="connsiteX5" fmla="*/ 404733 w 830541"/>
                <a:gd name="connsiteY5" fmla="*/ 43687 h 502141"/>
                <a:gd name="connsiteX6" fmla="*/ 720703 w 830541"/>
                <a:gd name="connsiteY6" fmla="*/ 198411 h 502141"/>
                <a:gd name="connsiteX7" fmla="*/ 794686 w 830541"/>
                <a:gd name="connsiteY7" fmla="*/ 341712 h 502141"/>
                <a:gd name="connsiteX8" fmla="*/ 805521 w 830541"/>
                <a:gd name="connsiteY8" fmla="*/ 393452 h 502141"/>
                <a:gd name="connsiteX9" fmla="*/ 823245 w 830541"/>
                <a:gd name="connsiteY9" fmla="*/ 443256 h 502141"/>
                <a:gd name="connsiteX10" fmla="*/ 826911 w 830541"/>
                <a:gd name="connsiteY10" fmla="*/ 457239 h 502141"/>
                <a:gd name="connsiteX11" fmla="*/ 829433 w 830541"/>
                <a:gd name="connsiteY11" fmla="*/ 411168 h 502141"/>
                <a:gd name="connsiteX12" fmla="*/ 414159 w 830541"/>
                <a:gd name="connsiteY12" fmla="*/ -4090 h 50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541" h="502141">
                  <a:moveTo>
                    <a:pt x="414159" y="-4090"/>
                  </a:moveTo>
                  <a:cubicBezTo>
                    <a:pt x="184816" y="-4090"/>
                    <a:pt x="-1109" y="181822"/>
                    <a:pt x="-1109" y="411168"/>
                  </a:cubicBezTo>
                  <a:cubicBezTo>
                    <a:pt x="-1106" y="440970"/>
                    <a:pt x="2032" y="470033"/>
                    <a:pt x="7997" y="498052"/>
                  </a:cubicBezTo>
                  <a:cubicBezTo>
                    <a:pt x="8071" y="497480"/>
                    <a:pt x="8148" y="496878"/>
                    <a:pt x="8223" y="496307"/>
                  </a:cubicBezTo>
                  <a:cubicBezTo>
                    <a:pt x="5957" y="479070"/>
                    <a:pt x="4785" y="461483"/>
                    <a:pt x="4785" y="443630"/>
                  </a:cubicBezTo>
                  <a:cubicBezTo>
                    <a:pt x="4785" y="222749"/>
                    <a:pt x="183849" y="43687"/>
                    <a:pt x="404733" y="43687"/>
                  </a:cubicBezTo>
                  <a:cubicBezTo>
                    <a:pt x="533214" y="43687"/>
                    <a:pt x="647529" y="104258"/>
                    <a:pt x="720703" y="198411"/>
                  </a:cubicBezTo>
                  <a:cubicBezTo>
                    <a:pt x="753904" y="239414"/>
                    <a:pt x="779484" y="287702"/>
                    <a:pt x="794686" y="341712"/>
                  </a:cubicBezTo>
                  <a:cubicBezTo>
                    <a:pt x="799524" y="358941"/>
                    <a:pt x="803045" y="376208"/>
                    <a:pt x="805521" y="393452"/>
                  </a:cubicBezTo>
                  <a:cubicBezTo>
                    <a:pt x="812394" y="409454"/>
                    <a:pt x="818399" y="426027"/>
                    <a:pt x="823245" y="443256"/>
                  </a:cubicBezTo>
                  <a:cubicBezTo>
                    <a:pt x="824556" y="447912"/>
                    <a:pt x="825775" y="452575"/>
                    <a:pt x="826911" y="457239"/>
                  </a:cubicBezTo>
                  <a:cubicBezTo>
                    <a:pt x="828579" y="442113"/>
                    <a:pt x="829433" y="426736"/>
                    <a:pt x="829433" y="411168"/>
                  </a:cubicBezTo>
                  <a:cubicBezTo>
                    <a:pt x="829433" y="181822"/>
                    <a:pt x="643513" y="-4090"/>
                    <a:pt x="414159" y="-4090"/>
                  </a:cubicBezTo>
                </a:path>
              </a:pathLst>
            </a:custGeom>
            <a:solidFill>
              <a:srgbClr val="CFC9D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3" name="Agrupar 3252">
              <a:extLst>
                <a:ext uri="{FF2B5EF4-FFF2-40B4-BE49-F238E27FC236}">
                  <a16:creationId xmlns:a16="http://schemas.microsoft.com/office/drawing/2014/main" id="{60ED3FBD-0512-405F-9CD4-B5FE2F4EE499}"/>
                </a:ext>
              </a:extLst>
            </p:cNvPr>
            <p:cNvGrpSpPr/>
            <p:nvPr/>
          </p:nvGrpSpPr>
          <p:grpSpPr>
            <a:xfrm>
              <a:off x="3141630" y="2395115"/>
              <a:ext cx="996563" cy="1109439"/>
              <a:chOff x="3141630" y="2395115"/>
              <a:chExt cx="996563" cy="1109439"/>
            </a:xfrm>
          </p:grpSpPr>
          <p:sp>
            <p:nvSpPr>
              <p:cNvPr id="3182" name="Forma Livre: Forma 3181">
                <a:extLst>
                  <a:ext uri="{FF2B5EF4-FFF2-40B4-BE49-F238E27FC236}">
                    <a16:creationId xmlns:a16="http://schemas.microsoft.com/office/drawing/2014/main" id="{D9BC9797-4A91-4673-AFED-2BB0CB35D305}"/>
                  </a:ext>
                </a:extLst>
              </p:cNvPr>
              <p:cNvSpPr/>
              <p:nvPr/>
            </p:nvSpPr>
            <p:spPr>
              <a:xfrm flipV="1">
                <a:off x="3925386" y="2995341"/>
                <a:ext cx="106207" cy="354489"/>
              </a:xfrm>
              <a:custGeom>
                <a:avLst/>
                <a:gdLst>
                  <a:gd name="connsiteX0" fmla="*/ -1518 w 106207"/>
                  <a:gd name="connsiteY0" fmla="*/ -4281 h 354489"/>
                  <a:gd name="connsiteX1" fmla="*/ 82455 w 106207"/>
                  <a:gd name="connsiteY1" fmla="*/ 240937 h 354489"/>
                  <a:gd name="connsiteX2" fmla="*/ 78995 w 106207"/>
                  <a:gd name="connsiteY2" fmla="*/ 293751 h 354489"/>
                  <a:gd name="connsiteX3" fmla="*/ 82416 w 106207"/>
                  <a:gd name="connsiteY3" fmla="*/ 346390 h 354489"/>
                  <a:gd name="connsiteX4" fmla="*/ 82416 w 106207"/>
                  <a:gd name="connsiteY4" fmla="*/ 346390 h 354489"/>
                  <a:gd name="connsiteX5" fmla="*/ 82416 w 106207"/>
                  <a:gd name="connsiteY5" fmla="*/ 346390 h 354489"/>
                  <a:gd name="connsiteX6" fmla="*/ 82401 w 106207"/>
                  <a:gd name="connsiteY6" fmla="*/ 350208 h 354489"/>
                  <a:gd name="connsiteX7" fmla="*/ 104690 w 106207"/>
                  <a:gd name="connsiteY7" fmla="*/ 254546 h 354489"/>
                  <a:gd name="connsiteX8" fmla="*/ 101024 w 106207"/>
                  <a:gd name="connsiteY8" fmla="*/ 240564 h 354489"/>
                  <a:gd name="connsiteX9" fmla="*/ 83300 w 106207"/>
                  <a:gd name="connsiteY9" fmla="*/ 190760 h 354489"/>
                  <a:gd name="connsiteX10" fmla="*/ 72465 w 106207"/>
                  <a:gd name="connsiteY10" fmla="*/ 139020 h 354489"/>
                  <a:gd name="connsiteX11" fmla="*/ -1518 w 106207"/>
                  <a:gd name="connsiteY11" fmla="*/ -4281 h 35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207" h="354489">
                    <a:moveTo>
                      <a:pt x="-1518" y="-4281"/>
                    </a:moveTo>
                    <a:cubicBezTo>
                      <a:pt x="51106" y="63437"/>
                      <a:pt x="82455" y="148537"/>
                      <a:pt x="82455" y="240937"/>
                    </a:cubicBezTo>
                    <a:cubicBezTo>
                      <a:pt x="82455" y="258844"/>
                      <a:pt x="81273" y="276469"/>
                      <a:pt x="78995" y="293751"/>
                    </a:cubicBezTo>
                    <a:cubicBezTo>
                      <a:pt x="81266" y="310965"/>
                      <a:pt x="82416" y="328529"/>
                      <a:pt x="82416" y="346390"/>
                    </a:cubicBezTo>
                    <a:lnTo>
                      <a:pt x="82416" y="346390"/>
                    </a:lnTo>
                    <a:lnTo>
                      <a:pt x="82416" y="346390"/>
                    </a:lnTo>
                    <a:cubicBezTo>
                      <a:pt x="82416" y="347670"/>
                      <a:pt x="82409" y="348927"/>
                      <a:pt x="82401" y="350208"/>
                    </a:cubicBezTo>
                    <a:cubicBezTo>
                      <a:pt x="93435" y="319812"/>
                      <a:pt x="101024" y="287777"/>
                      <a:pt x="104690" y="254546"/>
                    </a:cubicBezTo>
                    <a:cubicBezTo>
                      <a:pt x="103554" y="249883"/>
                      <a:pt x="102335" y="245219"/>
                      <a:pt x="101024" y="240564"/>
                    </a:cubicBezTo>
                    <a:cubicBezTo>
                      <a:pt x="96178" y="223335"/>
                      <a:pt x="90174" y="206762"/>
                      <a:pt x="83300" y="190760"/>
                    </a:cubicBezTo>
                    <a:cubicBezTo>
                      <a:pt x="80824" y="173516"/>
                      <a:pt x="77303" y="156249"/>
                      <a:pt x="72465" y="139020"/>
                    </a:cubicBezTo>
                    <a:cubicBezTo>
                      <a:pt x="57263" y="85009"/>
                      <a:pt x="31683" y="36722"/>
                      <a:pt x="-1518" y="-4281"/>
                    </a:cubicBezTo>
                  </a:path>
                </a:pathLst>
              </a:custGeom>
              <a:solidFill>
                <a:srgbClr val="A49CB4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3" name="Forma Livre: Forma 3182">
                <a:extLst>
                  <a:ext uri="{FF2B5EF4-FFF2-40B4-BE49-F238E27FC236}">
                    <a16:creationId xmlns:a16="http://schemas.microsoft.com/office/drawing/2014/main" id="{D97E02A7-960C-447C-9F6A-3C1BFF9835DE}"/>
                  </a:ext>
                </a:extLst>
              </p:cNvPr>
              <p:cNvSpPr/>
              <p:nvPr/>
            </p:nvSpPr>
            <p:spPr>
              <a:xfrm flipV="1">
                <a:off x="3209467" y="2704662"/>
                <a:ext cx="799890" cy="799892"/>
              </a:xfrm>
              <a:custGeom>
                <a:avLst/>
                <a:gdLst>
                  <a:gd name="connsiteX0" fmla="*/ 798793 w 799890"/>
                  <a:gd name="connsiteY0" fmla="*/ 395560 h 799892"/>
                  <a:gd name="connsiteX1" fmla="*/ 398851 w 799890"/>
                  <a:gd name="connsiteY1" fmla="*/ -4382 h 799892"/>
                  <a:gd name="connsiteX2" fmla="*/ -1098 w 799890"/>
                  <a:gd name="connsiteY2" fmla="*/ 395560 h 799892"/>
                  <a:gd name="connsiteX3" fmla="*/ 398851 w 799890"/>
                  <a:gd name="connsiteY3" fmla="*/ 795510 h 799892"/>
                  <a:gd name="connsiteX4" fmla="*/ 798793 w 799890"/>
                  <a:gd name="connsiteY4" fmla="*/ 395560 h 79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9890" h="799892">
                    <a:moveTo>
                      <a:pt x="798793" y="395560"/>
                    </a:moveTo>
                    <a:cubicBezTo>
                      <a:pt x="798793" y="174680"/>
                      <a:pt x="619731" y="-4382"/>
                      <a:pt x="398851" y="-4382"/>
                    </a:cubicBezTo>
                    <a:cubicBezTo>
                      <a:pt x="177966" y="-4382"/>
                      <a:pt x="-1098" y="174680"/>
                      <a:pt x="-1098" y="395560"/>
                    </a:cubicBezTo>
                    <a:cubicBezTo>
                      <a:pt x="-1098" y="616448"/>
                      <a:pt x="177966" y="795510"/>
                      <a:pt x="398851" y="795510"/>
                    </a:cubicBezTo>
                    <a:cubicBezTo>
                      <a:pt x="619731" y="795510"/>
                      <a:pt x="798793" y="616448"/>
                      <a:pt x="798793" y="395560"/>
                    </a:cubicBezTo>
                  </a:path>
                </a:pathLst>
              </a:custGeom>
              <a:solidFill>
                <a:srgbClr val="2EAB4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4" name="Forma Livre: Forma 3183">
                <a:extLst>
                  <a:ext uri="{FF2B5EF4-FFF2-40B4-BE49-F238E27FC236}">
                    <a16:creationId xmlns:a16="http://schemas.microsoft.com/office/drawing/2014/main" id="{F17F59E5-5E95-464D-B46D-29B189CD1993}"/>
                  </a:ext>
                </a:extLst>
              </p:cNvPr>
              <p:cNvSpPr/>
              <p:nvPr/>
            </p:nvSpPr>
            <p:spPr>
              <a:xfrm flipV="1">
                <a:off x="3244630" y="2634344"/>
                <a:ext cx="729562" cy="729567"/>
              </a:xfrm>
              <a:custGeom>
                <a:avLst/>
                <a:gdLst>
                  <a:gd name="connsiteX0" fmla="*/ 728464 w 729562"/>
                  <a:gd name="connsiteY0" fmla="*/ 360244 h 729567"/>
                  <a:gd name="connsiteX1" fmla="*/ 714230 w 729562"/>
                  <a:gd name="connsiteY1" fmla="*/ 259158 h 729567"/>
                  <a:gd name="connsiteX2" fmla="*/ 363688 w 729562"/>
                  <a:gd name="connsiteY2" fmla="*/ -4539 h 729567"/>
                  <a:gd name="connsiteX3" fmla="*/ 13142 w 729562"/>
                  <a:gd name="connsiteY3" fmla="*/ 259158 h 729567"/>
                  <a:gd name="connsiteX4" fmla="*/ -1098 w 729562"/>
                  <a:gd name="connsiteY4" fmla="*/ 360244 h 729567"/>
                  <a:gd name="connsiteX5" fmla="*/ 363688 w 729562"/>
                  <a:gd name="connsiteY5" fmla="*/ 725028 h 729567"/>
                  <a:gd name="connsiteX6" fmla="*/ 728464 w 729562"/>
                  <a:gd name="connsiteY6" fmla="*/ 360244 h 72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562" h="729567">
                    <a:moveTo>
                      <a:pt x="728464" y="360244"/>
                    </a:moveTo>
                    <a:cubicBezTo>
                      <a:pt x="728464" y="325170"/>
                      <a:pt x="723458" y="291245"/>
                      <a:pt x="714230" y="259158"/>
                    </a:cubicBezTo>
                    <a:cubicBezTo>
                      <a:pt x="670278" y="107093"/>
                      <a:pt x="529728" y="-4539"/>
                      <a:pt x="363688" y="-4539"/>
                    </a:cubicBezTo>
                    <a:cubicBezTo>
                      <a:pt x="197641" y="-4539"/>
                      <a:pt x="57091" y="107093"/>
                      <a:pt x="13142" y="259158"/>
                    </a:cubicBezTo>
                    <a:cubicBezTo>
                      <a:pt x="3908" y="291245"/>
                      <a:pt x="-1098" y="325170"/>
                      <a:pt x="-1098" y="360244"/>
                    </a:cubicBezTo>
                    <a:cubicBezTo>
                      <a:pt x="-1098" y="561358"/>
                      <a:pt x="162574" y="725028"/>
                      <a:pt x="363688" y="725028"/>
                    </a:cubicBezTo>
                    <a:cubicBezTo>
                      <a:pt x="564795" y="725028"/>
                      <a:pt x="728464" y="561358"/>
                      <a:pt x="728464" y="360244"/>
                    </a:cubicBezTo>
                  </a:path>
                </a:pathLst>
              </a:custGeom>
              <a:solidFill>
                <a:srgbClr val="AA242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5" name="Forma Livre: Forma 3184">
                <a:extLst>
                  <a:ext uri="{FF2B5EF4-FFF2-40B4-BE49-F238E27FC236}">
                    <a16:creationId xmlns:a16="http://schemas.microsoft.com/office/drawing/2014/main" id="{FE3026A1-BD3B-43CD-BC96-49468C51A39E}"/>
                  </a:ext>
                </a:extLst>
              </p:cNvPr>
              <p:cNvSpPr/>
              <p:nvPr/>
            </p:nvSpPr>
            <p:spPr>
              <a:xfrm flipV="1">
                <a:off x="3258869" y="2836518"/>
                <a:ext cx="701088" cy="527393"/>
              </a:xfrm>
              <a:custGeom>
                <a:avLst/>
                <a:gdLst>
                  <a:gd name="connsiteX0" fmla="*/ 699991 w 701088"/>
                  <a:gd name="connsiteY0" fmla="*/ 259308 h 527393"/>
                  <a:gd name="connsiteX1" fmla="*/ 349449 w 701088"/>
                  <a:gd name="connsiteY1" fmla="*/ -4389 h 527393"/>
                  <a:gd name="connsiteX2" fmla="*/ -1098 w 701088"/>
                  <a:gd name="connsiteY2" fmla="*/ 259308 h 527393"/>
                  <a:gd name="connsiteX3" fmla="*/ 349449 w 701088"/>
                  <a:gd name="connsiteY3" fmla="*/ 523005 h 527393"/>
                  <a:gd name="connsiteX4" fmla="*/ 699991 w 701088"/>
                  <a:gd name="connsiteY4" fmla="*/ 259308 h 52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088" h="527393">
                    <a:moveTo>
                      <a:pt x="699991" y="259308"/>
                    </a:moveTo>
                    <a:cubicBezTo>
                      <a:pt x="656039" y="107244"/>
                      <a:pt x="515488" y="-4389"/>
                      <a:pt x="349449" y="-4389"/>
                    </a:cubicBezTo>
                    <a:cubicBezTo>
                      <a:pt x="183402" y="-4389"/>
                      <a:pt x="42851" y="107244"/>
                      <a:pt x="-1098" y="259308"/>
                    </a:cubicBezTo>
                    <a:cubicBezTo>
                      <a:pt x="42851" y="411372"/>
                      <a:pt x="183402" y="523005"/>
                      <a:pt x="349449" y="523005"/>
                    </a:cubicBezTo>
                    <a:cubicBezTo>
                      <a:pt x="515488" y="523005"/>
                      <a:pt x="656039" y="411372"/>
                      <a:pt x="699991" y="259308"/>
                    </a:cubicBezTo>
                  </a:path>
                </a:pathLst>
              </a:custGeom>
              <a:solidFill>
                <a:srgbClr val="262A3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6" name="Forma Livre: Forma 3185">
                <a:extLst>
                  <a:ext uri="{FF2B5EF4-FFF2-40B4-BE49-F238E27FC236}">
                    <a16:creationId xmlns:a16="http://schemas.microsoft.com/office/drawing/2014/main" id="{4A4A479C-1D93-4CB7-B1B7-DE433231EF1A}"/>
                  </a:ext>
                </a:extLst>
              </p:cNvPr>
              <p:cNvSpPr/>
              <p:nvPr/>
            </p:nvSpPr>
            <p:spPr>
              <a:xfrm flipV="1">
                <a:off x="3244210" y="2822428"/>
                <a:ext cx="730401" cy="555565"/>
              </a:xfrm>
              <a:custGeom>
                <a:avLst/>
                <a:gdLst>
                  <a:gd name="connsiteX0" fmla="*/ 714650 w 730401"/>
                  <a:gd name="connsiteY0" fmla="*/ 273390 h 555565"/>
                  <a:gd name="connsiteX1" fmla="*/ 701117 w 730401"/>
                  <a:gd name="connsiteY1" fmla="*/ 277306 h 555565"/>
                  <a:gd name="connsiteX2" fmla="*/ 576606 w 730401"/>
                  <a:gd name="connsiteY2" fmla="*/ 95707 h 555565"/>
                  <a:gd name="connsiteX3" fmla="*/ 364108 w 730401"/>
                  <a:gd name="connsiteY3" fmla="*/ 23774 h 555565"/>
                  <a:gd name="connsiteX4" fmla="*/ 151600 w 730401"/>
                  <a:gd name="connsiteY4" fmla="*/ 95707 h 555565"/>
                  <a:gd name="connsiteX5" fmla="*/ 27087 w 730401"/>
                  <a:gd name="connsiteY5" fmla="*/ 277306 h 555565"/>
                  <a:gd name="connsiteX6" fmla="*/ 13561 w 730401"/>
                  <a:gd name="connsiteY6" fmla="*/ 273390 h 555565"/>
                  <a:gd name="connsiteX7" fmla="*/ 27087 w 730401"/>
                  <a:gd name="connsiteY7" fmla="*/ 269488 h 555565"/>
                  <a:gd name="connsiteX8" fmla="*/ 151594 w 730401"/>
                  <a:gd name="connsiteY8" fmla="*/ 451080 h 555565"/>
                  <a:gd name="connsiteX9" fmla="*/ 364108 w 730401"/>
                  <a:gd name="connsiteY9" fmla="*/ 523013 h 555565"/>
                  <a:gd name="connsiteX10" fmla="*/ 576606 w 730401"/>
                  <a:gd name="connsiteY10" fmla="*/ 451080 h 555565"/>
                  <a:gd name="connsiteX11" fmla="*/ 701117 w 730401"/>
                  <a:gd name="connsiteY11" fmla="*/ 269488 h 555565"/>
                  <a:gd name="connsiteX12" fmla="*/ 714650 w 730401"/>
                  <a:gd name="connsiteY12" fmla="*/ 273390 h 555565"/>
                  <a:gd name="connsiteX13" fmla="*/ 701117 w 730401"/>
                  <a:gd name="connsiteY13" fmla="*/ 277306 h 555565"/>
                  <a:gd name="connsiteX14" fmla="*/ 714650 w 730401"/>
                  <a:gd name="connsiteY14" fmla="*/ 273390 h 555565"/>
                  <a:gd name="connsiteX15" fmla="*/ 728176 w 730401"/>
                  <a:gd name="connsiteY15" fmla="*/ 277306 h 555565"/>
                  <a:gd name="connsiteX16" fmla="*/ 593713 w 730401"/>
                  <a:gd name="connsiteY16" fmla="*/ 473452 h 555565"/>
                  <a:gd name="connsiteX17" fmla="*/ 364108 w 730401"/>
                  <a:gd name="connsiteY17" fmla="*/ 551176 h 555565"/>
                  <a:gd name="connsiteX18" fmla="*/ 134494 w 730401"/>
                  <a:gd name="connsiteY18" fmla="*/ 473452 h 555565"/>
                  <a:gd name="connsiteX19" fmla="*/ 33 w 730401"/>
                  <a:gd name="connsiteY19" fmla="*/ 277306 h 555565"/>
                  <a:gd name="connsiteX20" fmla="*/ -1098 w 730401"/>
                  <a:gd name="connsiteY20" fmla="*/ 273390 h 555565"/>
                  <a:gd name="connsiteX21" fmla="*/ 33 w 730401"/>
                  <a:gd name="connsiteY21" fmla="*/ 269488 h 555565"/>
                  <a:gd name="connsiteX22" fmla="*/ 134494 w 730401"/>
                  <a:gd name="connsiteY22" fmla="*/ 73335 h 555565"/>
                  <a:gd name="connsiteX23" fmla="*/ 364108 w 730401"/>
                  <a:gd name="connsiteY23" fmla="*/ -4389 h 555565"/>
                  <a:gd name="connsiteX24" fmla="*/ 593713 w 730401"/>
                  <a:gd name="connsiteY24" fmla="*/ 73335 h 555565"/>
                  <a:gd name="connsiteX25" fmla="*/ 728176 w 730401"/>
                  <a:gd name="connsiteY25" fmla="*/ 269488 h 555565"/>
                  <a:gd name="connsiteX26" fmla="*/ 729303 w 730401"/>
                  <a:gd name="connsiteY26" fmla="*/ 273397 h 555565"/>
                  <a:gd name="connsiteX27" fmla="*/ 728176 w 730401"/>
                  <a:gd name="connsiteY27" fmla="*/ 277306 h 555565"/>
                  <a:gd name="connsiteX28" fmla="*/ 714650 w 730401"/>
                  <a:gd name="connsiteY28" fmla="*/ 273390 h 555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30401" h="555565">
                    <a:moveTo>
                      <a:pt x="714650" y="273390"/>
                    </a:moveTo>
                    <a:lnTo>
                      <a:pt x="701117" y="277306"/>
                    </a:lnTo>
                    <a:cubicBezTo>
                      <a:pt x="680010" y="204246"/>
                      <a:pt x="635646" y="140832"/>
                      <a:pt x="576606" y="95707"/>
                    </a:cubicBezTo>
                    <a:cubicBezTo>
                      <a:pt x="517552" y="50589"/>
                      <a:pt x="443950" y="23782"/>
                      <a:pt x="364108" y="23774"/>
                    </a:cubicBezTo>
                    <a:cubicBezTo>
                      <a:pt x="284258" y="23782"/>
                      <a:pt x="210649" y="50589"/>
                      <a:pt x="151600" y="95707"/>
                    </a:cubicBezTo>
                    <a:cubicBezTo>
                      <a:pt x="92553" y="140832"/>
                      <a:pt x="48197" y="204246"/>
                      <a:pt x="27087" y="277306"/>
                    </a:cubicBezTo>
                    <a:lnTo>
                      <a:pt x="13561" y="273390"/>
                    </a:lnTo>
                    <a:lnTo>
                      <a:pt x="27087" y="269488"/>
                    </a:lnTo>
                    <a:cubicBezTo>
                      <a:pt x="48197" y="342549"/>
                      <a:pt x="92553" y="405954"/>
                      <a:pt x="151594" y="451080"/>
                    </a:cubicBezTo>
                    <a:cubicBezTo>
                      <a:pt x="210649" y="496198"/>
                      <a:pt x="284258" y="523005"/>
                      <a:pt x="364108" y="523013"/>
                    </a:cubicBezTo>
                    <a:cubicBezTo>
                      <a:pt x="443950" y="523005"/>
                      <a:pt x="517552" y="496198"/>
                      <a:pt x="576606" y="451080"/>
                    </a:cubicBezTo>
                    <a:cubicBezTo>
                      <a:pt x="635646" y="405954"/>
                      <a:pt x="680010" y="342549"/>
                      <a:pt x="701117" y="269488"/>
                    </a:cubicBezTo>
                    <a:lnTo>
                      <a:pt x="714650" y="273390"/>
                    </a:lnTo>
                    <a:lnTo>
                      <a:pt x="701117" y="277306"/>
                    </a:lnTo>
                    <a:lnTo>
                      <a:pt x="714650" y="273390"/>
                    </a:lnTo>
                    <a:lnTo>
                      <a:pt x="728176" y="277306"/>
                    </a:lnTo>
                    <a:cubicBezTo>
                      <a:pt x="705338" y="356310"/>
                      <a:pt x="657439" y="424745"/>
                      <a:pt x="593713" y="473452"/>
                    </a:cubicBezTo>
                    <a:cubicBezTo>
                      <a:pt x="529987" y="522167"/>
                      <a:pt x="450298" y="551176"/>
                      <a:pt x="364108" y="551176"/>
                    </a:cubicBezTo>
                    <a:cubicBezTo>
                      <a:pt x="277903" y="551176"/>
                      <a:pt x="198221" y="522167"/>
                      <a:pt x="134494" y="473452"/>
                    </a:cubicBezTo>
                    <a:cubicBezTo>
                      <a:pt x="70762" y="424745"/>
                      <a:pt x="22869" y="356310"/>
                      <a:pt x="33" y="277306"/>
                    </a:cubicBezTo>
                    <a:lnTo>
                      <a:pt x="-1098" y="273390"/>
                    </a:lnTo>
                    <a:lnTo>
                      <a:pt x="33" y="269488"/>
                    </a:lnTo>
                    <a:cubicBezTo>
                      <a:pt x="22869" y="190484"/>
                      <a:pt x="70762" y="122049"/>
                      <a:pt x="134494" y="73335"/>
                    </a:cubicBezTo>
                    <a:cubicBezTo>
                      <a:pt x="198221" y="24620"/>
                      <a:pt x="277903" y="-4397"/>
                      <a:pt x="364108" y="-4389"/>
                    </a:cubicBezTo>
                    <a:cubicBezTo>
                      <a:pt x="450298" y="-4397"/>
                      <a:pt x="529987" y="24620"/>
                      <a:pt x="593713" y="73335"/>
                    </a:cubicBezTo>
                    <a:cubicBezTo>
                      <a:pt x="657439" y="122049"/>
                      <a:pt x="705338" y="190484"/>
                      <a:pt x="728176" y="269488"/>
                    </a:cubicBezTo>
                    <a:lnTo>
                      <a:pt x="729303" y="273397"/>
                    </a:lnTo>
                    <a:lnTo>
                      <a:pt x="728176" y="277306"/>
                    </a:lnTo>
                    <a:lnTo>
                      <a:pt x="714650" y="273390"/>
                    </a:lnTo>
                  </a:path>
                </a:pathLst>
              </a:custGeom>
              <a:solidFill>
                <a:srgbClr val="3C445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7" name="Forma Livre: Forma 3186">
                <a:extLst>
                  <a:ext uri="{FF2B5EF4-FFF2-40B4-BE49-F238E27FC236}">
                    <a16:creationId xmlns:a16="http://schemas.microsoft.com/office/drawing/2014/main" id="{E4012A02-C8F3-4127-97A6-D2680AB1E328}"/>
                  </a:ext>
                </a:extLst>
              </p:cNvPr>
              <p:cNvSpPr/>
              <p:nvPr/>
            </p:nvSpPr>
            <p:spPr>
              <a:xfrm flipV="1">
                <a:off x="3279786" y="2671934"/>
                <a:ext cx="659285" cy="342220"/>
              </a:xfrm>
              <a:custGeom>
                <a:avLst/>
                <a:gdLst>
                  <a:gd name="connsiteX0" fmla="*/ 657845 w 659285"/>
                  <a:gd name="connsiteY0" fmla="*/ -4771 h 342220"/>
                  <a:gd name="connsiteX1" fmla="*/ 558137 w 659285"/>
                  <a:gd name="connsiteY1" fmla="*/ 109231 h 342220"/>
                  <a:gd name="connsiteX2" fmla="*/ 548734 w 659285"/>
                  <a:gd name="connsiteY2" fmla="*/ 116196 h 342220"/>
                  <a:gd name="connsiteX3" fmla="*/ 600405 w 659285"/>
                  <a:gd name="connsiteY3" fmla="*/ 196464 h 342220"/>
                  <a:gd name="connsiteX4" fmla="*/ 658187 w 659285"/>
                  <a:gd name="connsiteY4" fmla="*/ 10224 h 342220"/>
                  <a:gd name="connsiteX5" fmla="*/ 657845 w 659285"/>
                  <a:gd name="connsiteY5" fmla="*/ -4771 h 342220"/>
                  <a:gd name="connsiteX6" fmla="*/ -762 w 659285"/>
                  <a:gd name="connsiteY6" fmla="*/ -4710 h 342220"/>
                  <a:gd name="connsiteX7" fmla="*/ -1098 w 659285"/>
                  <a:gd name="connsiteY7" fmla="*/ 10224 h 342220"/>
                  <a:gd name="connsiteX8" fmla="*/ 288588 w 659285"/>
                  <a:gd name="connsiteY8" fmla="*/ 337449 h 342220"/>
                  <a:gd name="connsiteX9" fmla="*/ 288588 w 659285"/>
                  <a:gd name="connsiteY9" fmla="*/ 193219 h 342220"/>
                  <a:gd name="connsiteX10" fmla="*/ 288603 w 659285"/>
                  <a:gd name="connsiteY10" fmla="*/ 193219 h 342220"/>
                  <a:gd name="connsiteX11" fmla="*/ 288916 w 659285"/>
                  <a:gd name="connsiteY11" fmla="*/ 188273 h 342220"/>
                  <a:gd name="connsiteX12" fmla="*/ 288656 w 659285"/>
                  <a:gd name="connsiteY12" fmla="*/ 184867 h 342220"/>
                  <a:gd name="connsiteX13" fmla="*/ 98917 w 659285"/>
                  <a:gd name="connsiteY13" fmla="*/ 109231 h 342220"/>
                  <a:gd name="connsiteX14" fmla="*/ -762 w 659285"/>
                  <a:gd name="connsiteY14" fmla="*/ -4710 h 342220"/>
                  <a:gd name="connsiteX15" fmla="*/ 438442 w 659285"/>
                  <a:gd name="connsiteY15" fmla="*/ 170686 h 342220"/>
                  <a:gd name="connsiteX16" fmla="*/ 411262 w 659285"/>
                  <a:gd name="connsiteY16" fmla="*/ 177841 h 342220"/>
                  <a:gd name="connsiteX17" fmla="*/ 411529 w 659285"/>
                  <a:gd name="connsiteY17" fmla="*/ 181910 h 342220"/>
                  <a:gd name="connsiteX18" fmla="*/ 411201 w 659285"/>
                  <a:gd name="connsiteY18" fmla="*/ 188273 h 342220"/>
                  <a:gd name="connsiteX19" fmla="*/ 411529 w 659285"/>
                  <a:gd name="connsiteY19" fmla="*/ 194628 h 342220"/>
                  <a:gd name="connsiteX20" fmla="*/ 411094 w 659285"/>
                  <a:gd name="connsiteY20" fmla="*/ 201943 h 342220"/>
                  <a:gd name="connsiteX21" fmla="*/ 411094 w 659285"/>
                  <a:gd name="connsiteY21" fmla="*/ 329395 h 342220"/>
                  <a:gd name="connsiteX22" fmla="*/ 511899 w 659285"/>
                  <a:gd name="connsiteY22" fmla="*/ 284041 h 342220"/>
                  <a:gd name="connsiteX23" fmla="*/ 438442 w 659285"/>
                  <a:gd name="connsiteY23" fmla="*/ 170686 h 34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59285" h="342220">
                    <a:moveTo>
                      <a:pt x="657845" y="-4771"/>
                    </a:moveTo>
                    <a:cubicBezTo>
                      <a:pt x="632531" y="39600"/>
                      <a:pt x="598508" y="78370"/>
                      <a:pt x="558137" y="109231"/>
                    </a:cubicBezTo>
                    <a:cubicBezTo>
                      <a:pt x="555036" y="111601"/>
                      <a:pt x="551904" y="113925"/>
                      <a:pt x="548734" y="116196"/>
                    </a:cubicBezTo>
                    <a:lnTo>
                      <a:pt x="600405" y="196464"/>
                    </a:lnTo>
                    <a:cubicBezTo>
                      <a:pt x="636844" y="143445"/>
                      <a:pt x="658187" y="79292"/>
                      <a:pt x="658187" y="10224"/>
                    </a:cubicBezTo>
                    <a:cubicBezTo>
                      <a:pt x="658187" y="5196"/>
                      <a:pt x="658073" y="204"/>
                      <a:pt x="657845" y="-4771"/>
                    </a:cubicBezTo>
                    <a:moveTo>
                      <a:pt x="-762" y="-4710"/>
                    </a:moveTo>
                    <a:cubicBezTo>
                      <a:pt x="-985" y="235"/>
                      <a:pt x="-1098" y="5218"/>
                      <a:pt x="-1098" y="10224"/>
                    </a:cubicBezTo>
                    <a:cubicBezTo>
                      <a:pt x="-1098" y="178504"/>
                      <a:pt x="125619" y="317675"/>
                      <a:pt x="288588" y="337449"/>
                    </a:cubicBezTo>
                    <a:lnTo>
                      <a:pt x="288588" y="193219"/>
                    </a:lnTo>
                    <a:lnTo>
                      <a:pt x="288603" y="193219"/>
                    </a:lnTo>
                    <a:cubicBezTo>
                      <a:pt x="288641" y="191549"/>
                      <a:pt x="288748" y="189904"/>
                      <a:pt x="288916" y="188273"/>
                    </a:cubicBezTo>
                    <a:cubicBezTo>
                      <a:pt x="288801" y="187145"/>
                      <a:pt x="288710" y="186010"/>
                      <a:pt x="288656" y="184867"/>
                    </a:cubicBezTo>
                    <a:cubicBezTo>
                      <a:pt x="217829" y="177422"/>
                      <a:pt x="152693" y="150341"/>
                      <a:pt x="98917" y="109231"/>
                    </a:cubicBezTo>
                    <a:cubicBezTo>
                      <a:pt x="58561" y="78385"/>
                      <a:pt x="24551" y="39630"/>
                      <a:pt x="-762" y="-4710"/>
                    </a:cubicBezTo>
                    <a:moveTo>
                      <a:pt x="438442" y="170686"/>
                    </a:moveTo>
                    <a:cubicBezTo>
                      <a:pt x="429512" y="173399"/>
                      <a:pt x="420452" y="175784"/>
                      <a:pt x="411262" y="177841"/>
                    </a:cubicBezTo>
                    <a:cubicBezTo>
                      <a:pt x="411437" y="179243"/>
                      <a:pt x="411529" y="180607"/>
                      <a:pt x="411529" y="181910"/>
                    </a:cubicBezTo>
                    <a:cubicBezTo>
                      <a:pt x="411529" y="184059"/>
                      <a:pt x="411414" y="186177"/>
                      <a:pt x="411201" y="188273"/>
                    </a:cubicBezTo>
                    <a:cubicBezTo>
                      <a:pt x="411414" y="190361"/>
                      <a:pt x="411529" y="192479"/>
                      <a:pt x="411529" y="194628"/>
                    </a:cubicBezTo>
                    <a:cubicBezTo>
                      <a:pt x="411529" y="197104"/>
                      <a:pt x="411384" y="199543"/>
                      <a:pt x="411094" y="201943"/>
                    </a:cubicBezTo>
                    <a:lnTo>
                      <a:pt x="411094" y="329395"/>
                    </a:lnTo>
                    <a:cubicBezTo>
                      <a:pt x="447503" y="319977"/>
                      <a:pt x="481488" y="304478"/>
                      <a:pt x="511899" y="284041"/>
                    </a:cubicBezTo>
                    <a:lnTo>
                      <a:pt x="438442" y="170686"/>
                    </a:lnTo>
                  </a:path>
                </a:pathLst>
              </a:custGeom>
              <a:solidFill>
                <a:srgbClr val="801D20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8" name="Forma Livre: Forma 3187">
                <a:extLst>
                  <a:ext uri="{FF2B5EF4-FFF2-40B4-BE49-F238E27FC236}">
                    <a16:creationId xmlns:a16="http://schemas.microsoft.com/office/drawing/2014/main" id="{54F67668-3BA8-4B28-9203-59ABE58CEA3B}"/>
                  </a:ext>
                </a:extLst>
              </p:cNvPr>
              <p:cNvSpPr/>
              <p:nvPr/>
            </p:nvSpPr>
            <p:spPr>
              <a:xfrm flipV="1">
                <a:off x="3286358" y="2852139"/>
                <a:ext cx="646121" cy="341214"/>
              </a:xfrm>
              <a:custGeom>
                <a:avLst/>
                <a:gdLst>
                  <a:gd name="connsiteX0" fmla="*/ 588171 w 646121"/>
                  <a:gd name="connsiteY0" fmla="*/ -4504 h 341214"/>
                  <a:gd name="connsiteX1" fmla="*/ 461078 w 646121"/>
                  <a:gd name="connsiteY1" fmla="*/ 23964 h 341214"/>
                  <a:gd name="connsiteX2" fmla="*/ 509480 w 646121"/>
                  <a:gd name="connsiteY2" fmla="*/ 166282 h 341214"/>
                  <a:gd name="connsiteX3" fmla="*/ 323606 w 646121"/>
                  <a:gd name="connsiteY3" fmla="*/ 122338 h 341214"/>
                  <a:gd name="connsiteX4" fmla="*/ 256565 w 646121"/>
                  <a:gd name="connsiteY4" fmla="*/ 208230 h 341214"/>
                  <a:gd name="connsiteX5" fmla="*/ 187177 w 646121"/>
                  <a:gd name="connsiteY5" fmla="*/ 227814 h 341214"/>
                  <a:gd name="connsiteX6" fmla="*/ 172715 w 646121"/>
                  <a:gd name="connsiteY6" fmla="*/ 89297 h 341214"/>
                  <a:gd name="connsiteX7" fmla="*/ 11891 w 646121"/>
                  <a:gd name="connsiteY7" fmla="*/ 77792 h 341214"/>
                  <a:gd name="connsiteX8" fmla="*/ -1098 w 646121"/>
                  <a:gd name="connsiteY8" fmla="*/ 124037 h 341214"/>
                  <a:gd name="connsiteX9" fmla="*/ 109445 w 646121"/>
                  <a:gd name="connsiteY9" fmla="*/ 266325 h 341214"/>
                  <a:gd name="connsiteX10" fmla="*/ 288897 w 646121"/>
                  <a:gd name="connsiteY10" fmla="*/ 336711 h 341214"/>
                  <a:gd name="connsiteX11" fmla="*/ 343486 w 646121"/>
                  <a:gd name="connsiteY11" fmla="*/ 259650 h 341214"/>
                  <a:gd name="connsiteX12" fmla="*/ 395050 w 646121"/>
                  <a:gd name="connsiteY12" fmla="*/ 330592 h 341214"/>
                  <a:gd name="connsiteX13" fmla="*/ 415876 w 646121"/>
                  <a:gd name="connsiteY13" fmla="*/ 325479 h 341214"/>
                  <a:gd name="connsiteX14" fmla="*/ 390623 w 646121"/>
                  <a:gd name="connsiteY14" fmla="*/ 286510 h 341214"/>
                  <a:gd name="connsiteX15" fmla="*/ 389755 w 646121"/>
                  <a:gd name="connsiteY15" fmla="*/ 285200 h 341214"/>
                  <a:gd name="connsiteX16" fmla="*/ 386531 w 646121"/>
                  <a:gd name="connsiteY16" fmla="*/ 279614 h 341214"/>
                  <a:gd name="connsiteX17" fmla="*/ 382866 w 646121"/>
                  <a:gd name="connsiteY17" fmla="*/ 274539 h 341214"/>
                  <a:gd name="connsiteX18" fmla="*/ 373554 w 646121"/>
                  <a:gd name="connsiteY18" fmla="*/ 222586 h 341214"/>
                  <a:gd name="connsiteX19" fmla="*/ 378911 w 646121"/>
                  <a:gd name="connsiteY19" fmla="*/ 156582 h 341214"/>
                  <a:gd name="connsiteX20" fmla="*/ 379087 w 646121"/>
                  <a:gd name="connsiteY20" fmla="*/ 155706 h 341214"/>
                  <a:gd name="connsiteX21" fmla="*/ 379087 w 646121"/>
                  <a:gd name="connsiteY21" fmla="*/ 155706 h 341214"/>
                  <a:gd name="connsiteX22" fmla="*/ 485980 w 646121"/>
                  <a:gd name="connsiteY22" fmla="*/ 207651 h 341214"/>
                  <a:gd name="connsiteX23" fmla="*/ 489127 w 646121"/>
                  <a:gd name="connsiteY23" fmla="*/ 213084 h 341214"/>
                  <a:gd name="connsiteX24" fmla="*/ 492914 w 646121"/>
                  <a:gd name="connsiteY24" fmla="*/ 218319 h 341214"/>
                  <a:gd name="connsiteX25" fmla="*/ 496739 w 646121"/>
                  <a:gd name="connsiteY25" fmla="*/ 225108 h 341214"/>
                  <a:gd name="connsiteX26" fmla="*/ 526891 w 646121"/>
                  <a:gd name="connsiteY26" fmla="*/ 271949 h 341214"/>
                  <a:gd name="connsiteX27" fmla="*/ 534458 w 646121"/>
                  <a:gd name="connsiteY27" fmla="*/ 266325 h 341214"/>
                  <a:gd name="connsiteX28" fmla="*/ 645024 w 646121"/>
                  <a:gd name="connsiteY28" fmla="*/ 123991 h 341214"/>
                  <a:gd name="connsiteX29" fmla="*/ 640642 w 646121"/>
                  <a:gd name="connsiteY29" fmla="*/ 105261 h 341214"/>
                  <a:gd name="connsiteX30" fmla="*/ 588171 w 646121"/>
                  <a:gd name="connsiteY30" fmla="*/ -4504 h 34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46121" h="341214">
                    <a:moveTo>
                      <a:pt x="588171" y="-4504"/>
                    </a:moveTo>
                    <a:lnTo>
                      <a:pt x="461078" y="23964"/>
                    </a:lnTo>
                    <a:lnTo>
                      <a:pt x="509480" y="166282"/>
                    </a:lnTo>
                    <a:lnTo>
                      <a:pt x="323606" y="122338"/>
                    </a:lnTo>
                    <a:lnTo>
                      <a:pt x="256565" y="208230"/>
                    </a:lnTo>
                    <a:lnTo>
                      <a:pt x="187177" y="227814"/>
                    </a:lnTo>
                    <a:lnTo>
                      <a:pt x="172715" y="89297"/>
                    </a:lnTo>
                    <a:lnTo>
                      <a:pt x="11891" y="77792"/>
                    </a:lnTo>
                    <a:cubicBezTo>
                      <a:pt x="6477" y="92742"/>
                      <a:pt x="2119" y="108172"/>
                      <a:pt x="-1098" y="124037"/>
                    </a:cubicBezTo>
                    <a:cubicBezTo>
                      <a:pt x="22872" y="180509"/>
                      <a:pt x="61269" y="229505"/>
                      <a:pt x="109445" y="266325"/>
                    </a:cubicBezTo>
                    <a:cubicBezTo>
                      <a:pt x="160256" y="305141"/>
                      <a:pt x="221833" y="330401"/>
                      <a:pt x="288897" y="336711"/>
                    </a:cubicBezTo>
                    <a:cubicBezTo>
                      <a:pt x="304937" y="302154"/>
                      <a:pt x="343486" y="259650"/>
                      <a:pt x="343486" y="259650"/>
                    </a:cubicBezTo>
                    <a:cubicBezTo>
                      <a:pt x="343486" y="259650"/>
                      <a:pt x="377669" y="297338"/>
                      <a:pt x="395050" y="330592"/>
                    </a:cubicBezTo>
                    <a:cubicBezTo>
                      <a:pt x="402076" y="329091"/>
                      <a:pt x="409018" y="327384"/>
                      <a:pt x="415876" y="325479"/>
                    </a:cubicBezTo>
                    <a:lnTo>
                      <a:pt x="390623" y="286510"/>
                    </a:lnTo>
                    <a:cubicBezTo>
                      <a:pt x="390334" y="286076"/>
                      <a:pt x="390037" y="285641"/>
                      <a:pt x="389755" y="285200"/>
                    </a:cubicBezTo>
                    <a:cubicBezTo>
                      <a:pt x="388573" y="283371"/>
                      <a:pt x="387499" y="281511"/>
                      <a:pt x="386531" y="279614"/>
                    </a:cubicBezTo>
                    <a:cubicBezTo>
                      <a:pt x="385244" y="278007"/>
                      <a:pt x="384017" y="276315"/>
                      <a:pt x="382866" y="274539"/>
                    </a:cubicBezTo>
                    <a:cubicBezTo>
                      <a:pt x="375734" y="263551"/>
                      <a:pt x="373547" y="243297"/>
                      <a:pt x="373554" y="222586"/>
                    </a:cubicBezTo>
                    <a:cubicBezTo>
                      <a:pt x="373554" y="192808"/>
                      <a:pt x="378088" y="162076"/>
                      <a:pt x="378911" y="156582"/>
                    </a:cubicBezTo>
                    <a:lnTo>
                      <a:pt x="379087" y="155706"/>
                    </a:lnTo>
                    <a:lnTo>
                      <a:pt x="379087" y="155706"/>
                    </a:lnTo>
                    <a:cubicBezTo>
                      <a:pt x="379087" y="155706"/>
                      <a:pt x="467517" y="179167"/>
                      <a:pt x="485980" y="207651"/>
                    </a:cubicBezTo>
                    <a:cubicBezTo>
                      <a:pt x="487130" y="209434"/>
                      <a:pt x="488182" y="211240"/>
                      <a:pt x="489127" y="213084"/>
                    </a:cubicBezTo>
                    <a:cubicBezTo>
                      <a:pt x="490460" y="214745"/>
                      <a:pt x="491733" y="216490"/>
                      <a:pt x="492914" y="218319"/>
                    </a:cubicBezTo>
                    <a:cubicBezTo>
                      <a:pt x="494346" y="220529"/>
                      <a:pt x="495619" y="222800"/>
                      <a:pt x="496739" y="225108"/>
                    </a:cubicBezTo>
                    <a:lnTo>
                      <a:pt x="526891" y="271949"/>
                    </a:lnTo>
                    <a:cubicBezTo>
                      <a:pt x="529436" y="270105"/>
                      <a:pt x="531966" y="268230"/>
                      <a:pt x="534458" y="266325"/>
                    </a:cubicBezTo>
                    <a:cubicBezTo>
                      <a:pt x="582647" y="229498"/>
                      <a:pt x="621059" y="180486"/>
                      <a:pt x="645024" y="123991"/>
                    </a:cubicBezTo>
                    <a:cubicBezTo>
                      <a:pt x="643744" y="117682"/>
                      <a:pt x="642281" y="111434"/>
                      <a:pt x="640642" y="105261"/>
                    </a:cubicBezTo>
                    <a:cubicBezTo>
                      <a:pt x="630020" y="65180"/>
                      <a:pt x="612014" y="28079"/>
                      <a:pt x="588171" y="-4504"/>
                    </a:cubicBezTo>
                  </a:path>
                </a:pathLst>
              </a:custGeom>
              <a:solidFill>
                <a:srgbClr val="1F2228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9" name="Forma Livre: Forma 3188">
                <a:extLst>
                  <a:ext uri="{FF2B5EF4-FFF2-40B4-BE49-F238E27FC236}">
                    <a16:creationId xmlns:a16="http://schemas.microsoft.com/office/drawing/2014/main" id="{005CDE06-F026-41B8-AF62-A84E1679D8B9}"/>
                  </a:ext>
                </a:extLst>
              </p:cNvPr>
              <p:cNvSpPr/>
              <p:nvPr/>
            </p:nvSpPr>
            <p:spPr>
              <a:xfrm flipV="1">
                <a:off x="3280122" y="2824516"/>
                <a:ext cx="658606" cy="240341"/>
              </a:xfrm>
              <a:custGeom>
                <a:avLst/>
                <a:gdLst>
                  <a:gd name="connsiteX0" fmla="*/ 651260 w 658606"/>
                  <a:gd name="connsiteY0" fmla="*/ -4620 h 240341"/>
                  <a:gd name="connsiteX1" fmla="*/ 540694 w 658606"/>
                  <a:gd name="connsiteY1" fmla="*/ 137713 h 240341"/>
                  <a:gd name="connsiteX2" fmla="*/ 533128 w 658606"/>
                  <a:gd name="connsiteY2" fmla="*/ 143337 h 240341"/>
                  <a:gd name="connsiteX3" fmla="*/ 548398 w 658606"/>
                  <a:gd name="connsiteY3" fmla="*/ 167050 h 240341"/>
                  <a:gd name="connsiteX4" fmla="*/ 557801 w 658606"/>
                  <a:gd name="connsiteY4" fmla="*/ 160086 h 240341"/>
                  <a:gd name="connsiteX5" fmla="*/ 657508 w 658606"/>
                  <a:gd name="connsiteY5" fmla="*/ 46083 h 240341"/>
                  <a:gd name="connsiteX6" fmla="*/ 651260 w 658606"/>
                  <a:gd name="connsiteY6" fmla="*/ -4620 h 240341"/>
                  <a:gd name="connsiteX7" fmla="*/ 5138 w 658606"/>
                  <a:gd name="connsiteY7" fmla="*/ -4575 h 240341"/>
                  <a:gd name="connsiteX8" fmla="*/ -1098 w 658606"/>
                  <a:gd name="connsiteY8" fmla="*/ 46144 h 240341"/>
                  <a:gd name="connsiteX9" fmla="*/ 98581 w 658606"/>
                  <a:gd name="connsiteY9" fmla="*/ 160086 h 240341"/>
                  <a:gd name="connsiteX10" fmla="*/ 288320 w 658606"/>
                  <a:gd name="connsiteY10" fmla="*/ 235721 h 240341"/>
                  <a:gd name="connsiteX11" fmla="*/ 288252 w 658606"/>
                  <a:gd name="connsiteY11" fmla="*/ 232765 h 240341"/>
                  <a:gd name="connsiteX12" fmla="*/ 295133 w 658606"/>
                  <a:gd name="connsiteY12" fmla="*/ 208099 h 240341"/>
                  <a:gd name="connsiteX13" fmla="*/ 115681 w 658606"/>
                  <a:gd name="connsiteY13" fmla="*/ 137713 h 240341"/>
                  <a:gd name="connsiteX14" fmla="*/ 5138 w 658606"/>
                  <a:gd name="connsiteY14" fmla="*/ -4575 h 240341"/>
                  <a:gd name="connsiteX15" fmla="*/ 422112 w 658606"/>
                  <a:gd name="connsiteY15" fmla="*/ 196867 h 240341"/>
                  <a:gd name="connsiteX16" fmla="*/ 401287 w 658606"/>
                  <a:gd name="connsiteY16" fmla="*/ 201980 h 240341"/>
                  <a:gd name="connsiteX17" fmla="*/ 410926 w 658606"/>
                  <a:gd name="connsiteY17" fmla="*/ 228696 h 240341"/>
                  <a:gd name="connsiteX18" fmla="*/ 438106 w 658606"/>
                  <a:gd name="connsiteY18" fmla="*/ 221541 h 240341"/>
                  <a:gd name="connsiteX19" fmla="*/ 422112 w 658606"/>
                  <a:gd name="connsiteY19" fmla="*/ 196867 h 2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8606" h="240341">
                    <a:moveTo>
                      <a:pt x="651260" y="-4620"/>
                    </a:moveTo>
                    <a:cubicBezTo>
                      <a:pt x="627295" y="51874"/>
                      <a:pt x="588883" y="100886"/>
                      <a:pt x="540694" y="137713"/>
                    </a:cubicBezTo>
                    <a:cubicBezTo>
                      <a:pt x="538202" y="139618"/>
                      <a:pt x="535673" y="141493"/>
                      <a:pt x="533128" y="143337"/>
                    </a:cubicBezTo>
                    <a:lnTo>
                      <a:pt x="548398" y="167050"/>
                    </a:lnTo>
                    <a:cubicBezTo>
                      <a:pt x="551568" y="164780"/>
                      <a:pt x="554700" y="162455"/>
                      <a:pt x="557801" y="160086"/>
                    </a:cubicBezTo>
                    <a:cubicBezTo>
                      <a:pt x="598172" y="129225"/>
                      <a:pt x="632195" y="90454"/>
                      <a:pt x="657508" y="46083"/>
                    </a:cubicBezTo>
                    <a:cubicBezTo>
                      <a:pt x="656731" y="28809"/>
                      <a:pt x="654621" y="11869"/>
                      <a:pt x="651260" y="-4620"/>
                    </a:cubicBezTo>
                    <a:moveTo>
                      <a:pt x="5138" y="-4575"/>
                    </a:moveTo>
                    <a:cubicBezTo>
                      <a:pt x="1789" y="11915"/>
                      <a:pt x="-324" y="28862"/>
                      <a:pt x="-1098" y="46144"/>
                    </a:cubicBezTo>
                    <a:cubicBezTo>
                      <a:pt x="24215" y="90485"/>
                      <a:pt x="58225" y="129240"/>
                      <a:pt x="98581" y="160086"/>
                    </a:cubicBezTo>
                    <a:cubicBezTo>
                      <a:pt x="152357" y="201195"/>
                      <a:pt x="217493" y="228277"/>
                      <a:pt x="288320" y="235721"/>
                    </a:cubicBezTo>
                    <a:cubicBezTo>
                      <a:pt x="288275" y="234746"/>
                      <a:pt x="288252" y="233756"/>
                      <a:pt x="288252" y="232765"/>
                    </a:cubicBezTo>
                    <a:cubicBezTo>
                      <a:pt x="288252" y="225701"/>
                      <a:pt x="290911" y="217174"/>
                      <a:pt x="295133" y="208099"/>
                    </a:cubicBezTo>
                    <a:cubicBezTo>
                      <a:pt x="228069" y="201790"/>
                      <a:pt x="166492" y="176529"/>
                      <a:pt x="115681" y="137713"/>
                    </a:cubicBezTo>
                    <a:cubicBezTo>
                      <a:pt x="67506" y="100893"/>
                      <a:pt x="29108" y="51897"/>
                      <a:pt x="5138" y="-4575"/>
                    </a:cubicBezTo>
                    <a:moveTo>
                      <a:pt x="422112" y="196867"/>
                    </a:moveTo>
                    <a:cubicBezTo>
                      <a:pt x="415254" y="198772"/>
                      <a:pt x="408312" y="200479"/>
                      <a:pt x="401287" y="201980"/>
                    </a:cubicBezTo>
                    <a:cubicBezTo>
                      <a:pt x="406316" y="211597"/>
                      <a:pt x="409943" y="220840"/>
                      <a:pt x="410926" y="228696"/>
                    </a:cubicBezTo>
                    <a:cubicBezTo>
                      <a:pt x="420116" y="226638"/>
                      <a:pt x="429176" y="224253"/>
                      <a:pt x="438106" y="221541"/>
                    </a:cubicBezTo>
                    <a:lnTo>
                      <a:pt x="422112" y="196867"/>
                    </a:lnTo>
                  </a:path>
                </a:pathLst>
              </a:custGeom>
              <a:solidFill>
                <a:srgbClr val="2F3542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0" name="Forma Livre: Forma 3189">
                <a:extLst>
                  <a:ext uri="{FF2B5EF4-FFF2-40B4-BE49-F238E27FC236}">
                    <a16:creationId xmlns:a16="http://schemas.microsoft.com/office/drawing/2014/main" id="{233D8517-5409-4793-B85D-64DD0F0B7168}"/>
                  </a:ext>
                </a:extLst>
              </p:cNvPr>
              <p:cNvSpPr/>
              <p:nvPr/>
            </p:nvSpPr>
            <p:spPr>
              <a:xfrm flipV="1">
                <a:off x="3209453" y="2599186"/>
                <a:ext cx="799867" cy="799869"/>
              </a:xfrm>
              <a:custGeom>
                <a:avLst/>
                <a:gdLst>
                  <a:gd name="connsiteX0" fmla="*/ 398873 w 799867"/>
                  <a:gd name="connsiteY0" fmla="*/ 65793 h 799869"/>
                  <a:gd name="connsiteX1" fmla="*/ 69235 w 799867"/>
                  <a:gd name="connsiteY1" fmla="*/ 395357 h 799869"/>
                  <a:gd name="connsiteX2" fmla="*/ 398873 w 799867"/>
                  <a:gd name="connsiteY2" fmla="*/ 724990 h 799869"/>
                  <a:gd name="connsiteX3" fmla="*/ 728521 w 799867"/>
                  <a:gd name="connsiteY3" fmla="*/ 395357 h 799869"/>
                  <a:gd name="connsiteX4" fmla="*/ 717548 w 799867"/>
                  <a:gd name="connsiteY4" fmla="*/ 310928 h 799869"/>
                  <a:gd name="connsiteX5" fmla="*/ 398873 w 799867"/>
                  <a:gd name="connsiteY5" fmla="*/ 65793 h 799869"/>
                  <a:gd name="connsiteX6" fmla="*/ 398873 w 799867"/>
                  <a:gd name="connsiteY6" fmla="*/ 795330 h 799869"/>
                  <a:gd name="connsiteX7" fmla="*/ -414 w 799867"/>
                  <a:gd name="connsiteY7" fmla="*/ 417912 h 799869"/>
                  <a:gd name="connsiteX8" fmla="*/ -1098 w 799867"/>
                  <a:gd name="connsiteY8" fmla="*/ 395357 h 799869"/>
                  <a:gd name="connsiteX9" fmla="*/ 398873 w 799867"/>
                  <a:gd name="connsiteY9" fmla="*/ -4539 h 799869"/>
                  <a:gd name="connsiteX10" fmla="*/ 790921 w 799867"/>
                  <a:gd name="connsiteY10" fmla="*/ 316186 h 799869"/>
                  <a:gd name="connsiteX11" fmla="*/ 798769 w 799867"/>
                  <a:gd name="connsiteY11" fmla="*/ 395357 h 799869"/>
                  <a:gd name="connsiteX12" fmla="*/ 398873 w 799867"/>
                  <a:gd name="connsiteY12" fmla="*/ 795330 h 7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9867" h="799869">
                    <a:moveTo>
                      <a:pt x="398873" y="65793"/>
                    </a:moveTo>
                    <a:cubicBezTo>
                      <a:pt x="217144" y="65793"/>
                      <a:pt x="69235" y="213621"/>
                      <a:pt x="69235" y="395357"/>
                    </a:cubicBezTo>
                    <a:cubicBezTo>
                      <a:pt x="69235" y="577170"/>
                      <a:pt x="217144" y="724990"/>
                      <a:pt x="398873" y="724990"/>
                    </a:cubicBezTo>
                    <a:cubicBezTo>
                      <a:pt x="580609" y="724990"/>
                      <a:pt x="728521" y="577170"/>
                      <a:pt x="728521" y="395357"/>
                    </a:cubicBezTo>
                    <a:cubicBezTo>
                      <a:pt x="728521" y="366173"/>
                      <a:pt x="724703" y="337903"/>
                      <a:pt x="717548" y="310928"/>
                    </a:cubicBezTo>
                    <a:cubicBezTo>
                      <a:pt x="680202" y="169958"/>
                      <a:pt x="551425" y="65793"/>
                      <a:pt x="398873" y="65793"/>
                    </a:cubicBezTo>
                    <a:moveTo>
                      <a:pt x="398873" y="795330"/>
                    </a:moveTo>
                    <a:cubicBezTo>
                      <a:pt x="185514" y="795330"/>
                      <a:pt x="11249" y="628300"/>
                      <a:pt x="-414" y="417912"/>
                    </a:cubicBezTo>
                    <a:cubicBezTo>
                      <a:pt x="-868" y="410445"/>
                      <a:pt x="-1098" y="402893"/>
                      <a:pt x="-1098" y="395357"/>
                    </a:cubicBezTo>
                    <a:cubicBezTo>
                      <a:pt x="-1098" y="174530"/>
                      <a:pt x="177975" y="-4539"/>
                      <a:pt x="398873" y="-4539"/>
                    </a:cubicBezTo>
                    <a:cubicBezTo>
                      <a:pt x="592649" y="-4539"/>
                      <a:pt x="754200" y="133306"/>
                      <a:pt x="790921" y="316186"/>
                    </a:cubicBezTo>
                    <a:cubicBezTo>
                      <a:pt x="796110" y="341789"/>
                      <a:pt x="798769" y="368230"/>
                      <a:pt x="798769" y="395357"/>
                    </a:cubicBezTo>
                    <a:cubicBezTo>
                      <a:pt x="798769" y="616253"/>
                      <a:pt x="619776" y="795330"/>
                      <a:pt x="398873" y="795330"/>
                    </a:cubicBezTo>
                  </a:path>
                </a:pathLst>
              </a:custGeom>
              <a:solidFill>
                <a:srgbClr val="77CE8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1" name="Forma Livre: Forma 3190">
                <a:extLst>
                  <a:ext uri="{FF2B5EF4-FFF2-40B4-BE49-F238E27FC236}">
                    <a16:creationId xmlns:a16="http://schemas.microsoft.com/office/drawing/2014/main" id="{C881EE3B-7DD4-43AC-8398-907AA783281B}"/>
                  </a:ext>
                </a:extLst>
              </p:cNvPr>
              <p:cNvSpPr/>
              <p:nvPr/>
            </p:nvSpPr>
            <p:spPr>
              <a:xfrm flipV="1">
                <a:off x="3210137" y="2599186"/>
                <a:ext cx="799182" cy="484554"/>
              </a:xfrm>
              <a:custGeom>
                <a:avLst/>
                <a:gdLst>
                  <a:gd name="connsiteX0" fmla="*/ 798085 w 799182"/>
                  <a:gd name="connsiteY0" fmla="*/ 79808 h 484554"/>
                  <a:gd name="connsiteX1" fmla="*/ 790236 w 799182"/>
                  <a:gd name="connsiteY1" fmla="*/ 636 h 484554"/>
                  <a:gd name="connsiteX2" fmla="*/ 786731 w 799182"/>
                  <a:gd name="connsiteY2" fmla="*/ -4774 h 484554"/>
                  <a:gd name="connsiteX3" fmla="*/ 718159 w 799182"/>
                  <a:gd name="connsiteY3" fmla="*/ -4774 h 484554"/>
                  <a:gd name="connsiteX4" fmla="*/ 716863 w 799182"/>
                  <a:gd name="connsiteY4" fmla="*/ -4621 h 484554"/>
                  <a:gd name="connsiteX5" fmla="*/ 727836 w 799182"/>
                  <a:gd name="connsiteY5" fmla="*/ 79808 h 484554"/>
                  <a:gd name="connsiteX6" fmla="*/ 398188 w 799182"/>
                  <a:gd name="connsiteY6" fmla="*/ 409441 h 484554"/>
                  <a:gd name="connsiteX7" fmla="*/ 68551 w 799182"/>
                  <a:gd name="connsiteY7" fmla="*/ 79808 h 484554"/>
                  <a:gd name="connsiteX8" fmla="*/ -1098 w 799182"/>
                  <a:gd name="connsiteY8" fmla="*/ 102363 h 484554"/>
                  <a:gd name="connsiteX9" fmla="*/ 398188 w 799182"/>
                  <a:gd name="connsiteY9" fmla="*/ 479781 h 484554"/>
                  <a:gd name="connsiteX10" fmla="*/ 798085 w 799182"/>
                  <a:gd name="connsiteY10" fmla="*/ 79808 h 48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9182" h="484554">
                    <a:moveTo>
                      <a:pt x="798085" y="79808"/>
                    </a:moveTo>
                    <a:cubicBezTo>
                      <a:pt x="798085" y="52681"/>
                      <a:pt x="795425" y="26240"/>
                      <a:pt x="790236" y="636"/>
                    </a:cubicBezTo>
                    <a:lnTo>
                      <a:pt x="786731" y="-4774"/>
                    </a:lnTo>
                    <a:lnTo>
                      <a:pt x="718159" y="-4774"/>
                    </a:lnTo>
                    <a:lnTo>
                      <a:pt x="716863" y="-4621"/>
                    </a:lnTo>
                    <a:cubicBezTo>
                      <a:pt x="724018" y="22353"/>
                      <a:pt x="727836" y="50624"/>
                      <a:pt x="727836" y="79808"/>
                    </a:cubicBezTo>
                    <a:cubicBezTo>
                      <a:pt x="727836" y="261621"/>
                      <a:pt x="579925" y="409441"/>
                      <a:pt x="398188" y="409441"/>
                    </a:cubicBezTo>
                    <a:cubicBezTo>
                      <a:pt x="216459" y="409441"/>
                      <a:pt x="68551" y="261621"/>
                      <a:pt x="68551" y="79808"/>
                    </a:cubicBezTo>
                    <a:lnTo>
                      <a:pt x="-1098" y="102363"/>
                    </a:lnTo>
                    <a:cubicBezTo>
                      <a:pt x="10564" y="312751"/>
                      <a:pt x="184829" y="479781"/>
                      <a:pt x="398188" y="479781"/>
                    </a:cubicBezTo>
                    <a:cubicBezTo>
                      <a:pt x="619091" y="479781"/>
                      <a:pt x="798085" y="300704"/>
                      <a:pt x="798085" y="79808"/>
                    </a:cubicBezTo>
                  </a:path>
                </a:pathLst>
              </a:custGeom>
              <a:solidFill>
                <a:srgbClr val="2C7446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2" name="Forma Livre: Forma 3191">
                <a:extLst>
                  <a:ext uri="{FF2B5EF4-FFF2-40B4-BE49-F238E27FC236}">
                    <a16:creationId xmlns:a16="http://schemas.microsoft.com/office/drawing/2014/main" id="{C6A3BEBB-31E0-4DB5-BD4C-93EE9BE5B1AF}"/>
                  </a:ext>
                </a:extLst>
              </p:cNvPr>
              <p:cNvSpPr/>
              <p:nvPr/>
            </p:nvSpPr>
            <p:spPr>
              <a:xfrm flipV="1">
                <a:off x="3569472" y="2485099"/>
                <a:ext cx="122506" cy="331065"/>
              </a:xfrm>
              <a:custGeom>
                <a:avLst/>
                <a:gdLst>
                  <a:gd name="connsiteX0" fmla="*/ -1122 w 122506"/>
                  <a:gd name="connsiteY0" fmla="*/ -5058 h 331065"/>
                  <a:gd name="connsiteX1" fmla="*/ 121384 w 122506"/>
                  <a:gd name="connsiteY1" fmla="*/ -5058 h 331065"/>
                  <a:gd name="connsiteX2" fmla="*/ 121384 w 122506"/>
                  <a:gd name="connsiteY2" fmla="*/ 326007 h 331065"/>
                  <a:gd name="connsiteX3" fmla="*/ -1122 w 122506"/>
                  <a:gd name="connsiteY3" fmla="*/ 326007 h 33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506" h="331065">
                    <a:moveTo>
                      <a:pt x="-1122" y="-5058"/>
                    </a:moveTo>
                    <a:lnTo>
                      <a:pt x="121384" y="-5058"/>
                    </a:lnTo>
                    <a:lnTo>
                      <a:pt x="121384" y="326007"/>
                    </a:lnTo>
                    <a:lnTo>
                      <a:pt x="-1122" y="326007"/>
                    </a:lnTo>
                    <a:close/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3" name="Forma Livre: Forma 3192">
                <a:extLst>
                  <a:ext uri="{FF2B5EF4-FFF2-40B4-BE49-F238E27FC236}">
                    <a16:creationId xmlns:a16="http://schemas.microsoft.com/office/drawing/2014/main" id="{76E7ABB0-ADCD-4B1B-BD07-E8A4EA66D279}"/>
                  </a:ext>
                </a:extLst>
              </p:cNvPr>
              <p:cNvSpPr/>
              <p:nvPr/>
            </p:nvSpPr>
            <p:spPr>
              <a:xfrm flipV="1">
                <a:off x="3569472" y="2485099"/>
                <a:ext cx="122940" cy="97261"/>
              </a:xfrm>
              <a:custGeom>
                <a:avLst/>
                <a:gdLst>
                  <a:gd name="connsiteX0" fmla="*/ 121818 w 122940"/>
                  <a:gd name="connsiteY0" fmla="*/ 56239 h 97261"/>
                  <a:gd name="connsiteX1" fmla="*/ 60348 w 122940"/>
                  <a:gd name="connsiteY1" fmla="*/ -5232 h 97261"/>
                  <a:gd name="connsiteX2" fmla="*/ -1122 w 122940"/>
                  <a:gd name="connsiteY2" fmla="*/ 56239 h 97261"/>
                  <a:gd name="connsiteX3" fmla="*/ -1122 w 122940"/>
                  <a:gd name="connsiteY3" fmla="*/ 92030 h 97261"/>
                  <a:gd name="connsiteX4" fmla="*/ 121818 w 122940"/>
                  <a:gd name="connsiteY4" fmla="*/ 92030 h 97261"/>
                  <a:gd name="connsiteX5" fmla="*/ 121818 w 122940"/>
                  <a:gd name="connsiteY5" fmla="*/ 56239 h 9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940" h="97261">
                    <a:moveTo>
                      <a:pt x="121818" y="56239"/>
                    </a:moveTo>
                    <a:cubicBezTo>
                      <a:pt x="121818" y="22292"/>
                      <a:pt x="94295" y="-5232"/>
                      <a:pt x="60348" y="-5232"/>
                    </a:cubicBezTo>
                    <a:cubicBezTo>
                      <a:pt x="26393" y="-5232"/>
                      <a:pt x="-1122" y="22292"/>
                      <a:pt x="-1122" y="56239"/>
                    </a:cubicBezTo>
                    <a:lnTo>
                      <a:pt x="-1122" y="92030"/>
                    </a:lnTo>
                    <a:lnTo>
                      <a:pt x="121818" y="92030"/>
                    </a:lnTo>
                    <a:lnTo>
                      <a:pt x="121818" y="56239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4" name="Forma Livre: Forma 3193">
                <a:extLst>
                  <a:ext uri="{FF2B5EF4-FFF2-40B4-BE49-F238E27FC236}">
                    <a16:creationId xmlns:a16="http://schemas.microsoft.com/office/drawing/2014/main" id="{50C8487B-F02C-4A89-AADA-3933B24C6A09}"/>
                  </a:ext>
                </a:extLst>
              </p:cNvPr>
              <p:cNvSpPr/>
              <p:nvPr/>
            </p:nvSpPr>
            <p:spPr>
              <a:xfrm flipV="1">
                <a:off x="3569472" y="2456586"/>
                <a:ext cx="122940" cy="89984"/>
              </a:xfrm>
              <a:custGeom>
                <a:avLst/>
                <a:gdLst>
                  <a:gd name="connsiteX0" fmla="*/ 121818 w 122940"/>
                  <a:gd name="connsiteY0" fmla="*/ 56191 h 89984"/>
                  <a:gd name="connsiteX1" fmla="*/ 60348 w 122940"/>
                  <a:gd name="connsiteY1" fmla="*/ -5279 h 89984"/>
                  <a:gd name="connsiteX2" fmla="*/ -1122 w 122940"/>
                  <a:gd name="connsiteY2" fmla="*/ 56191 h 89984"/>
                  <a:gd name="connsiteX3" fmla="*/ -1122 w 122940"/>
                  <a:gd name="connsiteY3" fmla="*/ 84705 h 89984"/>
                  <a:gd name="connsiteX4" fmla="*/ 121818 w 122940"/>
                  <a:gd name="connsiteY4" fmla="*/ 84705 h 89984"/>
                  <a:gd name="connsiteX5" fmla="*/ 121818 w 122940"/>
                  <a:gd name="connsiteY5" fmla="*/ 56191 h 8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940" h="89984">
                    <a:moveTo>
                      <a:pt x="121818" y="56191"/>
                    </a:moveTo>
                    <a:cubicBezTo>
                      <a:pt x="121818" y="22244"/>
                      <a:pt x="94295" y="-5279"/>
                      <a:pt x="60348" y="-5279"/>
                    </a:cubicBezTo>
                    <a:cubicBezTo>
                      <a:pt x="26393" y="-5279"/>
                      <a:pt x="-1122" y="22244"/>
                      <a:pt x="-1122" y="56191"/>
                    </a:cubicBezTo>
                    <a:lnTo>
                      <a:pt x="-1122" y="84705"/>
                    </a:lnTo>
                    <a:lnTo>
                      <a:pt x="121818" y="84705"/>
                    </a:lnTo>
                    <a:lnTo>
                      <a:pt x="121818" y="56191"/>
                    </a:lnTo>
                  </a:path>
                </a:pathLst>
              </a:custGeom>
              <a:solidFill>
                <a:srgbClr val="EA409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5" name="Forma Livre: Forma 3194">
                <a:extLst>
                  <a:ext uri="{FF2B5EF4-FFF2-40B4-BE49-F238E27FC236}">
                    <a16:creationId xmlns:a16="http://schemas.microsoft.com/office/drawing/2014/main" id="{6AF9D649-88AF-441A-98E8-F5844A78129F}"/>
                  </a:ext>
                </a:extLst>
              </p:cNvPr>
              <p:cNvSpPr/>
              <p:nvPr/>
            </p:nvSpPr>
            <p:spPr>
              <a:xfrm flipV="1">
                <a:off x="3569472" y="2766003"/>
                <a:ext cx="122940" cy="163197"/>
              </a:xfrm>
              <a:custGeom>
                <a:avLst/>
                <a:gdLst>
                  <a:gd name="connsiteX0" fmla="*/ 121818 w 122940"/>
                  <a:gd name="connsiteY0" fmla="*/ 96962 h 163197"/>
                  <a:gd name="connsiteX1" fmla="*/ 60348 w 122940"/>
                  <a:gd name="connsiteY1" fmla="*/ -4765 h 163197"/>
                  <a:gd name="connsiteX2" fmla="*/ -1122 w 122940"/>
                  <a:gd name="connsiteY2" fmla="*/ 96962 h 163197"/>
                  <a:gd name="connsiteX3" fmla="*/ 60348 w 122940"/>
                  <a:gd name="connsiteY3" fmla="*/ 158432 h 163197"/>
                  <a:gd name="connsiteX4" fmla="*/ 121818 w 122940"/>
                  <a:gd name="connsiteY4" fmla="*/ 96962 h 1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63197">
                    <a:moveTo>
                      <a:pt x="121818" y="96962"/>
                    </a:moveTo>
                    <a:cubicBezTo>
                      <a:pt x="121818" y="63015"/>
                      <a:pt x="60348" y="-4765"/>
                      <a:pt x="60348" y="-4765"/>
                    </a:cubicBezTo>
                    <a:cubicBezTo>
                      <a:pt x="60348" y="-4765"/>
                      <a:pt x="-1122" y="63015"/>
                      <a:pt x="-1122" y="96962"/>
                    </a:cubicBezTo>
                    <a:cubicBezTo>
                      <a:pt x="-1122" y="130909"/>
                      <a:pt x="26393" y="158432"/>
                      <a:pt x="60348" y="158432"/>
                    </a:cubicBezTo>
                    <a:cubicBezTo>
                      <a:pt x="94295" y="158432"/>
                      <a:pt x="121818" y="130909"/>
                      <a:pt x="121818" y="96962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6" name="Forma Livre: Forma 3195">
                <a:extLst>
                  <a:ext uri="{FF2B5EF4-FFF2-40B4-BE49-F238E27FC236}">
                    <a16:creationId xmlns:a16="http://schemas.microsoft.com/office/drawing/2014/main" id="{BC4D4D44-47FC-4AB6-A110-D820518CDA3F}"/>
                  </a:ext>
                </a:extLst>
              </p:cNvPr>
              <p:cNvSpPr/>
              <p:nvPr/>
            </p:nvSpPr>
            <p:spPr>
              <a:xfrm flipV="1">
                <a:off x="3569472" y="2753285"/>
                <a:ext cx="122940" cy="122940"/>
              </a:xfrm>
              <a:custGeom>
                <a:avLst/>
                <a:gdLst>
                  <a:gd name="connsiteX0" fmla="*/ 121818 w 122940"/>
                  <a:gd name="connsiteY0" fmla="*/ 56657 h 122940"/>
                  <a:gd name="connsiteX1" fmla="*/ 60348 w 122940"/>
                  <a:gd name="connsiteY1" fmla="*/ -4814 h 122940"/>
                  <a:gd name="connsiteX2" fmla="*/ -1122 w 122940"/>
                  <a:gd name="connsiteY2" fmla="*/ 56657 h 122940"/>
                  <a:gd name="connsiteX3" fmla="*/ 60348 w 122940"/>
                  <a:gd name="connsiteY3" fmla="*/ 118127 h 122940"/>
                  <a:gd name="connsiteX4" fmla="*/ 121818 w 122940"/>
                  <a:gd name="connsiteY4" fmla="*/ 56657 h 12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22940">
                    <a:moveTo>
                      <a:pt x="121818" y="56657"/>
                    </a:moveTo>
                    <a:cubicBezTo>
                      <a:pt x="121818" y="22710"/>
                      <a:pt x="94295" y="-4814"/>
                      <a:pt x="60348" y="-4814"/>
                    </a:cubicBezTo>
                    <a:cubicBezTo>
                      <a:pt x="26393" y="-4814"/>
                      <a:pt x="-1122" y="22710"/>
                      <a:pt x="-1122" y="56657"/>
                    </a:cubicBezTo>
                    <a:cubicBezTo>
                      <a:pt x="-1122" y="90611"/>
                      <a:pt x="26393" y="118127"/>
                      <a:pt x="60348" y="118127"/>
                    </a:cubicBezTo>
                    <a:cubicBezTo>
                      <a:pt x="94295" y="118127"/>
                      <a:pt x="121818" y="90611"/>
                      <a:pt x="121818" y="56657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7" name="Forma Livre: Forma 3196">
                <a:extLst>
                  <a:ext uri="{FF2B5EF4-FFF2-40B4-BE49-F238E27FC236}">
                    <a16:creationId xmlns:a16="http://schemas.microsoft.com/office/drawing/2014/main" id="{BB9C4EC9-CB07-4042-AF76-1E17B0851882}"/>
                  </a:ext>
                </a:extLst>
              </p:cNvPr>
              <p:cNvSpPr/>
              <p:nvPr/>
            </p:nvSpPr>
            <p:spPr>
              <a:xfrm flipV="1">
                <a:off x="3569472" y="2395115"/>
                <a:ext cx="122940" cy="122940"/>
              </a:xfrm>
              <a:custGeom>
                <a:avLst/>
                <a:gdLst>
                  <a:gd name="connsiteX0" fmla="*/ 121818 w 122940"/>
                  <a:gd name="connsiteY0" fmla="*/ 56124 h 122940"/>
                  <a:gd name="connsiteX1" fmla="*/ 60348 w 122940"/>
                  <a:gd name="connsiteY1" fmla="*/ -5346 h 122940"/>
                  <a:gd name="connsiteX2" fmla="*/ -1122 w 122940"/>
                  <a:gd name="connsiteY2" fmla="*/ 56124 h 122940"/>
                  <a:gd name="connsiteX3" fmla="*/ 60348 w 122940"/>
                  <a:gd name="connsiteY3" fmla="*/ 117594 h 122940"/>
                  <a:gd name="connsiteX4" fmla="*/ 121818 w 122940"/>
                  <a:gd name="connsiteY4" fmla="*/ 56124 h 12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22940">
                    <a:moveTo>
                      <a:pt x="121818" y="56124"/>
                    </a:moveTo>
                    <a:cubicBezTo>
                      <a:pt x="121818" y="22177"/>
                      <a:pt x="94295" y="-5346"/>
                      <a:pt x="60348" y="-5346"/>
                    </a:cubicBezTo>
                    <a:cubicBezTo>
                      <a:pt x="26393" y="-5346"/>
                      <a:pt x="-1122" y="22177"/>
                      <a:pt x="-1122" y="56124"/>
                    </a:cubicBezTo>
                    <a:cubicBezTo>
                      <a:pt x="-1122" y="90071"/>
                      <a:pt x="26393" y="117594"/>
                      <a:pt x="60348" y="117594"/>
                    </a:cubicBezTo>
                    <a:cubicBezTo>
                      <a:pt x="94295" y="117594"/>
                      <a:pt x="121818" y="90071"/>
                      <a:pt x="121818" y="56124"/>
                    </a:cubicBezTo>
                  </a:path>
                </a:pathLst>
              </a:custGeom>
              <a:solidFill>
                <a:srgbClr val="F363B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8" name="Forma Livre: Forma 3197">
                <a:extLst>
                  <a:ext uri="{FF2B5EF4-FFF2-40B4-BE49-F238E27FC236}">
                    <a16:creationId xmlns:a16="http://schemas.microsoft.com/office/drawing/2014/main" id="{976B0600-8ACE-4DE6-AA4B-60EC06877B5C}"/>
                  </a:ext>
                </a:extLst>
              </p:cNvPr>
              <p:cNvSpPr/>
              <p:nvPr/>
            </p:nvSpPr>
            <p:spPr>
              <a:xfrm flipV="1">
                <a:off x="3603556" y="2872240"/>
                <a:ext cx="8610" cy="22875"/>
              </a:xfrm>
              <a:custGeom>
                <a:avLst/>
                <a:gdLst>
                  <a:gd name="connsiteX0" fmla="*/ -1096 w 8610"/>
                  <a:gd name="connsiteY0" fmla="*/ -4711 h 22875"/>
                  <a:gd name="connsiteX1" fmla="*/ 4459 w 8610"/>
                  <a:gd name="connsiteY1" fmla="*/ 18164 h 22875"/>
                  <a:gd name="connsiteX2" fmla="*/ 7515 w 8610"/>
                  <a:gd name="connsiteY2" fmla="*/ 17097 h 22875"/>
                  <a:gd name="connsiteX3" fmla="*/ -1096 w 8610"/>
                  <a:gd name="connsiteY3" fmla="*/ -4711 h 2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10" h="22875">
                    <a:moveTo>
                      <a:pt x="-1096" y="-4711"/>
                    </a:moveTo>
                    <a:cubicBezTo>
                      <a:pt x="-1096" y="-4711"/>
                      <a:pt x="969" y="3732"/>
                      <a:pt x="4459" y="18164"/>
                    </a:cubicBezTo>
                    <a:cubicBezTo>
                      <a:pt x="5465" y="17783"/>
                      <a:pt x="6486" y="17433"/>
                      <a:pt x="7515" y="17097"/>
                    </a:cubicBezTo>
                    <a:lnTo>
                      <a:pt x="-1096" y="-4711"/>
                    </a:lnTo>
                  </a:path>
                </a:pathLst>
              </a:custGeom>
              <a:solidFill>
                <a:srgbClr val="C09C5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9" name="Forma Livre: Forma 3198">
                <a:extLst>
                  <a:ext uri="{FF2B5EF4-FFF2-40B4-BE49-F238E27FC236}">
                    <a16:creationId xmlns:a16="http://schemas.microsoft.com/office/drawing/2014/main" id="{A06658C1-1E57-4543-9AEA-BF551E8FA802}"/>
                  </a:ext>
                </a:extLst>
              </p:cNvPr>
              <p:cNvSpPr/>
              <p:nvPr/>
            </p:nvSpPr>
            <p:spPr>
              <a:xfrm flipV="1">
                <a:off x="3637450" y="2531772"/>
                <a:ext cx="54002" cy="227395"/>
              </a:xfrm>
              <a:custGeom>
                <a:avLst/>
                <a:gdLst>
                  <a:gd name="connsiteX0" fmla="*/ 18606 w 54002"/>
                  <a:gd name="connsiteY0" fmla="*/ -5065 h 227395"/>
                  <a:gd name="connsiteX1" fmla="*/ -1160 w 54002"/>
                  <a:gd name="connsiteY1" fmla="*/ 474 h 227395"/>
                  <a:gd name="connsiteX2" fmla="*/ 43363 w 54002"/>
                  <a:gd name="connsiteY2" fmla="*/ 198937 h 227395"/>
                  <a:gd name="connsiteX3" fmla="*/ 52842 w 54002"/>
                  <a:gd name="connsiteY3" fmla="*/ 222330 h 227395"/>
                  <a:gd name="connsiteX4" fmla="*/ 52842 w 54002"/>
                  <a:gd name="connsiteY4" fmla="*/ 81665 h 227395"/>
                  <a:gd name="connsiteX5" fmla="*/ 18606 w 54002"/>
                  <a:gd name="connsiteY5" fmla="*/ -5065 h 22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2" h="227395">
                    <a:moveTo>
                      <a:pt x="18606" y="-5065"/>
                    </a:moveTo>
                    <a:cubicBezTo>
                      <a:pt x="12502" y="-2177"/>
                      <a:pt x="5842" y="-265"/>
                      <a:pt x="-1160" y="474"/>
                    </a:cubicBezTo>
                    <a:cubicBezTo>
                      <a:pt x="14841" y="68460"/>
                      <a:pt x="32718" y="146374"/>
                      <a:pt x="43363" y="198937"/>
                    </a:cubicBezTo>
                    <a:cubicBezTo>
                      <a:pt x="48026" y="205863"/>
                      <a:pt x="51318" y="213796"/>
                      <a:pt x="52842" y="222330"/>
                    </a:cubicBezTo>
                    <a:lnTo>
                      <a:pt x="52842" y="81665"/>
                    </a:lnTo>
                    <a:lnTo>
                      <a:pt x="18606" y="-5065"/>
                    </a:ln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0" name="Forma Livre: Forma 3199">
                <a:extLst>
                  <a:ext uri="{FF2B5EF4-FFF2-40B4-BE49-F238E27FC236}">
                    <a16:creationId xmlns:a16="http://schemas.microsoft.com/office/drawing/2014/main" id="{A334A18B-A505-4905-85B3-F74732083733}"/>
                  </a:ext>
                </a:extLst>
              </p:cNvPr>
              <p:cNvSpPr/>
              <p:nvPr/>
            </p:nvSpPr>
            <p:spPr>
              <a:xfrm flipV="1">
                <a:off x="3681973" y="2498099"/>
                <a:ext cx="9479" cy="57066"/>
              </a:xfrm>
              <a:custGeom>
                <a:avLst/>
                <a:gdLst>
                  <a:gd name="connsiteX0" fmla="*/ -1186 w 9479"/>
                  <a:gd name="connsiteY0" fmla="*/ -5242 h 57066"/>
                  <a:gd name="connsiteX1" fmla="*/ 8294 w 9479"/>
                  <a:gd name="connsiteY1" fmla="*/ 51824 h 57066"/>
                  <a:gd name="connsiteX2" fmla="*/ 8294 w 9479"/>
                  <a:gd name="connsiteY2" fmla="*/ 18151 h 57066"/>
                  <a:gd name="connsiteX3" fmla="*/ -1186 w 9479"/>
                  <a:gd name="connsiteY3" fmla="*/ -5242 h 5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9" h="57066">
                    <a:moveTo>
                      <a:pt x="-1186" y="-5242"/>
                    </a:moveTo>
                    <a:cubicBezTo>
                      <a:pt x="4484" y="22731"/>
                      <a:pt x="8103" y="43541"/>
                      <a:pt x="8294" y="51824"/>
                    </a:cubicBezTo>
                    <a:lnTo>
                      <a:pt x="8294" y="18151"/>
                    </a:lnTo>
                    <a:cubicBezTo>
                      <a:pt x="6770" y="9617"/>
                      <a:pt x="3478" y="1685"/>
                      <a:pt x="-1186" y="-5242"/>
                    </a:cubicBezTo>
                  </a:path>
                </a:pathLst>
              </a:custGeom>
              <a:solidFill>
                <a:srgbClr val="C4C7C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1" name="Forma Livre: Forma 3200">
                <a:extLst>
                  <a:ext uri="{FF2B5EF4-FFF2-40B4-BE49-F238E27FC236}">
                    <a16:creationId xmlns:a16="http://schemas.microsoft.com/office/drawing/2014/main" id="{2CDD3699-8BF7-4B37-8907-09CFB1D97331}"/>
                  </a:ext>
                </a:extLst>
              </p:cNvPr>
              <p:cNvSpPr/>
              <p:nvPr/>
            </p:nvSpPr>
            <p:spPr>
              <a:xfrm flipV="1">
                <a:off x="3609111" y="2753627"/>
                <a:ext cx="48104" cy="119679"/>
              </a:xfrm>
              <a:custGeom>
                <a:avLst/>
                <a:gdLst>
                  <a:gd name="connsiteX0" fmla="*/ 1931 w 48104"/>
                  <a:gd name="connsiteY0" fmla="*/ -4815 h 119679"/>
                  <a:gd name="connsiteX1" fmla="*/ -1125 w 48104"/>
                  <a:gd name="connsiteY1" fmla="*/ -3749 h 119679"/>
                  <a:gd name="connsiteX2" fmla="*/ 27214 w 48104"/>
                  <a:gd name="connsiteY2" fmla="*/ 114864 h 119679"/>
                  <a:gd name="connsiteX3" fmla="*/ 46980 w 48104"/>
                  <a:gd name="connsiteY3" fmla="*/ 109324 h 119679"/>
                  <a:gd name="connsiteX4" fmla="*/ 1931 w 48104"/>
                  <a:gd name="connsiteY4" fmla="*/ -4815 h 119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04" h="119679">
                    <a:moveTo>
                      <a:pt x="1931" y="-4815"/>
                    </a:moveTo>
                    <a:cubicBezTo>
                      <a:pt x="902" y="-4480"/>
                      <a:pt x="-119" y="-4130"/>
                      <a:pt x="-1125" y="-3749"/>
                    </a:cubicBezTo>
                    <a:cubicBezTo>
                      <a:pt x="5032" y="21671"/>
                      <a:pt x="15631" y="65662"/>
                      <a:pt x="27214" y="114864"/>
                    </a:cubicBezTo>
                    <a:cubicBezTo>
                      <a:pt x="34217" y="114125"/>
                      <a:pt x="40876" y="112212"/>
                      <a:pt x="46980" y="109324"/>
                    </a:cubicBezTo>
                    <a:lnTo>
                      <a:pt x="1931" y="-4815"/>
                    </a:ln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2" name="Forma Livre: Forma 3201">
                <a:extLst>
                  <a:ext uri="{FF2B5EF4-FFF2-40B4-BE49-F238E27FC236}">
                    <a16:creationId xmlns:a16="http://schemas.microsoft.com/office/drawing/2014/main" id="{F94E9158-48D8-47DD-8E8F-3363C3B21A75}"/>
                  </a:ext>
                </a:extLst>
              </p:cNvPr>
              <p:cNvSpPr/>
              <p:nvPr/>
            </p:nvSpPr>
            <p:spPr>
              <a:xfrm flipV="1">
                <a:off x="3676479" y="2533654"/>
                <a:ext cx="341710" cy="437790"/>
              </a:xfrm>
              <a:custGeom>
                <a:avLst/>
                <a:gdLst>
                  <a:gd name="connsiteX0" fmla="*/ 340342 w 341710"/>
                  <a:gd name="connsiteY0" fmla="*/ 366255 h 437790"/>
                  <a:gd name="connsiteX1" fmla="*/ 101387 w 341710"/>
                  <a:gd name="connsiteY1" fmla="*/ -4906 h 437790"/>
                  <a:gd name="connsiteX2" fmla="*/ 100861 w 341710"/>
                  <a:gd name="connsiteY2" fmla="*/ -4548 h 437790"/>
                  <a:gd name="connsiteX3" fmla="*/ 56033 w 341710"/>
                  <a:gd name="connsiteY3" fmla="*/ 24461 h 437790"/>
                  <a:gd name="connsiteX4" fmla="*/ -492 w 341710"/>
                  <a:gd name="connsiteY4" fmla="*/ 61197 h 437790"/>
                  <a:gd name="connsiteX5" fmla="*/ -1368 w 341710"/>
                  <a:gd name="connsiteY5" fmla="*/ 61723 h 437790"/>
                  <a:gd name="connsiteX6" fmla="*/ 165821 w 341710"/>
                  <a:gd name="connsiteY6" fmla="*/ 319713 h 437790"/>
                  <a:gd name="connsiteX7" fmla="*/ 237586 w 341710"/>
                  <a:gd name="connsiteY7" fmla="*/ 432885 h 437790"/>
                  <a:gd name="connsiteX8" fmla="*/ 340342 w 341710"/>
                  <a:gd name="connsiteY8" fmla="*/ 366255 h 43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710" h="437790">
                    <a:moveTo>
                      <a:pt x="340342" y="366255"/>
                    </a:moveTo>
                    <a:lnTo>
                      <a:pt x="101387" y="-4906"/>
                    </a:lnTo>
                    <a:lnTo>
                      <a:pt x="100861" y="-4548"/>
                    </a:lnTo>
                    <a:lnTo>
                      <a:pt x="56033" y="24461"/>
                    </a:lnTo>
                    <a:lnTo>
                      <a:pt x="-492" y="61197"/>
                    </a:lnTo>
                    <a:lnTo>
                      <a:pt x="-1368" y="61723"/>
                    </a:lnTo>
                    <a:lnTo>
                      <a:pt x="165821" y="319713"/>
                    </a:lnTo>
                    <a:lnTo>
                      <a:pt x="237586" y="432885"/>
                    </a:lnTo>
                    <a:lnTo>
                      <a:pt x="340342" y="366255"/>
                    </a:ln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3" name="Forma Livre: Forma 3202">
                <a:extLst>
                  <a:ext uri="{FF2B5EF4-FFF2-40B4-BE49-F238E27FC236}">
                    <a16:creationId xmlns:a16="http://schemas.microsoft.com/office/drawing/2014/main" id="{44EC16A8-B265-408A-89C9-AD6BFBA41B5D}"/>
                  </a:ext>
                </a:extLst>
              </p:cNvPr>
              <p:cNvSpPr/>
              <p:nvPr/>
            </p:nvSpPr>
            <p:spPr>
              <a:xfrm flipV="1">
                <a:off x="3886056" y="2533616"/>
                <a:ext cx="132530" cy="124983"/>
              </a:xfrm>
              <a:custGeom>
                <a:avLst/>
                <a:gdLst>
                  <a:gd name="connsiteX0" fmla="*/ 111573 w 132530"/>
                  <a:gd name="connsiteY0" fmla="*/ 22919 h 124983"/>
                  <a:gd name="connsiteX1" fmla="*/ 26557 w 132530"/>
                  <a:gd name="connsiteY1" fmla="*/ 4753 h 124983"/>
                  <a:gd name="connsiteX2" fmla="*/ 8406 w 132530"/>
                  <a:gd name="connsiteY2" fmla="*/ 89799 h 124983"/>
                  <a:gd name="connsiteX3" fmla="*/ 27875 w 132530"/>
                  <a:gd name="connsiteY3" fmla="*/ 119845 h 124983"/>
                  <a:gd name="connsiteX4" fmla="*/ 131042 w 132530"/>
                  <a:gd name="connsiteY4" fmla="*/ 52972 h 124983"/>
                  <a:gd name="connsiteX5" fmla="*/ 111573 w 132530"/>
                  <a:gd name="connsiteY5" fmla="*/ 22919 h 12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30" h="124983">
                    <a:moveTo>
                      <a:pt x="111573" y="22919"/>
                    </a:moveTo>
                    <a:cubicBezTo>
                      <a:pt x="93110" y="-5580"/>
                      <a:pt x="55041" y="-13710"/>
                      <a:pt x="26557" y="4753"/>
                    </a:cubicBezTo>
                    <a:cubicBezTo>
                      <a:pt x="-1934" y="23224"/>
                      <a:pt x="-10057" y="61301"/>
                      <a:pt x="8406" y="89799"/>
                    </a:cubicBezTo>
                    <a:lnTo>
                      <a:pt x="27875" y="119845"/>
                    </a:lnTo>
                    <a:lnTo>
                      <a:pt x="131042" y="52972"/>
                    </a:lnTo>
                    <a:lnTo>
                      <a:pt x="111573" y="22919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4" name="Forma Livre: Forma 3203">
                <a:extLst>
                  <a:ext uri="{FF2B5EF4-FFF2-40B4-BE49-F238E27FC236}">
                    <a16:creationId xmlns:a16="http://schemas.microsoft.com/office/drawing/2014/main" id="{AC870ECF-D731-4470-9702-A45B47F996C4}"/>
                  </a:ext>
                </a:extLst>
              </p:cNvPr>
              <p:cNvSpPr/>
              <p:nvPr/>
            </p:nvSpPr>
            <p:spPr>
              <a:xfrm flipV="1">
                <a:off x="3905525" y="2509674"/>
                <a:ext cx="128567" cy="118877"/>
              </a:xfrm>
              <a:custGeom>
                <a:avLst/>
                <a:gdLst>
                  <a:gd name="connsiteX0" fmla="*/ 111553 w 128567"/>
                  <a:gd name="connsiteY0" fmla="*/ 22884 h 118877"/>
                  <a:gd name="connsiteX1" fmla="*/ 26537 w 128567"/>
                  <a:gd name="connsiteY1" fmla="*/ 4718 h 118877"/>
                  <a:gd name="connsiteX2" fmla="*/ 8386 w 128567"/>
                  <a:gd name="connsiteY2" fmla="*/ 89757 h 118877"/>
                  <a:gd name="connsiteX3" fmla="*/ 23901 w 128567"/>
                  <a:gd name="connsiteY3" fmla="*/ 113699 h 118877"/>
                  <a:gd name="connsiteX4" fmla="*/ 127060 w 128567"/>
                  <a:gd name="connsiteY4" fmla="*/ 46818 h 118877"/>
                  <a:gd name="connsiteX5" fmla="*/ 111553 w 128567"/>
                  <a:gd name="connsiteY5" fmla="*/ 22884 h 1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567" h="118877">
                    <a:moveTo>
                      <a:pt x="111553" y="22884"/>
                    </a:moveTo>
                    <a:cubicBezTo>
                      <a:pt x="93083" y="-5622"/>
                      <a:pt x="55021" y="-13753"/>
                      <a:pt x="26537" y="4718"/>
                    </a:cubicBezTo>
                    <a:cubicBezTo>
                      <a:pt x="-1954" y="23181"/>
                      <a:pt x="-10077" y="61258"/>
                      <a:pt x="8386" y="89757"/>
                    </a:cubicBezTo>
                    <a:lnTo>
                      <a:pt x="23901" y="113699"/>
                    </a:lnTo>
                    <a:lnTo>
                      <a:pt x="127060" y="46818"/>
                    </a:lnTo>
                    <a:lnTo>
                      <a:pt x="111553" y="22884"/>
                    </a:lnTo>
                  </a:path>
                </a:pathLst>
              </a:custGeom>
              <a:solidFill>
                <a:srgbClr val="EA409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5" name="Forma Livre: Forma 3204">
                <a:extLst>
                  <a:ext uri="{FF2B5EF4-FFF2-40B4-BE49-F238E27FC236}">
                    <a16:creationId xmlns:a16="http://schemas.microsoft.com/office/drawing/2014/main" id="{C080AFB1-27A5-4C74-BA54-2955458613A5}"/>
                  </a:ext>
                </a:extLst>
              </p:cNvPr>
              <p:cNvSpPr/>
              <p:nvPr/>
            </p:nvSpPr>
            <p:spPr>
              <a:xfrm flipV="1">
                <a:off x="3661007" y="2886276"/>
                <a:ext cx="122321" cy="146867"/>
              </a:xfrm>
              <a:custGeom>
                <a:avLst/>
                <a:gdLst>
                  <a:gd name="connsiteX0" fmla="*/ 116475 w 122321"/>
                  <a:gd name="connsiteY0" fmla="*/ 57459 h 146867"/>
                  <a:gd name="connsiteX1" fmla="*/ 111202 w 122321"/>
                  <a:gd name="connsiteY1" fmla="*/ 47347 h 146867"/>
                  <a:gd name="connsiteX2" fmla="*/ 4309 w 122321"/>
                  <a:gd name="connsiteY2" fmla="*/ -4598 h 146867"/>
                  <a:gd name="connsiteX3" fmla="*/ 4134 w 122321"/>
                  <a:gd name="connsiteY3" fmla="*/ -3722 h 146867"/>
                  <a:gd name="connsiteX4" fmla="*/ 8089 w 122321"/>
                  <a:gd name="connsiteY4" fmla="*/ 114235 h 146867"/>
                  <a:gd name="connsiteX5" fmla="*/ 15122 w 122321"/>
                  <a:gd name="connsiteY5" fmla="*/ 123204 h 146867"/>
                  <a:gd name="connsiteX6" fmla="*/ 87817 w 122321"/>
                  <a:gd name="connsiteY6" fmla="*/ 135335 h 146867"/>
                  <a:gd name="connsiteX7" fmla="*/ 93097 w 122321"/>
                  <a:gd name="connsiteY7" fmla="*/ 132348 h 146867"/>
                  <a:gd name="connsiteX8" fmla="*/ 116475 w 122321"/>
                  <a:gd name="connsiteY8" fmla="*/ 57459 h 1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321" h="146867">
                    <a:moveTo>
                      <a:pt x="116475" y="57459"/>
                    </a:moveTo>
                    <a:cubicBezTo>
                      <a:pt x="115073" y="53939"/>
                      <a:pt x="113313" y="50601"/>
                      <a:pt x="111202" y="47347"/>
                    </a:cubicBezTo>
                    <a:cubicBezTo>
                      <a:pt x="92739" y="18864"/>
                      <a:pt x="4309" y="-4598"/>
                      <a:pt x="4309" y="-4598"/>
                    </a:cubicBezTo>
                    <a:lnTo>
                      <a:pt x="4134" y="-3722"/>
                    </a:lnTo>
                    <a:cubicBezTo>
                      <a:pt x="2732" y="5597"/>
                      <a:pt x="-9308" y="87428"/>
                      <a:pt x="8089" y="114235"/>
                    </a:cubicBezTo>
                    <a:cubicBezTo>
                      <a:pt x="10200" y="117497"/>
                      <a:pt x="12577" y="120476"/>
                      <a:pt x="15122" y="123204"/>
                    </a:cubicBezTo>
                    <a:cubicBezTo>
                      <a:pt x="33761" y="142803"/>
                      <a:pt x="63471" y="148083"/>
                      <a:pt x="87817" y="135335"/>
                    </a:cubicBezTo>
                    <a:cubicBezTo>
                      <a:pt x="89661" y="134459"/>
                      <a:pt x="91337" y="133491"/>
                      <a:pt x="93097" y="132348"/>
                    </a:cubicBezTo>
                    <a:cubicBezTo>
                      <a:pt x="118319" y="115996"/>
                      <a:pt x="127547" y="84266"/>
                      <a:pt x="116475" y="57459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6" name="Forma Livre: Forma 3205">
                <a:extLst>
                  <a:ext uri="{FF2B5EF4-FFF2-40B4-BE49-F238E27FC236}">
                    <a16:creationId xmlns:a16="http://schemas.microsoft.com/office/drawing/2014/main" id="{ECDE4501-2E3C-403F-AF45-A932EB1109C1}"/>
                  </a:ext>
                </a:extLst>
              </p:cNvPr>
              <p:cNvSpPr/>
              <p:nvPr/>
            </p:nvSpPr>
            <p:spPr>
              <a:xfrm flipV="1">
                <a:off x="3667311" y="2875589"/>
                <a:ext cx="122957" cy="123002"/>
              </a:xfrm>
              <a:custGeom>
                <a:avLst/>
                <a:gdLst>
                  <a:gd name="connsiteX0" fmla="*/ 111825 w 122957"/>
                  <a:gd name="connsiteY0" fmla="*/ 23430 h 123002"/>
                  <a:gd name="connsiteX1" fmla="*/ 26809 w 122957"/>
                  <a:gd name="connsiteY1" fmla="*/ 5263 h 123002"/>
                  <a:gd name="connsiteX2" fmla="*/ 8666 w 122957"/>
                  <a:gd name="connsiteY2" fmla="*/ 90310 h 123002"/>
                  <a:gd name="connsiteX3" fmla="*/ 93682 w 122957"/>
                  <a:gd name="connsiteY3" fmla="*/ 108476 h 123002"/>
                  <a:gd name="connsiteX4" fmla="*/ 111825 w 122957"/>
                  <a:gd name="connsiteY4" fmla="*/ 23430 h 12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57" h="123002">
                    <a:moveTo>
                      <a:pt x="111825" y="23430"/>
                    </a:moveTo>
                    <a:cubicBezTo>
                      <a:pt x="93362" y="-5070"/>
                      <a:pt x="55293" y="-13207"/>
                      <a:pt x="26809" y="5263"/>
                    </a:cubicBezTo>
                    <a:cubicBezTo>
                      <a:pt x="-1682" y="23734"/>
                      <a:pt x="-9805" y="61811"/>
                      <a:pt x="8666" y="90310"/>
                    </a:cubicBezTo>
                    <a:cubicBezTo>
                      <a:pt x="27129" y="118809"/>
                      <a:pt x="65191" y="126947"/>
                      <a:pt x="93682" y="108476"/>
                    </a:cubicBezTo>
                    <a:cubicBezTo>
                      <a:pt x="122166" y="90005"/>
                      <a:pt x="130296" y="51928"/>
                      <a:pt x="111825" y="23430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7" name="Forma Livre: Forma 3206">
                <a:extLst>
                  <a:ext uri="{FF2B5EF4-FFF2-40B4-BE49-F238E27FC236}">
                    <a16:creationId xmlns:a16="http://schemas.microsoft.com/office/drawing/2014/main" id="{5DF9E06E-688D-423E-B36C-0CDA20E724D6}"/>
                  </a:ext>
                </a:extLst>
              </p:cNvPr>
              <p:cNvSpPr/>
              <p:nvPr/>
            </p:nvSpPr>
            <p:spPr>
              <a:xfrm flipV="1">
                <a:off x="3921033" y="2481613"/>
                <a:ext cx="122958" cy="123004"/>
              </a:xfrm>
              <a:custGeom>
                <a:avLst/>
                <a:gdLst>
                  <a:gd name="connsiteX0" fmla="*/ 111537 w 122958"/>
                  <a:gd name="connsiteY0" fmla="*/ 22845 h 123004"/>
                  <a:gd name="connsiteX1" fmla="*/ 26521 w 122958"/>
                  <a:gd name="connsiteY1" fmla="*/ 4679 h 123004"/>
                  <a:gd name="connsiteX2" fmla="*/ 8378 w 122958"/>
                  <a:gd name="connsiteY2" fmla="*/ 89726 h 123004"/>
                  <a:gd name="connsiteX3" fmla="*/ 93394 w 122958"/>
                  <a:gd name="connsiteY3" fmla="*/ 107892 h 123004"/>
                  <a:gd name="connsiteX4" fmla="*/ 111537 w 122958"/>
                  <a:gd name="connsiteY4" fmla="*/ 22845 h 12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58" h="123004">
                    <a:moveTo>
                      <a:pt x="111537" y="22845"/>
                    </a:moveTo>
                    <a:cubicBezTo>
                      <a:pt x="93074" y="-5661"/>
                      <a:pt x="55004" y="-13792"/>
                      <a:pt x="26521" y="4679"/>
                    </a:cubicBezTo>
                    <a:cubicBezTo>
                      <a:pt x="-1970" y="23150"/>
                      <a:pt x="-10093" y="61219"/>
                      <a:pt x="8378" y="89726"/>
                    </a:cubicBezTo>
                    <a:cubicBezTo>
                      <a:pt x="26841" y="118225"/>
                      <a:pt x="64903" y="126363"/>
                      <a:pt x="93394" y="107892"/>
                    </a:cubicBezTo>
                    <a:cubicBezTo>
                      <a:pt x="121885" y="89421"/>
                      <a:pt x="130008" y="51344"/>
                      <a:pt x="111537" y="22845"/>
                    </a:cubicBezTo>
                  </a:path>
                </a:pathLst>
              </a:custGeom>
              <a:solidFill>
                <a:srgbClr val="F363B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8" name="Forma Livre: Forma 3207">
                <a:extLst>
                  <a:ext uri="{FF2B5EF4-FFF2-40B4-BE49-F238E27FC236}">
                    <a16:creationId xmlns:a16="http://schemas.microsoft.com/office/drawing/2014/main" id="{8AC888FE-DAA7-4B78-88F7-52D579B78B08}"/>
                  </a:ext>
                </a:extLst>
              </p:cNvPr>
              <p:cNvSpPr/>
              <p:nvPr/>
            </p:nvSpPr>
            <p:spPr>
              <a:xfrm flipV="1">
                <a:off x="3661011" y="2909235"/>
                <a:ext cx="52417" cy="123908"/>
              </a:xfrm>
              <a:custGeom>
                <a:avLst/>
                <a:gdLst>
                  <a:gd name="connsiteX0" fmla="*/ 4346 w 52417"/>
                  <a:gd name="connsiteY0" fmla="*/ -4581 h 123908"/>
                  <a:gd name="connsiteX1" fmla="*/ 4171 w 52417"/>
                  <a:gd name="connsiteY1" fmla="*/ -3705 h 123908"/>
                  <a:gd name="connsiteX2" fmla="*/ -1186 w 52417"/>
                  <a:gd name="connsiteY2" fmla="*/ 62299 h 123908"/>
                  <a:gd name="connsiteX3" fmla="*/ 8125 w 52417"/>
                  <a:gd name="connsiteY3" fmla="*/ 114252 h 123908"/>
                  <a:gd name="connsiteX4" fmla="*/ 11791 w 52417"/>
                  <a:gd name="connsiteY4" fmla="*/ 119328 h 123908"/>
                  <a:gd name="connsiteX5" fmla="*/ 33157 w 52417"/>
                  <a:gd name="connsiteY5" fmla="*/ 39866 h 123908"/>
                  <a:gd name="connsiteX6" fmla="*/ 51232 w 52417"/>
                  <a:gd name="connsiteY6" fmla="*/ 31911 h 123908"/>
                  <a:gd name="connsiteX7" fmla="*/ 4346 w 52417"/>
                  <a:gd name="connsiteY7" fmla="*/ -4581 h 123908"/>
                  <a:gd name="connsiteX8" fmla="*/ 4346 w 52417"/>
                  <a:gd name="connsiteY8" fmla="*/ -4581 h 12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417" h="123908">
                    <a:moveTo>
                      <a:pt x="4346" y="-4581"/>
                    </a:moveTo>
                    <a:lnTo>
                      <a:pt x="4171" y="-3705"/>
                    </a:lnTo>
                    <a:cubicBezTo>
                      <a:pt x="3348" y="1789"/>
                      <a:pt x="-1186" y="32521"/>
                      <a:pt x="-1186" y="62299"/>
                    </a:cubicBezTo>
                    <a:cubicBezTo>
                      <a:pt x="-1194" y="83011"/>
                      <a:pt x="993" y="103265"/>
                      <a:pt x="8125" y="114252"/>
                    </a:cubicBezTo>
                    <a:cubicBezTo>
                      <a:pt x="9276" y="116028"/>
                      <a:pt x="10503" y="117720"/>
                      <a:pt x="11791" y="119328"/>
                    </a:cubicBezTo>
                    <a:cubicBezTo>
                      <a:pt x="-2329" y="91614"/>
                      <a:pt x="6495" y="57148"/>
                      <a:pt x="33157" y="39866"/>
                    </a:cubicBezTo>
                    <a:cubicBezTo>
                      <a:pt x="38872" y="36155"/>
                      <a:pt x="44976" y="33519"/>
                      <a:pt x="51232" y="31911"/>
                    </a:cubicBezTo>
                    <a:cubicBezTo>
                      <a:pt x="39238" y="17174"/>
                      <a:pt x="4346" y="-4581"/>
                      <a:pt x="4346" y="-4581"/>
                    </a:cubicBezTo>
                    <a:lnTo>
                      <a:pt x="4346" y="-4581"/>
                    </a:lnTo>
                  </a:path>
                </a:pathLst>
              </a:custGeom>
              <a:solidFill>
                <a:srgbClr val="C09C5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9" name="Forma Livre: Forma 3208">
                <a:extLst>
                  <a:ext uri="{FF2B5EF4-FFF2-40B4-BE49-F238E27FC236}">
                    <a16:creationId xmlns:a16="http://schemas.microsoft.com/office/drawing/2014/main" id="{3EC58E01-9C43-437A-9573-E74C13332181}"/>
                  </a:ext>
                </a:extLst>
              </p:cNvPr>
              <p:cNvSpPr/>
              <p:nvPr/>
            </p:nvSpPr>
            <p:spPr>
              <a:xfrm flipV="1">
                <a:off x="3678079" y="2646826"/>
                <a:ext cx="165589" cy="255513"/>
              </a:xfrm>
              <a:custGeom>
                <a:avLst/>
                <a:gdLst>
                  <a:gd name="connsiteX0" fmla="*/ -1270 w 165589"/>
                  <a:gd name="connsiteY0" fmla="*/ -4873 h 255513"/>
                  <a:gd name="connsiteX1" fmla="*/ 164320 w 165589"/>
                  <a:gd name="connsiteY1" fmla="*/ 250640 h 255513"/>
                  <a:gd name="connsiteX2" fmla="*/ 74724 w 165589"/>
                  <a:gd name="connsiteY2" fmla="*/ 16440 h 255513"/>
                  <a:gd name="connsiteX3" fmla="*/ 49509 w 165589"/>
                  <a:gd name="connsiteY3" fmla="*/ 21873 h 255513"/>
                  <a:gd name="connsiteX4" fmla="*/ -1270 w 165589"/>
                  <a:gd name="connsiteY4" fmla="*/ -4873 h 25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589" h="255513">
                    <a:moveTo>
                      <a:pt x="-1270" y="-4873"/>
                    </a:moveTo>
                    <a:lnTo>
                      <a:pt x="164320" y="250640"/>
                    </a:lnTo>
                    <a:cubicBezTo>
                      <a:pt x="136789" y="200699"/>
                      <a:pt x="101554" y="97585"/>
                      <a:pt x="74724" y="16440"/>
                    </a:cubicBezTo>
                    <a:cubicBezTo>
                      <a:pt x="66624" y="20105"/>
                      <a:pt x="58036" y="21873"/>
                      <a:pt x="49509" y="21873"/>
                    </a:cubicBezTo>
                    <a:cubicBezTo>
                      <a:pt x="29857" y="21873"/>
                      <a:pt x="10594" y="12462"/>
                      <a:pt x="-1270" y="-4873"/>
                    </a:cubicBez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0" name="Forma Livre: Forma 3209">
                <a:extLst>
                  <a:ext uri="{FF2B5EF4-FFF2-40B4-BE49-F238E27FC236}">
                    <a16:creationId xmlns:a16="http://schemas.microsoft.com/office/drawing/2014/main" id="{BB9E3085-D612-49BA-B7CB-B41E0C107552}"/>
                  </a:ext>
                </a:extLst>
              </p:cNvPr>
              <p:cNvSpPr/>
              <p:nvPr/>
            </p:nvSpPr>
            <p:spPr>
              <a:xfrm flipV="1">
                <a:off x="3667313" y="2875593"/>
                <a:ext cx="86760" cy="121058"/>
              </a:xfrm>
              <a:custGeom>
                <a:avLst/>
                <a:gdLst>
                  <a:gd name="connsiteX0" fmla="*/ 44902 w 86760"/>
                  <a:gd name="connsiteY0" fmla="*/ -4633 h 121058"/>
                  <a:gd name="connsiteX1" fmla="*/ 26827 w 86760"/>
                  <a:gd name="connsiteY1" fmla="*/ 3322 h 121058"/>
                  <a:gd name="connsiteX2" fmla="*/ 5461 w 86760"/>
                  <a:gd name="connsiteY2" fmla="*/ 82784 h 121058"/>
                  <a:gd name="connsiteX3" fmla="*/ 8829 w 86760"/>
                  <a:gd name="connsiteY3" fmla="*/ 86677 h 121058"/>
                  <a:gd name="connsiteX4" fmla="*/ 7953 w 86760"/>
                  <a:gd name="connsiteY4" fmla="*/ 87203 h 121058"/>
                  <a:gd name="connsiteX5" fmla="*/ 9553 w 86760"/>
                  <a:gd name="connsiteY5" fmla="*/ 89679 h 121058"/>
                  <a:gd name="connsiteX6" fmla="*/ 60332 w 86760"/>
                  <a:gd name="connsiteY6" fmla="*/ 116426 h 121058"/>
                  <a:gd name="connsiteX7" fmla="*/ 85547 w 86760"/>
                  <a:gd name="connsiteY7" fmla="*/ 110993 h 121058"/>
                  <a:gd name="connsiteX8" fmla="*/ 81524 w 86760"/>
                  <a:gd name="connsiteY8" fmla="*/ 98808 h 121058"/>
                  <a:gd name="connsiteX9" fmla="*/ 65354 w 86760"/>
                  <a:gd name="connsiteY9" fmla="*/ 49941 h 121058"/>
                  <a:gd name="connsiteX10" fmla="*/ 46365 w 86760"/>
                  <a:gd name="connsiteY10" fmla="*/ -2713 h 121058"/>
                  <a:gd name="connsiteX11" fmla="*/ 44902 w 86760"/>
                  <a:gd name="connsiteY11" fmla="*/ -4633 h 12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760" h="121058">
                    <a:moveTo>
                      <a:pt x="44902" y="-4633"/>
                    </a:moveTo>
                    <a:cubicBezTo>
                      <a:pt x="38646" y="-3025"/>
                      <a:pt x="32542" y="-388"/>
                      <a:pt x="26827" y="3322"/>
                    </a:cubicBezTo>
                    <a:cubicBezTo>
                      <a:pt x="165" y="20604"/>
                      <a:pt x="-8659" y="55070"/>
                      <a:pt x="5461" y="82784"/>
                    </a:cubicBezTo>
                    <a:cubicBezTo>
                      <a:pt x="6543" y="84140"/>
                      <a:pt x="7671" y="85435"/>
                      <a:pt x="8829" y="86677"/>
                    </a:cubicBezTo>
                    <a:lnTo>
                      <a:pt x="7953" y="87203"/>
                    </a:lnTo>
                    <a:lnTo>
                      <a:pt x="9553" y="89679"/>
                    </a:lnTo>
                    <a:cubicBezTo>
                      <a:pt x="21417" y="107015"/>
                      <a:pt x="40681" y="116426"/>
                      <a:pt x="60332" y="116426"/>
                    </a:cubicBezTo>
                    <a:cubicBezTo>
                      <a:pt x="68859" y="116426"/>
                      <a:pt x="77447" y="114658"/>
                      <a:pt x="85547" y="110993"/>
                    </a:cubicBezTo>
                    <a:cubicBezTo>
                      <a:pt x="84183" y="106870"/>
                      <a:pt x="82842" y="102809"/>
                      <a:pt x="81524" y="98808"/>
                    </a:cubicBezTo>
                    <a:cubicBezTo>
                      <a:pt x="75550" y="80879"/>
                      <a:pt x="70185" y="64267"/>
                      <a:pt x="65354" y="49941"/>
                    </a:cubicBezTo>
                    <a:cubicBezTo>
                      <a:pt x="55768" y="20932"/>
                      <a:pt x="48918" y="1067"/>
                      <a:pt x="46365" y="-2713"/>
                    </a:cubicBezTo>
                    <a:cubicBezTo>
                      <a:pt x="45923" y="-3338"/>
                      <a:pt x="45435" y="-3977"/>
                      <a:pt x="44902" y="-4633"/>
                    </a:cubicBez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1" name="Forma Livre: Forma 3210">
                <a:extLst>
                  <a:ext uri="{FF2B5EF4-FFF2-40B4-BE49-F238E27FC236}">
                    <a16:creationId xmlns:a16="http://schemas.microsoft.com/office/drawing/2014/main" id="{9E6F1C32-FA18-4A6E-88D7-E09E0E7A352D}"/>
                  </a:ext>
                </a:extLst>
              </p:cNvPr>
              <p:cNvSpPr/>
              <p:nvPr/>
            </p:nvSpPr>
            <p:spPr>
              <a:xfrm flipV="1">
                <a:off x="3586579" y="2523740"/>
                <a:ext cx="248045" cy="453457"/>
              </a:xfrm>
              <a:custGeom>
                <a:avLst/>
                <a:gdLst>
                  <a:gd name="connsiteX0" fmla="*/ 115594 w 248045"/>
                  <a:gd name="connsiteY0" fmla="*/ -4909 h 453457"/>
                  <a:gd name="connsiteX1" fmla="*/ -1213 w 248045"/>
                  <a:gd name="connsiteY1" fmla="*/ 32116 h 453457"/>
                  <a:gd name="connsiteX2" fmla="*/ 130026 w 248045"/>
                  <a:gd name="connsiteY2" fmla="*/ 448548 h 453457"/>
                  <a:gd name="connsiteX3" fmla="*/ 246833 w 248045"/>
                  <a:gd name="connsiteY3" fmla="*/ 411523 h 453457"/>
                  <a:gd name="connsiteX4" fmla="*/ 115594 w 248045"/>
                  <a:gd name="connsiteY4" fmla="*/ -4909 h 45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045" h="453457">
                    <a:moveTo>
                      <a:pt x="115594" y="-4909"/>
                    </a:moveTo>
                    <a:lnTo>
                      <a:pt x="-1213" y="32116"/>
                    </a:lnTo>
                    <a:lnTo>
                      <a:pt x="130026" y="448548"/>
                    </a:lnTo>
                    <a:lnTo>
                      <a:pt x="246833" y="411523"/>
                    </a:lnTo>
                    <a:lnTo>
                      <a:pt x="115594" y="-4909"/>
                    </a:ln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2" name="Forma Livre: Forma 3211">
                <a:extLst>
                  <a:ext uri="{FF2B5EF4-FFF2-40B4-BE49-F238E27FC236}">
                    <a16:creationId xmlns:a16="http://schemas.microsoft.com/office/drawing/2014/main" id="{34750D47-B93E-4FAC-99AB-2DFD75D5E073}"/>
                  </a:ext>
                </a:extLst>
              </p:cNvPr>
              <p:cNvSpPr/>
              <p:nvPr/>
            </p:nvSpPr>
            <p:spPr>
              <a:xfrm flipV="1">
                <a:off x="3581416" y="2908034"/>
                <a:ext cx="121851" cy="158476"/>
              </a:xfrm>
              <a:custGeom>
                <a:avLst/>
                <a:gdLst>
                  <a:gd name="connsiteX0" fmla="*/ 117832 w 121851"/>
                  <a:gd name="connsiteY0" fmla="*/ 73845 h 158476"/>
                  <a:gd name="connsiteX1" fmla="*/ 28510 w 121851"/>
                  <a:gd name="connsiteY1" fmla="*/ -4557 h 158476"/>
                  <a:gd name="connsiteX2" fmla="*/ 613 w 121851"/>
                  <a:gd name="connsiteY2" fmla="*/ 111007 h 158476"/>
                  <a:gd name="connsiteX3" fmla="*/ 77781 w 121851"/>
                  <a:gd name="connsiteY3" fmla="*/ 151028 h 158476"/>
                  <a:gd name="connsiteX4" fmla="*/ 117832 w 121851"/>
                  <a:gd name="connsiteY4" fmla="*/ 73845 h 1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51" h="158476">
                    <a:moveTo>
                      <a:pt x="117832" y="73845"/>
                    </a:moveTo>
                    <a:cubicBezTo>
                      <a:pt x="107583" y="41483"/>
                      <a:pt x="28510" y="-4557"/>
                      <a:pt x="28510" y="-4557"/>
                    </a:cubicBezTo>
                    <a:cubicBezTo>
                      <a:pt x="28510" y="-4557"/>
                      <a:pt x="-9635" y="78638"/>
                      <a:pt x="613" y="111007"/>
                    </a:cubicBezTo>
                    <a:cubicBezTo>
                      <a:pt x="10870" y="143370"/>
                      <a:pt x="45411" y="161292"/>
                      <a:pt x="77781" y="151028"/>
                    </a:cubicBezTo>
                    <a:cubicBezTo>
                      <a:pt x="110151" y="140771"/>
                      <a:pt x="128081" y="106207"/>
                      <a:pt x="117832" y="73845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3" name="Forma Livre: Forma 3212">
                <a:extLst>
                  <a:ext uri="{FF2B5EF4-FFF2-40B4-BE49-F238E27FC236}">
                    <a16:creationId xmlns:a16="http://schemas.microsoft.com/office/drawing/2014/main" id="{8EE2375B-790C-438F-85F8-1915A26207DF}"/>
                  </a:ext>
                </a:extLst>
              </p:cNvPr>
              <p:cNvSpPr/>
              <p:nvPr/>
            </p:nvSpPr>
            <p:spPr>
              <a:xfrm flipV="1">
                <a:off x="3584121" y="2895911"/>
                <a:ext cx="122986" cy="122987"/>
              </a:xfrm>
              <a:custGeom>
                <a:avLst/>
                <a:gdLst>
                  <a:gd name="connsiteX0" fmla="*/ 118963 w 122986"/>
                  <a:gd name="connsiteY0" fmla="*/ 38311 h 122987"/>
                  <a:gd name="connsiteX1" fmla="*/ 41796 w 122986"/>
                  <a:gd name="connsiteY1" fmla="*/ -1709 h 122987"/>
                  <a:gd name="connsiteX2" fmla="*/ 1745 w 122986"/>
                  <a:gd name="connsiteY2" fmla="*/ 75474 h 122987"/>
                  <a:gd name="connsiteX3" fmla="*/ 78913 w 122986"/>
                  <a:gd name="connsiteY3" fmla="*/ 115494 h 122987"/>
                  <a:gd name="connsiteX4" fmla="*/ 118963 w 122986"/>
                  <a:gd name="connsiteY4" fmla="*/ 38311 h 12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86" h="122987">
                    <a:moveTo>
                      <a:pt x="118963" y="38311"/>
                    </a:moveTo>
                    <a:cubicBezTo>
                      <a:pt x="108707" y="5949"/>
                      <a:pt x="74166" y="-11973"/>
                      <a:pt x="41796" y="-1709"/>
                    </a:cubicBezTo>
                    <a:cubicBezTo>
                      <a:pt x="9426" y="8547"/>
                      <a:pt x="-8504" y="43104"/>
                      <a:pt x="1745" y="75474"/>
                    </a:cubicBezTo>
                    <a:cubicBezTo>
                      <a:pt x="12002" y="107836"/>
                      <a:pt x="46543" y="125758"/>
                      <a:pt x="78913" y="115494"/>
                    </a:cubicBezTo>
                    <a:cubicBezTo>
                      <a:pt x="111283" y="105230"/>
                      <a:pt x="129212" y="70681"/>
                      <a:pt x="118963" y="38311"/>
                    </a:cubicBez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4" name="Forma Livre: Forma 3213">
                <a:extLst>
                  <a:ext uri="{FF2B5EF4-FFF2-40B4-BE49-F238E27FC236}">
                    <a16:creationId xmlns:a16="http://schemas.microsoft.com/office/drawing/2014/main" id="{5053A18E-F79F-48C7-B272-0FCE33C2896B}"/>
                  </a:ext>
                </a:extLst>
              </p:cNvPr>
              <p:cNvSpPr/>
              <p:nvPr/>
            </p:nvSpPr>
            <p:spPr>
              <a:xfrm flipV="1">
                <a:off x="3716153" y="2479022"/>
                <a:ext cx="122986" cy="122987"/>
              </a:xfrm>
              <a:custGeom>
                <a:avLst/>
                <a:gdLst>
                  <a:gd name="connsiteX0" fmla="*/ 118813 w 122986"/>
                  <a:gd name="connsiteY0" fmla="*/ 37691 h 122987"/>
                  <a:gd name="connsiteX1" fmla="*/ 41646 w 122986"/>
                  <a:gd name="connsiteY1" fmla="*/ -2329 h 122987"/>
                  <a:gd name="connsiteX2" fmla="*/ 1595 w 122986"/>
                  <a:gd name="connsiteY2" fmla="*/ 74854 h 122987"/>
                  <a:gd name="connsiteX3" fmla="*/ 78763 w 122986"/>
                  <a:gd name="connsiteY3" fmla="*/ 114874 h 122987"/>
                  <a:gd name="connsiteX4" fmla="*/ 118813 w 122986"/>
                  <a:gd name="connsiteY4" fmla="*/ 37691 h 12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86" h="122987">
                    <a:moveTo>
                      <a:pt x="118813" y="37691"/>
                    </a:moveTo>
                    <a:cubicBezTo>
                      <a:pt x="108564" y="5329"/>
                      <a:pt x="74008" y="-12593"/>
                      <a:pt x="41646" y="-2329"/>
                    </a:cubicBezTo>
                    <a:cubicBezTo>
                      <a:pt x="9276" y="7927"/>
                      <a:pt x="-8654" y="42484"/>
                      <a:pt x="1595" y="74854"/>
                    </a:cubicBezTo>
                    <a:cubicBezTo>
                      <a:pt x="11844" y="107216"/>
                      <a:pt x="46393" y="125138"/>
                      <a:pt x="78763" y="114874"/>
                    </a:cubicBezTo>
                    <a:cubicBezTo>
                      <a:pt x="111132" y="104610"/>
                      <a:pt x="129062" y="70061"/>
                      <a:pt x="118813" y="37691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5" name="Forma Livre: Forma 3214">
                <a:extLst>
                  <a:ext uri="{FF2B5EF4-FFF2-40B4-BE49-F238E27FC236}">
                    <a16:creationId xmlns:a16="http://schemas.microsoft.com/office/drawing/2014/main" id="{518C5CE3-A811-4B48-BFC6-F89C22D110CE}"/>
                  </a:ext>
                </a:extLst>
              </p:cNvPr>
              <p:cNvSpPr/>
              <p:nvPr/>
            </p:nvSpPr>
            <p:spPr>
              <a:xfrm flipV="1">
                <a:off x="3306307" y="2439060"/>
                <a:ext cx="258638" cy="454691"/>
              </a:xfrm>
              <a:custGeom>
                <a:avLst/>
                <a:gdLst>
                  <a:gd name="connsiteX0" fmla="*/ 257739 w 258638"/>
                  <a:gd name="connsiteY0" fmla="*/ 34841 h 454691"/>
                  <a:gd name="connsiteX1" fmla="*/ 141900 w 258638"/>
                  <a:gd name="connsiteY1" fmla="*/ -5034 h 454691"/>
                  <a:gd name="connsiteX2" fmla="*/ -900 w 258638"/>
                  <a:gd name="connsiteY2" fmla="*/ 409782 h 454691"/>
                  <a:gd name="connsiteX3" fmla="*/ 114940 w 258638"/>
                  <a:gd name="connsiteY3" fmla="*/ 449658 h 454691"/>
                  <a:gd name="connsiteX4" fmla="*/ 257739 w 258638"/>
                  <a:gd name="connsiteY4" fmla="*/ 34841 h 454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638" h="454691">
                    <a:moveTo>
                      <a:pt x="257739" y="34841"/>
                    </a:moveTo>
                    <a:lnTo>
                      <a:pt x="141900" y="-5034"/>
                    </a:lnTo>
                    <a:lnTo>
                      <a:pt x="-900" y="409782"/>
                    </a:lnTo>
                    <a:lnTo>
                      <a:pt x="114940" y="449658"/>
                    </a:lnTo>
                    <a:lnTo>
                      <a:pt x="257739" y="34841"/>
                    </a:ln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6" name="Forma Livre: Forma 3215">
                <a:extLst>
                  <a:ext uri="{FF2B5EF4-FFF2-40B4-BE49-F238E27FC236}">
                    <a16:creationId xmlns:a16="http://schemas.microsoft.com/office/drawing/2014/main" id="{EC45AF57-2AA8-4BBA-A9D3-753994CB992C}"/>
                  </a:ext>
                </a:extLst>
              </p:cNvPr>
              <p:cNvSpPr/>
              <p:nvPr/>
            </p:nvSpPr>
            <p:spPr>
              <a:xfrm flipV="1">
                <a:off x="3449423" y="2822943"/>
                <a:ext cx="121711" cy="157676"/>
              </a:xfrm>
              <a:custGeom>
                <a:avLst/>
                <a:gdLst>
                  <a:gd name="connsiteX0" fmla="*/ 118622 w 121711"/>
                  <a:gd name="connsiteY0" fmla="*/ 111513 h 157676"/>
                  <a:gd name="connsiteX1" fmla="*/ 93613 w 121711"/>
                  <a:gd name="connsiteY1" fmla="*/ -4684 h 157676"/>
                  <a:gd name="connsiteX2" fmla="*/ 2379 w 121711"/>
                  <a:gd name="connsiteY2" fmla="*/ 71493 h 157676"/>
                  <a:gd name="connsiteX3" fmla="*/ 40494 w 121711"/>
                  <a:gd name="connsiteY3" fmla="*/ 149628 h 157676"/>
                  <a:gd name="connsiteX4" fmla="*/ 118622 w 121711"/>
                  <a:gd name="connsiteY4" fmla="*/ 111513 h 15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1" h="157676">
                    <a:moveTo>
                      <a:pt x="118622" y="111513"/>
                    </a:moveTo>
                    <a:cubicBezTo>
                      <a:pt x="129671" y="79410"/>
                      <a:pt x="93613" y="-4684"/>
                      <a:pt x="93613" y="-4684"/>
                    </a:cubicBezTo>
                    <a:cubicBezTo>
                      <a:pt x="93613" y="-4684"/>
                      <a:pt x="13428" y="39398"/>
                      <a:pt x="2379" y="71493"/>
                    </a:cubicBezTo>
                    <a:cubicBezTo>
                      <a:pt x="-8670" y="103596"/>
                      <a:pt x="8391" y="138579"/>
                      <a:pt x="40494" y="149628"/>
                    </a:cubicBezTo>
                    <a:cubicBezTo>
                      <a:pt x="72589" y="160677"/>
                      <a:pt x="107573" y="143616"/>
                      <a:pt x="118622" y="111513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7" name="Forma Livre: Forma 3216">
                <a:extLst>
                  <a:ext uri="{FF2B5EF4-FFF2-40B4-BE49-F238E27FC236}">
                    <a16:creationId xmlns:a16="http://schemas.microsoft.com/office/drawing/2014/main" id="{EBB33EB8-8F79-4457-BCF6-1B9C4888AADD}"/>
                  </a:ext>
                </a:extLst>
              </p:cNvPr>
              <p:cNvSpPr/>
              <p:nvPr/>
            </p:nvSpPr>
            <p:spPr>
              <a:xfrm flipV="1">
                <a:off x="3445283" y="2810920"/>
                <a:ext cx="122973" cy="122976"/>
              </a:xfrm>
              <a:custGeom>
                <a:avLst/>
                <a:gdLst>
                  <a:gd name="connsiteX0" fmla="*/ 118628 w 122973"/>
                  <a:gd name="connsiteY0" fmla="*/ 76771 h 122976"/>
                  <a:gd name="connsiteX1" fmla="*/ 80513 w 122973"/>
                  <a:gd name="connsiteY1" fmla="*/ -1365 h 122976"/>
                  <a:gd name="connsiteX2" fmla="*/ 2386 w 122973"/>
                  <a:gd name="connsiteY2" fmla="*/ 36750 h 122976"/>
                  <a:gd name="connsiteX3" fmla="*/ 40501 w 122973"/>
                  <a:gd name="connsiteY3" fmla="*/ 114886 h 122976"/>
                  <a:gd name="connsiteX4" fmla="*/ 118628 w 122973"/>
                  <a:gd name="connsiteY4" fmla="*/ 76771 h 12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73" h="122976">
                    <a:moveTo>
                      <a:pt x="118628" y="76771"/>
                    </a:moveTo>
                    <a:cubicBezTo>
                      <a:pt x="129677" y="44668"/>
                      <a:pt x="112616" y="9684"/>
                      <a:pt x="80513" y="-1365"/>
                    </a:cubicBezTo>
                    <a:cubicBezTo>
                      <a:pt x="48418" y="-12414"/>
                      <a:pt x="13435" y="4655"/>
                      <a:pt x="2386" y="36750"/>
                    </a:cubicBezTo>
                    <a:cubicBezTo>
                      <a:pt x="-8671" y="68853"/>
                      <a:pt x="8398" y="103837"/>
                      <a:pt x="40501" y="114886"/>
                    </a:cubicBezTo>
                    <a:cubicBezTo>
                      <a:pt x="72596" y="125935"/>
                      <a:pt x="107580" y="108866"/>
                      <a:pt x="118628" y="76771"/>
                    </a:cubicBez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8" name="Forma Livre: Forma 3217">
                <a:extLst>
                  <a:ext uri="{FF2B5EF4-FFF2-40B4-BE49-F238E27FC236}">
                    <a16:creationId xmlns:a16="http://schemas.microsoft.com/office/drawing/2014/main" id="{717B3855-4674-4F71-81DB-475077F42332}"/>
                  </a:ext>
                </a:extLst>
              </p:cNvPr>
              <p:cNvSpPr/>
              <p:nvPr/>
            </p:nvSpPr>
            <p:spPr>
              <a:xfrm flipV="1">
                <a:off x="3302943" y="2397443"/>
                <a:ext cx="122972" cy="122977"/>
              </a:xfrm>
              <a:custGeom>
                <a:avLst/>
                <a:gdLst>
                  <a:gd name="connsiteX0" fmla="*/ 118789 w 122972"/>
                  <a:gd name="connsiteY0" fmla="*/ 76156 h 122977"/>
                  <a:gd name="connsiteX1" fmla="*/ 80676 w 122972"/>
                  <a:gd name="connsiteY1" fmla="*/ -1980 h 122977"/>
                  <a:gd name="connsiteX2" fmla="*/ 2545 w 122972"/>
                  <a:gd name="connsiteY2" fmla="*/ 36143 h 122977"/>
                  <a:gd name="connsiteX3" fmla="*/ 40660 w 122972"/>
                  <a:gd name="connsiteY3" fmla="*/ 114271 h 122977"/>
                  <a:gd name="connsiteX4" fmla="*/ 118789 w 122972"/>
                  <a:gd name="connsiteY4" fmla="*/ 76156 h 12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72" h="122977">
                    <a:moveTo>
                      <a:pt x="118789" y="76156"/>
                    </a:moveTo>
                    <a:cubicBezTo>
                      <a:pt x="129838" y="44053"/>
                      <a:pt x="112777" y="9069"/>
                      <a:pt x="80676" y="-1980"/>
                    </a:cubicBezTo>
                    <a:cubicBezTo>
                      <a:pt x="48577" y="-13029"/>
                      <a:pt x="13600" y="4040"/>
                      <a:pt x="2545" y="36143"/>
                    </a:cubicBezTo>
                    <a:cubicBezTo>
                      <a:pt x="-8504" y="68238"/>
                      <a:pt x="8558" y="103222"/>
                      <a:pt x="40660" y="114271"/>
                    </a:cubicBezTo>
                    <a:cubicBezTo>
                      <a:pt x="72759" y="125320"/>
                      <a:pt x="107740" y="108258"/>
                      <a:pt x="118789" y="76156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9" name="Forma Livre: Forma 3218">
                <a:extLst>
                  <a:ext uri="{FF2B5EF4-FFF2-40B4-BE49-F238E27FC236}">
                    <a16:creationId xmlns:a16="http://schemas.microsoft.com/office/drawing/2014/main" id="{A0C96E3A-6AF0-4C3E-9492-756C2B7A50DF}"/>
                  </a:ext>
                </a:extLst>
              </p:cNvPr>
              <p:cNvSpPr/>
              <p:nvPr/>
            </p:nvSpPr>
            <p:spPr>
              <a:xfrm flipV="1">
                <a:off x="3781208" y="2775710"/>
                <a:ext cx="339973" cy="348621"/>
              </a:xfrm>
              <a:custGeom>
                <a:avLst/>
                <a:gdLst>
                  <a:gd name="connsiteX0" fmla="*/ 87736 w 339973"/>
                  <a:gd name="connsiteY0" fmla="*/ -4612 h 348621"/>
                  <a:gd name="connsiteX1" fmla="*/ -1487 w 339973"/>
                  <a:gd name="connsiteY1" fmla="*/ 79360 h 348621"/>
                  <a:gd name="connsiteX2" fmla="*/ 249264 w 339973"/>
                  <a:gd name="connsiteY2" fmla="*/ 344010 h 348621"/>
                  <a:gd name="connsiteX3" fmla="*/ 338487 w 339973"/>
                  <a:gd name="connsiteY3" fmla="*/ 260037 h 348621"/>
                  <a:gd name="connsiteX4" fmla="*/ 87736 w 339973"/>
                  <a:gd name="connsiteY4" fmla="*/ -4612 h 3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973" h="348621">
                    <a:moveTo>
                      <a:pt x="87736" y="-4612"/>
                    </a:moveTo>
                    <a:lnTo>
                      <a:pt x="-1487" y="79360"/>
                    </a:lnTo>
                    <a:lnTo>
                      <a:pt x="249264" y="344010"/>
                    </a:lnTo>
                    <a:lnTo>
                      <a:pt x="338487" y="260037"/>
                    </a:lnTo>
                    <a:lnTo>
                      <a:pt x="87736" y="-4612"/>
                    </a:ln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0" name="Forma Livre: Forma 3219">
                <a:extLst>
                  <a:ext uri="{FF2B5EF4-FFF2-40B4-BE49-F238E27FC236}">
                    <a16:creationId xmlns:a16="http://schemas.microsoft.com/office/drawing/2014/main" id="{9464A981-EBAF-49D2-9BB9-9AFC1E6329F6}"/>
                  </a:ext>
                </a:extLst>
              </p:cNvPr>
              <p:cNvSpPr/>
              <p:nvPr/>
            </p:nvSpPr>
            <p:spPr>
              <a:xfrm flipV="1">
                <a:off x="3748534" y="3029225"/>
                <a:ext cx="131166" cy="135660"/>
              </a:xfrm>
              <a:custGeom>
                <a:avLst/>
                <a:gdLst>
                  <a:gd name="connsiteX0" fmla="*/ 113137 w 131166"/>
                  <a:gd name="connsiteY0" fmla="*/ 27625 h 135660"/>
                  <a:gd name="connsiteX1" fmla="*/ -1331 w 131166"/>
                  <a:gd name="connsiteY1" fmla="*/ -4394 h 135660"/>
                  <a:gd name="connsiteX2" fmla="*/ 23594 w 131166"/>
                  <a:gd name="connsiteY2" fmla="*/ 111895 h 135660"/>
                  <a:gd name="connsiteX3" fmla="*/ 110485 w 131166"/>
                  <a:gd name="connsiteY3" fmla="*/ 114570 h 135660"/>
                  <a:gd name="connsiteX4" fmla="*/ 113137 w 131166"/>
                  <a:gd name="connsiteY4" fmla="*/ 27625 h 13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66" h="135660">
                    <a:moveTo>
                      <a:pt x="113137" y="27625"/>
                    </a:moveTo>
                    <a:cubicBezTo>
                      <a:pt x="89873" y="2883"/>
                      <a:pt x="-1331" y="-4394"/>
                      <a:pt x="-1331" y="-4394"/>
                    </a:cubicBezTo>
                    <a:cubicBezTo>
                      <a:pt x="-1331" y="-4394"/>
                      <a:pt x="338" y="87145"/>
                      <a:pt x="23594" y="111895"/>
                    </a:cubicBezTo>
                    <a:cubicBezTo>
                      <a:pt x="46858" y="136637"/>
                      <a:pt x="85758" y="137841"/>
                      <a:pt x="110485" y="114570"/>
                    </a:cubicBezTo>
                    <a:cubicBezTo>
                      <a:pt x="135212" y="91306"/>
                      <a:pt x="136400" y="52375"/>
                      <a:pt x="113137" y="27625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1" name="Forma Livre: Forma 3220">
                <a:extLst>
                  <a:ext uri="{FF2B5EF4-FFF2-40B4-BE49-F238E27FC236}">
                    <a16:creationId xmlns:a16="http://schemas.microsoft.com/office/drawing/2014/main" id="{C2E941C9-2717-4438-A04D-F26418637015}"/>
                  </a:ext>
                </a:extLst>
              </p:cNvPr>
              <p:cNvSpPr/>
              <p:nvPr/>
            </p:nvSpPr>
            <p:spPr>
              <a:xfrm flipV="1">
                <a:off x="3765477" y="3019956"/>
                <a:ext cx="122934" cy="123011"/>
              </a:xfrm>
              <a:custGeom>
                <a:avLst/>
                <a:gdLst>
                  <a:gd name="connsiteX0" fmla="*/ 104897 w 122934"/>
                  <a:gd name="connsiteY0" fmla="*/ 14958 h 123011"/>
                  <a:gd name="connsiteX1" fmla="*/ 18006 w 122934"/>
                  <a:gd name="connsiteY1" fmla="*/ 12283 h 123011"/>
                  <a:gd name="connsiteX2" fmla="*/ 15354 w 122934"/>
                  <a:gd name="connsiteY2" fmla="*/ 99219 h 123011"/>
                  <a:gd name="connsiteX3" fmla="*/ 102237 w 122934"/>
                  <a:gd name="connsiteY3" fmla="*/ 101902 h 123011"/>
                  <a:gd name="connsiteX4" fmla="*/ 104897 w 122934"/>
                  <a:gd name="connsiteY4" fmla="*/ 14958 h 12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34" h="123011">
                    <a:moveTo>
                      <a:pt x="104897" y="14958"/>
                    </a:moveTo>
                    <a:cubicBezTo>
                      <a:pt x="81633" y="-9792"/>
                      <a:pt x="42733" y="-10988"/>
                      <a:pt x="18006" y="12283"/>
                    </a:cubicBezTo>
                    <a:cubicBezTo>
                      <a:pt x="-6721" y="35547"/>
                      <a:pt x="-7910" y="74470"/>
                      <a:pt x="15354" y="99219"/>
                    </a:cubicBezTo>
                    <a:cubicBezTo>
                      <a:pt x="38610" y="123969"/>
                      <a:pt x="77510" y="125165"/>
                      <a:pt x="102237" y="101902"/>
                    </a:cubicBezTo>
                    <a:cubicBezTo>
                      <a:pt x="126964" y="78630"/>
                      <a:pt x="128153" y="39707"/>
                      <a:pt x="104897" y="14958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2" name="Forma Livre: Forma 3221">
                <a:extLst>
                  <a:ext uri="{FF2B5EF4-FFF2-40B4-BE49-F238E27FC236}">
                    <a16:creationId xmlns:a16="http://schemas.microsoft.com/office/drawing/2014/main" id="{BB7A7CF9-ED77-4730-A963-CF9D9584F819}"/>
                  </a:ext>
                </a:extLst>
              </p:cNvPr>
              <p:cNvSpPr/>
              <p:nvPr/>
            </p:nvSpPr>
            <p:spPr>
              <a:xfrm flipV="1">
                <a:off x="4015260" y="2756339"/>
                <a:ext cx="122933" cy="123008"/>
              </a:xfrm>
              <a:custGeom>
                <a:avLst/>
                <a:gdLst>
                  <a:gd name="connsiteX0" fmla="*/ 104605 w 122933"/>
                  <a:gd name="connsiteY0" fmla="*/ 14567 h 123008"/>
                  <a:gd name="connsiteX1" fmla="*/ 17722 w 122933"/>
                  <a:gd name="connsiteY1" fmla="*/ 11884 h 123008"/>
                  <a:gd name="connsiteX2" fmla="*/ 15070 w 122933"/>
                  <a:gd name="connsiteY2" fmla="*/ 98828 h 123008"/>
                  <a:gd name="connsiteX3" fmla="*/ 101953 w 122933"/>
                  <a:gd name="connsiteY3" fmla="*/ 101503 h 123008"/>
                  <a:gd name="connsiteX4" fmla="*/ 104605 w 122933"/>
                  <a:gd name="connsiteY4" fmla="*/ 14567 h 12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33" h="123008">
                    <a:moveTo>
                      <a:pt x="104605" y="14567"/>
                    </a:moveTo>
                    <a:cubicBezTo>
                      <a:pt x="81349" y="-10183"/>
                      <a:pt x="42449" y="-11379"/>
                      <a:pt x="17722" y="11884"/>
                    </a:cubicBezTo>
                    <a:cubicBezTo>
                      <a:pt x="-7005" y="35148"/>
                      <a:pt x="-8194" y="74079"/>
                      <a:pt x="15070" y="98828"/>
                    </a:cubicBezTo>
                    <a:cubicBezTo>
                      <a:pt x="38326" y="123570"/>
                      <a:pt x="77234" y="124774"/>
                      <a:pt x="101953" y="101503"/>
                    </a:cubicBezTo>
                    <a:cubicBezTo>
                      <a:pt x="126680" y="78239"/>
                      <a:pt x="127869" y="39309"/>
                      <a:pt x="104605" y="14567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3" name="Forma Livre: Forma 3222">
                <a:extLst>
                  <a:ext uri="{FF2B5EF4-FFF2-40B4-BE49-F238E27FC236}">
                    <a16:creationId xmlns:a16="http://schemas.microsoft.com/office/drawing/2014/main" id="{01034DBC-17CB-4CCB-AC79-3358F239F1CF}"/>
                  </a:ext>
                </a:extLst>
              </p:cNvPr>
              <p:cNvSpPr/>
              <p:nvPr/>
            </p:nvSpPr>
            <p:spPr>
              <a:xfrm flipV="1">
                <a:off x="3149782" y="2713112"/>
                <a:ext cx="292040" cy="332314"/>
              </a:xfrm>
              <a:custGeom>
                <a:avLst/>
                <a:gdLst>
                  <a:gd name="connsiteX0" fmla="*/ 291299 w 292040"/>
                  <a:gd name="connsiteY0" fmla="*/ 68305 h 332314"/>
                  <a:gd name="connsiteX1" fmla="*/ 192928 w 292040"/>
                  <a:gd name="connsiteY1" fmla="*/ -4718 h 332314"/>
                  <a:gd name="connsiteX2" fmla="*/ -741 w 292040"/>
                  <a:gd name="connsiteY2" fmla="*/ 254575 h 332314"/>
                  <a:gd name="connsiteX3" fmla="*/ 97628 w 292040"/>
                  <a:gd name="connsiteY3" fmla="*/ 327597 h 332314"/>
                  <a:gd name="connsiteX4" fmla="*/ 291299 w 292040"/>
                  <a:gd name="connsiteY4" fmla="*/ 68305 h 3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040" h="332314">
                    <a:moveTo>
                      <a:pt x="291299" y="68305"/>
                    </a:moveTo>
                    <a:lnTo>
                      <a:pt x="192928" y="-4718"/>
                    </a:lnTo>
                    <a:lnTo>
                      <a:pt x="-741" y="254575"/>
                    </a:lnTo>
                    <a:lnTo>
                      <a:pt x="97628" y="327597"/>
                    </a:lnTo>
                    <a:lnTo>
                      <a:pt x="291299" y="68305"/>
                    </a:ln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4" name="Forma Livre: Forma 3223">
                <a:extLst>
                  <a:ext uri="{FF2B5EF4-FFF2-40B4-BE49-F238E27FC236}">
                    <a16:creationId xmlns:a16="http://schemas.microsoft.com/office/drawing/2014/main" id="{CDA40821-D082-402E-BD4E-5688DB36CE7D}"/>
                  </a:ext>
                </a:extLst>
              </p:cNvPr>
              <p:cNvSpPr/>
              <p:nvPr/>
            </p:nvSpPr>
            <p:spPr>
              <a:xfrm flipV="1">
                <a:off x="3338072" y="2956382"/>
                <a:ext cx="124076" cy="143169"/>
              </a:xfrm>
              <a:custGeom>
                <a:avLst/>
                <a:gdLst>
                  <a:gd name="connsiteX0" fmla="*/ 109969 w 124076"/>
                  <a:gd name="connsiteY0" fmla="*/ 113834 h 143169"/>
                  <a:gd name="connsiteX1" fmla="*/ 121239 w 124076"/>
                  <a:gd name="connsiteY1" fmla="*/ -4496 h 143169"/>
                  <a:gd name="connsiteX2" fmla="*/ 11253 w 124076"/>
                  <a:gd name="connsiteY2" fmla="*/ 40553 h 143169"/>
                  <a:gd name="connsiteX3" fmla="*/ 23978 w 124076"/>
                  <a:gd name="connsiteY3" fmla="*/ 126560 h 143169"/>
                  <a:gd name="connsiteX4" fmla="*/ 109969 w 124076"/>
                  <a:gd name="connsiteY4" fmla="*/ 113834 h 143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076" h="143169">
                    <a:moveTo>
                      <a:pt x="109969" y="113834"/>
                    </a:moveTo>
                    <a:cubicBezTo>
                      <a:pt x="130200" y="86570"/>
                      <a:pt x="121239" y="-4496"/>
                      <a:pt x="121239" y="-4496"/>
                    </a:cubicBezTo>
                    <a:cubicBezTo>
                      <a:pt x="121239" y="-4496"/>
                      <a:pt x="31487" y="13289"/>
                      <a:pt x="11253" y="40553"/>
                    </a:cubicBezTo>
                    <a:cubicBezTo>
                      <a:pt x="-8978" y="67817"/>
                      <a:pt x="-3282" y="106321"/>
                      <a:pt x="23978" y="126560"/>
                    </a:cubicBezTo>
                    <a:cubicBezTo>
                      <a:pt x="51237" y="146791"/>
                      <a:pt x="89738" y="141099"/>
                      <a:pt x="109969" y="113834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5" name="Forma Livre: Forma 3224">
                <a:extLst>
                  <a:ext uri="{FF2B5EF4-FFF2-40B4-BE49-F238E27FC236}">
                    <a16:creationId xmlns:a16="http://schemas.microsoft.com/office/drawing/2014/main" id="{67B796E3-0FE0-4C24-8EF1-431E5A43E9F2}"/>
                  </a:ext>
                </a:extLst>
              </p:cNvPr>
              <p:cNvSpPr/>
              <p:nvPr/>
            </p:nvSpPr>
            <p:spPr>
              <a:xfrm flipV="1">
                <a:off x="3330493" y="2946171"/>
                <a:ext cx="122941" cy="122957"/>
              </a:xfrm>
              <a:custGeom>
                <a:avLst/>
                <a:gdLst>
                  <a:gd name="connsiteX0" fmla="*/ 109983 w 122941"/>
                  <a:gd name="connsiteY0" fmla="*/ 93591 h 122957"/>
                  <a:gd name="connsiteX1" fmla="*/ 97257 w 122941"/>
                  <a:gd name="connsiteY1" fmla="*/ 7585 h 122957"/>
                  <a:gd name="connsiteX2" fmla="*/ 11262 w 122941"/>
                  <a:gd name="connsiteY2" fmla="*/ 20310 h 122957"/>
                  <a:gd name="connsiteX3" fmla="*/ 23987 w 122941"/>
                  <a:gd name="connsiteY3" fmla="*/ 106317 h 122957"/>
                  <a:gd name="connsiteX4" fmla="*/ 109983 w 122941"/>
                  <a:gd name="connsiteY4" fmla="*/ 93591 h 12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1" h="122957">
                    <a:moveTo>
                      <a:pt x="109983" y="93591"/>
                    </a:moveTo>
                    <a:cubicBezTo>
                      <a:pt x="130206" y="66327"/>
                      <a:pt x="124514" y="27824"/>
                      <a:pt x="97257" y="7585"/>
                    </a:cubicBezTo>
                    <a:cubicBezTo>
                      <a:pt x="69999" y="-12646"/>
                      <a:pt x="31497" y="-6947"/>
                      <a:pt x="11262" y="20310"/>
                    </a:cubicBezTo>
                    <a:cubicBezTo>
                      <a:pt x="-8970" y="47575"/>
                      <a:pt x="-3272" y="86078"/>
                      <a:pt x="23987" y="106317"/>
                    </a:cubicBezTo>
                    <a:cubicBezTo>
                      <a:pt x="51247" y="126548"/>
                      <a:pt x="89744" y="120856"/>
                      <a:pt x="109983" y="93591"/>
                    </a:cubicBez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6" name="Forma Livre: Forma 3225">
                <a:extLst>
                  <a:ext uri="{FF2B5EF4-FFF2-40B4-BE49-F238E27FC236}">
                    <a16:creationId xmlns:a16="http://schemas.microsoft.com/office/drawing/2014/main" id="{503C275B-69E5-4DCF-ADA7-25CB0EA8C159}"/>
                  </a:ext>
                </a:extLst>
              </p:cNvPr>
              <p:cNvSpPr/>
              <p:nvPr/>
            </p:nvSpPr>
            <p:spPr>
              <a:xfrm flipV="1">
                <a:off x="3141630" y="2693358"/>
                <a:ext cx="122941" cy="122957"/>
              </a:xfrm>
              <a:custGeom>
                <a:avLst/>
                <a:gdLst>
                  <a:gd name="connsiteX0" fmla="*/ 110192 w 122941"/>
                  <a:gd name="connsiteY0" fmla="*/ 93218 h 122957"/>
                  <a:gd name="connsiteX1" fmla="*/ 97471 w 122941"/>
                  <a:gd name="connsiteY1" fmla="*/ 7211 h 122957"/>
                  <a:gd name="connsiteX2" fmla="*/ 11478 w 122941"/>
                  <a:gd name="connsiteY2" fmla="*/ 19936 h 122957"/>
                  <a:gd name="connsiteX3" fmla="*/ 24200 w 122941"/>
                  <a:gd name="connsiteY3" fmla="*/ 105943 h 122957"/>
                  <a:gd name="connsiteX4" fmla="*/ 110192 w 122941"/>
                  <a:gd name="connsiteY4" fmla="*/ 93218 h 12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1" h="122957">
                    <a:moveTo>
                      <a:pt x="110192" y="93218"/>
                    </a:moveTo>
                    <a:cubicBezTo>
                      <a:pt x="130424" y="65953"/>
                      <a:pt x="124730" y="27450"/>
                      <a:pt x="97471" y="7211"/>
                    </a:cubicBezTo>
                    <a:cubicBezTo>
                      <a:pt x="70212" y="-13020"/>
                      <a:pt x="31713" y="-7328"/>
                      <a:pt x="11478" y="19936"/>
                    </a:cubicBezTo>
                    <a:cubicBezTo>
                      <a:pt x="-8753" y="47201"/>
                      <a:pt x="-3060" y="85705"/>
                      <a:pt x="24200" y="105943"/>
                    </a:cubicBezTo>
                    <a:cubicBezTo>
                      <a:pt x="51462" y="126174"/>
                      <a:pt x="89961" y="120474"/>
                      <a:pt x="110192" y="93218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7" name="Forma Livre: Forma 3226">
                <a:extLst>
                  <a:ext uri="{FF2B5EF4-FFF2-40B4-BE49-F238E27FC236}">
                    <a16:creationId xmlns:a16="http://schemas.microsoft.com/office/drawing/2014/main" id="{0C2AF10F-6CD2-47E6-BA27-AE6B2A2A4491}"/>
                  </a:ext>
                </a:extLst>
              </p:cNvPr>
              <p:cNvSpPr/>
              <p:nvPr/>
            </p:nvSpPr>
            <p:spPr>
              <a:xfrm flipV="1">
                <a:off x="3185420" y="2736965"/>
                <a:ext cx="35599" cy="35619"/>
              </a:xfrm>
              <a:custGeom>
                <a:avLst/>
                <a:gdLst>
                  <a:gd name="connsiteX0" fmla="*/ 31457 w 35599"/>
                  <a:gd name="connsiteY0" fmla="*/ 23533 h 35619"/>
                  <a:gd name="connsiteX1" fmla="*/ 27775 w 35599"/>
                  <a:gd name="connsiteY1" fmla="*/ -1384 h 35619"/>
                  <a:gd name="connsiteX2" fmla="*/ 2870 w 35599"/>
                  <a:gd name="connsiteY2" fmla="*/ 2281 h 35619"/>
                  <a:gd name="connsiteX3" fmla="*/ 6555 w 35599"/>
                  <a:gd name="connsiteY3" fmla="*/ 27198 h 35619"/>
                  <a:gd name="connsiteX4" fmla="*/ 31457 w 35599"/>
                  <a:gd name="connsiteY4" fmla="*/ 23533 h 3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99" h="35619">
                    <a:moveTo>
                      <a:pt x="31457" y="23533"/>
                    </a:moveTo>
                    <a:cubicBezTo>
                      <a:pt x="37313" y="15639"/>
                      <a:pt x="35666" y="4483"/>
                      <a:pt x="27775" y="-1384"/>
                    </a:cubicBezTo>
                    <a:cubicBezTo>
                      <a:pt x="19879" y="-7252"/>
                      <a:pt x="8731" y="-5613"/>
                      <a:pt x="2870" y="2281"/>
                    </a:cubicBezTo>
                    <a:cubicBezTo>
                      <a:pt x="-2987" y="10175"/>
                      <a:pt x="-1335" y="21331"/>
                      <a:pt x="6555" y="27198"/>
                    </a:cubicBezTo>
                    <a:cubicBezTo>
                      <a:pt x="14446" y="33066"/>
                      <a:pt x="25597" y="31427"/>
                      <a:pt x="31457" y="23533"/>
                    </a:cubicBez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8" name="Forma Livre: Forma 3227">
                <a:extLst>
                  <a:ext uri="{FF2B5EF4-FFF2-40B4-BE49-F238E27FC236}">
                    <a16:creationId xmlns:a16="http://schemas.microsoft.com/office/drawing/2014/main" id="{609008A0-1DFC-45A0-AF6F-50CF72063743}"/>
                  </a:ext>
                </a:extLst>
              </p:cNvPr>
              <p:cNvSpPr/>
              <p:nvPr/>
            </p:nvSpPr>
            <p:spPr>
              <a:xfrm flipV="1">
                <a:off x="3346631" y="2441121"/>
                <a:ext cx="35600" cy="35617"/>
              </a:xfrm>
              <a:custGeom>
                <a:avLst/>
                <a:gdLst>
                  <a:gd name="connsiteX0" fmla="*/ 31273 w 35600"/>
                  <a:gd name="connsiteY0" fmla="*/ 23093 h 35617"/>
                  <a:gd name="connsiteX1" fmla="*/ 27589 w 35600"/>
                  <a:gd name="connsiteY1" fmla="*/ -1824 h 35617"/>
                  <a:gd name="connsiteX2" fmla="*/ 2687 w 35600"/>
                  <a:gd name="connsiteY2" fmla="*/ 1841 h 35617"/>
                  <a:gd name="connsiteX3" fmla="*/ 6372 w 35600"/>
                  <a:gd name="connsiteY3" fmla="*/ 26758 h 35617"/>
                  <a:gd name="connsiteX4" fmla="*/ 31273 w 35600"/>
                  <a:gd name="connsiteY4" fmla="*/ 23093 h 3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0" h="35617">
                    <a:moveTo>
                      <a:pt x="31273" y="23093"/>
                    </a:moveTo>
                    <a:cubicBezTo>
                      <a:pt x="37132" y="15199"/>
                      <a:pt x="35483" y="4043"/>
                      <a:pt x="27589" y="-1824"/>
                    </a:cubicBezTo>
                    <a:cubicBezTo>
                      <a:pt x="19695" y="-7692"/>
                      <a:pt x="8547" y="-6053"/>
                      <a:pt x="2687" y="1841"/>
                    </a:cubicBezTo>
                    <a:cubicBezTo>
                      <a:pt x="-3168" y="9728"/>
                      <a:pt x="-1522" y="20891"/>
                      <a:pt x="6372" y="26758"/>
                    </a:cubicBezTo>
                    <a:cubicBezTo>
                      <a:pt x="14266" y="32626"/>
                      <a:pt x="25413" y="30980"/>
                      <a:pt x="31273" y="23093"/>
                    </a:cubicBez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9" name="Forma Livre: Forma 3228">
                <a:extLst>
                  <a:ext uri="{FF2B5EF4-FFF2-40B4-BE49-F238E27FC236}">
                    <a16:creationId xmlns:a16="http://schemas.microsoft.com/office/drawing/2014/main" id="{BD7BAE99-786A-4E67-8ADC-40CE7BD26A2D}"/>
                  </a:ext>
                </a:extLst>
              </p:cNvPr>
              <p:cNvSpPr/>
              <p:nvPr/>
            </p:nvSpPr>
            <p:spPr>
              <a:xfrm flipV="1">
                <a:off x="3759845" y="2522706"/>
                <a:ext cx="35601" cy="35619"/>
              </a:xfrm>
              <a:custGeom>
                <a:avLst/>
                <a:gdLst>
                  <a:gd name="connsiteX0" fmla="*/ 30803 w 35601"/>
                  <a:gd name="connsiteY0" fmla="*/ 23215 h 35619"/>
                  <a:gd name="connsiteX1" fmla="*/ 27115 w 35601"/>
                  <a:gd name="connsiteY1" fmla="*/ -1703 h 35619"/>
                  <a:gd name="connsiteX2" fmla="*/ 2221 w 35601"/>
                  <a:gd name="connsiteY2" fmla="*/ 1962 h 35619"/>
                  <a:gd name="connsiteX3" fmla="*/ 5901 w 35601"/>
                  <a:gd name="connsiteY3" fmla="*/ 26880 h 35619"/>
                  <a:gd name="connsiteX4" fmla="*/ 30803 w 35601"/>
                  <a:gd name="connsiteY4" fmla="*/ 23215 h 3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1" h="35619">
                    <a:moveTo>
                      <a:pt x="30803" y="23215"/>
                    </a:moveTo>
                    <a:cubicBezTo>
                      <a:pt x="36663" y="15320"/>
                      <a:pt x="35017" y="4165"/>
                      <a:pt x="27115" y="-1703"/>
                    </a:cubicBezTo>
                    <a:cubicBezTo>
                      <a:pt x="19228" y="-7570"/>
                      <a:pt x="8080" y="-5932"/>
                      <a:pt x="2221" y="1962"/>
                    </a:cubicBezTo>
                    <a:cubicBezTo>
                      <a:pt x="-3639" y="9857"/>
                      <a:pt x="-1993" y="21012"/>
                      <a:pt x="5901" y="26880"/>
                    </a:cubicBezTo>
                    <a:cubicBezTo>
                      <a:pt x="13795" y="32747"/>
                      <a:pt x="24943" y="31109"/>
                      <a:pt x="30803" y="23215"/>
                    </a:cubicBez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30" name="Forma Livre: Forma 3229">
                <a:extLst>
                  <a:ext uri="{FF2B5EF4-FFF2-40B4-BE49-F238E27FC236}">
                    <a16:creationId xmlns:a16="http://schemas.microsoft.com/office/drawing/2014/main" id="{E5E584AC-6C97-40F5-A0CB-ED27C730C569}"/>
                  </a:ext>
                </a:extLst>
              </p:cNvPr>
              <p:cNvSpPr/>
              <p:nvPr/>
            </p:nvSpPr>
            <p:spPr>
              <a:xfrm flipV="1">
                <a:off x="4058928" y="2800032"/>
                <a:ext cx="35601" cy="35622"/>
              </a:xfrm>
              <a:custGeom>
                <a:avLst/>
                <a:gdLst>
                  <a:gd name="connsiteX0" fmla="*/ 30465 w 35601"/>
                  <a:gd name="connsiteY0" fmla="*/ 23627 h 35622"/>
                  <a:gd name="connsiteX1" fmla="*/ 26776 w 35601"/>
                  <a:gd name="connsiteY1" fmla="*/ -1291 h 35622"/>
                  <a:gd name="connsiteX2" fmla="*/ 1874 w 35601"/>
                  <a:gd name="connsiteY2" fmla="*/ 2375 h 35622"/>
                  <a:gd name="connsiteX3" fmla="*/ 5562 w 35601"/>
                  <a:gd name="connsiteY3" fmla="*/ 27292 h 35622"/>
                  <a:gd name="connsiteX4" fmla="*/ 30465 w 35601"/>
                  <a:gd name="connsiteY4" fmla="*/ 23627 h 3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1" h="35622">
                    <a:moveTo>
                      <a:pt x="30465" y="23627"/>
                    </a:moveTo>
                    <a:cubicBezTo>
                      <a:pt x="36324" y="15733"/>
                      <a:pt x="34671" y="4577"/>
                      <a:pt x="26776" y="-1291"/>
                    </a:cubicBezTo>
                    <a:cubicBezTo>
                      <a:pt x="18890" y="-7158"/>
                      <a:pt x="7734" y="-5520"/>
                      <a:pt x="1874" y="2375"/>
                    </a:cubicBezTo>
                    <a:cubicBezTo>
                      <a:pt x="-3978" y="10269"/>
                      <a:pt x="-2332" y="21425"/>
                      <a:pt x="5562" y="27292"/>
                    </a:cubicBezTo>
                    <a:cubicBezTo>
                      <a:pt x="13457" y="33167"/>
                      <a:pt x="24605" y="31521"/>
                      <a:pt x="30465" y="23627"/>
                    </a:cubicBezTo>
                  </a:path>
                </a:pathLst>
              </a:custGeom>
              <a:solidFill>
                <a:srgbClr val="3C4657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28" name="Agrupar 627">
            <a:extLst>
              <a:ext uri="{FF2B5EF4-FFF2-40B4-BE49-F238E27FC236}">
                <a16:creationId xmlns:a16="http://schemas.microsoft.com/office/drawing/2014/main" id="{0658CFAB-904C-4BDB-AEA1-EE3FAAFF164B}"/>
              </a:ext>
            </a:extLst>
          </p:cNvPr>
          <p:cNvGrpSpPr/>
          <p:nvPr/>
        </p:nvGrpSpPr>
        <p:grpSpPr>
          <a:xfrm>
            <a:off x="3646821" y="4192393"/>
            <a:ext cx="1861704" cy="2663347"/>
            <a:chOff x="3915792" y="4459970"/>
            <a:chExt cx="1861704" cy="2398030"/>
          </a:xfrm>
        </p:grpSpPr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CA3CA71A-87F2-4E7D-8D51-D8C1BB6167B4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30" name="Agrupar 629">
              <a:extLst>
                <a:ext uri="{FF2B5EF4-FFF2-40B4-BE49-F238E27FC236}">
                  <a16:creationId xmlns:a16="http://schemas.microsoft.com/office/drawing/2014/main" id="{F8ACFB8E-EC3C-497C-8A9E-4FBAA2F4FBBA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631" name="Forma Livre: Forma 630">
                <a:extLst>
                  <a:ext uri="{FF2B5EF4-FFF2-40B4-BE49-F238E27FC236}">
                    <a16:creationId xmlns:a16="http://schemas.microsoft.com/office/drawing/2014/main" id="{9A0708ED-1F99-4B61-B29D-1C04BCF2F6B9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2" name="Forma Livre: Forma 631">
                <a:extLst>
                  <a:ext uri="{FF2B5EF4-FFF2-40B4-BE49-F238E27FC236}">
                    <a16:creationId xmlns:a16="http://schemas.microsoft.com/office/drawing/2014/main" id="{A93BB923-BFBB-4F3D-AF74-A2BF270196F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3" name="Forma Livre: Forma 632">
                <a:extLst>
                  <a:ext uri="{FF2B5EF4-FFF2-40B4-BE49-F238E27FC236}">
                    <a16:creationId xmlns:a16="http://schemas.microsoft.com/office/drawing/2014/main" id="{8C9387DC-0F43-428C-A9C5-3659090F28A9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4" name="Forma Livre: Forma 633">
                <a:extLst>
                  <a:ext uri="{FF2B5EF4-FFF2-40B4-BE49-F238E27FC236}">
                    <a16:creationId xmlns:a16="http://schemas.microsoft.com/office/drawing/2014/main" id="{F2D6302C-EA82-4213-A2EE-75F1D24C663E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35" name="Agrupar 634">
                <a:extLst>
                  <a:ext uri="{FF2B5EF4-FFF2-40B4-BE49-F238E27FC236}">
                    <a16:creationId xmlns:a16="http://schemas.microsoft.com/office/drawing/2014/main" id="{5CFA7471-8834-4CE8-80C0-9A3952DB94A2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636" name="Forma Livre: Forma 635">
                  <a:extLst>
                    <a:ext uri="{FF2B5EF4-FFF2-40B4-BE49-F238E27FC236}">
                      <a16:creationId xmlns:a16="http://schemas.microsoft.com/office/drawing/2014/main" id="{0291A48A-7F79-4C33-A665-BDAC0ECEE0F4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37" name="Agrupar 636">
                  <a:extLst>
                    <a:ext uri="{FF2B5EF4-FFF2-40B4-BE49-F238E27FC236}">
                      <a16:creationId xmlns:a16="http://schemas.microsoft.com/office/drawing/2014/main" id="{93C01BD5-D2AF-451A-BEB3-E9CF8DB36500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640" name="Forma Livre: Forma 639">
                    <a:extLst>
                      <a:ext uri="{FF2B5EF4-FFF2-40B4-BE49-F238E27FC236}">
                        <a16:creationId xmlns:a16="http://schemas.microsoft.com/office/drawing/2014/main" id="{C04150DF-A344-49BD-AD8F-7CC8E0884C88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1" name="Forma Livre: Forma 640">
                    <a:extLst>
                      <a:ext uri="{FF2B5EF4-FFF2-40B4-BE49-F238E27FC236}">
                        <a16:creationId xmlns:a16="http://schemas.microsoft.com/office/drawing/2014/main" id="{3CCFAE47-C3A9-4A86-A362-39574BAFB379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2" name="Forma Livre: Forma 641">
                    <a:extLst>
                      <a:ext uri="{FF2B5EF4-FFF2-40B4-BE49-F238E27FC236}">
                        <a16:creationId xmlns:a16="http://schemas.microsoft.com/office/drawing/2014/main" id="{D57B7156-C705-4DE4-8B44-4843FDBC36CF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3" name="Forma Livre: Forma 642">
                    <a:extLst>
                      <a:ext uri="{FF2B5EF4-FFF2-40B4-BE49-F238E27FC236}">
                        <a16:creationId xmlns:a16="http://schemas.microsoft.com/office/drawing/2014/main" id="{9CF90557-980F-497D-BE70-313660D0EB3C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4" name="Forma Livre: Forma 643">
                    <a:extLst>
                      <a:ext uri="{FF2B5EF4-FFF2-40B4-BE49-F238E27FC236}">
                        <a16:creationId xmlns:a16="http://schemas.microsoft.com/office/drawing/2014/main" id="{7770422E-BEA6-4D30-B803-620CE0B13F13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5" name="Forma Livre: Forma 644">
                    <a:extLst>
                      <a:ext uri="{FF2B5EF4-FFF2-40B4-BE49-F238E27FC236}">
                        <a16:creationId xmlns:a16="http://schemas.microsoft.com/office/drawing/2014/main" id="{052F5BDB-68CF-414A-B045-08ABCDC7E069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6" name="Forma Livre: Forma 645">
                    <a:extLst>
                      <a:ext uri="{FF2B5EF4-FFF2-40B4-BE49-F238E27FC236}">
                        <a16:creationId xmlns:a16="http://schemas.microsoft.com/office/drawing/2014/main" id="{A7275C74-0DA0-4447-879C-ED4AA2D33F13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7" name="Forma Livre: Forma 646">
                    <a:extLst>
                      <a:ext uri="{FF2B5EF4-FFF2-40B4-BE49-F238E27FC236}">
                        <a16:creationId xmlns:a16="http://schemas.microsoft.com/office/drawing/2014/main" id="{7AC75F01-E6B1-4591-8AA4-26ED7B04912A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8" name="Forma Livre: Forma 647">
                    <a:extLst>
                      <a:ext uri="{FF2B5EF4-FFF2-40B4-BE49-F238E27FC236}">
                        <a16:creationId xmlns:a16="http://schemas.microsoft.com/office/drawing/2014/main" id="{5B1D5B98-B1C1-4DD5-AD77-530F9BC4C4A9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9" name="Forma Livre: Forma 648">
                    <a:extLst>
                      <a:ext uri="{FF2B5EF4-FFF2-40B4-BE49-F238E27FC236}">
                        <a16:creationId xmlns:a16="http://schemas.microsoft.com/office/drawing/2014/main" id="{1CD82447-FB9C-48FF-9AED-87932EF12023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638" name="Forma Livre: Forma 637">
                  <a:extLst>
                    <a:ext uri="{FF2B5EF4-FFF2-40B4-BE49-F238E27FC236}">
                      <a16:creationId xmlns:a16="http://schemas.microsoft.com/office/drawing/2014/main" id="{7309E18C-7924-47D6-89D8-336CF3CA2466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292E3A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9" name="Forma Livre: Forma 638">
                  <a:extLst>
                    <a:ext uri="{FF2B5EF4-FFF2-40B4-BE49-F238E27FC236}">
                      <a16:creationId xmlns:a16="http://schemas.microsoft.com/office/drawing/2014/main" id="{D8708103-60F5-4B84-BB3C-FEF7A630F30F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424F57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650" name="Agrupar 649">
            <a:extLst>
              <a:ext uri="{FF2B5EF4-FFF2-40B4-BE49-F238E27FC236}">
                <a16:creationId xmlns:a16="http://schemas.microsoft.com/office/drawing/2014/main" id="{CDB932D4-55B4-4FC6-867E-1728FD16C1FF}"/>
              </a:ext>
            </a:extLst>
          </p:cNvPr>
          <p:cNvGrpSpPr/>
          <p:nvPr/>
        </p:nvGrpSpPr>
        <p:grpSpPr>
          <a:xfrm>
            <a:off x="6104072" y="4077614"/>
            <a:ext cx="2503208" cy="2769970"/>
            <a:chOff x="6540739" y="4505423"/>
            <a:chExt cx="2268985" cy="2352577"/>
          </a:xfrm>
        </p:grpSpPr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7AC5E181-CCAF-48C6-A23E-6676012D3B4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4E1181A4-8171-49E3-AA2C-4746F89C2C52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3" name="Agrupar 652">
              <a:extLst>
                <a:ext uri="{FF2B5EF4-FFF2-40B4-BE49-F238E27FC236}">
                  <a16:creationId xmlns:a16="http://schemas.microsoft.com/office/drawing/2014/main" id="{F0CD0D3F-9DA6-49CE-A5F3-8A8160F9D67F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654" name="Forma Livre: Forma 653">
                <a:extLst>
                  <a:ext uri="{FF2B5EF4-FFF2-40B4-BE49-F238E27FC236}">
                    <a16:creationId xmlns:a16="http://schemas.microsoft.com/office/drawing/2014/main" id="{FB8A08D2-81E4-4C47-8ECA-A0308704FCBE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5" name="Forma Livre: Forma 654">
                <a:extLst>
                  <a:ext uri="{FF2B5EF4-FFF2-40B4-BE49-F238E27FC236}">
                    <a16:creationId xmlns:a16="http://schemas.microsoft.com/office/drawing/2014/main" id="{21C37131-56E7-4FAF-B62D-687C3AD8B99E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56" name="Agrupar 655">
                <a:extLst>
                  <a:ext uri="{FF2B5EF4-FFF2-40B4-BE49-F238E27FC236}">
                    <a16:creationId xmlns:a16="http://schemas.microsoft.com/office/drawing/2014/main" id="{66500399-9B76-415E-A324-9AB960C592A8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657" name="Forma Livre: Forma 656">
                  <a:extLst>
                    <a:ext uri="{FF2B5EF4-FFF2-40B4-BE49-F238E27FC236}">
                      <a16:creationId xmlns:a16="http://schemas.microsoft.com/office/drawing/2014/main" id="{EB193FF4-4479-448C-B026-F2F83CBCC52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8" name="Forma Livre: Forma 657">
                  <a:extLst>
                    <a:ext uri="{FF2B5EF4-FFF2-40B4-BE49-F238E27FC236}">
                      <a16:creationId xmlns:a16="http://schemas.microsoft.com/office/drawing/2014/main" id="{EFF96A6E-89B6-4674-9E73-82DEE07CBDE6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59" name="Agrupar 658">
                  <a:extLst>
                    <a:ext uri="{FF2B5EF4-FFF2-40B4-BE49-F238E27FC236}">
                      <a16:creationId xmlns:a16="http://schemas.microsoft.com/office/drawing/2014/main" id="{63DC0904-96A5-4D79-9806-91E52C9E2B62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660" name="Forma Livre: Forma 659">
                    <a:extLst>
                      <a:ext uri="{FF2B5EF4-FFF2-40B4-BE49-F238E27FC236}">
                        <a16:creationId xmlns:a16="http://schemas.microsoft.com/office/drawing/2014/main" id="{14179E4D-8D88-4207-8452-3F2FFA60E959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661" name="Forma Livre: Forma 660">
                    <a:extLst>
                      <a:ext uri="{FF2B5EF4-FFF2-40B4-BE49-F238E27FC236}">
                        <a16:creationId xmlns:a16="http://schemas.microsoft.com/office/drawing/2014/main" id="{3FB79362-C424-4264-B495-BA2E2A083C13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2" name="Forma Livre: Forma 661">
                    <a:extLst>
                      <a:ext uri="{FF2B5EF4-FFF2-40B4-BE49-F238E27FC236}">
                        <a16:creationId xmlns:a16="http://schemas.microsoft.com/office/drawing/2014/main" id="{BDAAF999-73A7-40C8-940D-CD02D302E7F5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3" name="Forma Livre: Forma 662">
                    <a:extLst>
                      <a:ext uri="{FF2B5EF4-FFF2-40B4-BE49-F238E27FC236}">
                        <a16:creationId xmlns:a16="http://schemas.microsoft.com/office/drawing/2014/main" id="{C7678AD8-4D56-46F4-A8B3-EC851189A2C3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4" name="Forma Livre: Forma 663">
                    <a:extLst>
                      <a:ext uri="{FF2B5EF4-FFF2-40B4-BE49-F238E27FC236}">
                        <a16:creationId xmlns:a16="http://schemas.microsoft.com/office/drawing/2014/main" id="{35AFDF6E-0595-48BF-8155-8C0AABDD2239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5" name="Forma Livre: Forma 664">
                    <a:extLst>
                      <a:ext uri="{FF2B5EF4-FFF2-40B4-BE49-F238E27FC236}">
                        <a16:creationId xmlns:a16="http://schemas.microsoft.com/office/drawing/2014/main" id="{BCEEB55B-9941-41C3-B840-1530178C0B28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6" name="Forma Livre: Forma 665">
                    <a:extLst>
                      <a:ext uri="{FF2B5EF4-FFF2-40B4-BE49-F238E27FC236}">
                        <a16:creationId xmlns:a16="http://schemas.microsoft.com/office/drawing/2014/main" id="{1BAAD12F-67FC-4A2C-B868-94E112BDAE6B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7" name="Forma Livre: Forma 666">
                    <a:extLst>
                      <a:ext uri="{FF2B5EF4-FFF2-40B4-BE49-F238E27FC236}">
                        <a16:creationId xmlns:a16="http://schemas.microsoft.com/office/drawing/2014/main" id="{9596F9E4-CBD4-47A2-9D92-5CF89596AF80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8" name="Forma Livre: Forma 667">
                    <a:extLst>
                      <a:ext uri="{FF2B5EF4-FFF2-40B4-BE49-F238E27FC236}">
                        <a16:creationId xmlns:a16="http://schemas.microsoft.com/office/drawing/2014/main" id="{799BDE14-451C-4F67-ABB5-0171C42D4236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9" name="Forma Livre: Forma 668">
                    <a:extLst>
                      <a:ext uri="{FF2B5EF4-FFF2-40B4-BE49-F238E27FC236}">
                        <a16:creationId xmlns:a16="http://schemas.microsoft.com/office/drawing/2014/main" id="{7F3F3011-0AE3-43E7-B659-A0B1457E578C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292E3A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70" name="Forma Livre: Forma 669">
                    <a:extLst>
                      <a:ext uri="{FF2B5EF4-FFF2-40B4-BE49-F238E27FC236}">
                        <a16:creationId xmlns:a16="http://schemas.microsoft.com/office/drawing/2014/main" id="{A83DDA96-F489-4966-B686-5BD44A14B2C4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424F57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62" name="Agrupar 3261">
            <a:extLst>
              <a:ext uri="{FF2B5EF4-FFF2-40B4-BE49-F238E27FC236}">
                <a16:creationId xmlns:a16="http://schemas.microsoft.com/office/drawing/2014/main" id="{FADC1B08-95F2-4461-91F9-C5B7303B6AC5}"/>
              </a:ext>
            </a:extLst>
          </p:cNvPr>
          <p:cNvGrpSpPr/>
          <p:nvPr/>
        </p:nvGrpSpPr>
        <p:grpSpPr>
          <a:xfrm>
            <a:off x="4799967" y="2659425"/>
            <a:ext cx="1594841" cy="797913"/>
            <a:chOff x="4799967" y="2659425"/>
            <a:chExt cx="1594841" cy="797913"/>
          </a:xfrm>
        </p:grpSpPr>
        <p:sp>
          <p:nvSpPr>
            <p:cNvPr id="683" name="CaixaDeTexto 682">
              <a:extLst>
                <a:ext uri="{FF2B5EF4-FFF2-40B4-BE49-F238E27FC236}">
                  <a16:creationId xmlns:a16="http://schemas.microsoft.com/office/drawing/2014/main" id="{B45F447A-E456-4F41-9C71-A27E0E111AE2}"/>
                </a:ext>
              </a:extLst>
            </p:cNvPr>
            <p:cNvSpPr txBox="1"/>
            <p:nvPr/>
          </p:nvSpPr>
          <p:spPr>
            <a:xfrm>
              <a:off x="4799967" y="2659425"/>
              <a:ext cx="776879" cy="276999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Condição</a:t>
              </a:r>
            </a:p>
          </p:txBody>
        </p:sp>
        <p:sp>
          <p:nvSpPr>
            <p:cNvPr id="3259" name="Retângulo: Cantos Arredondados 3258">
              <a:extLst>
                <a:ext uri="{FF2B5EF4-FFF2-40B4-BE49-F238E27FC236}">
                  <a16:creationId xmlns:a16="http://schemas.microsoft.com/office/drawing/2014/main" id="{8B488393-0BA6-4F6C-A2C9-909815CE284D}"/>
                </a:ext>
              </a:extLst>
            </p:cNvPr>
            <p:cNvSpPr/>
            <p:nvPr/>
          </p:nvSpPr>
          <p:spPr>
            <a:xfrm>
              <a:off x="4915432" y="2942931"/>
              <a:ext cx="1461738" cy="13569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5" name="CaixaDeTexto 684">
              <a:extLst>
                <a:ext uri="{FF2B5EF4-FFF2-40B4-BE49-F238E27FC236}">
                  <a16:creationId xmlns:a16="http://schemas.microsoft.com/office/drawing/2014/main" id="{330DE8D6-7343-44EE-9A5E-C1F53402D467}"/>
                </a:ext>
              </a:extLst>
            </p:cNvPr>
            <p:cNvSpPr txBox="1"/>
            <p:nvPr/>
          </p:nvSpPr>
          <p:spPr>
            <a:xfrm>
              <a:off x="4853055" y="3067926"/>
              <a:ext cx="499560" cy="276999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Ação</a:t>
              </a:r>
            </a:p>
          </p:txBody>
        </p:sp>
        <p:sp>
          <p:nvSpPr>
            <p:cNvPr id="686" name="Retângulo: Cantos Arredondados 685">
              <a:extLst>
                <a:ext uri="{FF2B5EF4-FFF2-40B4-BE49-F238E27FC236}">
                  <a16:creationId xmlns:a16="http://schemas.microsoft.com/office/drawing/2014/main" id="{FF084286-1441-43E3-9A71-79D8A2BD6F65}"/>
                </a:ext>
              </a:extLst>
            </p:cNvPr>
            <p:cNvSpPr/>
            <p:nvPr/>
          </p:nvSpPr>
          <p:spPr>
            <a:xfrm>
              <a:off x="4933070" y="3321640"/>
              <a:ext cx="1461738" cy="13569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91" name="Retângulo: Cantos Arredondados 690">
            <a:extLst>
              <a:ext uri="{FF2B5EF4-FFF2-40B4-BE49-F238E27FC236}">
                <a16:creationId xmlns:a16="http://schemas.microsoft.com/office/drawing/2014/main" id="{611674B1-BE5F-4916-B487-89717B0E82CF}"/>
              </a:ext>
            </a:extLst>
          </p:cNvPr>
          <p:cNvSpPr/>
          <p:nvPr/>
        </p:nvSpPr>
        <p:spPr>
          <a:xfrm>
            <a:off x="4972540" y="3530604"/>
            <a:ext cx="662645" cy="113083"/>
          </a:xfrm>
          <a:prstGeom prst="roundRect">
            <a:avLst/>
          </a:prstGeom>
          <a:solidFill>
            <a:srgbClr val="86D679"/>
          </a:solidFill>
          <a:ln>
            <a:noFill/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/>
              <a:t>CADASTRAR</a:t>
            </a:r>
          </a:p>
        </p:txBody>
      </p:sp>
    </p:spTree>
    <p:extLst>
      <p:ext uri="{BB962C8B-B14F-4D97-AF65-F5344CB8AC3E}">
        <p14:creationId xmlns:p14="http://schemas.microsoft.com/office/powerpoint/2010/main" val="173584917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" grpId="0" animBg="1"/>
      <p:bldP spid="69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274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Abadi</vt:lpstr>
      <vt:lpstr>Bebas Neue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Nasira Azzahra</dc:creator>
  <cp:lastModifiedBy>BEATRIZ MEDEIROS DE OLIVEIRA SANTOS</cp:lastModifiedBy>
  <cp:revision>185</cp:revision>
  <dcterms:created xsi:type="dcterms:W3CDTF">2021-04-04T06:53:24Z</dcterms:created>
  <dcterms:modified xsi:type="dcterms:W3CDTF">2022-05-16T01:38:12Z</dcterms:modified>
</cp:coreProperties>
</file>