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83" r:id="rId2"/>
    <p:sldId id="287" r:id="rId3"/>
    <p:sldId id="282" r:id="rId4"/>
    <p:sldId id="304" r:id="rId5"/>
    <p:sldId id="303" r:id="rId6"/>
    <p:sldId id="327" r:id="rId7"/>
    <p:sldId id="323" r:id="rId8"/>
    <p:sldId id="280" r:id="rId9"/>
    <p:sldId id="291" r:id="rId10"/>
    <p:sldId id="300" r:id="rId11"/>
    <p:sldId id="322" r:id="rId12"/>
    <p:sldId id="328" r:id="rId13"/>
    <p:sldId id="301" r:id="rId14"/>
    <p:sldId id="308" r:id="rId15"/>
    <p:sldId id="307" r:id="rId16"/>
    <p:sldId id="326" r:id="rId17"/>
  </p:sldIdLst>
  <p:sldSz cx="12192000" cy="6858000"/>
  <p:notesSz cx="6858000" cy="9144000"/>
  <p:embeddedFontLst>
    <p:embeddedFont>
      <p:font typeface="Abadi" panose="020B0604020104020204" pitchFamily="34" charset="0"/>
      <p:regular r:id="rId18"/>
    </p:embeddedFont>
    <p:embeddedFont>
      <p:font typeface="Bebas Neue" panose="020B0606020202050201" pitchFamily="34" charset="0"/>
      <p:regular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</p:embeddedFontLst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299"/>
    <a:srgbClr val="FAE393"/>
    <a:srgbClr val="F3F3F3"/>
    <a:srgbClr val="4472C4"/>
    <a:srgbClr val="FFFFFF"/>
    <a:srgbClr val="F7D24B"/>
    <a:srgbClr val="86D679"/>
    <a:srgbClr val="D96182"/>
    <a:srgbClr val="121212"/>
    <a:srgbClr val="945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6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" y="78"/>
      </p:cViewPr>
      <p:guideLst>
        <p:guide orient="horz" pos="2183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A9FA-5356-4A9E-BF50-2BD727697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008F8D-EB56-487B-B9CC-921F3A673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E9022-DFCE-4DDD-B006-AA1991051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E6FD-E293-4627-AB79-93C4D3E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8CB5F-5671-4E1A-911A-867E503B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505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45E2-9AFB-4768-8292-82EA6696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4C087-FC64-436D-B140-D1750EE97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F5B4A-C322-4F94-83D3-BE503507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631E7-BA4C-43ED-A4D5-04C8875D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BB2D-9B3A-45EB-87AF-BDA50139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8063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76414D-30DE-401E-9380-E2582D0CC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54ECE-825E-4E5D-A493-B1BCD3910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22EA7-053C-45C8-92A1-0813596C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04B26-3F4A-4BC9-AA7C-F596FA7CF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4FE58-AB84-497F-8D6F-6A08BE13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81715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4F947-CD09-4337-8BDF-D98A77B48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38B20-A7F7-4923-990B-6F7848D33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EBA8A-93CD-4797-81A1-E14465E8E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63F50-04B5-46EF-8C0E-761D2113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00F26-82B3-4F3D-9F62-5423615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32567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3655-4DC4-4B4E-A49A-C16A95C3A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0343DB-957D-4068-A926-FB12C719C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43A8E-4B48-447E-B183-580D3D3B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5452D-462E-43D9-8007-7D3D1A10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27F76-61B8-4BA7-A26A-6B44EEE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91028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0F26-C5D7-44BB-AC09-8B5F2DE7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F499-C9E6-4348-9F3B-1F03E7FD84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22E9-B3F2-4154-A97A-FCCA7940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4F065-A517-4708-9D80-5B2BF5A3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4B5B2-F37F-4350-9BC7-40538FEE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BA24D-B746-46E4-9AAD-1E1CDDDD7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0900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8CEA-9825-4A60-9C82-102D982A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BEBB2-7747-430C-9492-C47D4A89C2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D4A53-3BC1-4C3C-AD59-50E130113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51F4FA-672E-46EA-8CF4-9A13FCA508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B11AF3-54A0-4CF6-AFE4-5DC669266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8BD54-FEC3-4AB6-AF98-49DC6AE3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6562AE-E3D2-45DA-8358-DB3E0BE3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0879F-F7CF-4586-8D1D-F8AE39AE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866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00E4-7F10-4394-BC5A-B685F099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0BA725-B16F-4A14-BD14-C5FE60D46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489DB-0D60-4542-A268-2A9433F3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93692-061C-4EC2-AE75-3FF4121CA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334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8126EA-3938-46E0-8AD0-5CDD4501E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1948F-232A-4A65-B8F2-740C47D4F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B16EE-0AE4-4415-A0EA-EBC0E1F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7410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601D-507E-4C66-803B-107CB2AE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31997-F6E9-4AEE-B707-AD0EFF66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EDA3C-3873-4313-ABA4-B39562D59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21D7B-606D-463F-BE91-9D6CE274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F2738-BBB4-444B-BCD6-E0026E0E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59B2B-A7CF-4126-AA41-EAC589E5D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1870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9105A-4204-45D6-9E31-088F04C6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CFB84-2C5E-49E5-83CF-FDABC5BE9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7CE98-C491-44A4-9730-99A1D9275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2BCFB-5743-487C-91EE-55ABE859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D86E2-E7BD-44A8-9248-4A588262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9C483-1427-4327-A378-455AA34F3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84540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9F777B-FFEC-4EE1-8A98-1DA1F3B4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C2D69-7C4E-46AF-97F6-AE64C042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5CA01-8524-491D-AAF6-E8FA8F02D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D73F0-6772-4E9B-B765-A1DE5177BA1B}" type="datetimeFigureOut">
              <a:rPr lang="id-ID" smtClean="0"/>
              <a:t>05/06/2022</a:t>
            </a:fld>
            <a:endParaRPr lang="id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28701-FD75-437E-876E-0599AB04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C5531-B95B-4EC1-A264-7D91B624E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1A28A-265C-43D1-8176-C95250DD76AC}" type="slidenum">
              <a:rPr lang="id-ID" smtClean="0"/>
              <a:t>‹nº›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63923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D721B7-D3B5-41F4-B678-A994E5FDEAD4}"/>
              </a:ext>
            </a:extLst>
          </p:cNvPr>
          <p:cNvSpPr/>
          <p:nvPr/>
        </p:nvSpPr>
        <p:spPr>
          <a:xfrm>
            <a:off x="4271589" y="1863274"/>
            <a:ext cx="3478491" cy="3131451"/>
          </a:xfrm>
          <a:prstGeom prst="rect">
            <a:avLst/>
          </a:prstGeom>
          <a:solidFill>
            <a:schemeClr val="bg2">
              <a:lumMod val="1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7140742" y="3301375"/>
            <a:ext cx="52197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8499F-F5F7-4897-AF9F-3EFBD0D12ADB}"/>
              </a:ext>
            </a:extLst>
          </p:cNvPr>
          <p:cNvSpPr txBox="1"/>
          <p:nvPr/>
        </p:nvSpPr>
        <p:spPr>
          <a:xfrm>
            <a:off x="4407560" y="2359044"/>
            <a:ext cx="3206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a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92B44-4286-4832-A565-998424307963}"/>
              </a:ext>
            </a:extLst>
          </p:cNvPr>
          <p:cNvSpPr txBox="1"/>
          <p:nvPr/>
        </p:nvSpPr>
        <p:spPr>
          <a:xfrm>
            <a:off x="517906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FD02E-1160-4F87-B578-357A61317895}"/>
              </a:ext>
            </a:extLst>
          </p:cNvPr>
          <p:cNvSpPr txBox="1"/>
          <p:nvPr/>
        </p:nvSpPr>
        <p:spPr>
          <a:xfrm>
            <a:off x="547308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Q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2F1320-9AA5-4869-BEB6-FDCA6A5E8E84}"/>
              </a:ext>
            </a:extLst>
          </p:cNvPr>
          <p:cNvSpPr txBox="1"/>
          <p:nvPr/>
        </p:nvSpPr>
        <p:spPr>
          <a:xfrm>
            <a:off x="5767107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U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0EED47-683F-4B20-9611-30728EA9D109}"/>
              </a:ext>
            </a:extLst>
          </p:cNvPr>
          <p:cNvSpPr txBox="1"/>
          <p:nvPr/>
        </p:nvSpPr>
        <p:spPr>
          <a:xfrm>
            <a:off x="6105983" y="3301375"/>
            <a:ext cx="80469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I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5AEC8-27F8-43C7-9B1C-D83DBBF25C20}"/>
              </a:ext>
            </a:extLst>
          </p:cNvPr>
          <p:cNvSpPr txBox="1"/>
          <p:nvPr/>
        </p:nvSpPr>
        <p:spPr>
          <a:xfrm>
            <a:off x="6335855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P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39020-5616-43E8-8F55-F18715E7B313}"/>
              </a:ext>
            </a:extLst>
          </p:cNvPr>
          <p:cNvSpPr txBox="1"/>
          <p:nvPr/>
        </p:nvSpPr>
        <p:spPr>
          <a:xfrm>
            <a:off x="6620229" y="3301375"/>
            <a:ext cx="204653" cy="337606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  <a:latin typeface="Bebas Neue" panose="020B0606020202050201" pitchFamily="34" charset="0"/>
              </a:rPr>
              <a:t>E</a:t>
            </a:r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793466B6-CEE9-472B-B345-D625AB6770D5}"/>
              </a:ext>
            </a:extLst>
          </p:cNvPr>
          <p:cNvSpPr txBox="1"/>
          <p:nvPr/>
        </p:nvSpPr>
        <p:spPr>
          <a:xfrm>
            <a:off x="4432526" y="3973464"/>
            <a:ext cx="33175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 err="1">
                <a:solidFill>
                  <a:schemeClr val="bg1"/>
                </a:solidFill>
                <a:latin typeface="Bebas Neue" panose="020B0606020202050201" pitchFamily="34" charset="0"/>
              </a:rPr>
              <a:t>Dolphindatabase</a:t>
            </a:r>
            <a:endParaRPr lang="pt-BR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  <a:p>
            <a:pPr algn="ctr"/>
            <a:endParaRPr lang="id-ID" sz="4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0217629"/>
      </p:ext>
    </p:extLst>
  </p:cSld>
  <p:clrMapOvr>
    <a:masterClrMapping/>
  </p:clrMapOvr>
  <p:transition spd="slow" advClick="0" advTm="0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  <p:bldP spid="9" grpId="0"/>
      <p:bldP spid="12" grpId="0"/>
      <p:bldP spid="13" grpId="0"/>
      <p:bldP spid="1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5" name="Agrupar 2974">
            <a:extLst>
              <a:ext uri="{FF2B5EF4-FFF2-40B4-BE49-F238E27FC236}">
                <a16:creationId xmlns:a16="http://schemas.microsoft.com/office/drawing/2014/main" id="{A08E3624-7CCC-4D9D-AB53-3803FFD639C7}"/>
              </a:ext>
            </a:extLst>
          </p:cNvPr>
          <p:cNvGrpSpPr/>
          <p:nvPr/>
        </p:nvGrpSpPr>
        <p:grpSpPr>
          <a:xfrm>
            <a:off x="730071" y="2347616"/>
            <a:ext cx="1582910" cy="4008798"/>
            <a:chOff x="-2449085" y="4202838"/>
            <a:chExt cx="1582910" cy="4008798"/>
          </a:xfrm>
        </p:grpSpPr>
        <p:grpSp>
          <p:nvGrpSpPr>
            <p:cNvPr id="719" name="Agrupar 718">
              <a:extLst>
                <a:ext uri="{FF2B5EF4-FFF2-40B4-BE49-F238E27FC236}">
                  <a16:creationId xmlns:a16="http://schemas.microsoft.com/office/drawing/2014/main" id="{B26A4066-5528-406A-B9B6-6A37D564F0BF}"/>
                </a:ext>
              </a:extLst>
            </p:cNvPr>
            <p:cNvGrpSpPr/>
            <p:nvPr/>
          </p:nvGrpSpPr>
          <p:grpSpPr>
            <a:xfrm>
              <a:off x="-2449085" y="4202838"/>
              <a:ext cx="1582910" cy="4008798"/>
              <a:chOff x="26515811" y="12467204"/>
              <a:chExt cx="3183334" cy="8287016"/>
            </a:xfrm>
          </p:grpSpPr>
          <p:sp>
            <p:nvSpPr>
              <p:cNvPr id="720" name="Forma Livre: Forma 719">
                <a:extLst>
                  <a:ext uri="{FF2B5EF4-FFF2-40B4-BE49-F238E27FC236}">
                    <a16:creationId xmlns:a16="http://schemas.microsoft.com/office/drawing/2014/main" id="{15DA0364-408A-42D3-936C-460D6D48F995}"/>
                  </a:ext>
                </a:extLst>
              </p:cNvPr>
              <p:cNvSpPr/>
              <p:nvPr/>
            </p:nvSpPr>
            <p:spPr>
              <a:xfrm flipV="1">
                <a:off x="28070621" y="17146793"/>
                <a:ext cx="1208610" cy="1058472"/>
              </a:xfrm>
              <a:custGeom>
                <a:avLst/>
                <a:gdLst>
                  <a:gd name="connsiteX0" fmla="*/ 765027 w 1208610"/>
                  <a:gd name="connsiteY0" fmla="*/ 1023715 h 1058472"/>
                  <a:gd name="connsiteX1" fmla="*/ 1172091 w 1208610"/>
                  <a:gd name="connsiteY1" fmla="*/ 355474 h 1058472"/>
                  <a:gd name="connsiteX2" fmla="*/ 639060 w 1208610"/>
                  <a:gd name="connsiteY2" fmla="*/ 52114 h 1058472"/>
                  <a:gd name="connsiteX3" fmla="*/ -12816 w 1208610"/>
                  <a:gd name="connsiteY3" fmla="*/ 716474 h 1058472"/>
                  <a:gd name="connsiteX4" fmla="*/ 765027 w 1208610"/>
                  <a:gd name="connsiteY4" fmla="*/ 1023715 h 10584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8610" h="1058472">
                    <a:moveTo>
                      <a:pt x="765027" y="1023715"/>
                    </a:moveTo>
                    <a:cubicBezTo>
                      <a:pt x="765027" y="1023715"/>
                      <a:pt x="1137675" y="417573"/>
                      <a:pt x="1172091" y="355474"/>
                    </a:cubicBezTo>
                    <a:cubicBezTo>
                      <a:pt x="1303992" y="117248"/>
                      <a:pt x="852002" y="-104210"/>
                      <a:pt x="639060" y="52114"/>
                    </a:cubicBezTo>
                    <a:cubicBezTo>
                      <a:pt x="448329" y="192130"/>
                      <a:pt x="-12816" y="716474"/>
                      <a:pt x="-12816" y="716474"/>
                    </a:cubicBezTo>
                    <a:cubicBezTo>
                      <a:pt x="-12816" y="716474"/>
                      <a:pt x="518348" y="1187414"/>
                      <a:pt x="765027" y="1023715"/>
                    </a:cubicBez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1" name="Forma Livre: Forma 720">
                <a:extLst>
                  <a:ext uri="{FF2B5EF4-FFF2-40B4-BE49-F238E27FC236}">
                    <a16:creationId xmlns:a16="http://schemas.microsoft.com/office/drawing/2014/main" id="{E5C80DCC-6071-43AF-AD21-FEC0C2B9144F}"/>
                  </a:ext>
                </a:extLst>
              </p:cNvPr>
              <p:cNvSpPr/>
              <p:nvPr/>
            </p:nvSpPr>
            <p:spPr>
              <a:xfrm flipV="1">
                <a:off x="26857227" y="17114133"/>
                <a:ext cx="1204835" cy="1092383"/>
              </a:xfrm>
              <a:custGeom>
                <a:avLst/>
                <a:gdLst>
                  <a:gd name="connsiteX0" fmla="*/ 394963 w 1204835"/>
                  <a:gd name="connsiteY0" fmla="*/ 1059444 h 1092383"/>
                  <a:gd name="connsiteX1" fmla="*/ 7101 w 1204835"/>
                  <a:gd name="connsiteY1" fmla="*/ 317260 h 1092383"/>
                  <a:gd name="connsiteX2" fmla="*/ 539907 w 1204835"/>
                  <a:gd name="connsiteY2" fmla="*/ 53257 h 1092383"/>
                  <a:gd name="connsiteX3" fmla="*/ 1191834 w 1204835"/>
                  <a:gd name="connsiteY3" fmla="*/ 717630 h 1092383"/>
                  <a:gd name="connsiteX4" fmla="*/ 394963 w 1204835"/>
                  <a:gd name="connsiteY4" fmla="*/ 1059444 h 1092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04835" h="1092383">
                    <a:moveTo>
                      <a:pt x="394963" y="1059444"/>
                    </a:moveTo>
                    <a:cubicBezTo>
                      <a:pt x="394963" y="1059444"/>
                      <a:pt x="54877" y="399510"/>
                      <a:pt x="7101" y="317260"/>
                    </a:cubicBezTo>
                    <a:cubicBezTo>
                      <a:pt x="-111857" y="112556"/>
                      <a:pt x="327011" y="-103060"/>
                      <a:pt x="539907" y="53257"/>
                    </a:cubicBezTo>
                    <a:cubicBezTo>
                      <a:pt x="730691" y="193288"/>
                      <a:pt x="1191834" y="717630"/>
                      <a:pt x="1191834" y="717630"/>
                    </a:cubicBezTo>
                    <a:cubicBezTo>
                      <a:pt x="1191834" y="717630"/>
                      <a:pt x="641594" y="1223136"/>
                      <a:pt x="394963" y="1059444"/>
                    </a:cubicBezTo>
                  </a:path>
                </a:pathLst>
              </a:custGeom>
              <a:solidFill>
                <a:srgbClr val="232221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2" name="Forma Livre: Forma 721">
                <a:extLst>
                  <a:ext uri="{FF2B5EF4-FFF2-40B4-BE49-F238E27FC236}">
                    <a16:creationId xmlns:a16="http://schemas.microsoft.com/office/drawing/2014/main" id="{8A0DDFF4-9254-4A7D-BD0A-7B889D401D1E}"/>
                  </a:ext>
                </a:extLst>
              </p:cNvPr>
              <p:cNvSpPr/>
              <p:nvPr/>
            </p:nvSpPr>
            <p:spPr>
              <a:xfrm flipV="1">
                <a:off x="26849117" y="19932241"/>
                <a:ext cx="514257" cy="533388"/>
              </a:xfrm>
              <a:custGeom>
                <a:avLst/>
                <a:gdLst>
                  <a:gd name="connsiteX0" fmla="*/ 501006 w 514257"/>
                  <a:gd name="connsiteY0" fmla="*/ 92113 h 533388"/>
                  <a:gd name="connsiteX1" fmla="*/ 501006 w 514257"/>
                  <a:gd name="connsiteY1" fmla="*/ 534918 h 533388"/>
                  <a:gd name="connsiteX2" fmla="*/ 176865 w 514257"/>
                  <a:gd name="connsiteY2" fmla="*/ 534918 h 533388"/>
                  <a:gd name="connsiteX3" fmla="*/ -13251 w 514257"/>
                  <a:gd name="connsiteY3" fmla="*/ 71492 h 533388"/>
                  <a:gd name="connsiteX4" fmla="*/ 501006 w 514257"/>
                  <a:gd name="connsiteY4" fmla="*/ 92113 h 5333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257" h="533388">
                    <a:moveTo>
                      <a:pt x="501006" y="92113"/>
                    </a:moveTo>
                    <a:lnTo>
                      <a:pt x="501006" y="534918"/>
                    </a:lnTo>
                    <a:lnTo>
                      <a:pt x="176865" y="534918"/>
                    </a:lnTo>
                    <a:lnTo>
                      <a:pt x="-13251" y="71492"/>
                    </a:lnTo>
                    <a:cubicBezTo>
                      <a:pt x="-13251" y="71492"/>
                      <a:pt x="488593" y="-98881"/>
                      <a:pt x="501006" y="92113"/>
                    </a:cubicBezTo>
                  </a:path>
                </a:pathLst>
              </a:custGeom>
              <a:solidFill>
                <a:srgbClr val="6F7172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3" name="Forma Livre: Forma 722">
                <a:extLst>
                  <a:ext uri="{FF2B5EF4-FFF2-40B4-BE49-F238E27FC236}">
                    <a16:creationId xmlns:a16="http://schemas.microsoft.com/office/drawing/2014/main" id="{895F07EC-51AC-407F-96B0-220804271B52}"/>
                  </a:ext>
                </a:extLst>
              </p:cNvPr>
              <p:cNvSpPr/>
              <p:nvPr/>
            </p:nvSpPr>
            <p:spPr>
              <a:xfrm flipV="1">
                <a:off x="26573452" y="20146733"/>
                <a:ext cx="826212" cy="607487"/>
              </a:xfrm>
              <a:custGeom>
                <a:avLst/>
                <a:gdLst>
                  <a:gd name="connsiteX0" fmla="*/ 746332 w 826212"/>
                  <a:gd name="connsiteY0" fmla="*/ 430810 h 607487"/>
                  <a:gd name="connsiteX1" fmla="*/ 262499 w 826212"/>
                  <a:gd name="connsiteY1" fmla="*/ 515876 h 607487"/>
                  <a:gd name="connsiteX2" fmla="*/ 183985 w 826212"/>
                  <a:gd name="connsiteY2" fmla="*/ 338242 h 607487"/>
                  <a:gd name="connsiteX3" fmla="*/ -13166 w 826212"/>
                  <a:gd name="connsiteY3" fmla="*/ 1719 h 607487"/>
                  <a:gd name="connsiteX4" fmla="*/ 813046 w 826212"/>
                  <a:gd name="connsiteY4" fmla="*/ 1719 h 607487"/>
                  <a:gd name="connsiteX5" fmla="*/ 813046 w 826212"/>
                  <a:gd name="connsiteY5" fmla="*/ 457290 h 607487"/>
                  <a:gd name="connsiteX6" fmla="*/ 761595 w 826212"/>
                  <a:gd name="connsiteY6" fmla="*/ 598956 h 607487"/>
                  <a:gd name="connsiteX7" fmla="*/ 746332 w 826212"/>
                  <a:gd name="connsiteY7" fmla="*/ 430810 h 607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12" h="607487">
                    <a:moveTo>
                      <a:pt x="746332" y="430810"/>
                    </a:moveTo>
                    <a:cubicBezTo>
                      <a:pt x="746332" y="430810"/>
                      <a:pt x="586156" y="760771"/>
                      <a:pt x="262499" y="515876"/>
                    </a:cubicBezTo>
                    <a:lnTo>
                      <a:pt x="183985" y="338242"/>
                    </a:lnTo>
                    <a:cubicBezTo>
                      <a:pt x="183985" y="338242"/>
                      <a:pt x="-13166" y="250244"/>
                      <a:pt x="-13166" y="1719"/>
                    </a:cubicBezTo>
                    <a:lnTo>
                      <a:pt x="813046" y="1719"/>
                    </a:lnTo>
                    <a:cubicBezTo>
                      <a:pt x="813046" y="1719"/>
                      <a:pt x="813046" y="383708"/>
                      <a:pt x="813046" y="457290"/>
                    </a:cubicBezTo>
                    <a:cubicBezTo>
                      <a:pt x="813046" y="587939"/>
                      <a:pt x="773395" y="631293"/>
                      <a:pt x="761595" y="598956"/>
                    </a:cubicBezTo>
                    <a:lnTo>
                      <a:pt x="746332" y="430810"/>
                    </a:lnTo>
                  </a:path>
                </a:pathLst>
              </a:custGeom>
              <a:solidFill>
                <a:srgbClr val="1B1918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4" name="Forma Livre: Forma 723">
                <a:extLst>
                  <a:ext uri="{FF2B5EF4-FFF2-40B4-BE49-F238E27FC236}">
                    <a16:creationId xmlns:a16="http://schemas.microsoft.com/office/drawing/2014/main" id="{06F97DB4-A86A-4D2F-B0CB-E7D19FB9D76E}"/>
                  </a:ext>
                </a:extLst>
              </p:cNvPr>
              <p:cNvSpPr/>
              <p:nvPr/>
            </p:nvSpPr>
            <p:spPr>
              <a:xfrm flipV="1">
                <a:off x="26837829" y="17826049"/>
                <a:ext cx="658749" cy="2193144"/>
              </a:xfrm>
              <a:custGeom>
                <a:avLst/>
                <a:gdLst>
                  <a:gd name="connsiteX0" fmla="*/ 120811 w 658749"/>
                  <a:gd name="connsiteY0" fmla="*/ 580 h 2193144"/>
                  <a:gd name="connsiteX1" fmla="*/ 13720 w 658749"/>
                  <a:gd name="connsiteY1" fmla="*/ 2096824 h 2193144"/>
                  <a:gd name="connsiteX2" fmla="*/ 516320 w 658749"/>
                  <a:gd name="connsiteY2" fmla="*/ 2150367 h 2193144"/>
                  <a:gd name="connsiteX3" fmla="*/ 645524 w 658749"/>
                  <a:gd name="connsiteY3" fmla="*/ 1594847 h 2193144"/>
                  <a:gd name="connsiteX4" fmla="*/ 534326 w 658749"/>
                  <a:gd name="connsiteY4" fmla="*/ 580 h 2193144"/>
                  <a:gd name="connsiteX5" fmla="*/ 120811 w 658749"/>
                  <a:gd name="connsiteY5" fmla="*/ 580 h 2193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8749" h="2193144">
                    <a:moveTo>
                      <a:pt x="120811" y="580"/>
                    </a:moveTo>
                    <a:cubicBezTo>
                      <a:pt x="87167" y="325278"/>
                      <a:pt x="-76785" y="1890123"/>
                      <a:pt x="13720" y="2096824"/>
                    </a:cubicBezTo>
                    <a:cubicBezTo>
                      <a:pt x="63632" y="2210828"/>
                      <a:pt x="462142" y="2218220"/>
                      <a:pt x="516320" y="2150367"/>
                    </a:cubicBezTo>
                    <a:cubicBezTo>
                      <a:pt x="516320" y="2150367"/>
                      <a:pt x="643786" y="1743314"/>
                      <a:pt x="645524" y="1594847"/>
                    </a:cubicBezTo>
                    <a:cubicBezTo>
                      <a:pt x="647577" y="1430569"/>
                      <a:pt x="534326" y="580"/>
                      <a:pt x="534326" y="580"/>
                    </a:cubicBezTo>
                    <a:lnTo>
                      <a:pt x="120811" y="580"/>
                    </a:lnTo>
                  </a:path>
                </a:pathLst>
              </a:custGeom>
              <a:solidFill>
                <a:srgbClr val="232221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5" name="Forma Livre: Forma 724">
                <a:extLst>
                  <a:ext uri="{FF2B5EF4-FFF2-40B4-BE49-F238E27FC236}">
                    <a16:creationId xmlns:a16="http://schemas.microsoft.com/office/drawing/2014/main" id="{656C5157-11EB-4D6F-A992-3C745C267352}"/>
                  </a:ext>
                </a:extLst>
              </p:cNvPr>
              <p:cNvSpPr/>
              <p:nvPr/>
            </p:nvSpPr>
            <p:spPr>
              <a:xfrm flipV="1">
                <a:off x="28909155" y="19932240"/>
                <a:ext cx="514373" cy="533387"/>
              </a:xfrm>
              <a:custGeom>
                <a:avLst/>
                <a:gdLst>
                  <a:gd name="connsiteX0" fmla="*/ -13029 w 514373"/>
                  <a:gd name="connsiteY0" fmla="*/ 92164 h 533387"/>
                  <a:gd name="connsiteX1" fmla="*/ -13029 w 514373"/>
                  <a:gd name="connsiteY1" fmla="*/ 534969 h 533387"/>
                  <a:gd name="connsiteX2" fmla="*/ 311213 w 514373"/>
                  <a:gd name="connsiteY2" fmla="*/ 534969 h 533387"/>
                  <a:gd name="connsiteX3" fmla="*/ 501345 w 514373"/>
                  <a:gd name="connsiteY3" fmla="*/ 71544 h 533387"/>
                  <a:gd name="connsiteX4" fmla="*/ -13029 w 514373"/>
                  <a:gd name="connsiteY4" fmla="*/ 92164 h 5333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373" h="533387">
                    <a:moveTo>
                      <a:pt x="-13029" y="92164"/>
                    </a:moveTo>
                    <a:lnTo>
                      <a:pt x="-13029" y="534969"/>
                    </a:lnTo>
                    <a:lnTo>
                      <a:pt x="311213" y="534969"/>
                    </a:lnTo>
                    <a:lnTo>
                      <a:pt x="501345" y="71544"/>
                    </a:lnTo>
                    <a:cubicBezTo>
                      <a:pt x="501345" y="71544"/>
                      <a:pt x="-466" y="-98830"/>
                      <a:pt x="-13029" y="92164"/>
                    </a:cubicBezTo>
                  </a:path>
                </a:pathLst>
              </a:custGeom>
              <a:solidFill>
                <a:srgbClr val="6F7172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6" name="Forma Livre: Forma 725">
                <a:extLst>
                  <a:ext uri="{FF2B5EF4-FFF2-40B4-BE49-F238E27FC236}">
                    <a16:creationId xmlns:a16="http://schemas.microsoft.com/office/drawing/2014/main" id="{44FDFE5B-EF12-456E-8D7A-0DB8AF7884E2}"/>
                  </a:ext>
                </a:extLst>
              </p:cNvPr>
              <p:cNvSpPr/>
              <p:nvPr/>
            </p:nvSpPr>
            <p:spPr>
              <a:xfrm flipV="1">
                <a:off x="28872921" y="20146731"/>
                <a:ext cx="826224" cy="607488"/>
              </a:xfrm>
              <a:custGeom>
                <a:avLst/>
                <a:gdLst>
                  <a:gd name="connsiteX0" fmla="*/ 53769 w 826224"/>
                  <a:gd name="connsiteY0" fmla="*/ 430855 h 607488"/>
                  <a:gd name="connsiteX1" fmla="*/ 537775 w 826224"/>
                  <a:gd name="connsiteY1" fmla="*/ 515920 h 607488"/>
                  <a:gd name="connsiteX2" fmla="*/ 616129 w 826224"/>
                  <a:gd name="connsiteY2" fmla="*/ 338288 h 607488"/>
                  <a:gd name="connsiteX3" fmla="*/ 813298 w 826224"/>
                  <a:gd name="connsiteY3" fmla="*/ 1763 h 607488"/>
                  <a:gd name="connsiteX4" fmla="*/ -12926 w 826224"/>
                  <a:gd name="connsiteY4" fmla="*/ 1763 h 607488"/>
                  <a:gd name="connsiteX5" fmla="*/ -12926 w 826224"/>
                  <a:gd name="connsiteY5" fmla="*/ 457335 h 607488"/>
                  <a:gd name="connsiteX6" fmla="*/ 38509 w 826224"/>
                  <a:gd name="connsiteY6" fmla="*/ 599000 h 607488"/>
                  <a:gd name="connsiteX7" fmla="*/ 53769 w 826224"/>
                  <a:gd name="connsiteY7" fmla="*/ 430855 h 607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26224" h="607488">
                    <a:moveTo>
                      <a:pt x="53769" y="430855"/>
                    </a:moveTo>
                    <a:cubicBezTo>
                      <a:pt x="53769" y="430855"/>
                      <a:pt x="213905" y="760815"/>
                      <a:pt x="537775" y="515920"/>
                    </a:cubicBezTo>
                    <a:lnTo>
                      <a:pt x="616129" y="338288"/>
                    </a:lnTo>
                    <a:cubicBezTo>
                      <a:pt x="616129" y="338288"/>
                      <a:pt x="813298" y="250287"/>
                      <a:pt x="813298" y="1763"/>
                    </a:cubicBezTo>
                    <a:lnTo>
                      <a:pt x="-12926" y="1763"/>
                    </a:lnTo>
                    <a:cubicBezTo>
                      <a:pt x="-12926" y="1763"/>
                      <a:pt x="-12926" y="383751"/>
                      <a:pt x="-12926" y="457335"/>
                    </a:cubicBezTo>
                    <a:cubicBezTo>
                      <a:pt x="-12926" y="587983"/>
                      <a:pt x="26851" y="631338"/>
                      <a:pt x="38509" y="599000"/>
                    </a:cubicBezTo>
                    <a:lnTo>
                      <a:pt x="53769" y="430855"/>
                    </a:lnTo>
                  </a:path>
                </a:pathLst>
              </a:custGeom>
              <a:solidFill>
                <a:srgbClr val="1B1918"/>
              </a:solidFill>
              <a:ln w="20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7" name="Forma Livre: Forma 726">
                <a:extLst>
                  <a:ext uri="{FF2B5EF4-FFF2-40B4-BE49-F238E27FC236}">
                    <a16:creationId xmlns:a16="http://schemas.microsoft.com/office/drawing/2014/main" id="{2273B2B5-C698-4A6D-BA9E-4BB9F6350123}"/>
                  </a:ext>
                </a:extLst>
              </p:cNvPr>
              <p:cNvSpPr/>
              <p:nvPr/>
            </p:nvSpPr>
            <p:spPr>
              <a:xfrm flipV="1">
                <a:off x="28688828" y="17790298"/>
                <a:ext cx="642185" cy="2228892"/>
              </a:xfrm>
              <a:custGeom>
                <a:avLst/>
                <a:gdLst>
                  <a:gd name="connsiteX0" fmla="*/ 601456 w 642185"/>
                  <a:gd name="connsiteY0" fmla="*/ 669 h 2228892"/>
                  <a:gd name="connsiteX1" fmla="*/ 560439 w 642185"/>
                  <a:gd name="connsiteY1" fmla="*/ 2119882 h 2228892"/>
                  <a:gd name="connsiteX2" fmla="*/ 53335 w 642185"/>
                  <a:gd name="connsiteY2" fmla="*/ 2184437 h 2228892"/>
                  <a:gd name="connsiteX3" fmla="*/ -7173 w 642185"/>
                  <a:gd name="connsiteY3" fmla="*/ 1719842 h 2228892"/>
                  <a:gd name="connsiteX4" fmla="*/ 11132 w 642185"/>
                  <a:gd name="connsiteY4" fmla="*/ 1433591 h 2228892"/>
                  <a:gd name="connsiteX5" fmla="*/ 187230 w 642185"/>
                  <a:gd name="connsiteY5" fmla="*/ 669 h 2228892"/>
                  <a:gd name="connsiteX6" fmla="*/ 601456 w 642185"/>
                  <a:gd name="connsiteY6" fmla="*/ 669 h 22288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42185" h="2228892">
                    <a:moveTo>
                      <a:pt x="601456" y="669"/>
                    </a:moveTo>
                    <a:cubicBezTo>
                      <a:pt x="612303" y="325360"/>
                      <a:pt x="677217" y="1921388"/>
                      <a:pt x="560439" y="2119882"/>
                    </a:cubicBezTo>
                    <a:cubicBezTo>
                      <a:pt x="481967" y="2253348"/>
                      <a:pt x="102655" y="2252280"/>
                      <a:pt x="53335" y="2184437"/>
                    </a:cubicBezTo>
                    <a:cubicBezTo>
                      <a:pt x="53335" y="2184437"/>
                      <a:pt x="15538" y="1864680"/>
                      <a:pt x="-7173" y="1719842"/>
                    </a:cubicBezTo>
                    <a:cubicBezTo>
                      <a:pt x="-22087" y="1624578"/>
                      <a:pt x="-5478" y="1528144"/>
                      <a:pt x="11132" y="1433591"/>
                    </a:cubicBezTo>
                    <a:cubicBezTo>
                      <a:pt x="101807" y="919424"/>
                      <a:pt x="187230" y="669"/>
                      <a:pt x="187230" y="669"/>
                    </a:cubicBezTo>
                    <a:lnTo>
                      <a:pt x="601456" y="669"/>
                    </a:lnTo>
                  </a:path>
                </a:pathLst>
              </a:custGeom>
              <a:solidFill>
                <a:srgbClr val="232221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8" name="Forma Livre: Forma 727">
                <a:extLst>
                  <a:ext uri="{FF2B5EF4-FFF2-40B4-BE49-F238E27FC236}">
                    <a16:creationId xmlns:a16="http://schemas.microsoft.com/office/drawing/2014/main" id="{3737E920-F058-4996-BCDB-E9B81EACCDC5}"/>
                  </a:ext>
                </a:extLst>
              </p:cNvPr>
              <p:cNvSpPr/>
              <p:nvPr/>
            </p:nvSpPr>
            <p:spPr>
              <a:xfrm flipV="1">
                <a:off x="27135699" y="16166153"/>
                <a:ext cx="1800235" cy="1569431"/>
              </a:xfrm>
              <a:custGeom>
                <a:avLst/>
                <a:gdLst>
                  <a:gd name="connsiteX0" fmla="*/ 1756666 w 1800235"/>
                  <a:gd name="connsiteY0" fmla="*/ 710739 h 1569431"/>
                  <a:gd name="connsiteX1" fmla="*/ 1403095 w 1800235"/>
                  <a:gd name="connsiteY1" fmla="*/ 1568686 h 1569431"/>
                  <a:gd name="connsiteX2" fmla="*/ 371595 w 1800235"/>
                  <a:gd name="connsiteY2" fmla="*/ 1568686 h 1569431"/>
                  <a:gd name="connsiteX3" fmla="*/ 18024 w 1800235"/>
                  <a:gd name="connsiteY3" fmla="*/ 710739 h 1569431"/>
                  <a:gd name="connsiteX4" fmla="*/ 128869 w 1800235"/>
                  <a:gd name="connsiteY4" fmla="*/ 96157 h 1569431"/>
                  <a:gd name="connsiteX5" fmla="*/ 887428 w 1800235"/>
                  <a:gd name="connsiteY5" fmla="*/ -745 h 1569431"/>
                  <a:gd name="connsiteX6" fmla="*/ 1645820 w 1800235"/>
                  <a:gd name="connsiteY6" fmla="*/ 96157 h 1569431"/>
                  <a:gd name="connsiteX7" fmla="*/ 1756666 w 1800235"/>
                  <a:gd name="connsiteY7" fmla="*/ 710739 h 1569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35" h="1569431">
                    <a:moveTo>
                      <a:pt x="1756666" y="710739"/>
                    </a:moveTo>
                    <a:cubicBezTo>
                      <a:pt x="1698572" y="991613"/>
                      <a:pt x="1403095" y="1568686"/>
                      <a:pt x="1403095" y="1568686"/>
                    </a:cubicBezTo>
                    <a:lnTo>
                      <a:pt x="371595" y="1568686"/>
                    </a:lnTo>
                    <a:cubicBezTo>
                      <a:pt x="371595" y="1568686"/>
                      <a:pt x="76118" y="991613"/>
                      <a:pt x="18024" y="710739"/>
                    </a:cubicBezTo>
                    <a:cubicBezTo>
                      <a:pt x="-40069" y="429881"/>
                      <a:pt x="-22709" y="182292"/>
                      <a:pt x="128869" y="96157"/>
                    </a:cubicBezTo>
                    <a:cubicBezTo>
                      <a:pt x="280449" y="10039"/>
                      <a:pt x="887428" y="-745"/>
                      <a:pt x="887428" y="-745"/>
                    </a:cubicBezTo>
                    <a:cubicBezTo>
                      <a:pt x="887428" y="-745"/>
                      <a:pt x="1494075" y="10039"/>
                      <a:pt x="1645820" y="96157"/>
                    </a:cubicBezTo>
                    <a:cubicBezTo>
                      <a:pt x="1797565" y="182292"/>
                      <a:pt x="1814759" y="429881"/>
                      <a:pt x="1756666" y="710739"/>
                    </a:cubicBezTo>
                  </a:path>
                </a:pathLst>
              </a:custGeom>
              <a:solidFill>
                <a:srgbClr val="232221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29" name="Forma Livre: Forma 728">
                <a:extLst>
                  <a:ext uri="{FF2B5EF4-FFF2-40B4-BE49-F238E27FC236}">
                    <a16:creationId xmlns:a16="http://schemas.microsoft.com/office/drawing/2014/main" id="{A02D4C17-C8F0-4DED-9F67-CD76AFCF1A9A}"/>
                  </a:ext>
                </a:extLst>
              </p:cNvPr>
              <p:cNvSpPr/>
              <p:nvPr/>
            </p:nvSpPr>
            <p:spPr>
              <a:xfrm flipV="1">
                <a:off x="27655394" y="17552078"/>
                <a:ext cx="821907" cy="374965"/>
              </a:xfrm>
              <a:custGeom>
                <a:avLst/>
                <a:gdLst>
                  <a:gd name="connsiteX0" fmla="*/ -13055 w 821907"/>
                  <a:gd name="connsiteY0" fmla="*/ -221 h 374965"/>
                  <a:gd name="connsiteX1" fmla="*/ 176476 w 821907"/>
                  <a:gd name="connsiteY1" fmla="*/ 198746 h 374965"/>
                  <a:gd name="connsiteX2" fmla="*/ 626205 w 821907"/>
                  <a:gd name="connsiteY2" fmla="*/ 191253 h 374965"/>
                  <a:gd name="connsiteX3" fmla="*/ 808852 w 821907"/>
                  <a:gd name="connsiteY3" fmla="*/ -221 h 374965"/>
                  <a:gd name="connsiteX4" fmla="*/ 671786 w 821907"/>
                  <a:gd name="connsiteY4" fmla="*/ 250767 h 374965"/>
                  <a:gd name="connsiteX5" fmla="*/ 780651 w 821907"/>
                  <a:gd name="connsiteY5" fmla="*/ 374744 h 374965"/>
                  <a:gd name="connsiteX6" fmla="*/ 372075 w 821907"/>
                  <a:gd name="connsiteY6" fmla="*/ 227568 h 374965"/>
                  <a:gd name="connsiteX7" fmla="*/ 128766 w 821907"/>
                  <a:gd name="connsiteY7" fmla="*/ 237995 h 374965"/>
                  <a:gd name="connsiteX8" fmla="*/ -13055 w 821907"/>
                  <a:gd name="connsiteY8" fmla="*/ -221 h 374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1907" h="374965">
                    <a:moveTo>
                      <a:pt x="-13055" y="-221"/>
                    </a:moveTo>
                    <a:lnTo>
                      <a:pt x="176476" y="198746"/>
                    </a:lnTo>
                    <a:cubicBezTo>
                      <a:pt x="176476" y="198746"/>
                      <a:pt x="419295" y="161251"/>
                      <a:pt x="626205" y="191253"/>
                    </a:cubicBezTo>
                    <a:lnTo>
                      <a:pt x="808852" y="-221"/>
                    </a:lnTo>
                    <a:lnTo>
                      <a:pt x="671786" y="250767"/>
                    </a:lnTo>
                    <a:lnTo>
                      <a:pt x="780651" y="374744"/>
                    </a:lnTo>
                    <a:cubicBezTo>
                      <a:pt x="780651" y="374744"/>
                      <a:pt x="606696" y="210927"/>
                      <a:pt x="372075" y="227568"/>
                    </a:cubicBezTo>
                    <a:cubicBezTo>
                      <a:pt x="278785" y="234126"/>
                      <a:pt x="128766" y="237995"/>
                      <a:pt x="128766" y="237995"/>
                    </a:cubicBezTo>
                    <a:lnTo>
                      <a:pt x="-13055" y="-221"/>
                    </a:lnTo>
                  </a:path>
                </a:pathLst>
              </a:custGeom>
              <a:solidFill>
                <a:srgbClr val="1B1918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0" name="Forma Livre: Forma 729">
                <a:extLst>
                  <a:ext uri="{FF2B5EF4-FFF2-40B4-BE49-F238E27FC236}">
                    <a16:creationId xmlns:a16="http://schemas.microsoft.com/office/drawing/2014/main" id="{DCD9BB78-6CFC-41B7-82F9-B858A48FB604}"/>
                  </a:ext>
                </a:extLst>
              </p:cNvPr>
              <p:cNvSpPr/>
              <p:nvPr/>
            </p:nvSpPr>
            <p:spPr>
              <a:xfrm flipV="1">
                <a:off x="27242259" y="14333429"/>
                <a:ext cx="1618013" cy="2346033"/>
              </a:xfrm>
              <a:custGeom>
                <a:avLst/>
                <a:gdLst>
                  <a:gd name="connsiteX0" fmla="*/ 1493748 w 1618013"/>
                  <a:gd name="connsiteY0" fmla="*/ 134345 h 2346033"/>
                  <a:gd name="connsiteX1" fmla="*/ 1440660 w 1618013"/>
                  <a:gd name="connsiteY1" fmla="*/ 715868 h 2346033"/>
                  <a:gd name="connsiteX2" fmla="*/ 1543007 w 1618013"/>
                  <a:gd name="connsiteY2" fmla="*/ 1477381 h 2346033"/>
                  <a:gd name="connsiteX3" fmla="*/ 1601254 w 1618013"/>
                  <a:gd name="connsiteY3" fmla="*/ 2142592 h 2346033"/>
                  <a:gd name="connsiteX4" fmla="*/ 1067550 w 1618013"/>
                  <a:gd name="connsiteY4" fmla="*/ 2344248 h 2346033"/>
                  <a:gd name="connsiteX5" fmla="*/ 526025 w 1618013"/>
                  <a:gd name="connsiteY5" fmla="*/ 2344248 h 2346033"/>
                  <a:gd name="connsiteX6" fmla="*/ -7679 w 1618013"/>
                  <a:gd name="connsiteY6" fmla="*/ 2142592 h 2346033"/>
                  <a:gd name="connsiteX7" fmla="*/ 28434 w 1618013"/>
                  <a:gd name="connsiteY7" fmla="*/ 1495553 h 2346033"/>
                  <a:gd name="connsiteX8" fmla="*/ 152748 w 1618013"/>
                  <a:gd name="connsiteY8" fmla="*/ 715868 h 2346033"/>
                  <a:gd name="connsiteX9" fmla="*/ 99994 w 1618013"/>
                  <a:gd name="connsiteY9" fmla="*/ 136092 h 2346033"/>
                  <a:gd name="connsiteX10" fmla="*/ 1493748 w 1618013"/>
                  <a:gd name="connsiteY10" fmla="*/ 134345 h 2346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8013" h="2346033">
                    <a:moveTo>
                      <a:pt x="1493748" y="134345"/>
                    </a:moveTo>
                    <a:cubicBezTo>
                      <a:pt x="1440660" y="431139"/>
                      <a:pt x="1440660" y="715868"/>
                      <a:pt x="1440660" y="715868"/>
                    </a:cubicBezTo>
                    <a:cubicBezTo>
                      <a:pt x="1440660" y="715868"/>
                      <a:pt x="1560814" y="1319790"/>
                      <a:pt x="1543007" y="1477381"/>
                    </a:cubicBezTo>
                    <a:cubicBezTo>
                      <a:pt x="1543007" y="1477381"/>
                      <a:pt x="1623720" y="2116798"/>
                      <a:pt x="1601254" y="2142592"/>
                    </a:cubicBezTo>
                    <a:cubicBezTo>
                      <a:pt x="1553491" y="2197075"/>
                      <a:pt x="1152922" y="2344248"/>
                      <a:pt x="1067550" y="2344248"/>
                    </a:cubicBezTo>
                    <a:lnTo>
                      <a:pt x="526025" y="2344248"/>
                    </a:lnTo>
                    <a:cubicBezTo>
                      <a:pt x="440651" y="2344248"/>
                      <a:pt x="39916" y="2197075"/>
                      <a:pt x="-7679" y="2142592"/>
                    </a:cubicBezTo>
                    <a:cubicBezTo>
                      <a:pt x="-30145" y="2116798"/>
                      <a:pt x="28434" y="1495553"/>
                      <a:pt x="28434" y="1495553"/>
                    </a:cubicBezTo>
                    <a:cubicBezTo>
                      <a:pt x="10627" y="1337945"/>
                      <a:pt x="152748" y="715868"/>
                      <a:pt x="152748" y="715868"/>
                    </a:cubicBezTo>
                    <a:cubicBezTo>
                      <a:pt x="152748" y="715868"/>
                      <a:pt x="152915" y="432188"/>
                      <a:pt x="99994" y="136092"/>
                    </a:cubicBezTo>
                    <a:cubicBezTo>
                      <a:pt x="67375" y="-46810"/>
                      <a:pt x="1526531" y="-48091"/>
                      <a:pt x="1493748" y="134345"/>
                    </a:cubicBezTo>
                  </a:path>
                </a:pathLst>
              </a:custGeom>
              <a:solidFill>
                <a:srgbClr val="E9E8E7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1" name="Forma Livre: Forma 730">
                <a:extLst>
                  <a:ext uri="{FF2B5EF4-FFF2-40B4-BE49-F238E27FC236}">
                    <a16:creationId xmlns:a16="http://schemas.microsoft.com/office/drawing/2014/main" id="{AB096AAF-0EC0-4FAB-8F10-BD7A101DB4A6}"/>
                  </a:ext>
                </a:extLst>
              </p:cNvPr>
              <p:cNvSpPr/>
              <p:nvPr/>
            </p:nvSpPr>
            <p:spPr>
              <a:xfrm flipV="1">
                <a:off x="27688498" y="14347613"/>
                <a:ext cx="701897" cy="497515"/>
              </a:xfrm>
              <a:custGeom>
                <a:avLst/>
                <a:gdLst>
                  <a:gd name="connsiteX0" fmla="*/ 337773 w 701897"/>
                  <a:gd name="connsiteY0" fmla="*/ -2510 h 497515"/>
                  <a:gd name="connsiteX1" fmla="*/ 168959 w 701897"/>
                  <a:gd name="connsiteY1" fmla="*/ 150397 h 497515"/>
                  <a:gd name="connsiteX2" fmla="*/ -13094 w 701897"/>
                  <a:gd name="connsiteY2" fmla="*/ 400324 h 497515"/>
                  <a:gd name="connsiteX3" fmla="*/ 337773 w 701897"/>
                  <a:gd name="connsiteY3" fmla="*/ 495006 h 497515"/>
                  <a:gd name="connsiteX4" fmla="*/ 688804 w 701897"/>
                  <a:gd name="connsiteY4" fmla="*/ 400324 h 497515"/>
                  <a:gd name="connsiteX5" fmla="*/ 506751 w 701897"/>
                  <a:gd name="connsiteY5" fmla="*/ 150397 h 497515"/>
                  <a:gd name="connsiteX6" fmla="*/ 337773 w 701897"/>
                  <a:gd name="connsiteY6" fmla="*/ -2510 h 497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97" h="497515">
                    <a:moveTo>
                      <a:pt x="337773" y="-2510"/>
                    </a:moveTo>
                    <a:cubicBezTo>
                      <a:pt x="305089" y="28425"/>
                      <a:pt x="236614" y="78332"/>
                      <a:pt x="168959" y="150397"/>
                    </a:cubicBezTo>
                    <a:cubicBezTo>
                      <a:pt x="-20" y="330138"/>
                      <a:pt x="-13094" y="387088"/>
                      <a:pt x="-13094" y="400324"/>
                    </a:cubicBezTo>
                    <a:cubicBezTo>
                      <a:pt x="-13094" y="483518"/>
                      <a:pt x="155558" y="495006"/>
                      <a:pt x="337773" y="495006"/>
                    </a:cubicBezTo>
                    <a:cubicBezTo>
                      <a:pt x="519989" y="495006"/>
                      <a:pt x="688804" y="483518"/>
                      <a:pt x="688804" y="400324"/>
                    </a:cubicBezTo>
                    <a:cubicBezTo>
                      <a:pt x="688804" y="387088"/>
                      <a:pt x="675730" y="330138"/>
                      <a:pt x="506751" y="150397"/>
                    </a:cubicBezTo>
                    <a:cubicBezTo>
                      <a:pt x="439095" y="78332"/>
                      <a:pt x="370621" y="28425"/>
                      <a:pt x="337773" y="-2510"/>
                    </a:cubicBez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2" name="Forma Livre: Forma 731">
                <a:extLst>
                  <a:ext uri="{FF2B5EF4-FFF2-40B4-BE49-F238E27FC236}">
                    <a16:creationId xmlns:a16="http://schemas.microsoft.com/office/drawing/2014/main" id="{54476DC0-1770-4758-B758-810855FF929E}"/>
                  </a:ext>
                </a:extLst>
              </p:cNvPr>
              <p:cNvSpPr/>
              <p:nvPr/>
            </p:nvSpPr>
            <p:spPr>
              <a:xfrm flipV="1">
                <a:off x="27758187" y="13814695"/>
                <a:ext cx="562492" cy="720386"/>
              </a:xfrm>
              <a:custGeom>
                <a:avLst/>
                <a:gdLst>
                  <a:gd name="connsiteX0" fmla="*/ 549357 w 562492"/>
                  <a:gd name="connsiteY0" fmla="*/ -2827 h 720386"/>
                  <a:gd name="connsiteX1" fmla="*/ -13136 w 562492"/>
                  <a:gd name="connsiteY1" fmla="*/ -2827 h 720386"/>
                  <a:gd name="connsiteX2" fmla="*/ 74066 w 562492"/>
                  <a:gd name="connsiteY2" fmla="*/ 717560 h 720386"/>
                  <a:gd name="connsiteX3" fmla="*/ 462155 w 562492"/>
                  <a:gd name="connsiteY3" fmla="*/ 717560 h 720386"/>
                  <a:gd name="connsiteX4" fmla="*/ 549357 w 562492"/>
                  <a:gd name="connsiteY4" fmla="*/ -2827 h 720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492" h="720386">
                    <a:moveTo>
                      <a:pt x="549357" y="-2827"/>
                    </a:moveTo>
                    <a:lnTo>
                      <a:pt x="-13136" y="-2827"/>
                    </a:lnTo>
                    <a:lnTo>
                      <a:pt x="74066" y="717560"/>
                    </a:lnTo>
                    <a:lnTo>
                      <a:pt x="462155" y="717560"/>
                    </a:lnTo>
                    <a:lnTo>
                      <a:pt x="549357" y="-2827"/>
                    </a:lnTo>
                  </a:path>
                </a:pathLst>
              </a:custGeom>
              <a:solidFill>
                <a:srgbClr val="F79277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3" name="Forma Livre: Forma 732">
                <a:extLst>
                  <a:ext uri="{FF2B5EF4-FFF2-40B4-BE49-F238E27FC236}">
                    <a16:creationId xmlns:a16="http://schemas.microsoft.com/office/drawing/2014/main" id="{40162432-F5B8-4635-8A68-3D2EF1A0CE59}"/>
                  </a:ext>
                </a:extLst>
              </p:cNvPr>
              <p:cNvSpPr/>
              <p:nvPr/>
            </p:nvSpPr>
            <p:spPr>
              <a:xfrm flipV="1">
                <a:off x="27793410" y="13814676"/>
                <a:ext cx="480474" cy="467688"/>
              </a:xfrm>
              <a:custGeom>
                <a:avLst/>
                <a:gdLst>
                  <a:gd name="connsiteX0" fmla="*/ 38904 w 480474"/>
                  <a:gd name="connsiteY0" fmla="*/ 464762 h 467688"/>
                  <a:gd name="connsiteX1" fmla="*/ -13162 w 480474"/>
                  <a:gd name="connsiteY1" fmla="*/ 35543 h 467688"/>
                  <a:gd name="connsiteX2" fmla="*/ 467312 w 480474"/>
                  <a:gd name="connsiteY2" fmla="*/ 131634 h 467688"/>
                  <a:gd name="connsiteX3" fmla="*/ 426961 w 480474"/>
                  <a:gd name="connsiteY3" fmla="*/ 464762 h 467688"/>
                  <a:gd name="connsiteX4" fmla="*/ 38904 w 480474"/>
                  <a:gd name="connsiteY4" fmla="*/ 464762 h 467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74" h="467688">
                    <a:moveTo>
                      <a:pt x="38904" y="464762"/>
                    </a:moveTo>
                    <a:lnTo>
                      <a:pt x="-13162" y="35543"/>
                    </a:lnTo>
                    <a:cubicBezTo>
                      <a:pt x="149382" y="-44245"/>
                      <a:pt x="329173" y="6012"/>
                      <a:pt x="467312" y="131634"/>
                    </a:cubicBezTo>
                    <a:lnTo>
                      <a:pt x="426961" y="464762"/>
                    </a:lnTo>
                    <a:lnTo>
                      <a:pt x="38904" y="464762"/>
                    </a:lnTo>
                  </a:path>
                </a:pathLst>
              </a:custGeom>
              <a:solidFill>
                <a:srgbClr val="1B1918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4" name="Forma Livre: Forma 733">
                <a:extLst>
                  <a:ext uri="{FF2B5EF4-FFF2-40B4-BE49-F238E27FC236}">
                    <a16:creationId xmlns:a16="http://schemas.microsoft.com/office/drawing/2014/main" id="{680803A2-F869-4597-AA3E-267D14D500F0}"/>
                  </a:ext>
                </a:extLst>
              </p:cNvPr>
              <p:cNvSpPr/>
              <p:nvPr/>
            </p:nvSpPr>
            <p:spPr>
              <a:xfrm flipV="1">
                <a:off x="27798154" y="14685741"/>
                <a:ext cx="497313" cy="2156845"/>
              </a:xfrm>
              <a:custGeom>
                <a:avLst/>
                <a:gdLst>
                  <a:gd name="connsiteX0" fmla="*/ 315293 w 497313"/>
                  <a:gd name="connsiteY0" fmla="*/ 1847809 h 2156845"/>
                  <a:gd name="connsiteX1" fmla="*/ 396062 w 497313"/>
                  <a:gd name="connsiteY1" fmla="*/ 2020525 h 2156845"/>
                  <a:gd name="connsiteX2" fmla="*/ 319690 w 497313"/>
                  <a:gd name="connsiteY2" fmla="*/ 2155171 h 2156845"/>
                  <a:gd name="connsiteX3" fmla="*/ 235501 w 497313"/>
                  <a:gd name="connsiteY3" fmla="*/ 2148609 h 2156845"/>
                  <a:gd name="connsiteX4" fmla="*/ 151150 w 497313"/>
                  <a:gd name="connsiteY4" fmla="*/ 2155171 h 2156845"/>
                  <a:gd name="connsiteX5" fmla="*/ 74778 w 497313"/>
                  <a:gd name="connsiteY5" fmla="*/ 2020525 h 2156845"/>
                  <a:gd name="connsiteX6" fmla="*/ 155710 w 497313"/>
                  <a:gd name="connsiteY6" fmla="*/ 1847809 h 2156845"/>
                  <a:gd name="connsiteX7" fmla="*/ -13155 w 497313"/>
                  <a:gd name="connsiteY7" fmla="*/ 342945 h 2156845"/>
                  <a:gd name="connsiteX8" fmla="*/ 247878 w 497313"/>
                  <a:gd name="connsiteY8" fmla="*/ -1674 h 2156845"/>
                  <a:gd name="connsiteX9" fmla="*/ 484158 w 497313"/>
                  <a:gd name="connsiteY9" fmla="*/ 342945 h 2156845"/>
                  <a:gd name="connsiteX10" fmla="*/ 315293 w 497313"/>
                  <a:gd name="connsiteY10" fmla="*/ 1847809 h 2156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13" h="2156845">
                    <a:moveTo>
                      <a:pt x="315293" y="1847809"/>
                    </a:moveTo>
                    <a:lnTo>
                      <a:pt x="396062" y="2020525"/>
                    </a:lnTo>
                    <a:lnTo>
                      <a:pt x="319690" y="2155171"/>
                    </a:lnTo>
                    <a:lnTo>
                      <a:pt x="235501" y="2148609"/>
                    </a:lnTo>
                    <a:lnTo>
                      <a:pt x="151150" y="2155171"/>
                    </a:lnTo>
                    <a:lnTo>
                      <a:pt x="74778" y="2020525"/>
                    </a:lnTo>
                    <a:lnTo>
                      <a:pt x="155710" y="1847809"/>
                    </a:lnTo>
                    <a:lnTo>
                      <a:pt x="-13155" y="342945"/>
                    </a:lnTo>
                    <a:lnTo>
                      <a:pt x="247878" y="-1674"/>
                    </a:lnTo>
                    <a:lnTo>
                      <a:pt x="484158" y="342945"/>
                    </a:lnTo>
                    <a:lnTo>
                      <a:pt x="315293" y="1847809"/>
                    </a:lnTo>
                  </a:path>
                </a:pathLst>
              </a:custGeom>
              <a:solidFill>
                <a:srgbClr val="1C1B1A"/>
              </a:solidFill>
              <a:ln w="1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5" name="Forma Livre: Forma 734">
                <a:extLst>
                  <a:ext uri="{FF2B5EF4-FFF2-40B4-BE49-F238E27FC236}">
                    <a16:creationId xmlns:a16="http://schemas.microsoft.com/office/drawing/2014/main" id="{2ECFB22B-5012-4293-BFF6-E86665765424}"/>
                  </a:ext>
                </a:extLst>
              </p:cNvPr>
              <p:cNvSpPr/>
              <p:nvPr/>
            </p:nvSpPr>
            <p:spPr>
              <a:xfrm flipV="1">
                <a:off x="28046807" y="14275524"/>
                <a:ext cx="359851" cy="710901"/>
              </a:xfrm>
              <a:custGeom>
                <a:avLst/>
                <a:gdLst>
                  <a:gd name="connsiteX0" fmla="*/ -13173 w 359851"/>
                  <a:gd name="connsiteY0" fmla="*/ 292214 h 710901"/>
                  <a:gd name="connsiteX1" fmla="*/ 131261 w 359851"/>
                  <a:gd name="connsiteY1" fmla="*/ 404926 h 710901"/>
                  <a:gd name="connsiteX2" fmla="*/ 242981 w 359851"/>
                  <a:gd name="connsiteY2" fmla="*/ 708420 h 710901"/>
                  <a:gd name="connsiteX3" fmla="*/ 346031 w 359851"/>
                  <a:gd name="connsiteY3" fmla="*/ 615499 h 710901"/>
                  <a:gd name="connsiteX4" fmla="*/ 270462 w 359851"/>
                  <a:gd name="connsiteY4" fmla="*/ -2481 h 710901"/>
                  <a:gd name="connsiteX5" fmla="*/ 154489 w 359851"/>
                  <a:gd name="connsiteY5" fmla="*/ 187810 h 710901"/>
                  <a:gd name="connsiteX6" fmla="*/ -13173 w 359851"/>
                  <a:gd name="connsiteY6" fmla="*/ 292214 h 710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851" h="710901">
                    <a:moveTo>
                      <a:pt x="-13173" y="292214"/>
                    </a:moveTo>
                    <a:cubicBezTo>
                      <a:pt x="-13173" y="292214"/>
                      <a:pt x="84153" y="347400"/>
                      <a:pt x="131261" y="404926"/>
                    </a:cubicBezTo>
                    <a:cubicBezTo>
                      <a:pt x="181641" y="466574"/>
                      <a:pt x="242981" y="708420"/>
                      <a:pt x="242981" y="708420"/>
                    </a:cubicBezTo>
                    <a:cubicBezTo>
                      <a:pt x="242981" y="708420"/>
                      <a:pt x="337852" y="697397"/>
                      <a:pt x="346031" y="615499"/>
                    </a:cubicBezTo>
                    <a:cubicBezTo>
                      <a:pt x="354864" y="526684"/>
                      <a:pt x="270462" y="-2481"/>
                      <a:pt x="270462" y="-2481"/>
                    </a:cubicBezTo>
                    <a:lnTo>
                      <a:pt x="154489" y="187810"/>
                    </a:lnTo>
                    <a:lnTo>
                      <a:pt x="-13173" y="292214"/>
                    </a:lnTo>
                  </a:path>
                </a:pathLst>
              </a:custGeom>
              <a:solidFill>
                <a:srgbClr val="FBF8F6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6" name="Forma Livre: Forma 735">
                <a:extLst>
                  <a:ext uri="{FF2B5EF4-FFF2-40B4-BE49-F238E27FC236}">
                    <a16:creationId xmlns:a16="http://schemas.microsoft.com/office/drawing/2014/main" id="{5487BDB1-557B-4B2A-A501-6EF29D9E6CC2}"/>
                  </a:ext>
                </a:extLst>
              </p:cNvPr>
              <p:cNvSpPr/>
              <p:nvPr/>
            </p:nvSpPr>
            <p:spPr>
              <a:xfrm flipV="1">
                <a:off x="27686881" y="14287838"/>
                <a:ext cx="359900" cy="698588"/>
              </a:xfrm>
              <a:custGeom>
                <a:avLst/>
                <a:gdLst>
                  <a:gd name="connsiteX0" fmla="*/ 346683 w 359900"/>
                  <a:gd name="connsiteY0" fmla="*/ 292158 h 698588"/>
                  <a:gd name="connsiteX1" fmla="*/ 202147 w 359900"/>
                  <a:gd name="connsiteY1" fmla="*/ 404879 h 698588"/>
                  <a:gd name="connsiteX2" fmla="*/ 82935 w 359900"/>
                  <a:gd name="connsiteY2" fmla="*/ 696054 h 698588"/>
                  <a:gd name="connsiteX3" fmla="*/ -12563 w 359900"/>
                  <a:gd name="connsiteY3" fmla="*/ 615449 h 698588"/>
                  <a:gd name="connsiteX4" fmla="*/ 62931 w 359900"/>
                  <a:gd name="connsiteY4" fmla="*/ -2533 h 698588"/>
                  <a:gd name="connsiteX5" fmla="*/ 180691 w 359900"/>
                  <a:gd name="connsiteY5" fmla="*/ 189519 h 698588"/>
                  <a:gd name="connsiteX6" fmla="*/ 346683 w 359900"/>
                  <a:gd name="connsiteY6" fmla="*/ 292158 h 69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00" h="698588">
                    <a:moveTo>
                      <a:pt x="346683" y="292158"/>
                    </a:moveTo>
                    <a:cubicBezTo>
                      <a:pt x="346683" y="292158"/>
                      <a:pt x="249249" y="347341"/>
                      <a:pt x="202147" y="404879"/>
                    </a:cubicBezTo>
                    <a:cubicBezTo>
                      <a:pt x="151654" y="466515"/>
                      <a:pt x="82935" y="696054"/>
                      <a:pt x="82935" y="696054"/>
                    </a:cubicBezTo>
                    <a:cubicBezTo>
                      <a:pt x="82935" y="696054"/>
                      <a:pt x="-4498" y="697345"/>
                      <a:pt x="-12563" y="615449"/>
                    </a:cubicBezTo>
                    <a:cubicBezTo>
                      <a:pt x="-21436" y="526634"/>
                      <a:pt x="62931" y="-2533"/>
                      <a:pt x="62931" y="-2533"/>
                    </a:cubicBezTo>
                    <a:lnTo>
                      <a:pt x="180691" y="189519"/>
                    </a:lnTo>
                    <a:lnTo>
                      <a:pt x="346683" y="292158"/>
                    </a:lnTo>
                  </a:path>
                </a:pathLst>
              </a:custGeom>
              <a:solidFill>
                <a:srgbClr val="FBF8F6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7" name="Forma Livre: Forma 736">
                <a:extLst>
                  <a:ext uri="{FF2B5EF4-FFF2-40B4-BE49-F238E27FC236}">
                    <a16:creationId xmlns:a16="http://schemas.microsoft.com/office/drawing/2014/main" id="{EFBB02BB-209D-48A9-B78D-BAEB6A6D73EA}"/>
                  </a:ext>
                </a:extLst>
              </p:cNvPr>
              <p:cNvSpPr/>
              <p:nvPr/>
            </p:nvSpPr>
            <p:spPr>
              <a:xfrm flipV="1">
                <a:off x="26515811" y="14480276"/>
                <a:ext cx="885414" cy="1976717"/>
              </a:xfrm>
              <a:custGeom>
                <a:avLst/>
                <a:gdLst>
                  <a:gd name="connsiteX0" fmla="*/ 514671 w 885414"/>
                  <a:gd name="connsiteY0" fmla="*/ 1944875 h 1976717"/>
                  <a:gd name="connsiteX1" fmla="*/ 809885 w 885414"/>
                  <a:gd name="connsiteY1" fmla="*/ 1320441 h 1976717"/>
                  <a:gd name="connsiteX2" fmla="*/ 545538 w 885414"/>
                  <a:gd name="connsiteY2" fmla="*/ 189242 h 1976717"/>
                  <a:gd name="connsiteX3" fmla="*/ -8484 w 885414"/>
                  <a:gd name="connsiteY3" fmla="*/ 150574 h 1976717"/>
                  <a:gd name="connsiteX4" fmla="*/ 514671 w 885414"/>
                  <a:gd name="connsiteY4" fmla="*/ 1944875 h 1976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14" h="1976717">
                    <a:moveTo>
                      <a:pt x="514671" y="1944875"/>
                    </a:moveTo>
                    <a:cubicBezTo>
                      <a:pt x="623101" y="2013064"/>
                      <a:pt x="1025320" y="2021848"/>
                      <a:pt x="809885" y="1320441"/>
                    </a:cubicBezTo>
                    <a:cubicBezTo>
                      <a:pt x="630856" y="738554"/>
                      <a:pt x="624999" y="368880"/>
                      <a:pt x="545538" y="189242"/>
                    </a:cubicBezTo>
                    <a:cubicBezTo>
                      <a:pt x="463858" y="4698"/>
                      <a:pt x="41218" y="-110486"/>
                      <a:pt x="-8484" y="150574"/>
                    </a:cubicBezTo>
                    <a:cubicBezTo>
                      <a:pt x="-58189" y="411649"/>
                      <a:pt x="309366" y="1815619"/>
                      <a:pt x="514671" y="1944875"/>
                    </a:cubicBezTo>
                  </a:path>
                </a:pathLst>
              </a:custGeom>
              <a:solidFill>
                <a:srgbClr val="272626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8" name="Forma Livre: Forma 737">
                <a:extLst>
                  <a:ext uri="{FF2B5EF4-FFF2-40B4-BE49-F238E27FC236}">
                    <a16:creationId xmlns:a16="http://schemas.microsoft.com/office/drawing/2014/main" id="{DFB3404F-2FA7-4D9C-AF2B-8FF68496EFC7}"/>
                  </a:ext>
                </a:extLst>
              </p:cNvPr>
              <p:cNvSpPr/>
              <p:nvPr/>
            </p:nvSpPr>
            <p:spPr>
              <a:xfrm flipV="1">
                <a:off x="28705600" y="14480278"/>
                <a:ext cx="885461" cy="1976718"/>
              </a:xfrm>
              <a:custGeom>
                <a:avLst/>
                <a:gdLst>
                  <a:gd name="connsiteX0" fmla="*/ 344721 w 885461"/>
                  <a:gd name="connsiteY0" fmla="*/ 1945152 h 1976718"/>
                  <a:gd name="connsiteX1" fmla="*/ 49635 w 885461"/>
                  <a:gd name="connsiteY1" fmla="*/ 1320726 h 1976718"/>
                  <a:gd name="connsiteX2" fmla="*/ 313929 w 885461"/>
                  <a:gd name="connsiteY2" fmla="*/ 189527 h 1976718"/>
                  <a:gd name="connsiteX3" fmla="*/ 868008 w 885461"/>
                  <a:gd name="connsiteY3" fmla="*/ 150851 h 1976718"/>
                  <a:gd name="connsiteX4" fmla="*/ 344721 w 885461"/>
                  <a:gd name="connsiteY4" fmla="*/ 1945152 h 1976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461" h="1976718">
                    <a:moveTo>
                      <a:pt x="344721" y="1945152"/>
                    </a:moveTo>
                    <a:cubicBezTo>
                      <a:pt x="236267" y="2013335"/>
                      <a:pt x="-165907" y="2022128"/>
                      <a:pt x="49635" y="1320726"/>
                    </a:cubicBezTo>
                    <a:cubicBezTo>
                      <a:pt x="228569" y="738842"/>
                      <a:pt x="234384" y="369154"/>
                      <a:pt x="313929" y="189527"/>
                    </a:cubicBezTo>
                    <a:cubicBezTo>
                      <a:pt x="395527" y="4974"/>
                      <a:pt x="818057" y="-110216"/>
                      <a:pt x="868008" y="150851"/>
                    </a:cubicBezTo>
                    <a:cubicBezTo>
                      <a:pt x="917617" y="411918"/>
                      <a:pt x="550170" y="1815902"/>
                      <a:pt x="344721" y="1945152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39" name="Forma Livre: Forma 738">
                <a:extLst>
                  <a:ext uri="{FF2B5EF4-FFF2-40B4-BE49-F238E27FC236}">
                    <a16:creationId xmlns:a16="http://schemas.microsoft.com/office/drawing/2014/main" id="{16BDE680-B962-427D-B3E9-9310550D398D}"/>
                  </a:ext>
                </a:extLst>
              </p:cNvPr>
              <p:cNvSpPr/>
              <p:nvPr/>
            </p:nvSpPr>
            <p:spPr>
              <a:xfrm flipV="1">
                <a:off x="27060409" y="14248460"/>
                <a:ext cx="1983442" cy="3230966"/>
              </a:xfrm>
              <a:custGeom>
                <a:avLst/>
                <a:gdLst>
                  <a:gd name="connsiteX0" fmla="*/ 385586 w 1983442"/>
                  <a:gd name="connsiteY0" fmla="*/ 11838 h 3230966"/>
                  <a:gd name="connsiteX1" fmla="*/ 5253 w 1983442"/>
                  <a:gd name="connsiteY1" fmla="*/ 111681 h 3230966"/>
                  <a:gd name="connsiteX2" fmla="*/ 3243 w 1983442"/>
                  <a:gd name="connsiteY2" fmla="*/ 2979866 h 3230966"/>
                  <a:gd name="connsiteX3" fmla="*/ 720367 w 1983442"/>
                  <a:gd name="connsiteY3" fmla="*/ 3229458 h 3230966"/>
                  <a:gd name="connsiteX4" fmla="*/ 715678 w 1983442"/>
                  <a:gd name="connsiteY4" fmla="*/ 3175550 h 3230966"/>
                  <a:gd name="connsiteX5" fmla="*/ 618040 w 1983442"/>
                  <a:gd name="connsiteY5" fmla="*/ 2491483 h 3230966"/>
                  <a:gd name="connsiteX6" fmla="*/ 960524 w 1983442"/>
                  <a:gd name="connsiteY6" fmla="*/ 1217916 h 3230966"/>
                  <a:gd name="connsiteX7" fmla="*/ 1307196 w 1983442"/>
                  <a:gd name="connsiteY7" fmla="*/ 2491600 h 3230966"/>
                  <a:gd name="connsiteX8" fmla="*/ 1219942 w 1983442"/>
                  <a:gd name="connsiteY8" fmla="*/ 3171565 h 3230966"/>
                  <a:gd name="connsiteX9" fmla="*/ 1214248 w 1983442"/>
                  <a:gd name="connsiteY9" fmla="*/ 3222542 h 3230966"/>
                  <a:gd name="connsiteX10" fmla="*/ 1954483 w 1983442"/>
                  <a:gd name="connsiteY10" fmla="*/ 2979866 h 3230966"/>
                  <a:gd name="connsiteX11" fmla="*/ 1952808 w 1983442"/>
                  <a:gd name="connsiteY11" fmla="*/ 110158 h 3230966"/>
                  <a:gd name="connsiteX12" fmla="*/ 1577333 w 1983442"/>
                  <a:gd name="connsiteY12" fmla="*/ 11369 h 3230966"/>
                  <a:gd name="connsiteX13" fmla="*/ 1024164 w 1983442"/>
                  <a:gd name="connsiteY13" fmla="*/ -1509 h 3230966"/>
                  <a:gd name="connsiteX14" fmla="*/ 985981 w 1983442"/>
                  <a:gd name="connsiteY14" fmla="*/ 292361 h 3230966"/>
                  <a:gd name="connsiteX15" fmla="*/ 971243 w 1983442"/>
                  <a:gd name="connsiteY15" fmla="*/ 145426 h 3230966"/>
                  <a:gd name="connsiteX16" fmla="*/ 956841 w 1983442"/>
                  <a:gd name="connsiteY16" fmla="*/ -1509 h 3230966"/>
                  <a:gd name="connsiteX17" fmla="*/ 385586 w 1983442"/>
                  <a:gd name="connsiteY17" fmla="*/ 11838 h 3230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42" h="3230966">
                    <a:moveTo>
                      <a:pt x="385586" y="11838"/>
                    </a:moveTo>
                    <a:cubicBezTo>
                      <a:pt x="112101" y="40893"/>
                      <a:pt x="37575" y="82743"/>
                      <a:pt x="5253" y="111681"/>
                    </a:cubicBezTo>
                    <a:cubicBezTo>
                      <a:pt x="-19868" y="134289"/>
                      <a:pt x="-16854" y="2959954"/>
                      <a:pt x="3243" y="2979866"/>
                    </a:cubicBezTo>
                    <a:cubicBezTo>
                      <a:pt x="45278" y="3021816"/>
                      <a:pt x="650028" y="3229458"/>
                      <a:pt x="720367" y="3229458"/>
                    </a:cubicBezTo>
                    <a:lnTo>
                      <a:pt x="715678" y="3175550"/>
                    </a:lnTo>
                    <a:cubicBezTo>
                      <a:pt x="669957" y="3098332"/>
                      <a:pt x="558586" y="2897372"/>
                      <a:pt x="618040" y="2491483"/>
                    </a:cubicBezTo>
                    <a:cubicBezTo>
                      <a:pt x="685029" y="2033210"/>
                      <a:pt x="960524" y="1217916"/>
                      <a:pt x="960524" y="1217916"/>
                    </a:cubicBezTo>
                    <a:cubicBezTo>
                      <a:pt x="960524" y="1217916"/>
                      <a:pt x="1236188" y="2032976"/>
                      <a:pt x="1307196" y="2491600"/>
                    </a:cubicBezTo>
                    <a:cubicBezTo>
                      <a:pt x="1373181" y="2916128"/>
                      <a:pt x="1263319" y="3102083"/>
                      <a:pt x="1219942" y="3171565"/>
                    </a:cubicBezTo>
                    <a:lnTo>
                      <a:pt x="1214248" y="3222542"/>
                    </a:lnTo>
                    <a:cubicBezTo>
                      <a:pt x="1284587" y="3222542"/>
                      <a:pt x="1912113" y="3021816"/>
                      <a:pt x="1954483" y="2979866"/>
                    </a:cubicBezTo>
                    <a:cubicBezTo>
                      <a:pt x="1975084" y="2959368"/>
                      <a:pt x="1977763" y="132648"/>
                      <a:pt x="1952808" y="110158"/>
                    </a:cubicBezTo>
                    <a:cubicBezTo>
                      <a:pt x="1920655" y="81437"/>
                      <a:pt x="1846966" y="39972"/>
                      <a:pt x="1577333" y="11369"/>
                    </a:cubicBezTo>
                    <a:cubicBezTo>
                      <a:pt x="1499122" y="3062"/>
                      <a:pt x="1269514" y="-1275"/>
                      <a:pt x="1024164" y="-1509"/>
                    </a:cubicBezTo>
                    <a:cubicBezTo>
                      <a:pt x="1010264" y="-1509"/>
                      <a:pt x="999881" y="292361"/>
                      <a:pt x="985981" y="292361"/>
                    </a:cubicBezTo>
                    <a:cubicBezTo>
                      <a:pt x="977105" y="292361"/>
                      <a:pt x="974257" y="218894"/>
                      <a:pt x="971243" y="145426"/>
                    </a:cubicBezTo>
                    <a:cubicBezTo>
                      <a:pt x="968396" y="71958"/>
                      <a:pt x="965382" y="-1509"/>
                      <a:pt x="956841" y="-1509"/>
                    </a:cubicBezTo>
                    <a:cubicBezTo>
                      <a:pt x="721540" y="-806"/>
                      <a:pt x="461787" y="3749"/>
                      <a:pt x="385586" y="11838"/>
                    </a:cubicBezTo>
                  </a:path>
                </a:pathLst>
              </a:custGeom>
              <a:solidFill>
                <a:srgbClr val="272626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0" name="Forma Livre: Forma 739">
                <a:extLst>
                  <a:ext uri="{FF2B5EF4-FFF2-40B4-BE49-F238E27FC236}">
                    <a16:creationId xmlns:a16="http://schemas.microsoft.com/office/drawing/2014/main" id="{1D0F6349-37BA-4B67-B132-78F31C3EF5BB}"/>
                  </a:ext>
                </a:extLst>
              </p:cNvPr>
              <p:cNvSpPr/>
              <p:nvPr/>
            </p:nvSpPr>
            <p:spPr>
              <a:xfrm flipV="1">
                <a:off x="28423368" y="17475103"/>
                <a:ext cx="51641" cy="1163"/>
              </a:xfrm>
              <a:custGeom>
                <a:avLst/>
                <a:gdLst>
                  <a:gd name="connsiteX0" fmla="*/ -13247 w 51641"/>
                  <a:gd name="connsiteY0" fmla="*/ -413 h 1163"/>
                  <a:gd name="connsiteX1" fmla="*/ 38395 w 51641"/>
                  <a:gd name="connsiteY1" fmla="*/ 751 h 1163"/>
                  <a:gd name="connsiteX2" fmla="*/ -13247 w 51641"/>
                  <a:gd name="connsiteY2" fmla="*/ -413 h 11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1641" h="1163">
                    <a:moveTo>
                      <a:pt x="-13247" y="-413"/>
                    </a:moveTo>
                    <a:cubicBezTo>
                      <a:pt x="4459" y="-68"/>
                      <a:pt x="21837" y="407"/>
                      <a:pt x="38395" y="751"/>
                    </a:cubicBezTo>
                    <a:cubicBezTo>
                      <a:pt x="9214" y="-298"/>
                      <a:pt x="-9804" y="-413"/>
                      <a:pt x="-13247" y="-413"/>
                    </a:cubicBezTo>
                  </a:path>
                </a:pathLst>
              </a:custGeom>
              <a:solidFill>
                <a:srgbClr val="1E1C1B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1" name="Forma Livre: Forma 740">
                <a:extLst>
                  <a:ext uri="{FF2B5EF4-FFF2-40B4-BE49-F238E27FC236}">
                    <a16:creationId xmlns:a16="http://schemas.microsoft.com/office/drawing/2014/main" id="{41ED58BB-1874-475F-B9C8-CC4F0968D6AB}"/>
                  </a:ext>
                </a:extLst>
              </p:cNvPr>
              <p:cNvSpPr/>
              <p:nvPr/>
            </p:nvSpPr>
            <p:spPr>
              <a:xfrm flipV="1">
                <a:off x="28422819" y="17474977"/>
                <a:ext cx="52954" cy="1295"/>
              </a:xfrm>
              <a:custGeom>
                <a:avLst/>
                <a:gdLst>
                  <a:gd name="connsiteX0" fmla="*/ -13246 w 52954"/>
                  <a:gd name="connsiteY0" fmla="*/ -413 h 1295"/>
                  <a:gd name="connsiteX1" fmla="*/ 39708 w 52954"/>
                  <a:gd name="connsiteY1" fmla="*/ 883 h 1295"/>
                  <a:gd name="connsiteX2" fmla="*/ 39052 w 52954"/>
                  <a:gd name="connsiteY2" fmla="*/ 768 h 1295"/>
                  <a:gd name="connsiteX3" fmla="*/ -12591 w 52954"/>
                  <a:gd name="connsiteY3" fmla="*/ -413 h 1295"/>
                  <a:gd name="connsiteX4" fmla="*/ -13246 w 52954"/>
                  <a:gd name="connsiteY4" fmla="*/ -413 h 1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954" h="1295">
                    <a:moveTo>
                      <a:pt x="-13246" y="-413"/>
                    </a:moveTo>
                    <a:cubicBezTo>
                      <a:pt x="5116" y="-52"/>
                      <a:pt x="22822" y="407"/>
                      <a:pt x="39708" y="883"/>
                    </a:cubicBezTo>
                    <a:cubicBezTo>
                      <a:pt x="39545" y="883"/>
                      <a:pt x="39217" y="768"/>
                      <a:pt x="39052" y="768"/>
                    </a:cubicBezTo>
                    <a:cubicBezTo>
                      <a:pt x="22494" y="407"/>
                      <a:pt x="5116" y="-52"/>
                      <a:pt x="-12591" y="-413"/>
                    </a:cubicBezTo>
                    <a:cubicBezTo>
                      <a:pt x="-13083" y="-413"/>
                      <a:pt x="-13246" y="-413"/>
                      <a:pt x="-13246" y="-413"/>
                    </a:cubicBezTo>
                  </a:path>
                </a:pathLst>
              </a:custGeom>
              <a:solidFill>
                <a:srgbClr val="201F1E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2" name="Forma Livre: Forma 741">
                <a:extLst>
                  <a:ext uri="{FF2B5EF4-FFF2-40B4-BE49-F238E27FC236}">
                    <a16:creationId xmlns:a16="http://schemas.microsoft.com/office/drawing/2014/main" id="{75821624-8661-4C76-A8F0-A0970FB0DD52}"/>
                  </a:ext>
                </a:extLst>
              </p:cNvPr>
              <p:cNvSpPr/>
              <p:nvPr/>
            </p:nvSpPr>
            <p:spPr>
              <a:xfrm flipV="1">
                <a:off x="28980685" y="17367771"/>
                <a:ext cx="45176" cy="29062"/>
              </a:xfrm>
              <a:custGeom>
                <a:avLst/>
                <a:gdLst>
                  <a:gd name="connsiteX0" fmla="*/ -13186 w 45176"/>
                  <a:gd name="connsiteY0" fmla="*/ -432 h 29062"/>
                  <a:gd name="connsiteX1" fmla="*/ -13186 w 45176"/>
                  <a:gd name="connsiteY1" fmla="*/ -432 h 29062"/>
                  <a:gd name="connsiteX2" fmla="*/ 31991 w 45176"/>
                  <a:gd name="connsiteY2" fmla="*/ 28630 h 29062"/>
                  <a:gd name="connsiteX3" fmla="*/ 31991 w 45176"/>
                  <a:gd name="connsiteY3" fmla="*/ 28630 h 29062"/>
                  <a:gd name="connsiteX4" fmla="*/ 31991 w 45176"/>
                  <a:gd name="connsiteY4" fmla="*/ 28630 h 29062"/>
                  <a:gd name="connsiteX5" fmla="*/ -13186 w 45176"/>
                  <a:gd name="connsiteY5" fmla="*/ -432 h 29062"/>
                  <a:gd name="connsiteX6" fmla="*/ 31991 w 45176"/>
                  <a:gd name="connsiteY6" fmla="*/ 28630 h 29062"/>
                  <a:gd name="connsiteX7" fmla="*/ 31991 w 45176"/>
                  <a:gd name="connsiteY7" fmla="*/ 28630 h 29062"/>
                  <a:gd name="connsiteX8" fmla="*/ 31991 w 45176"/>
                  <a:gd name="connsiteY8" fmla="*/ 28630 h 290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176" h="29062">
                    <a:moveTo>
                      <a:pt x="-13186" y="-432"/>
                    </a:moveTo>
                    <a:lnTo>
                      <a:pt x="-13186" y="-432"/>
                    </a:lnTo>
                    <a:cubicBezTo>
                      <a:pt x="8733" y="9992"/>
                      <a:pt x="22287" y="19846"/>
                      <a:pt x="31991" y="28630"/>
                    </a:cubicBezTo>
                    <a:lnTo>
                      <a:pt x="31991" y="28630"/>
                    </a:lnTo>
                    <a:lnTo>
                      <a:pt x="31991" y="28630"/>
                    </a:lnTo>
                    <a:cubicBezTo>
                      <a:pt x="22287" y="19846"/>
                      <a:pt x="8733" y="9992"/>
                      <a:pt x="-13186" y="-432"/>
                    </a:cubicBezTo>
                    <a:moveTo>
                      <a:pt x="31991" y="28630"/>
                    </a:moveTo>
                    <a:lnTo>
                      <a:pt x="31991" y="28630"/>
                    </a:lnTo>
                    <a:lnTo>
                      <a:pt x="31991" y="28630"/>
                    </a:lnTo>
                  </a:path>
                </a:pathLst>
              </a:custGeom>
              <a:solidFill>
                <a:srgbClr val="CCCCC9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3" name="Forma Livre: Forma 742">
                <a:extLst>
                  <a:ext uri="{FF2B5EF4-FFF2-40B4-BE49-F238E27FC236}">
                    <a16:creationId xmlns:a16="http://schemas.microsoft.com/office/drawing/2014/main" id="{FDC3A4CE-72B5-42BF-958E-45BDB53D09F1}"/>
                  </a:ext>
                </a:extLst>
              </p:cNvPr>
              <p:cNvSpPr/>
              <p:nvPr/>
            </p:nvSpPr>
            <p:spPr>
              <a:xfrm flipV="1">
                <a:off x="28572757" y="17417441"/>
                <a:ext cx="353591" cy="54245"/>
              </a:xfrm>
              <a:custGeom>
                <a:avLst/>
                <a:gdLst>
                  <a:gd name="connsiteX0" fmla="*/ -13122 w 353591"/>
                  <a:gd name="connsiteY0" fmla="*/ -396 h 54245"/>
                  <a:gd name="connsiteX1" fmla="*/ 64564 w 353591"/>
                  <a:gd name="connsiteY1" fmla="*/ 4755 h 54245"/>
                  <a:gd name="connsiteX2" fmla="*/ 340469 w 353591"/>
                  <a:gd name="connsiteY2" fmla="*/ 53849 h 54245"/>
                  <a:gd name="connsiteX3" fmla="*/ 340469 w 353591"/>
                  <a:gd name="connsiteY3" fmla="*/ 53849 h 54245"/>
                  <a:gd name="connsiteX4" fmla="*/ 64564 w 353591"/>
                  <a:gd name="connsiteY4" fmla="*/ 4755 h 54245"/>
                  <a:gd name="connsiteX5" fmla="*/ -13122 w 353591"/>
                  <a:gd name="connsiteY5" fmla="*/ -396 h 54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3591" h="54245">
                    <a:moveTo>
                      <a:pt x="-13122" y="-396"/>
                    </a:moveTo>
                    <a:cubicBezTo>
                      <a:pt x="19886" y="1121"/>
                      <a:pt x="46392" y="2871"/>
                      <a:pt x="64564" y="4755"/>
                    </a:cubicBezTo>
                    <a:cubicBezTo>
                      <a:pt x="198600" y="18925"/>
                      <a:pt x="284288" y="36395"/>
                      <a:pt x="340469" y="53849"/>
                    </a:cubicBezTo>
                    <a:lnTo>
                      <a:pt x="340469" y="53849"/>
                    </a:lnTo>
                    <a:cubicBezTo>
                      <a:pt x="284288" y="36395"/>
                      <a:pt x="198600" y="18925"/>
                      <a:pt x="64564" y="4755"/>
                    </a:cubicBezTo>
                    <a:cubicBezTo>
                      <a:pt x="46392" y="2871"/>
                      <a:pt x="19886" y="1121"/>
                      <a:pt x="-13122" y="-396"/>
                    </a:cubicBezTo>
                  </a:path>
                </a:pathLst>
              </a:custGeom>
              <a:solidFill>
                <a:srgbClr val="1E1C1B"/>
              </a:solidFill>
              <a:ln w="1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4" name="Forma Livre: Forma 743">
                <a:extLst>
                  <a:ext uri="{FF2B5EF4-FFF2-40B4-BE49-F238E27FC236}">
                    <a16:creationId xmlns:a16="http://schemas.microsoft.com/office/drawing/2014/main" id="{2770FE2F-4500-4581-AA05-C875DA812BB6}"/>
                  </a:ext>
                </a:extLst>
              </p:cNvPr>
              <p:cNvSpPr/>
              <p:nvPr/>
            </p:nvSpPr>
            <p:spPr>
              <a:xfrm flipV="1">
                <a:off x="29040300" y="15041507"/>
                <a:ext cx="3515" cy="919120"/>
              </a:xfrm>
              <a:custGeom>
                <a:avLst/>
                <a:gdLst>
                  <a:gd name="connsiteX0" fmla="*/ -9678 w 3515"/>
                  <a:gd name="connsiteY0" fmla="*/ -1768 h 919120"/>
                  <a:gd name="connsiteX1" fmla="*/ -13194 w 3515"/>
                  <a:gd name="connsiteY1" fmla="*/ 917118 h 919120"/>
                  <a:gd name="connsiteX2" fmla="*/ -13027 w 3515"/>
                  <a:gd name="connsiteY2" fmla="*/ 917352 h 919120"/>
                  <a:gd name="connsiteX3" fmla="*/ -9678 w 3515"/>
                  <a:gd name="connsiteY3" fmla="*/ -1768 h 919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515" h="919120">
                    <a:moveTo>
                      <a:pt x="-9678" y="-1768"/>
                    </a:moveTo>
                    <a:cubicBezTo>
                      <a:pt x="-9678" y="325260"/>
                      <a:pt x="-10851" y="654297"/>
                      <a:pt x="-13194" y="917118"/>
                    </a:cubicBezTo>
                    <a:cubicBezTo>
                      <a:pt x="-13194" y="917235"/>
                      <a:pt x="-13027" y="917235"/>
                      <a:pt x="-13027" y="917352"/>
                    </a:cubicBezTo>
                    <a:cubicBezTo>
                      <a:pt x="-10851" y="658399"/>
                      <a:pt x="-9678" y="328089"/>
                      <a:pt x="-9678" y="-1768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5" name="Forma Livre: Forma 744">
                <a:extLst>
                  <a:ext uri="{FF2B5EF4-FFF2-40B4-BE49-F238E27FC236}">
                    <a16:creationId xmlns:a16="http://schemas.microsoft.com/office/drawing/2014/main" id="{E2D93A84-0630-4F1C-A297-BF4A1366E76C}"/>
                  </a:ext>
                </a:extLst>
              </p:cNvPr>
              <p:cNvSpPr/>
              <p:nvPr/>
            </p:nvSpPr>
            <p:spPr>
              <a:xfrm flipV="1">
                <a:off x="28475720" y="15041763"/>
                <a:ext cx="568045" cy="2433231"/>
              </a:xfrm>
              <a:custGeom>
                <a:avLst/>
                <a:gdLst>
                  <a:gd name="connsiteX0" fmla="*/ -13035 w 568045"/>
                  <a:gd name="connsiteY0" fmla="*/ -1226 h 2433231"/>
                  <a:gd name="connsiteX1" fmla="*/ 463466 w 568045"/>
                  <a:gd name="connsiteY1" fmla="*/ 120761 h 2433231"/>
                  <a:gd name="connsiteX2" fmla="*/ 511586 w 568045"/>
                  <a:gd name="connsiteY2" fmla="*/ 2245354 h 2433231"/>
                  <a:gd name="connsiteX3" fmla="*/ 551490 w 568045"/>
                  <a:gd name="connsiteY3" fmla="*/ 2432006 h 2433231"/>
                  <a:gd name="connsiteX4" fmla="*/ 555010 w 568045"/>
                  <a:gd name="connsiteY4" fmla="*/ 1513131 h 2433231"/>
                  <a:gd name="connsiteX5" fmla="*/ 537070 w 568045"/>
                  <a:gd name="connsiteY5" fmla="*/ 105991 h 2433231"/>
                  <a:gd name="connsiteX6" fmla="*/ 537070 w 568045"/>
                  <a:gd name="connsiteY6" fmla="*/ 105991 h 2433231"/>
                  <a:gd name="connsiteX7" fmla="*/ 537070 w 568045"/>
                  <a:gd name="connsiteY7" fmla="*/ 105991 h 2433231"/>
                  <a:gd name="connsiteX8" fmla="*/ 537070 w 568045"/>
                  <a:gd name="connsiteY8" fmla="*/ 105991 h 2433231"/>
                  <a:gd name="connsiteX9" fmla="*/ 491801 w 568045"/>
                  <a:gd name="connsiteY9" fmla="*/ 76936 h 2433231"/>
                  <a:gd name="connsiteX10" fmla="*/ 437479 w 568045"/>
                  <a:gd name="connsiteY10" fmla="*/ 56314 h 2433231"/>
                  <a:gd name="connsiteX11" fmla="*/ 161671 w 568045"/>
                  <a:gd name="connsiteY11" fmla="*/ 7208 h 2433231"/>
                  <a:gd name="connsiteX12" fmla="*/ 83875 w 568045"/>
                  <a:gd name="connsiteY12" fmla="*/ 2060 h 2433231"/>
                  <a:gd name="connsiteX13" fmla="*/ -13035 w 568045"/>
                  <a:gd name="connsiteY13" fmla="*/ -1226 h 243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68045" h="2433231">
                    <a:moveTo>
                      <a:pt x="-13035" y="-1226"/>
                    </a:moveTo>
                    <a:cubicBezTo>
                      <a:pt x="109527" y="3234"/>
                      <a:pt x="406796" y="24091"/>
                      <a:pt x="463466" y="120761"/>
                    </a:cubicBezTo>
                    <a:cubicBezTo>
                      <a:pt x="593070" y="334707"/>
                      <a:pt x="511586" y="2245354"/>
                      <a:pt x="511586" y="2245354"/>
                    </a:cubicBezTo>
                    <a:cubicBezTo>
                      <a:pt x="529861" y="2297613"/>
                      <a:pt x="518124" y="2385951"/>
                      <a:pt x="551490" y="2432006"/>
                    </a:cubicBezTo>
                    <a:cubicBezTo>
                      <a:pt x="553836" y="2169188"/>
                      <a:pt x="555010" y="1840162"/>
                      <a:pt x="555010" y="1513131"/>
                    </a:cubicBezTo>
                    <a:cubicBezTo>
                      <a:pt x="554843" y="815127"/>
                      <a:pt x="549311" y="119353"/>
                      <a:pt x="537070" y="105991"/>
                    </a:cubicBezTo>
                    <a:lnTo>
                      <a:pt x="537070" y="105991"/>
                    </a:lnTo>
                    <a:lnTo>
                      <a:pt x="537070" y="105991"/>
                    </a:lnTo>
                    <a:lnTo>
                      <a:pt x="537070" y="105991"/>
                    </a:lnTo>
                    <a:cubicBezTo>
                      <a:pt x="527346" y="97205"/>
                      <a:pt x="513766" y="87364"/>
                      <a:pt x="491801" y="76936"/>
                    </a:cubicBezTo>
                    <a:cubicBezTo>
                      <a:pt x="477718" y="70246"/>
                      <a:pt x="459777" y="63221"/>
                      <a:pt x="437479" y="56314"/>
                    </a:cubicBezTo>
                    <a:cubicBezTo>
                      <a:pt x="381142" y="38844"/>
                      <a:pt x="295634" y="21391"/>
                      <a:pt x="161671" y="7208"/>
                    </a:cubicBezTo>
                    <a:cubicBezTo>
                      <a:pt x="143395" y="5330"/>
                      <a:pt x="116905" y="3586"/>
                      <a:pt x="83875" y="2060"/>
                    </a:cubicBezTo>
                    <a:cubicBezTo>
                      <a:pt x="55874" y="769"/>
                      <a:pt x="23180" y="-287"/>
                      <a:pt x="-13035" y="-1226"/>
                    </a:cubicBezTo>
                  </a:path>
                </a:pathLst>
              </a:custGeom>
              <a:solidFill>
                <a:srgbClr val="201F1E"/>
              </a:solidFill>
              <a:ln w="19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6" name="Forma Livre: Forma 745">
                <a:extLst>
                  <a:ext uri="{FF2B5EF4-FFF2-40B4-BE49-F238E27FC236}">
                    <a16:creationId xmlns:a16="http://schemas.microsoft.com/office/drawing/2014/main" id="{ADDDE763-24A0-41C6-BFB0-2C12E4AB0961}"/>
                  </a:ext>
                </a:extLst>
              </p:cNvPr>
              <p:cNvSpPr/>
              <p:nvPr/>
            </p:nvSpPr>
            <p:spPr>
              <a:xfrm flipV="1">
                <a:off x="27078269" y="17366123"/>
                <a:ext cx="55902" cy="33975"/>
              </a:xfrm>
              <a:custGeom>
                <a:avLst/>
                <a:gdLst>
                  <a:gd name="connsiteX0" fmla="*/ 42505 w 55902"/>
                  <a:gd name="connsiteY0" fmla="*/ -605 h 33975"/>
                  <a:gd name="connsiteX1" fmla="*/ -13241 w 55902"/>
                  <a:gd name="connsiteY1" fmla="*/ 33246 h 33975"/>
                  <a:gd name="connsiteX2" fmla="*/ -13397 w 55902"/>
                  <a:gd name="connsiteY2" fmla="*/ 33370 h 33975"/>
                  <a:gd name="connsiteX3" fmla="*/ -13241 w 55902"/>
                  <a:gd name="connsiteY3" fmla="*/ 33246 h 33975"/>
                  <a:gd name="connsiteX4" fmla="*/ 42505 w 55902"/>
                  <a:gd name="connsiteY4" fmla="*/ -605 h 33975"/>
                  <a:gd name="connsiteX5" fmla="*/ 42505 w 55902"/>
                  <a:gd name="connsiteY5" fmla="*/ -605 h 33975"/>
                  <a:gd name="connsiteX6" fmla="*/ -13397 w 55902"/>
                  <a:gd name="connsiteY6" fmla="*/ 33370 h 33975"/>
                  <a:gd name="connsiteX7" fmla="*/ -13397 w 55902"/>
                  <a:gd name="connsiteY7" fmla="*/ 33370 h 33975"/>
                  <a:gd name="connsiteX8" fmla="*/ -13397 w 55902"/>
                  <a:gd name="connsiteY8" fmla="*/ 33370 h 33975"/>
                  <a:gd name="connsiteX9" fmla="*/ -13397 w 55902"/>
                  <a:gd name="connsiteY9" fmla="*/ 33370 h 33975"/>
                  <a:gd name="connsiteX10" fmla="*/ -13397 w 55902"/>
                  <a:gd name="connsiteY10" fmla="*/ 33370 h 33975"/>
                  <a:gd name="connsiteX11" fmla="*/ -13397 w 55902"/>
                  <a:gd name="connsiteY11" fmla="*/ 33370 h 33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5902" h="33975">
                    <a:moveTo>
                      <a:pt x="42505" y="-605"/>
                    </a:moveTo>
                    <a:cubicBezTo>
                      <a:pt x="14321" y="11571"/>
                      <a:pt x="-2029" y="23171"/>
                      <a:pt x="-13241" y="33246"/>
                    </a:cubicBezTo>
                    <a:cubicBezTo>
                      <a:pt x="-13241" y="33246"/>
                      <a:pt x="-13397" y="33246"/>
                      <a:pt x="-13397" y="33370"/>
                    </a:cubicBezTo>
                    <a:cubicBezTo>
                      <a:pt x="-13397" y="33246"/>
                      <a:pt x="-13241" y="33246"/>
                      <a:pt x="-13241" y="33246"/>
                    </a:cubicBezTo>
                    <a:cubicBezTo>
                      <a:pt x="-2029" y="23171"/>
                      <a:pt x="14321" y="11571"/>
                      <a:pt x="42505" y="-605"/>
                    </a:cubicBezTo>
                    <a:lnTo>
                      <a:pt x="42505" y="-605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  <a:moveTo>
                      <a:pt x="-13397" y="33370"/>
                    </a:moveTo>
                    <a:lnTo>
                      <a:pt x="-13397" y="33370"/>
                    </a:lnTo>
                    <a:lnTo>
                      <a:pt x="-13397" y="33370"/>
                    </a:lnTo>
                  </a:path>
                </a:pathLst>
              </a:custGeom>
              <a:solidFill>
                <a:srgbClr val="CCCCC9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7" name="Forma Livre: Forma 746">
                <a:extLst>
                  <a:ext uri="{FF2B5EF4-FFF2-40B4-BE49-F238E27FC236}">
                    <a16:creationId xmlns:a16="http://schemas.microsoft.com/office/drawing/2014/main" id="{3C61483D-DECE-4157-BC3D-D41691CEBDFD}"/>
                  </a:ext>
                </a:extLst>
              </p:cNvPr>
              <p:cNvSpPr/>
              <p:nvPr/>
            </p:nvSpPr>
            <p:spPr>
              <a:xfrm flipV="1">
                <a:off x="27143334" y="17403851"/>
                <a:ext cx="315732" cy="62213"/>
              </a:xfrm>
              <a:custGeom>
                <a:avLst/>
                <a:gdLst>
                  <a:gd name="connsiteX0" fmla="*/ 302440 w 315732"/>
                  <a:gd name="connsiteY0" fmla="*/ -535 h 62213"/>
                  <a:gd name="connsiteX1" fmla="*/ 302124 w 315732"/>
                  <a:gd name="connsiteY1" fmla="*/ -535 h 62213"/>
                  <a:gd name="connsiteX2" fmla="*/ -13293 w 315732"/>
                  <a:gd name="connsiteY2" fmla="*/ 61679 h 62213"/>
                  <a:gd name="connsiteX3" fmla="*/ -13293 w 315732"/>
                  <a:gd name="connsiteY3" fmla="*/ 61679 h 62213"/>
                  <a:gd name="connsiteX4" fmla="*/ 302124 w 315732"/>
                  <a:gd name="connsiteY4" fmla="*/ -535 h 62213"/>
                  <a:gd name="connsiteX5" fmla="*/ 302440 w 315732"/>
                  <a:gd name="connsiteY5" fmla="*/ -535 h 622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5732" h="62213">
                    <a:moveTo>
                      <a:pt x="302440" y="-535"/>
                    </a:moveTo>
                    <a:cubicBezTo>
                      <a:pt x="302283" y="-535"/>
                      <a:pt x="302283" y="-535"/>
                      <a:pt x="302124" y="-535"/>
                    </a:cubicBezTo>
                    <a:cubicBezTo>
                      <a:pt x="133692" y="17396"/>
                      <a:pt x="40801" y="40121"/>
                      <a:pt x="-13293" y="61679"/>
                    </a:cubicBezTo>
                    <a:lnTo>
                      <a:pt x="-13293" y="61679"/>
                    </a:lnTo>
                    <a:cubicBezTo>
                      <a:pt x="40801" y="40121"/>
                      <a:pt x="133692" y="17396"/>
                      <a:pt x="302124" y="-535"/>
                    </a:cubicBezTo>
                    <a:cubicBezTo>
                      <a:pt x="302283" y="-535"/>
                      <a:pt x="302283" y="-535"/>
                      <a:pt x="302440" y="-535"/>
                    </a:cubicBezTo>
                  </a:path>
                </a:pathLst>
              </a:custGeom>
              <a:solidFill>
                <a:srgbClr val="1E1C1B"/>
              </a:solidFill>
              <a:ln w="1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8" name="Forma Livre: Forma 747">
                <a:extLst>
                  <a:ext uri="{FF2B5EF4-FFF2-40B4-BE49-F238E27FC236}">
                    <a16:creationId xmlns:a16="http://schemas.microsoft.com/office/drawing/2014/main" id="{8F63CA0A-D57F-45E9-86A6-8308EAC4BCD3}"/>
                  </a:ext>
                </a:extLst>
              </p:cNvPr>
              <p:cNvSpPr/>
              <p:nvPr/>
            </p:nvSpPr>
            <p:spPr>
              <a:xfrm flipV="1">
                <a:off x="27060382" y="14989111"/>
                <a:ext cx="3882" cy="979005"/>
              </a:xfrm>
              <a:custGeom>
                <a:avLst/>
                <a:gdLst>
                  <a:gd name="connsiteX0" fmla="*/ -13419 w 3882"/>
                  <a:gd name="connsiteY0" fmla="*/ -2055 h 979005"/>
                  <a:gd name="connsiteX1" fmla="*/ -9691 w 3882"/>
                  <a:gd name="connsiteY1" fmla="*/ 976950 h 979005"/>
                  <a:gd name="connsiteX2" fmla="*/ -9537 w 3882"/>
                  <a:gd name="connsiteY2" fmla="*/ 976825 h 979005"/>
                  <a:gd name="connsiteX3" fmla="*/ -13419 w 3882"/>
                  <a:gd name="connsiteY3" fmla="*/ -2055 h 979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82" h="979005">
                    <a:moveTo>
                      <a:pt x="-13419" y="-2055"/>
                    </a:moveTo>
                    <a:cubicBezTo>
                      <a:pt x="-13419" y="352400"/>
                      <a:pt x="-12177" y="708378"/>
                      <a:pt x="-9691" y="976950"/>
                    </a:cubicBezTo>
                    <a:cubicBezTo>
                      <a:pt x="-9537" y="976950"/>
                      <a:pt x="-9537" y="976950"/>
                      <a:pt x="-9537" y="976825"/>
                    </a:cubicBezTo>
                    <a:cubicBezTo>
                      <a:pt x="-12177" y="704046"/>
                      <a:pt x="-13419" y="349590"/>
                      <a:pt x="-13419" y="-2055"/>
                    </a:cubicBezTo>
                  </a:path>
                </a:pathLst>
              </a:custGeom>
              <a:solidFill>
                <a:srgbClr val="201F1E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49" name="Forma Livre: Forma 748">
                <a:extLst>
                  <a:ext uri="{FF2B5EF4-FFF2-40B4-BE49-F238E27FC236}">
                    <a16:creationId xmlns:a16="http://schemas.microsoft.com/office/drawing/2014/main" id="{17D2B346-91EF-4D78-9A81-ADBE2D55508D}"/>
                  </a:ext>
                </a:extLst>
              </p:cNvPr>
              <p:cNvSpPr/>
              <p:nvPr/>
            </p:nvSpPr>
            <p:spPr>
              <a:xfrm flipV="1">
                <a:off x="27060384" y="14989243"/>
                <a:ext cx="606684" cy="2485865"/>
              </a:xfrm>
              <a:custGeom>
                <a:avLst/>
                <a:gdLst>
                  <a:gd name="connsiteX0" fmla="*/ 593489 w 606684"/>
                  <a:gd name="connsiteY0" fmla="*/ -1409 h 2485865"/>
                  <a:gd name="connsiteX1" fmla="*/ 385378 w 606684"/>
                  <a:gd name="connsiteY1" fmla="*/ 7621 h 2485865"/>
                  <a:gd name="connsiteX2" fmla="*/ 385061 w 606684"/>
                  <a:gd name="connsiteY2" fmla="*/ 7621 h 2485865"/>
                  <a:gd name="connsiteX3" fmla="*/ 69635 w 606684"/>
                  <a:gd name="connsiteY3" fmla="*/ 69845 h 2485865"/>
                  <a:gd name="connsiteX4" fmla="*/ 60573 w 606684"/>
                  <a:gd name="connsiteY4" fmla="*/ 73597 h 2485865"/>
                  <a:gd name="connsiteX5" fmla="*/ 4770 w 606684"/>
                  <a:gd name="connsiteY5" fmla="*/ 107459 h 2485865"/>
                  <a:gd name="connsiteX6" fmla="*/ 4610 w 606684"/>
                  <a:gd name="connsiteY6" fmla="*/ 107570 h 2485865"/>
                  <a:gd name="connsiteX7" fmla="*/ 4610 w 606684"/>
                  <a:gd name="connsiteY7" fmla="*/ 107570 h 2485865"/>
                  <a:gd name="connsiteX8" fmla="*/ 4610 w 606684"/>
                  <a:gd name="connsiteY8" fmla="*/ 107570 h 2485865"/>
                  <a:gd name="connsiteX9" fmla="*/ 4610 w 606684"/>
                  <a:gd name="connsiteY9" fmla="*/ 107570 h 2485865"/>
                  <a:gd name="connsiteX10" fmla="*/ 4610 w 606684"/>
                  <a:gd name="connsiteY10" fmla="*/ 107570 h 2485865"/>
                  <a:gd name="connsiteX11" fmla="*/ -13195 w 606684"/>
                  <a:gd name="connsiteY11" fmla="*/ 1505569 h 2485865"/>
                  <a:gd name="connsiteX12" fmla="*/ -9380 w 606684"/>
                  <a:gd name="connsiteY12" fmla="*/ 2484457 h 2485865"/>
                  <a:gd name="connsiteX13" fmla="*/ 30366 w 606684"/>
                  <a:gd name="connsiteY13" fmla="*/ 272080 h 2485865"/>
                  <a:gd name="connsiteX14" fmla="*/ 593489 w 606684"/>
                  <a:gd name="connsiteY14" fmla="*/ -1409 h 24858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06684" h="2485865">
                    <a:moveTo>
                      <a:pt x="593489" y="-1409"/>
                    </a:moveTo>
                    <a:cubicBezTo>
                      <a:pt x="498098" y="706"/>
                      <a:pt x="421628" y="3758"/>
                      <a:pt x="385378" y="7621"/>
                    </a:cubicBezTo>
                    <a:cubicBezTo>
                      <a:pt x="385219" y="7621"/>
                      <a:pt x="385219" y="7621"/>
                      <a:pt x="385061" y="7621"/>
                    </a:cubicBezTo>
                    <a:cubicBezTo>
                      <a:pt x="216696" y="25554"/>
                      <a:pt x="123690" y="48272"/>
                      <a:pt x="69635" y="69845"/>
                    </a:cubicBezTo>
                    <a:cubicBezTo>
                      <a:pt x="66456" y="71132"/>
                      <a:pt x="63434" y="72293"/>
                      <a:pt x="60573" y="73597"/>
                    </a:cubicBezTo>
                    <a:cubicBezTo>
                      <a:pt x="32432" y="85775"/>
                      <a:pt x="16057" y="97380"/>
                      <a:pt x="4770" y="107459"/>
                    </a:cubicBezTo>
                    <a:cubicBezTo>
                      <a:pt x="4770" y="107459"/>
                      <a:pt x="4610" y="107459"/>
                      <a:pt x="4610" y="107570"/>
                    </a:cubicBez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lnTo>
                      <a:pt x="4610" y="107570"/>
                    </a:lnTo>
                    <a:cubicBezTo>
                      <a:pt x="-7472" y="121751"/>
                      <a:pt x="-13037" y="810854"/>
                      <a:pt x="-13195" y="1505569"/>
                    </a:cubicBezTo>
                    <a:cubicBezTo>
                      <a:pt x="-13195" y="1857211"/>
                      <a:pt x="-11923" y="2211668"/>
                      <a:pt x="-9380" y="2484457"/>
                    </a:cubicBezTo>
                    <a:cubicBezTo>
                      <a:pt x="49604" y="2429132"/>
                      <a:pt x="13196" y="429452"/>
                      <a:pt x="30366" y="272080"/>
                    </a:cubicBezTo>
                    <a:cubicBezTo>
                      <a:pt x="58665" y="14187"/>
                      <a:pt x="593489" y="-1409"/>
                      <a:pt x="593489" y="-1409"/>
                    </a:cubicBezTo>
                  </a:path>
                </a:pathLst>
              </a:custGeom>
              <a:solidFill>
                <a:srgbClr val="201F1E"/>
              </a:solidFill>
              <a:ln w="18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0" name="Forma Livre: Forma 749">
                <a:extLst>
                  <a:ext uri="{FF2B5EF4-FFF2-40B4-BE49-F238E27FC236}">
                    <a16:creationId xmlns:a16="http://schemas.microsoft.com/office/drawing/2014/main" id="{43B4CE10-31BF-46E9-B09D-CDB637E88636}"/>
                  </a:ext>
                </a:extLst>
              </p:cNvPr>
              <p:cNvSpPr/>
              <p:nvPr/>
            </p:nvSpPr>
            <p:spPr>
              <a:xfrm flipV="1">
                <a:off x="28028186" y="16260011"/>
                <a:ext cx="30819" cy="925556"/>
              </a:xfrm>
              <a:custGeom>
                <a:avLst/>
                <a:gdLst>
                  <a:gd name="connsiteX0" fmla="*/ 17521 w 30819"/>
                  <a:gd name="connsiteY0" fmla="*/ -1002 h 925556"/>
                  <a:gd name="connsiteX1" fmla="*/ -7978 w 30819"/>
                  <a:gd name="connsiteY1" fmla="*/ 924555 h 925556"/>
                  <a:gd name="connsiteX2" fmla="*/ 17521 w 30819"/>
                  <a:gd name="connsiteY2" fmla="*/ -1002 h 9255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819" h="925556">
                    <a:moveTo>
                      <a:pt x="17521" y="-1002"/>
                    </a:moveTo>
                    <a:cubicBezTo>
                      <a:pt x="17521" y="-1002"/>
                      <a:pt x="12840" y="924555"/>
                      <a:pt x="-7978" y="924555"/>
                    </a:cubicBezTo>
                    <a:cubicBezTo>
                      <a:pt x="-28636" y="924555"/>
                      <a:pt x="17521" y="-1002"/>
                      <a:pt x="17521" y="-1002"/>
                    </a:cubicBezTo>
                  </a:path>
                </a:pathLst>
              </a:custGeom>
              <a:solidFill>
                <a:srgbClr val="201E1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1" name="Forma Livre: Forma 750">
                <a:extLst>
                  <a:ext uri="{FF2B5EF4-FFF2-40B4-BE49-F238E27FC236}">
                    <a16:creationId xmlns:a16="http://schemas.microsoft.com/office/drawing/2014/main" id="{FF983061-1F28-4B2B-9A7F-4F4C22B4790A}"/>
                  </a:ext>
                </a:extLst>
              </p:cNvPr>
              <p:cNvSpPr/>
              <p:nvPr/>
            </p:nvSpPr>
            <p:spPr>
              <a:xfrm flipV="1">
                <a:off x="28334494" y="16764448"/>
                <a:ext cx="477597" cy="150568"/>
              </a:xfrm>
              <a:custGeom>
                <a:avLst/>
                <a:gdLst>
                  <a:gd name="connsiteX0" fmla="*/ -11280 w 477597"/>
                  <a:gd name="connsiteY0" fmla="*/ 130992 h 150568"/>
                  <a:gd name="connsiteX1" fmla="*/ 458739 w 477597"/>
                  <a:gd name="connsiteY1" fmla="*/ 149732 h 150568"/>
                  <a:gd name="connsiteX2" fmla="*/ 420857 w 477597"/>
                  <a:gd name="connsiteY2" fmla="*/ -837 h 150568"/>
                  <a:gd name="connsiteX3" fmla="*/ 41553 w 477597"/>
                  <a:gd name="connsiteY3" fmla="*/ -837 h 150568"/>
                  <a:gd name="connsiteX4" fmla="*/ -11280 w 477597"/>
                  <a:gd name="connsiteY4" fmla="*/ 130992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97" h="150568">
                    <a:moveTo>
                      <a:pt x="-11280" y="130992"/>
                    </a:moveTo>
                    <a:lnTo>
                      <a:pt x="458739" y="149732"/>
                    </a:lnTo>
                    <a:cubicBezTo>
                      <a:pt x="458739" y="149732"/>
                      <a:pt x="486318" y="-837"/>
                      <a:pt x="420857" y="-837"/>
                    </a:cubicBezTo>
                    <a:cubicBezTo>
                      <a:pt x="355563" y="-837"/>
                      <a:pt x="98209" y="-837"/>
                      <a:pt x="41553" y="-837"/>
                    </a:cubicBezTo>
                    <a:cubicBezTo>
                      <a:pt x="-28227" y="-837"/>
                      <a:pt x="-11280" y="130992"/>
                      <a:pt x="-11280" y="130992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2" name="Forma Livre: Forma 751">
                <a:extLst>
                  <a:ext uri="{FF2B5EF4-FFF2-40B4-BE49-F238E27FC236}">
                    <a16:creationId xmlns:a16="http://schemas.microsoft.com/office/drawing/2014/main" id="{8B2F3967-386E-4672-A2CC-1ED89F61B5BC}"/>
                  </a:ext>
                </a:extLst>
              </p:cNvPr>
              <p:cNvSpPr/>
              <p:nvPr/>
            </p:nvSpPr>
            <p:spPr>
              <a:xfrm flipV="1">
                <a:off x="27347352" y="16764423"/>
                <a:ext cx="477616" cy="150564"/>
              </a:xfrm>
              <a:custGeom>
                <a:avLst/>
                <a:gdLst>
                  <a:gd name="connsiteX0" fmla="*/ 462599 w 477616"/>
                  <a:gd name="connsiteY0" fmla="*/ 130885 h 150564"/>
                  <a:gd name="connsiteX1" fmla="*/ -7457 w 477616"/>
                  <a:gd name="connsiteY1" fmla="*/ 149625 h 150564"/>
                  <a:gd name="connsiteX2" fmla="*/ 30475 w 477616"/>
                  <a:gd name="connsiteY2" fmla="*/ -939 h 150564"/>
                  <a:gd name="connsiteX3" fmla="*/ 409784 w 477616"/>
                  <a:gd name="connsiteY3" fmla="*/ -939 h 150564"/>
                  <a:gd name="connsiteX4" fmla="*/ 462599 w 477616"/>
                  <a:gd name="connsiteY4" fmla="*/ 130885 h 150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616" h="150564">
                    <a:moveTo>
                      <a:pt x="462599" y="130885"/>
                    </a:moveTo>
                    <a:lnTo>
                      <a:pt x="-7457" y="149625"/>
                    </a:lnTo>
                    <a:cubicBezTo>
                      <a:pt x="-7457" y="149625"/>
                      <a:pt x="-34985" y="-939"/>
                      <a:pt x="30475" y="-939"/>
                    </a:cubicBezTo>
                    <a:cubicBezTo>
                      <a:pt x="95773" y="-939"/>
                      <a:pt x="353127" y="-939"/>
                      <a:pt x="409784" y="-939"/>
                    </a:cubicBezTo>
                    <a:cubicBezTo>
                      <a:pt x="479563" y="-939"/>
                      <a:pt x="462599" y="130885"/>
                      <a:pt x="462599" y="130885"/>
                    </a:cubicBezTo>
                  </a:path>
                </a:pathLst>
              </a:custGeom>
              <a:solidFill>
                <a:srgbClr val="3C3C3D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3" name="Forma Livre: Forma 752">
                <a:extLst>
                  <a:ext uri="{FF2B5EF4-FFF2-40B4-BE49-F238E27FC236}">
                    <a16:creationId xmlns:a16="http://schemas.microsoft.com/office/drawing/2014/main" id="{8460185D-8359-459B-A9DA-BA7E64CD2DF4}"/>
                  </a:ext>
                </a:extLst>
              </p:cNvPr>
              <p:cNvSpPr/>
              <p:nvPr/>
            </p:nvSpPr>
            <p:spPr>
              <a:xfrm flipV="1">
                <a:off x="28033639" y="14236413"/>
                <a:ext cx="734559" cy="2023593"/>
              </a:xfrm>
              <a:custGeom>
                <a:avLst/>
                <a:gdLst>
                  <a:gd name="connsiteX0" fmla="*/ -13046 w 734559"/>
                  <a:gd name="connsiteY0" fmla="*/ -1985 h 2023593"/>
                  <a:gd name="connsiteX1" fmla="*/ 616103 w 734559"/>
                  <a:gd name="connsiteY1" fmla="*/ 1014618 h 2023593"/>
                  <a:gd name="connsiteX2" fmla="*/ 538536 w 734559"/>
                  <a:gd name="connsiteY2" fmla="*/ 1058322 h 2023593"/>
                  <a:gd name="connsiteX3" fmla="*/ 721513 w 734559"/>
                  <a:gd name="connsiteY3" fmla="*/ 1123471 h 2023593"/>
                  <a:gd name="connsiteX4" fmla="*/ 237885 w 734559"/>
                  <a:gd name="connsiteY4" fmla="*/ 2021608 h 2023593"/>
                  <a:gd name="connsiteX5" fmla="*/ 247000 w 734559"/>
                  <a:gd name="connsiteY5" fmla="*/ 1937947 h 2023593"/>
                  <a:gd name="connsiteX6" fmla="*/ 323406 w 734559"/>
                  <a:gd name="connsiteY6" fmla="*/ 1303456 h 2023593"/>
                  <a:gd name="connsiteX7" fmla="*/ -13046 w 734559"/>
                  <a:gd name="connsiteY7" fmla="*/ -1985 h 2023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59" h="2023593">
                    <a:moveTo>
                      <a:pt x="-13046" y="-1985"/>
                    </a:moveTo>
                    <a:lnTo>
                      <a:pt x="616103" y="1014618"/>
                    </a:lnTo>
                    <a:lnTo>
                      <a:pt x="538536" y="1058322"/>
                    </a:lnTo>
                    <a:lnTo>
                      <a:pt x="721513" y="1123471"/>
                    </a:lnTo>
                    <a:cubicBezTo>
                      <a:pt x="721513" y="1123471"/>
                      <a:pt x="497930" y="1981070"/>
                      <a:pt x="237885" y="2021608"/>
                    </a:cubicBezTo>
                    <a:lnTo>
                      <a:pt x="247000" y="1937947"/>
                    </a:lnTo>
                    <a:cubicBezTo>
                      <a:pt x="247000" y="1937947"/>
                      <a:pt x="365338" y="1496899"/>
                      <a:pt x="323406" y="1303456"/>
                    </a:cubicBezTo>
                    <a:cubicBezTo>
                      <a:pt x="292579" y="1161672"/>
                      <a:pt x="-13046" y="-1985"/>
                      <a:pt x="-13046" y="-1985"/>
                    </a:cubicBezTo>
                  </a:path>
                </a:pathLst>
              </a:custGeom>
              <a:solidFill>
                <a:srgbClr val="3C3C3D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4" name="Forma Livre: Forma 753">
                <a:extLst>
                  <a:ext uri="{FF2B5EF4-FFF2-40B4-BE49-F238E27FC236}">
                    <a16:creationId xmlns:a16="http://schemas.microsoft.com/office/drawing/2014/main" id="{30F8242D-297C-4E98-B8B6-FE308F692DE1}"/>
                  </a:ext>
                </a:extLst>
              </p:cNvPr>
              <p:cNvSpPr/>
              <p:nvPr/>
            </p:nvSpPr>
            <p:spPr>
              <a:xfrm flipV="1">
                <a:off x="27312084" y="14225518"/>
                <a:ext cx="721518" cy="2034493"/>
              </a:xfrm>
              <a:custGeom>
                <a:avLst/>
                <a:gdLst>
                  <a:gd name="connsiteX0" fmla="*/ 708391 w 721518"/>
                  <a:gd name="connsiteY0" fmla="*/ -2091 h 2034493"/>
                  <a:gd name="connsiteX1" fmla="*/ 92320 w 721518"/>
                  <a:gd name="connsiteY1" fmla="*/ 1025418 h 2034493"/>
                  <a:gd name="connsiteX2" fmla="*/ 169873 w 721518"/>
                  <a:gd name="connsiteY2" fmla="*/ 1068998 h 2034493"/>
                  <a:gd name="connsiteX3" fmla="*/ -13127 w 721518"/>
                  <a:gd name="connsiteY3" fmla="*/ 1134262 h 2034493"/>
                  <a:gd name="connsiteX4" fmla="*/ 470573 w 721518"/>
                  <a:gd name="connsiteY4" fmla="*/ 2032403 h 2034493"/>
                  <a:gd name="connsiteX5" fmla="*/ 463640 w 721518"/>
                  <a:gd name="connsiteY5" fmla="*/ 1955547 h 2034493"/>
                  <a:gd name="connsiteX6" fmla="*/ 385119 w 721518"/>
                  <a:gd name="connsiteY6" fmla="*/ 1314255 h 2034493"/>
                  <a:gd name="connsiteX7" fmla="*/ 708391 w 721518"/>
                  <a:gd name="connsiteY7" fmla="*/ -2091 h 2034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18" h="2034493">
                    <a:moveTo>
                      <a:pt x="708391" y="-2091"/>
                    </a:moveTo>
                    <a:lnTo>
                      <a:pt x="92320" y="1025418"/>
                    </a:lnTo>
                    <a:lnTo>
                      <a:pt x="169873" y="1068998"/>
                    </a:lnTo>
                    <a:lnTo>
                      <a:pt x="-13127" y="1134262"/>
                    </a:lnTo>
                    <a:cubicBezTo>
                      <a:pt x="-13127" y="1134262"/>
                      <a:pt x="210504" y="1991742"/>
                      <a:pt x="470573" y="2032403"/>
                    </a:cubicBezTo>
                    <a:lnTo>
                      <a:pt x="463640" y="1955547"/>
                    </a:lnTo>
                    <a:cubicBezTo>
                      <a:pt x="463640" y="1955547"/>
                      <a:pt x="343038" y="1507710"/>
                      <a:pt x="385119" y="1314255"/>
                    </a:cubicBezTo>
                    <a:cubicBezTo>
                      <a:pt x="415914" y="1172473"/>
                      <a:pt x="708391" y="-2091"/>
                      <a:pt x="708391" y="-2091"/>
                    </a:cubicBezTo>
                  </a:path>
                </a:pathLst>
              </a:custGeom>
              <a:solidFill>
                <a:srgbClr val="3C3C3D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5" name="Forma Livre: Forma 754">
                <a:extLst>
                  <a:ext uri="{FF2B5EF4-FFF2-40B4-BE49-F238E27FC236}">
                    <a16:creationId xmlns:a16="http://schemas.microsoft.com/office/drawing/2014/main" id="{8CB405C0-E2DE-4C05-A560-04D8B6CF5A5D}"/>
                  </a:ext>
                </a:extLst>
              </p:cNvPr>
              <p:cNvSpPr/>
              <p:nvPr/>
            </p:nvSpPr>
            <p:spPr>
              <a:xfrm flipV="1">
                <a:off x="27544646" y="12779727"/>
                <a:ext cx="998735" cy="1405500"/>
              </a:xfrm>
              <a:custGeom>
                <a:avLst/>
                <a:gdLst>
                  <a:gd name="connsiteX0" fmla="*/ 237388 w 998735"/>
                  <a:gd name="connsiteY0" fmla="*/ 1402097 h 1405500"/>
                  <a:gd name="connsiteX1" fmla="*/ 3289 w 998735"/>
                  <a:gd name="connsiteY1" fmla="*/ 1183460 h 1405500"/>
                  <a:gd name="connsiteX2" fmla="*/ -12823 w 998735"/>
                  <a:gd name="connsiteY2" fmla="*/ 879735 h 1405500"/>
                  <a:gd name="connsiteX3" fmla="*/ 12988 w 998735"/>
                  <a:gd name="connsiteY3" fmla="*/ 342843 h 1405500"/>
                  <a:gd name="connsiteX4" fmla="*/ 293448 w 998735"/>
                  <a:gd name="connsiteY4" fmla="*/ 24488 h 1405500"/>
                  <a:gd name="connsiteX5" fmla="*/ 679449 w 998735"/>
                  <a:gd name="connsiteY5" fmla="*/ 24488 h 1405500"/>
                  <a:gd name="connsiteX6" fmla="*/ 959908 w 998735"/>
                  <a:gd name="connsiteY6" fmla="*/ 342843 h 1405500"/>
                  <a:gd name="connsiteX7" fmla="*/ 985554 w 998735"/>
                  <a:gd name="connsiteY7" fmla="*/ 879735 h 1405500"/>
                  <a:gd name="connsiteX8" fmla="*/ 969608 w 998735"/>
                  <a:gd name="connsiteY8" fmla="*/ 1183460 h 1405500"/>
                  <a:gd name="connsiteX9" fmla="*/ 735507 w 998735"/>
                  <a:gd name="connsiteY9" fmla="*/ 1402211 h 1405500"/>
                  <a:gd name="connsiteX10" fmla="*/ 237388 w 998735"/>
                  <a:gd name="connsiteY10" fmla="*/ 1402097 h 1405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98735" h="1405500">
                    <a:moveTo>
                      <a:pt x="237388" y="1402097"/>
                    </a:moveTo>
                    <a:cubicBezTo>
                      <a:pt x="166863" y="1378425"/>
                      <a:pt x="25154" y="1282109"/>
                      <a:pt x="3289" y="1183460"/>
                    </a:cubicBezTo>
                    <a:cubicBezTo>
                      <a:pt x="-18740" y="1084794"/>
                      <a:pt x="-11013" y="981443"/>
                      <a:pt x="-12823" y="879735"/>
                    </a:cubicBezTo>
                    <a:cubicBezTo>
                      <a:pt x="-15289" y="732920"/>
                      <a:pt x="8549" y="422522"/>
                      <a:pt x="12988" y="342843"/>
                    </a:cubicBezTo>
                    <a:cubicBezTo>
                      <a:pt x="17427" y="263164"/>
                      <a:pt x="242156" y="81547"/>
                      <a:pt x="293448" y="24488"/>
                    </a:cubicBezTo>
                    <a:cubicBezTo>
                      <a:pt x="326491" y="-12549"/>
                      <a:pt x="646241" y="-12549"/>
                      <a:pt x="679449" y="24488"/>
                    </a:cubicBezTo>
                    <a:cubicBezTo>
                      <a:pt x="730575" y="81547"/>
                      <a:pt x="955469" y="263164"/>
                      <a:pt x="959908" y="342843"/>
                    </a:cubicBezTo>
                    <a:cubicBezTo>
                      <a:pt x="964347" y="422637"/>
                      <a:pt x="988020" y="732920"/>
                      <a:pt x="985554" y="879735"/>
                    </a:cubicBezTo>
                    <a:cubicBezTo>
                      <a:pt x="983910" y="981443"/>
                      <a:pt x="991472" y="1084794"/>
                      <a:pt x="969608" y="1183460"/>
                    </a:cubicBezTo>
                    <a:cubicBezTo>
                      <a:pt x="947578" y="1282109"/>
                      <a:pt x="806034" y="1378425"/>
                      <a:pt x="735507" y="1402211"/>
                    </a:cubicBezTo>
                    <a:lnTo>
                      <a:pt x="237388" y="1402097"/>
                    </a:lnTo>
                  </a:path>
                </a:pathLst>
              </a:custGeom>
              <a:solidFill>
                <a:srgbClr val="F79277"/>
              </a:solidFill>
              <a:ln w="19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6" name="Forma Livre: Forma 755">
                <a:extLst>
                  <a:ext uri="{FF2B5EF4-FFF2-40B4-BE49-F238E27FC236}">
                    <a16:creationId xmlns:a16="http://schemas.microsoft.com/office/drawing/2014/main" id="{684D58C5-6C6D-40CB-9699-3F6028CFE2E7}"/>
                  </a:ext>
                </a:extLst>
              </p:cNvPr>
              <p:cNvSpPr/>
              <p:nvPr/>
            </p:nvSpPr>
            <p:spPr>
              <a:xfrm flipV="1">
                <a:off x="27990063" y="13581640"/>
                <a:ext cx="74233" cy="91540"/>
              </a:xfrm>
              <a:custGeom>
                <a:avLst/>
                <a:gdLst>
                  <a:gd name="connsiteX0" fmla="*/ 48016 w 74233"/>
                  <a:gd name="connsiteY0" fmla="*/ 3808 h 91540"/>
                  <a:gd name="connsiteX1" fmla="*/ 60930 w 74233"/>
                  <a:gd name="connsiteY1" fmla="*/ 14236 h 91540"/>
                  <a:gd name="connsiteX2" fmla="*/ 32520 w 74233"/>
                  <a:gd name="connsiteY2" fmla="*/ 22662 h 91540"/>
                  <a:gd name="connsiteX3" fmla="*/ 11858 w 74233"/>
                  <a:gd name="connsiteY3" fmla="*/ 41177 h 91540"/>
                  <a:gd name="connsiteX4" fmla="*/ 24126 w 74233"/>
                  <a:gd name="connsiteY4" fmla="*/ 78674 h 91540"/>
                  <a:gd name="connsiteX5" fmla="*/ 24288 w 74233"/>
                  <a:gd name="connsiteY5" fmla="*/ 81370 h 91540"/>
                  <a:gd name="connsiteX6" fmla="*/ 719 w 74233"/>
                  <a:gd name="connsiteY6" fmla="*/ 81838 h 91540"/>
                  <a:gd name="connsiteX7" fmla="*/ -8159 w 74233"/>
                  <a:gd name="connsiteY7" fmla="*/ 65325 h 91540"/>
                  <a:gd name="connsiteX8" fmla="*/ -12195 w 74233"/>
                  <a:gd name="connsiteY8" fmla="*/ 26181 h 91540"/>
                  <a:gd name="connsiteX9" fmla="*/ 10081 w 74233"/>
                  <a:gd name="connsiteY9" fmla="*/ -1712 h 91540"/>
                  <a:gd name="connsiteX10" fmla="*/ 48016 w 74233"/>
                  <a:gd name="connsiteY10" fmla="*/ 3808 h 91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4233" h="91540">
                    <a:moveTo>
                      <a:pt x="48016" y="3808"/>
                    </a:moveTo>
                    <a:cubicBezTo>
                      <a:pt x="51568" y="5326"/>
                      <a:pt x="60123" y="9426"/>
                      <a:pt x="60930" y="14236"/>
                    </a:cubicBezTo>
                    <a:cubicBezTo>
                      <a:pt x="61577" y="19143"/>
                      <a:pt x="42206" y="20209"/>
                      <a:pt x="32520" y="22662"/>
                    </a:cubicBezTo>
                    <a:cubicBezTo>
                      <a:pt x="22995" y="25244"/>
                      <a:pt x="13149" y="30991"/>
                      <a:pt x="11858" y="41177"/>
                    </a:cubicBezTo>
                    <a:cubicBezTo>
                      <a:pt x="10244" y="53832"/>
                      <a:pt x="22188" y="65793"/>
                      <a:pt x="24126" y="78674"/>
                    </a:cubicBezTo>
                    <a:lnTo>
                      <a:pt x="24288" y="81370"/>
                    </a:lnTo>
                    <a:cubicBezTo>
                      <a:pt x="18960" y="92023"/>
                      <a:pt x="7338" y="88860"/>
                      <a:pt x="719" y="81838"/>
                    </a:cubicBezTo>
                    <a:cubicBezTo>
                      <a:pt x="-3640" y="77269"/>
                      <a:pt x="-6222" y="71297"/>
                      <a:pt x="-8159" y="65325"/>
                    </a:cubicBezTo>
                    <a:cubicBezTo>
                      <a:pt x="-12518" y="52428"/>
                      <a:pt x="-14777" y="38723"/>
                      <a:pt x="-12195" y="26181"/>
                    </a:cubicBezTo>
                    <a:cubicBezTo>
                      <a:pt x="-9774" y="13526"/>
                      <a:pt x="-1863" y="2275"/>
                      <a:pt x="10081" y="-1712"/>
                    </a:cubicBezTo>
                    <a:cubicBezTo>
                      <a:pt x="22027" y="-5570"/>
                      <a:pt x="35265" y="-1712"/>
                      <a:pt x="48016" y="3808"/>
                    </a:cubicBezTo>
                  </a:path>
                </a:pathLst>
              </a:custGeom>
              <a:solidFill>
                <a:srgbClr val="A94739"/>
              </a:solidFill>
              <a:ln w="19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7" name="Forma Livre: Forma 756">
                <a:extLst>
                  <a:ext uri="{FF2B5EF4-FFF2-40B4-BE49-F238E27FC236}">
                    <a16:creationId xmlns:a16="http://schemas.microsoft.com/office/drawing/2014/main" id="{B67337DB-3DDA-40C2-B11E-807801832D43}"/>
                  </a:ext>
                </a:extLst>
              </p:cNvPr>
              <p:cNvSpPr/>
              <p:nvPr/>
            </p:nvSpPr>
            <p:spPr>
              <a:xfrm flipV="1">
                <a:off x="28231716" y="13346688"/>
                <a:ext cx="129699" cy="68501"/>
              </a:xfrm>
              <a:custGeom>
                <a:avLst/>
                <a:gdLst>
                  <a:gd name="connsiteX0" fmla="*/ 1238 w 129699"/>
                  <a:gd name="connsiteY0" fmla="*/ 34738 h 68501"/>
                  <a:gd name="connsiteX1" fmla="*/ 98210 w 129699"/>
                  <a:gd name="connsiteY1" fmla="*/ 2284 h 68501"/>
                  <a:gd name="connsiteX2" fmla="*/ 111597 w 129699"/>
                  <a:gd name="connsiteY2" fmla="*/ -1830 h 68501"/>
                  <a:gd name="connsiteX3" fmla="*/ 115025 w 129699"/>
                  <a:gd name="connsiteY3" fmla="*/ 13875 h 68501"/>
                  <a:gd name="connsiteX4" fmla="*/ 62621 w 129699"/>
                  <a:gd name="connsiteY4" fmla="*/ 59812 h 68501"/>
                  <a:gd name="connsiteX5" fmla="*/ -8558 w 129699"/>
                  <a:gd name="connsiteY5" fmla="*/ 54539 h 68501"/>
                  <a:gd name="connsiteX6" fmla="*/ -11987 w 129699"/>
                  <a:gd name="connsiteY6" fmla="*/ 38835 h 68501"/>
                  <a:gd name="connsiteX7" fmla="*/ 1238 w 129699"/>
                  <a:gd name="connsiteY7" fmla="*/ 34738 h 685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9699" h="68501">
                    <a:moveTo>
                      <a:pt x="1238" y="34738"/>
                    </a:moveTo>
                    <a:cubicBezTo>
                      <a:pt x="35357" y="52075"/>
                      <a:pt x="76824" y="38019"/>
                      <a:pt x="98210" y="2284"/>
                    </a:cubicBezTo>
                    <a:cubicBezTo>
                      <a:pt x="101312" y="-2760"/>
                      <a:pt x="106700" y="-5225"/>
                      <a:pt x="111597" y="-1830"/>
                    </a:cubicBezTo>
                    <a:cubicBezTo>
                      <a:pt x="115841" y="1108"/>
                      <a:pt x="118127" y="8830"/>
                      <a:pt x="115025" y="13875"/>
                    </a:cubicBezTo>
                    <a:cubicBezTo>
                      <a:pt x="102129" y="35440"/>
                      <a:pt x="83844" y="51715"/>
                      <a:pt x="62621" y="59812"/>
                    </a:cubicBezTo>
                    <a:cubicBezTo>
                      <a:pt x="39112" y="68709"/>
                      <a:pt x="13971" y="66016"/>
                      <a:pt x="-8558" y="54539"/>
                    </a:cubicBezTo>
                    <a:cubicBezTo>
                      <a:pt x="-13293" y="52075"/>
                      <a:pt x="-14436" y="43749"/>
                      <a:pt x="-11987" y="38835"/>
                    </a:cubicBezTo>
                    <a:cubicBezTo>
                      <a:pt x="-9049" y="32974"/>
                      <a:pt x="-3497" y="32273"/>
                      <a:pt x="1238" y="34738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8" name="Forma Livre: Forma 757">
                <a:extLst>
                  <a:ext uri="{FF2B5EF4-FFF2-40B4-BE49-F238E27FC236}">
                    <a16:creationId xmlns:a16="http://schemas.microsoft.com/office/drawing/2014/main" id="{CBC843DD-C928-4EE5-B31E-A798E84A733B}"/>
                  </a:ext>
                </a:extLst>
              </p:cNvPr>
              <p:cNvSpPr/>
              <p:nvPr/>
            </p:nvSpPr>
            <p:spPr>
              <a:xfrm flipV="1">
                <a:off x="27726826" y="13347201"/>
                <a:ext cx="130108" cy="67426"/>
              </a:xfrm>
              <a:custGeom>
                <a:avLst/>
                <a:gdLst>
                  <a:gd name="connsiteX0" fmla="*/ 102093 w 130108"/>
                  <a:gd name="connsiteY0" fmla="*/ 33024 h 67426"/>
                  <a:gd name="connsiteX1" fmla="*/ 4719 w 130108"/>
                  <a:gd name="connsiteY1" fmla="*/ 1971 h 67426"/>
                  <a:gd name="connsiteX2" fmla="*/ -8574 w 130108"/>
                  <a:gd name="connsiteY2" fmla="*/ -1888 h 67426"/>
                  <a:gd name="connsiteX3" fmla="*/ -11777 w 130108"/>
                  <a:gd name="connsiteY3" fmla="*/ 13934 h 67426"/>
                  <a:gd name="connsiteX4" fmla="*/ 41234 w 130108"/>
                  <a:gd name="connsiteY4" fmla="*/ 59048 h 67426"/>
                  <a:gd name="connsiteX5" fmla="*/ 112184 w 130108"/>
                  <a:gd name="connsiteY5" fmla="*/ 52834 h 67426"/>
                  <a:gd name="connsiteX6" fmla="*/ 115547 w 130108"/>
                  <a:gd name="connsiteY6" fmla="*/ 37012 h 67426"/>
                  <a:gd name="connsiteX7" fmla="*/ 102093 w 130108"/>
                  <a:gd name="connsiteY7" fmla="*/ 33024 h 674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0108" h="67426">
                    <a:moveTo>
                      <a:pt x="102093" y="33024"/>
                    </a:moveTo>
                    <a:cubicBezTo>
                      <a:pt x="68301" y="50961"/>
                      <a:pt x="26660" y="37476"/>
                      <a:pt x="4719" y="1971"/>
                    </a:cubicBezTo>
                    <a:cubicBezTo>
                      <a:pt x="1677" y="-2946"/>
                      <a:pt x="-3769" y="-5284"/>
                      <a:pt x="-8574" y="-1888"/>
                    </a:cubicBezTo>
                    <a:cubicBezTo>
                      <a:pt x="-12737" y="1042"/>
                      <a:pt x="-14980" y="8890"/>
                      <a:pt x="-11777" y="13934"/>
                    </a:cubicBezTo>
                    <a:cubicBezTo>
                      <a:pt x="1515" y="35250"/>
                      <a:pt x="19774" y="51313"/>
                      <a:pt x="41234" y="59048"/>
                    </a:cubicBezTo>
                    <a:cubicBezTo>
                      <a:pt x="64777" y="67600"/>
                      <a:pt x="89922" y="64557"/>
                      <a:pt x="112184" y="52834"/>
                    </a:cubicBezTo>
                    <a:cubicBezTo>
                      <a:pt x="116989" y="50256"/>
                      <a:pt x="117949" y="41928"/>
                      <a:pt x="115547" y="37012"/>
                    </a:cubicBezTo>
                    <a:cubicBezTo>
                      <a:pt x="112503" y="31150"/>
                      <a:pt x="106898" y="30574"/>
                      <a:pt x="102093" y="33024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59" name="Forma Livre: Forma 758">
                <a:extLst>
                  <a:ext uri="{FF2B5EF4-FFF2-40B4-BE49-F238E27FC236}">
                    <a16:creationId xmlns:a16="http://schemas.microsoft.com/office/drawing/2014/main" id="{2E5DE695-EF7E-4618-84D5-149271D5874E}"/>
                  </a:ext>
                </a:extLst>
              </p:cNvPr>
              <p:cNvSpPr/>
              <p:nvPr/>
            </p:nvSpPr>
            <p:spPr>
              <a:xfrm flipV="1">
                <a:off x="28231959" y="13414020"/>
                <a:ext cx="113823" cy="139611"/>
              </a:xfrm>
              <a:custGeom>
                <a:avLst/>
                <a:gdLst>
                  <a:gd name="connsiteX0" fmla="*/ 100529 w 113823"/>
                  <a:gd name="connsiteY0" fmla="*/ 63725 h 139611"/>
                  <a:gd name="connsiteX1" fmla="*/ 39508 w 113823"/>
                  <a:gd name="connsiteY1" fmla="*/ -3297 h 139611"/>
                  <a:gd name="connsiteX2" fmla="*/ -13191 w 113823"/>
                  <a:gd name="connsiteY2" fmla="*/ 67706 h 139611"/>
                  <a:gd name="connsiteX3" fmla="*/ 45872 w 113823"/>
                  <a:gd name="connsiteY3" fmla="*/ 136261 h 139611"/>
                  <a:gd name="connsiteX4" fmla="*/ 100529 w 113823"/>
                  <a:gd name="connsiteY4" fmla="*/ 63725 h 139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823" h="139611">
                    <a:moveTo>
                      <a:pt x="100529" y="63725"/>
                    </a:moveTo>
                    <a:cubicBezTo>
                      <a:pt x="99224" y="24830"/>
                      <a:pt x="70834" y="-4357"/>
                      <a:pt x="39508" y="-3297"/>
                    </a:cubicBezTo>
                    <a:cubicBezTo>
                      <a:pt x="8019" y="-2122"/>
                      <a:pt x="-14496" y="28811"/>
                      <a:pt x="-13191" y="67706"/>
                    </a:cubicBezTo>
                    <a:cubicBezTo>
                      <a:pt x="-12049" y="106731"/>
                      <a:pt x="14546" y="137305"/>
                      <a:pt x="45872" y="136261"/>
                    </a:cubicBezTo>
                    <a:cubicBezTo>
                      <a:pt x="77361" y="135087"/>
                      <a:pt x="101834" y="102619"/>
                      <a:pt x="100529" y="63725"/>
                    </a:cubicBezTo>
                  </a:path>
                </a:pathLst>
              </a:custGeom>
              <a:solidFill>
                <a:srgbClr val="1B1918"/>
              </a:solidFill>
              <a:ln w="1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0" name="Forma Livre: Forma 759">
                <a:extLst>
                  <a:ext uri="{FF2B5EF4-FFF2-40B4-BE49-F238E27FC236}">
                    <a16:creationId xmlns:a16="http://schemas.microsoft.com/office/drawing/2014/main" id="{810581A3-BDB0-43DE-B3B2-54C2C7685AD2}"/>
                  </a:ext>
                </a:extLst>
              </p:cNvPr>
              <p:cNvSpPr/>
              <p:nvPr/>
            </p:nvSpPr>
            <p:spPr>
              <a:xfrm flipV="1">
                <a:off x="27745158" y="13411251"/>
                <a:ext cx="113972" cy="142420"/>
              </a:xfrm>
              <a:custGeom>
                <a:avLst/>
                <a:gdLst>
                  <a:gd name="connsiteX0" fmla="*/ -13257 w 113972"/>
                  <a:gd name="connsiteY0" fmla="*/ 70541 h 142420"/>
                  <a:gd name="connsiteX1" fmla="*/ 38318 w 113972"/>
                  <a:gd name="connsiteY1" fmla="*/ -3389 h 142420"/>
                  <a:gd name="connsiteX2" fmla="*/ 100625 w 113972"/>
                  <a:gd name="connsiteY2" fmla="*/ 66441 h 142420"/>
                  <a:gd name="connsiteX3" fmla="*/ 46006 w 113972"/>
                  <a:gd name="connsiteY3" fmla="*/ 138979 h 142420"/>
                  <a:gd name="connsiteX4" fmla="*/ -13257 w 113972"/>
                  <a:gd name="connsiteY4" fmla="*/ 70541 h 14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972" h="142420">
                    <a:moveTo>
                      <a:pt x="-13257" y="70541"/>
                    </a:moveTo>
                    <a:cubicBezTo>
                      <a:pt x="-14377" y="31526"/>
                      <a:pt x="6925" y="-2220"/>
                      <a:pt x="38318" y="-3389"/>
                    </a:cubicBezTo>
                    <a:cubicBezTo>
                      <a:pt x="69872" y="-4447"/>
                      <a:pt x="99344" y="27537"/>
                      <a:pt x="100625" y="66441"/>
                    </a:cubicBezTo>
                    <a:cubicBezTo>
                      <a:pt x="101906" y="105345"/>
                      <a:pt x="77400" y="137922"/>
                      <a:pt x="46006" y="138979"/>
                    </a:cubicBezTo>
                    <a:cubicBezTo>
                      <a:pt x="14453" y="140036"/>
                      <a:pt x="-11975" y="109445"/>
                      <a:pt x="-13257" y="70541"/>
                    </a:cubicBezTo>
                  </a:path>
                </a:pathLst>
              </a:custGeom>
              <a:solidFill>
                <a:srgbClr val="1B1918"/>
              </a:solidFill>
              <a:ln w="18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2" name="Forma Livre: Forma 761">
                <a:extLst>
                  <a:ext uri="{FF2B5EF4-FFF2-40B4-BE49-F238E27FC236}">
                    <a16:creationId xmlns:a16="http://schemas.microsoft.com/office/drawing/2014/main" id="{60D5E994-42E8-4F64-8532-6AAAC27F3FDA}"/>
                  </a:ext>
                </a:extLst>
              </p:cNvPr>
              <p:cNvSpPr/>
              <p:nvPr/>
            </p:nvSpPr>
            <p:spPr>
              <a:xfrm flipV="1">
                <a:off x="27361255" y="13455133"/>
                <a:ext cx="235715" cy="375243"/>
              </a:xfrm>
              <a:custGeom>
                <a:avLst/>
                <a:gdLst>
                  <a:gd name="connsiteX0" fmla="*/ 222418 w 235715"/>
                  <a:gd name="connsiteY0" fmla="*/ -3345 h 375243"/>
                  <a:gd name="connsiteX1" fmla="*/ 78450 w 235715"/>
                  <a:gd name="connsiteY1" fmla="*/ 97777 h 375243"/>
                  <a:gd name="connsiteX2" fmla="*/ -8121 w 235715"/>
                  <a:gd name="connsiteY2" fmla="*/ 233826 h 375243"/>
                  <a:gd name="connsiteX3" fmla="*/ 45471 w 235715"/>
                  <a:gd name="connsiteY3" fmla="*/ 369860 h 375243"/>
                  <a:gd name="connsiteX4" fmla="*/ 215441 w 235715"/>
                  <a:gd name="connsiteY4" fmla="*/ 269087 h 375243"/>
                  <a:gd name="connsiteX5" fmla="*/ 222418 w 235715"/>
                  <a:gd name="connsiteY5" fmla="*/ -3345 h 375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35715" h="375243">
                    <a:moveTo>
                      <a:pt x="222418" y="-3345"/>
                    </a:moveTo>
                    <a:cubicBezTo>
                      <a:pt x="171838" y="27715"/>
                      <a:pt x="121101" y="59107"/>
                      <a:pt x="78450" y="97777"/>
                    </a:cubicBezTo>
                    <a:cubicBezTo>
                      <a:pt x="35958" y="136335"/>
                      <a:pt x="1710" y="183202"/>
                      <a:pt x="-8121" y="233826"/>
                    </a:cubicBezTo>
                    <a:cubicBezTo>
                      <a:pt x="-18110" y="284434"/>
                      <a:pt x="-19853" y="347013"/>
                      <a:pt x="45471" y="369860"/>
                    </a:cubicBezTo>
                    <a:cubicBezTo>
                      <a:pt x="100331" y="388838"/>
                      <a:pt x="215441" y="269087"/>
                      <a:pt x="215441" y="269087"/>
                    </a:cubicBezTo>
                    <a:lnTo>
                      <a:pt x="222418" y="-3345"/>
                    </a:lnTo>
                  </a:path>
                </a:pathLst>
              </a:custGeom>
              <a:solidFill>
                <a:srgbClr val="F79277"/>
              </a:solidFill>
              <a:ln w="1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3" name="Forma Livre: Forma 762">
                <a:extLst>
                  <a:ext uri="{FF2B5EF4-FFF2-40B4-BE49-F238E27FC236}">
                    <a16:creationId xmlns:a16="http://schemas.microsoft.com/office/drawing/2014/main" id="{8928DFCD-AC32-436D-9038-13D76321C2B2}"/>
                  </a:ext>
                </a:extLst>
              </p:cNvPr>
              <p:cNvSpPr/>
              <p:nvPr/>
            </p:nvSpPr>
            <p:spPr>
              <a:xfrm flipV="1">
                <a:off x="28503925" y="13450344"/>
                <a:ext cx="228242" cy="380047"/>
              </a:xfrm>
              <a:custGeom>
                <a:avLst/>
                <a:gdLst>
                  <a:gd name="connsiteX0" fmla="*/ -11847 w 228242"/>
                  <a:gd name="connsiteY0" fmla="*/ -3143 h 380047"/>
                  <a:gd name="connsiteX1" fmla="*/ 128867 w 228242"/>
                  <a:gd name="connsiteY1" fmla="*/ 102305 h 380047"/>
                  <a:gd name="connsiteX2" fmla="*/ 211309 w 228242"/>
                  <a:gd name="connsiteY2" fmla="*/ 240927 h 380047"/>
                  <a:gd name="connsiteX3" fmla="*/ 153533 w 228242"/>
                  <a:gd name="connsiteY3" fmla="*/ 375212 h 380047"/>
                  <a:gd name="connsiteX4" fmla="*/ -13171 w 228242"/>
                  <a:gd name="connsiteY4" fmla="*/ 269400 h 380047"/>
                  <a:gd name="connsiteX5" fmla="*/ -11847 w 228242"/>
                  <a:gd name="connsiteY5" fmla="*/ -3143 h 380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28242" h="380047">
                    <a:moveTo>
                      <a:pt x="-11847" y="-3143"/>
                    </a:moveTo>
                    <a:cubicBezTo>
                      <a:pt x="37650" y="29418"/>
                      <a:pt x="87481" y="62343"/>
                      <a:pt x="128867" y="102305"/>
                    </a:cubicBezTo>
                    <a:cubicBezTo>
                      <a:pt x="170254" y="142150"/>
                      <a:pt x="202867" y="190073"/>
                      <a:pt x="211309" y="240927"/>
                    </a:cubicBezTo>
                    <a:cubicBezTo>
                      <a:pt x="219586" y="291897"/>
                      <a:pt x="219586" y="354470"/>
                      <a:pt x="153533" y="375212"/>
                    </a:cubicBezTo>
                    <a:cubicBezTo>
                      <a:pt x="98241" y="392660"/>
                      <a:pt x="-13171" y="269400"/>
                      <a:pt x="-13171" y="269400"/>
                    </a:cubicBezTo>
                    <a:lnTo>
                      <a:pt x="-11847" y="-3143"/>
                    </a:lnTo>
                  </a:path>
                </a:pathLst>
              </a:custGeom>
              <a:solidFill>
                <a:srgbClr val="F79277"/>
              </a:solidFill>
              <a:ln w="1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4" name="Forma Livre: Forma 763">
                <a:extLst>
                  <a:ext uri="{FF2B5EF4-FFF2-40B4-BE49-F238E27FC236}">
                    <a16:creationId xmlns:a16="http://schemas.microsoft.com/office/drawing/2014/main" id="{A7AA1E83-9EE6-40DC-99BE-C2B3FED90180}"/>
                  </a:ext>
                </a:extLst>
              </p:cNvPr>
              <p:cNvSpPr/>
              <p:nvPr/>
            </p:nvSpPr>
            <p:spPr>
              <a:xfrm flipV="1">
                <a:off x="27375883" y="12467204"/>
                <a:ext cx="1223041" cy="1086443"/>
              </a:xfrm>
              <a:custGeom>
                <a:avLst/>
                <a:gdLst>
                  <a:gd name="connsiteX0" fmla="*/ 55634 w 1223041"/>
                  <a:gd name="connsiteY0" fmla="*/ 542530 h 1086443"/>
                  <a:gd name="connsiteX1" fmla="*/ -12932 w 1223041"/>
                  <a:gd name="connsiteY1" fmla="*/ 456760 h 1086443"/>
                  <a:gd name="connsiteX2" fmla="*/ 443132 w 1223041"/>
                  <a:gd name="connsiteY2" fmla="*/ 1035244 h 1086443"/>
                  <a:gd name="connsiteX3" fmla="*/ 808378 w 1223041"/>
                  <a:gd name="connsiteY3" fmla="*/ 998573 h 1086443"/>
                  <a:gd name="connsiteX4" fmla="*/ 963641 w 1223041"/>
                  <a:gd name="connsiteY4" fmla="*/ 982059 h 1086443"/>
                  <a:gd name="connsiteX5" fmla="*/ 1081489 w 1223041"/>
                  <a:gd name="connsiteY5" fmla="*/ 1082826 h 1086443"/>
                  <a:gd name="connsiteX6" fmla="*/ 1014900 w 1223041"/>
                  <a:gd name="connsiteY6" fmla="*/ 897574 h 1086443"/>
                  <a:gd name="connsiteX7" fmla="*/ 1088082 w 1223041"/>
                  <a:gd name="connsiteY7" fmla="*/ 936240 h 1086443"/>
                  <a:gd name="connsiteX8" fmla="*/ 1033854 w 1223041"/>
                  <a:gd name="connsiteY8" fmla="*/ 811673 h 1086443"/>
                  <a:gd name="connsiteX9" fmla="*/ 1200821 w 1223041"/>
                  <a:gd name="connsiteY9" fmla="*/ 631942 h 1086443"/>
                  <a:gd name="connsiteX10" fmla="*/ 1159285 w 1223041"/>
                  <a:gd name="connsiteY10" fmla="*/ -3618 h 1086443"/>
                  <a:gd name="connsiteX11" fmla="*/ 1086103 w 1223041"/>
                  <a:gd name="connsiteY11" fmla="*/ 137810 h 1086443"/>
                  <a:gd name="connsiteX12" fmla="*/ 1088246 w 1223041"/>
                  <a:gd name="connsiteY12" fmla="*/ 448915 h 1086443"/>
                  <a:gd name="connsiteX13" fmla="*/ 1057095 w 1223041"/>
                  <a:gd name="connsiteY13" fmla="*/ 582613 h 1086443"/>
                  <a:gd name="connsiteX14" fmla="*/ 977651 w 1223041"/>
                  <a:gd name="connsiteY14" fmla="*/ 471989 h 1086443"/>
                  <a:gd name="connsiteX15" fmla="*/ 992814 w 1223041"/>
                  <a:gd name="connsiteY15" fmla="*/ 591975 h 1086443"/>
                  <a:gd name="connsiteX16" fmla="*/ 868868 w 1223041"/>
                  <a:gd name="connsiteY16" fmla="*/ 556819 h 1086443"/>
                  <a:gd name="connsiteX17" fmla="*/ 745251 w 1223041"/>
                  <a:gd name="connsiteY17" fmla="*/ 455705 h 1086443"/>
                  <a:gd name="connsiteX18" fmla="*/ 242213 w 1223041"/>
                  <a:gd name="connsiteY18" fmla="*/ 371106 h 1086443"/>
                  <a:gd name="connsiteX19" fmla="*/ 197547 w 1223041"/>
                  <a:gd name="connsiteY19" fmla="*/ 500469 h 1086443"/>
                  <a:gd name="connsiteX20" fmla="*/ 196557 w 1223041"/>
                  <a:gd name="connsiteY20" fmla="*/ 255686 h 1086443"/>
                  <a:gd name="connsiteX21" fmla="*/ 163098 w 1223041"/>
                  <a:gd name="connsiteY21" fmla="*/ 6106 h 1086443"/>
                  <a:gd name="connsiteX22" fmla="*/ 55634 w 1223041"/>
                  <a:gd name="connsiteY22" fmla="*/ 542530 h 10864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223041" h="1086443">
                    <a:moveTo>
                      <a:pt x="55634" y="542530"/>
                    </a:moveTo>
                    <a:cubicBezTo>
                      <a:pt x="41459" y="535146"/>
                      <a:pt x="-12932" y="456760"/>
                      <a:pt x="-12932" y="456760"/>
                    </a:cubicBezTo>
                    <a:cubicBezTo>
                      <a:pt x="-12932" y="456760"/>
                      <a:pt x="55634" y="952062"/>
                      <a:pt x="443132" y="1035244"/>
                    </a:cubicBezTo>
                    <a:cubicBezTo>
                      <a:pt x="563616" y="1061153"/>
                      <a:pt x="688223" y="1026460"/>
                      <a:pt x="808378" y="998573"/>
                    </a:cubicBezTo>
                    <a:cubicBezTo>
                      <a:pt x="859638" y="986739"/>
                      <a:pt x="911886" y="973504"/>
                      <a:pt x="963641" y="982059"/>
                    </a:cubicBezTo>
                    <a:cubicBezTo>
                      <a:pt x="1015395" y="990613"/>
                      <a:pt x="1067149" y="1026575"/>
                      <a:pt x="1081489" y="1082826"/>
                    </a:cubicBezTo>
                    <a:cubicBezTo>
                      <a:pt x="1075556" y="1015681"/>
                      <a:pt x="1051985" y="950645"/>
                      <a:pt x="1014900" y="897574"/>
                    </a:cubicBezTo>
                    <a:cubicBezTo>
                      <a:pt x="1041601" y="903310"/>
                      <a:pt x="1067149" y="916676"/>
                      <a:pt x="1088082" y="936240"/>
                    </a:cubicBezTo>
                    <a:cubicBezTo>
                      <a:pt x="1079180" y="890652"/>
                      <a:pt x="1060392" y="847652"/>
                      <a:pt x="1033854" y="811673"/>
                    </a:cubicBezTo>
                    <a:cubicBezTo>
                      <a:pt x="1103245" y="785203"/>
                      <a:pt x="1177416" y="711960"/>
                      <a:pt x="1200821" y="631942"/>
                    </a:cubicBezTo>
                    <a:cubicBezTo>
                      <a:pt x="1229829" y="532097"/>
                      <a:pt x="1183843" y="114851"/>
                      <a:pt x="1159285" y="-3618"/>
                    </a:cubicBezTo>
                    <a:cubicBezTo>
                      <a:pt x="1138352" y="602"/>
                      <a:pt x="1086103" y="67270"/>
                      <a:pt x="1086103" y="137810"/>
                    </a:cubicBezTo>
                    <a:cubicBezTo>
                      <a:pt x="1086103" y="233897"/>
                      <a:pt x="1094674" y="353174"/>
                      <a:pt x="1088246" y="448915"/>
                    </a:cubicBezTo>
                    <a:cubicBezTo>
                      <a:pt x="1085115" y="495426"/>
                      <a:pt x="1081324" y="544524"/>
                      <a:pt x="1057095" y="582613"/>
                    </a:cubicBezTo>
                    <a:cubicBezTo>
                      <a:pt x="1049512" y="546749"/>
                      <a:pt x="1013251" y="490036"/>
                      <a:pt x="977651" y="471989"/>
                    </a:cubicBezTo>
                    <a:cubicBezTo>
                      <a:pt x="981111" y="493432"/>
                      <a:pt x="1013251" y="546288"/>
                      <a:pt x="992814" y="591975"/>
                    </a:cubicBezTo>
                    <a:cubicBezTo>
                      <a:pt x="954905" y="593738"/>
                      <a:pt x="902162" y="578624"/>
                      <a:pt x="868868" y="556819"/>
                    </a:cubicBezTo>
                    <a:cubicBezTo>
                      <a:pt x="824860" y="527878"/>
                      <a:pt x="787281" y="488042"/>
                      <a:pt x="745251" y="455705"/>
                    </a:cubicBezTo>
                    <a:cubicBezTo>
                      <a:pt x="610261" y="352367"/>
                      <a:pt x="391047" y="295176"/>
                      <a:pt x="242213" y="371106"/>
                    </a:cubicBezTo>
                    <a:cubicBezTo>
                      <a:pt x="242213" y="503172"/>
                      <a:pt x="203645" y="556358"/>
                      <a:pt x="197547" y="500469"/>
                    </a:cubicBezTo>
                    <a:cubicBezTo>
                      <a:pt x="188811" y="419380"/>
                      <a:pt x="198535" y="337368"/>
                      <a:pt x="196557" y="255686"/>
                    </a:cubicBezTo>
                    <a:cubicBezTo>
                      <a:pt x="194250" y="165005"/>
                      <a:pt x="227873" y="64929"/>
                      <a:pt x="163098" y="6106"/>
                    </a:cubicBezTo>
                    <a:cubicBezTo>
                      <a:pt x="138705" y="96096"/>
                      <a:pt x="54481" y="462974"/>
                      <a:pt x="55634" y="542530"/>
                    </a:cubicBezTo>
                  </a:path>
                </a:pathLst>
              </a:custGeom>
              <a:solidFill>
                <a:srgbClr val="281814"/>
              </a:solidFill>
              <a:ln w="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5" name="Forma Livre: Forma 764">
                <a:extLst>
                  <a:ext uri="{FF2B5EF4-FFF2-40B4-BE49-F238E27FC236}">
                    <a16:creationId xmlns:a16="http://schemas.microsoft.com/office/drawing/2014/main" id="{E3A5C205-1512-447C-B4BE-1DF05D247C6B}"/>
                  </a:ext>
                </a:extLst>
              </p:cNvPr>
              <p:cNvSpPr/>
              <p:nvPr/>
            </p:nvSpPr>
            <p:spPr>
              <a:xfrm flipV="1">
                <a:off x="29208670" y="17649391"/>
                <a:ext cx="190612" cy="636411"/>
              </a:xfrm>
              <a:custGeom>
                <a:avLst/>
                <a:gdLst>
                  <a:gd name="connsiteX0" fmla="*/ -13105 w 190612"/>
                  <a:gd name="connsiteY0" fmla="*/ 585271 h 636411"/>
                  <a:gd name="connsiteX1" fmla="*/ 74606 w 190612"/>
                  <a:gd name="connsiteY1" fmla="*/ 329122 h 636411"/>
                  <a:gd name="connsiteX2" fmla="*/ 65446 w 190612"/>
                  <a:gd name="connsiteY2" fmla="*/ 11596 h 636411"/>
                  <a:gd name="connsiteX3" fmla="*/ 155701 w 190612"/>
                  <a:gd name="connsiteY3" fmla="*/ 95248 h 636411"/>
                  <a:gd name="connsiteX4" fmla="*/ 175042 w 190612"/>
                  <a:gd name="connsiteY4" fmla="*/ 376470 h 636411"/>
                  <a:gd name="connsiteX5" fmla="*/ 149594 w 190612"/>
                  <a:gd name="connsiteY5" fmla="*/ 550476 h 636411"/>
                  <a:gd name="connsiteX6" fmla="*/ -13105 w 190612"/>
                  <a:gd name="connsiteY6" fmla="*/ 585271 h 63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612" h="636411">
                    <a:moveTo>
                      <a:pt x="-13105" y="585271"/>
                    </a:moveTo>
                    <a:cubicBezTo>
                      <a:pt x="-13105" y="585271"/>
                      <a:pt x="75794" y="363459"/>
                      <a:pt x="74606" y="329122"/>
                    </a:cubicBezTo>
                    <a:cubicBezTo>
                      <a:pt x="73589" y="294803"/>
                      <a:pt x="37283" y="45576"/>
                      <a:pt x="65446" y="11596"/>
                    </a:cubicBezTo>
                    <a:cubicBezTo>
                      <a:pt x="93608" y="-22384"/>
                      <a:pt x="146540" y="22250"/>
                      <a:pt x="155701" y="95248"/>
                    </a:cubicBezTo>
                    <a:cubicBezTo>
                      <a:pt x="164863" y="168128"/>
                      <a:pt x="184373" y="348225"/>
                      <a:pt x="175042" y="376470"/>
                    </a:cubicBezTo>
                    <a:cubicBezTo>
                      <a:pt x="165542" y="404700"/>
                      <a:pt x="160621" y="519890"/>
                      <a:pt x="149594" y="550476"/>
                    </a:cubicBezTo>
                    <a:cubicBezTo>
                      <a:pt x="138397" y="581047"/>
                      <a:pt x="18281" y="705024"/>
                      <a:pt x="-13105" y="585271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6" name="Forma Livre: Forma 765">
                <a:extLst>
                  <a:ext uri="{FF2B5EF4-FFF2-40B4-BE49-F238E27FC236}">
                    <a16:creationId xmlns:a16="http://schemas.microsoft.com/office/drawing/2014/main" id="{258E065E-E2F5-45D5-B05C-5D2FB89D2199}"/>
                  </a:ext>
                </a:extLst>
              </p:cNvPr>
              <p:cNvSpPr/>
              <p:nvPr/>
            </p:nvSpPr>
            <p:spPr>
              <a:xfrm flipV="1">
                <a:off x="29351383" y="17641952"/>
                <a:ext cx="157550" cy="573322"/>
              </a:xfrm>
              <a:custGeom>
                <a:avLst/>
                <a:gdLst>
                  <a:gd name="connsiteX0" fmla="*/ -10179 w 157550"/>
                  <a:gd name="connsiteY0" fmla="*/ 489179 h 573322"/>
                  <a:gd name="connsiteX1" fmla="*/ 48059 w 157550"/>
                  <a:gd name="connsiteY1" fmla="*/ 294194 h 573322"/>
                  <a:gd name="connsiteX2" fmla="*/ 9234 w 157550"/>
                  <a:gd name="connsiteY2" fmla="*/ 37109 h 573322"/>
                  <a:gd name="connsiteX3" fmla="*/ 94377 w 157550"/>
                  <a:gd name="connsiteY3" fmla="*/ 67691 h 573322"/>
                  <a:gd name="connsiteX4" fmla="*/ 144441 w 157550"/>
                  <a:gd name="connsiteY4" fmla="*/ 297242 h 573322"/>
                  <a:gd name="connsiteX5" fmla="*/ 129796 w 157550"/>
                  <a:gd name="connsiteY5" fmla="*/ 553033 h 573322"/>
                  <a:gd name="connsiteX6" fmla="*/ -10179 w 157550"/>
                  <a:gd name="connsiteY6" fmla="*/ 489179 h 5733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0" h="573322">
                    <a:moveTo>
                      <a:pt x="-10179" y="489179"/>
                    </a:moveTo>
                    <a:cubicBezTo>
                      <a:pt x="-29250" y="437738"/>
                      <a:pt x="51295" y="308719"/>
                      <a:pt x="48059" y="294194"/>
                    </a:cubicBezTo>
                    <a:cubicBezTo>
                      <a:pt x="44824" y="279670"/>
                      <a:pt x="12809" y="98630"/>
                      <a:pt x="9234" y="37109"/>
                    </a:cubicBezTo>
                    <a:cubicBezTo>
                      <a:pt x="5487" y="-24293"/>
                      <a:pt x="66961" y="-6363"/>
                      <a:pt x="94377" y="67691"/>
                    </a:cubicBezTo>
                    <a:cubicBezTo>
                      <a:pt x="121963" y="141745"/>
                      <a:pt x="144270" y="273812"/>
                      <a:pt x="144441" y="297242"/>
                    </a:cubicBezTo>
                    <a:cubicBezTo>
                      <a:pt x="144611" y="320672"/>
                      <a:pt x="140354" y="507569"/>
                      <a:pt x="129796" y="553033"/>
                    </a:cubicBezTo>
                    <a:cubicBezTo>
                      <a:pt x="119238" y="598497"/>
                      <a:pt x="17238" y="563335"/>
                      <a:pt x="-10179" y="48917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7" name="Forma Livre: Forma 766">
                <a:extLst>
                  <a:ext uri="{FF2B5EF4-FFF2-40B4-BE49-F238E27FC236}">
                    <a16:creationId xmlns:a16="http://schemas.microsoft.com/office/drawing/2014/main" id="{A0802D49-C662-4BA6-8344-BAF4081EBB30}"/>
                  </a:ext>
                </a:extLst>
              </p:cNvPr>
              <p:cNvSpPr/>
              <p:nvPr/>
            </p:nvSpPr>
            <p:spPr>
              <a:xfrm flipV="1">
                <a:off x="29399299" y="17520950"/>
                <a:ext cx="196204" cy="550492"/>
              </a:xfrm>
              <a:custGeom>
                <a:avLst/>
                <a:gdLst>
                  <a:gd name="connsiteX0" fmla="*/ -12728 w 196204"/>
                  <a:gd name="connsiteY0" fmla="*/ 462684 h 550492"/>
                  <a:gd name="connsiteX1" fmla="*/ 79187 w 196204"/>
                  <a:gd name="connsiteY1" fmla="*/ 273567 h 550492"/>
                  <a:gd name="connsiteX2" fmla="*/ 51681 w 196204"/>
                  <a:gd name="connsiteY2" fmla="*/ 32173 h 550492"/>
                  <a:gd name="connsiteX3" fmla="*/ 129244 w 196204"/>
                  <a:gd name="connsiteY3" fmla="*/ 77651 h 550492"/>
                  <a:gd name="connsiteX4" fmla="*/ 182720 w 196204"/>
                  <a:gd name="connsiteY4" fmla="*/ 317968 h 550492"/>
                  <a:gd name="connsiteX5" fmla="*/ 86193 w 196204"/>
                  <a:gd name="connsiteY5" fmla="*/ 532523 h 550492"/>
                  <a:gd name="connsiteX6" fmla="*/ -12728 w 196204"/>
                  <a:gd name="connsiteY6" fmla="*/ 462684 h 550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04" h="550492">
                    <a:moveTo>
                      <a:pt x="-12728" y="462684"/>
                    </a:moveTo>
                    <a:cubicBezTo>
                      <a:pt x="-19732" y="409486"/>
                      <a:pt x="79187" y="288208"/>
                      <a:pt x="79187" y="273567"/>
                    </a:cubicBezTo>
                    <a:cubicBezTo>
                      <a:pt x="79187" y="258909"/>
                      <a:pt x="41089" y="92172"/>
                      <a:pt x="51681" y="32173"/>
                    </a:cubicBezTo>
                    <a:cubicBezTo>
                      <a:pt x="62102" y="-27927"/>
                      <a:pt x="118993" y="893"/>
                      <a:pt x="129244" y="77651"/>
                    </a:cubicBezTo>
                    <a:cubicBezTo>
                      <a:pt x="139325" y="154271"/>
                      <a:pt x="188016" y="295229"/>
                      <a:pt x="182720" y="317968"/>
                    </a:cubicBezTo>
                    <a:cubicBezTo>
                      <a:pt x="177423" y="340587"/>
                      <a:pt x="107034" y="490565"/>
                      <a:pt x="86193" y="532523"/>
                    </a:cubicBezTo>
                    <a:cubicBezTo>
                      <a:pt x="65349" y="574344"/>
                      <a:pt x="-2477" y="539425"/>
                      <a:pt x="-12728" y="462684"/>
                    </a:cubicBezTo>
                  </a:path>
                </a:pathLst>
              </a:custGeom>
              <a:solidFill>
                <a:srgbClr val="F79277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8" name="Forma Livre: Forma 767">
                <a:extLst>
                  <a:ext uri="{FF2B5EF4-FFF2-40B4-BE49-F238E27FC236}">
                    <a16:creationId xmlns:a16="http://schemas.microsoft.com/office/drawing/2014/main" id="{2FEDF747-679C-49F3-80F2-BE96BEE6C235}"/>
                  </a:ext>
                </a:extLst>
              </p:cNvPr>
              <p:cNvSpPr/>
              <p:nvPr/>
            </p:nvSpPr>
            <p:spPr>
              <a:xfrm flipV="1">
                <a:off x="29181600" y="17401037"/>
                <a:ext cx="363214" cy="412452"/>
              </a:xfrm>
              <a:custGeom>
                <a:avLst/>
                <a:gdLst>
                  <a:gd name="connsiteX0" fmla="*/ -12670 w 363214"/>
                  <a:gd name="connsiteY0" fmla="*/ 101129 h 412452"/>
                  <a:gd name="connsiteX1" fmla="*/ 58770 w 363214"/>
                  <a:gd name="connsiteY1" fmla="*/ -231 h 412452"/>
                  <a:gd name="connsiteX2" fmla="*/ 111287 w 363214"/>
                  <a:gd name="connsiteY2" fmla="*/ 20621 h 412452"/>
                  <a:gd name="connsiteX3" fmla="*/ 307026 w 363214"/>
                  <a:gd name="connsiteY3" fmla="*/ 91155 h 412452"/>
                  <a:gd name="connsiteX4" fmla="*/ 350163 w 363214"/>
                  <a:gd name="connsiteY4" fmla="*/ 109211 h 412452"/>
                  <a:gd name="connsiteX5" fmla="*/ 85370 w 363214"/>
                  <a:gd name="connsiteY5" fmla="*/ 388434 h 412452"/>
                  <a:gd name="connsiteX6" fmla="*/ -12670 w 363214"/>
                  <a:gd name="connsiteY6" fmla="*/ 101129 h 4124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14" h="412452">
                    <a:moveTo>
                      <a:pt x="-12670" y="101129"/>
                    </a:moveTo>
                    <a:cubicBezTo>
                      <a:pt x="-9431" y="79323"/>
                      <a:pt x="20920" y="38779"/>
                      <a:pt x="58770" y="-231"/>
                    </a:cubicBezTo>
                    <a:cubicBezTo>
                      <a:pt x="76162" y="7151"/>
                      <a:pt x="93724" y="14057"/>
                      <a:pt x="111287" y="20621"/>
                    </a:cubicBezTo>
                    <a:cubicBezTo>
                      <a:pt x="176249" y="44985"/>
                      <a:pt x="242063" y="65495"/>
                      <a:pt x="307026" y="91155"/>
                    </a:cubicBezTo>
                    <a:cubicBezTo>
                      <a:pt x="321519" y="96901"/>
                      <a:pt x="335840" y="102886"/>
                      <a:pt x="350163" y="109211"/>
                    </a:cubicBezTo>
                    <a:cubicBezTo>
                      <a:pt x="344878" y="230485"/>
                      <a:pt x="251612" y="492129"/>
                      <a:pt x="85370" y="388434"/>
                    </a:cubicBezTo>
                    <a:cubicBezTo>
                      <a:pt x="85370" y="388434"/>
                      <a:pt x="-20173" y="150676"/>
                      <a:pt x="-12670" y="101129"/>
                    </a:cubicBezTo>
                  </a:path>
                </a:pathLst>
              </a:custGeom>
              <a:solidFill>
                <a:srgbClr val="F79277"/>
              </a:solidFill>
              <a:ln w="2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69" name="Forma Livre: Forma 768">
                <a:extLst>
                  <a:ext uri="{FF2B5EF4-FFF2-40B4-BE49-F238E27FC236}">
                    <a16:creationId xmlns:a16="http://schemas.microsoft.com/office/drawing/2014/main" id="{9CDB144C-4D75-4A6A-9BDB-6F89BE53C303}"/>
                  </a:ext>
                </a:extLst>
              </p:cNvPr>
              <p:cNvSpPr/>
              <p:nvPr/>
            </p:nvSpPr>
            <p:spPr>
              <a:xfrm flipV="1">
                <a:off x="29053257" y="17422605"/>
                <a:ext cx="303840" cy="494287"/>
              </a:xfrm>
              <a:custGeom>
                <a:avLst/>
                <a:gdLst>
                  <a:gd name="connsiteX0" fmla="*/ 217464 w 303840"/>
                  <a:gd name="connsiteY0" fmla="*/ 494087 h 494287"/>
                  <a:gd name="connsiteX1" fmla="*/ 78491 w 303840"/>
                  <a:gd name="connsiteY1" fmla="*/ 333801 h 494287"/>
                  <a:gd name="connsiteX2" fmla="*/ -12349 w 303840"/>
                  <a:gd name="connsiteY2" fmla="*/ 184039 h 494287"/>
                  <a:gd name="connsiteX3" fmla="*/ 69170 w 303840"/>
                  <a:gd name="connsiteY3" fmla="*/ 6873 h 494287"/>
                  <a:gd name="connsiteX4" fmla="*/ 144419 w 303840"/>
                  <a:gd name="connsiteY4" fmla="*/ 63934 h 494287"/>
                  <a:gd name="connsiteX5" fmla="*/ 118150 w 303840"/>
                  <a:gd name="connsiteY5" fmla="*/ 195173 h 494287"/>
                  <a:gd name="connsiteX6" fmla="*/ 286613 w 303840"/>
                  <a:gd name="connsiteY6" fmla="*/ 375508 h 494287"/>
                  <a:gd name="connsiteX7" fmla="*/ 217464 w 303840"/>
                  <a:gd name="connsiteY7" fmla="*/ 494087 h 494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40" h="494287">
                    <a:moveTo>
                      <a:pt x="217464" y="494087"/>
                    </a:moveTo>
                    <a:cubicBezTo>
                      <a:pt x="217464" y="494087"/>
                      <a:pt x="112558" y="378321"/>
                      <a:pt x="78491" y="333801"/>
                    </a:cubicBezTo>
                    <a:cubicBezTo>
                      <a:pt x="54087" y="301923"/>
                      <a:pt x="-3536" y="194241"/>
                      <a:pt x="-12349" y="184039"/>
                    </a:cubicBezTo>
                    <a:cubicBezTo>
                      <a:pt x="-21162" y="173854"/>
                      <a:pt x="52901" y="25041"/>
                      <a:pt x="69170" y="6873"/>
                    </a:cubicBezTo>
                    <a:cubicBezTo>
                      <a:pt x="85610" y="-11294"/>
                      <a:pt x="125777" y="4772"/>
                      <a:pt x="144419" y="63934"/>
                    </a:cubicBezTo>
                    <a:cubicBezTo>
                      <a:pt x="163401" y="123114"/>
                      <a:pt x="118150" y="195173"/>
                      <a:pt x="118150" y="195173"/>
                    </a:cubicBezTo>
                    <a:cubicBezTo>
                      <a:pt x="118150" y="195173"/>
                      <a:pt x="261868" y="307787"/>
                      <a:pt x="286613" y="375508"/>
                    </a:cubicBezTo>
                    <a:cubicBezTo>
                      <a:pt x="311356" y="443229"/>
                      <a:pt x="217464" y="494087"/>
                      <a:pt x="217464" y="494087"/>
                    </a:cubicBezTo>
                  </a:path>
                </a:pathLst>
              </a:custGeom>
              <a:solidFill>
                <a:srgbClr val="F79277"/>
              </a:solidFill>
              <a:ln w="19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0" name="Forma Livre: Forma 769">
                <a:extLst>
                  <a:ext uri="{FF2B5EF4-FFF2-40B4-BE49-F238E27FC236}">
                    <a16:creationId xmlns:a16="http://schemas.microsoft.com/office/drawing/2014/main" id="{087DAD94-0819-4347-9FD3-2277BEC56496}"/>
                  </a:ext>
                </a:extLst>
              </p:cNvPr>
              <p:cNvSpPr/>
              <p:nvPr/>
            </p:nvSpPr>
            <p:spPr>
              <a:xfrm flipV="1">
                <a:off x="29053132" y="15922325"/>
                <a:ext cx="547912" cy="1603399"/>
              </a:xfrm>
              <a:custGeom>
                <a:avLst/>
                <a:gdLst>
                  <a:gd name="connsiteX0" fmla="*/ 273929 w 547912"/>
                  <a:gd name="connsiteY0" fmla="*/ 1602556 h 1603399"/>
                  <a:gd name="connsiteX1" fmla="*/ 532829 w 547912"/>
                  <a:gd name="connsiteY1" fmla="*/ 1232884 h 1603399"/>
                  <a:gd name="connsiteX2" fmla="*/ 519330 w 547912"/>
                  <a:gd name="connsiteY2" fmla="*/ -843 h 1603399"/>
                  <a:gd name="connsiteX3" fmla="*/ 37929 w 547912"/>
                  <a:gd name="connsiteY3" fmla="*/ 13921 h 1603399"/>
                  <a:gd name="connsiteX4" fmla="*/ -12996 w 547912"/>
                  <a:gd name="connsiteY4" fmla="*/ 1065674 h 1603399"/>
                  <a:gd name="connsiteX5" fmla="*/ 273929 w 547912"/>
                  <a:gd name="connsiteY5" fmla="*/ 1602556 h 1603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912" h="1603399">
                    <a:moveTo>
                      <a:pt x="273929" y="1602556"/>
                    </a:moveTo>
                    <a:cubicBezTo>
                      <a:pt x="479170" y="1602556"/>
                      <a:pt x="526506" y="1385910"/>
                      <a:pt x="532829" y="1232884"/>
                    </a:cubicBezTo>
                    <a:cubicBezTo>
                      <a:pt x="541716" y="1019980"/>
                      <a:pt x="519330" y="-843"/>
                      <a:pt x="519330" y="-843"/>
                    </a:cubicBezTo>
                    <a:lnTo>
                      <a:pt x="37929" y="13921"/>
                    </a:lnTo>
                    <a:cubicBezTo>
                      <a:pt x="37929" y="13921"/>
                      <a:pt x="-12996" y="935957"/>
                      <a:pt x="-12996" y="1065674"/>
                    </a:cubicBezTo>
                    <a:cubicBezTo>
                      <a:pt x="-12996" y="1435005"/>
                      <a:pt x="-16586" y="1602556"/>
                      <a:pt x="273929" y="1602556"/>
                    </a:cubicBezTo>
                  </a:path>
                </a:pathLst>
              </a:custGeom>
              <a:solidFill>
                <a:srgbClr val="272626"/>
              </a:solidFill>
              <a:ln w="2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1" name="Forma Livre: Forma 770">
                <a:extLst>
                  <a:ext uri="{FF2B5EF4-FFF2-40B4-BE49-F238E27FC236}">
                    <a16:creationId xmlns:a16="http://schemas.microsoft.com/office/drawing/2014/main" id="{F398F06B-1FB1-412B-B828-B05B2A566406}"/>
                  </a:ext>
                </a:extLst>
              </p:cNvPr>
              <p:cNvSpPr/>
              <p:nvPr/>
            </p:nvSpPr>
            <p:spPr>
              <a:xfrm flipV="1">
                <a:off x="26718787" y="17649397"/>
                <a:ext cx="190574" cy="636421"/>
              </a:xfrm>
              <a:custGeom>
                <a:avLst/>
                <a:gdLst>
                  <a:gd name="connsiteX0" fmla="*/ 177188 w 190574"/>
                  <a:gd name="connsiteY0" fmla="*/ 585089 h 636421"/>
                  <a:gd name="connsiteX1" fmla="*/ 89525 w 190574"/>
                  <a:gd name="connsiteY1" fmla="*/ 328949 h 636421"/>
                  <a:gd name="connsiteX2" fmla="*/ 98630 w 190574"/>
                  <a:gd name="connsiteY2" fmla="*/ 11402 h 636421"/>
                  <a:gd name="connsiteX3" fmla="*/ 8499 w 190574"/>
                  <a:gd name="connsiteY3" fmla="*/ 95063 h 636421"/>
                  <a:gd name="connsiteX4" fmla="*/ -10948 w 190574"/>
                  <a:gd name="connsiteY4" fmla="*/ 376282 h 636421"/>
                  <a:gd name="connsiteX5" fmla="*/ 14517 w 190574"/>
                  <a:gd name="connsiteY5" fmla="*/ 550288 h 636421"/>
                  <a:gd name="connsiteX6" fmla="*/ 177188 w 190574"/>
                  <a:gd name="connsiteY6" fmla="*/ 585089 h 636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4" h="636421">
                    <a:moveTo>
                      <a:pt x="177188" y="585089"/>
                    </a:moveTo>
                    <a:cubicBezTo>
                      <a:pt x="177188" y="585089"/>
                      <a:pt x="88444" y="363272"/>
                      <a:pt x="89525" y="328949"/>
                    </a:cubicBezTo>
                    <a:cubicBezTo>
                      <a:pt x="90606" y="294611"/>
                      <a:pt x="126875" y="45385"/>
                      <a:pt x="98630" y="11402"/>
                    </a:cubicBezTo>
                    <a:cubicBezTo>
                      <a:pt x="70542" y="-22582"/>
                      <a:pt x="17604" y="22066"/>
                      <a:pt x="8499" y="95063"/>
                    </a:cubicBezTo>
                    <a:cubicBezTo>
                      <a:pt x="-761" y="167953"/>
                      <a:pt x="-20209" y="348040"/>
                      <a:pt x="-10948" y="376282"/>
                    </a:cubicBezTo>
                    <a:cubicBezTo>
                      <a:pt x="-1379" y="404524"/>
                      <a:pt x="3560" y="519700"/>
                      <a:pt x="14517" y="550288"/>
                    </a:cubicBezTo>
                    <a:cubicBezTo>
                      <a:pt x="25629" y="580876"/>
                      <a:pt x="145858" y="704833"/>
                      <a:pt x="177188" y="585089"/>
                    </a:cubicBezTo>
                  </a:path>
                </a:pathLst>
              </a:custGeom>
              <a:solidFill>
                <a:srgbClr val="F79277"/>
              </a:solidFill>
              <a:ln w="1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2" name="Forma Livre: Forma 771">
                <a:extLst>
                  <a:ext uri="{FF2B5EF4-FFF2-40B4-BE49-F238E27FC236}">
                    <a16:creationId xmlns:a16="http://schemas.microsoft.com/office/drawing/2014/main" id="{F15804FA-D5DE-40E0-8337-224DD54D7096}"/>
                  </a:ext>
                </a:extLst>
              </p:cNvPr>
              <p:cNvSpPr/>
              <p:nvPr/>
            </p:nvSpPr>
            <p:spPr>
              <a:xfrm flipV="1">
                <a:off x="26609238" y="17641932"/>
                <a:ext cx="157552" cy="573324"/>
              </a:xfrm>
              <a:custGeom>
                <a:avLst/>
                <a:gdLst>
                  <a:gd name="connsiteX0" fmla="*/ 141237 w 157552"/>
                  <a:gd name="connsiteY0" fmla="*/ 488956 h 573324"/>
                  <a:gd name="connsiteX1" fmla="*/ 82884 w 157552"/>
                  <a:gd name="connsiteY1" fmla="*/ 293974 h 573324"/>
                  <a:gd name="connsiteX2" fmla="*/ 121889 w 157552"/>
                  <a:gd name="connsiteY2" fmla="*/ 36895 h 573324"/>
                  <a:gd name="connsiteX3" fmla="*/ 36510 w 157552"/>
                  <a:gd name="connsiteY3" fmla="*/ 67483 h 573324"/>
                  <a:gd name="connsiteX4" fmla="*/ -13397 w 157552"/>
                  <a:gd name="connsiteY4" fmla="*/ 297030 h 573324"/>
                  <a:gd name="connsiteX5" fmla="*/ 1191 w 157552"/>
                  <a:gd name="connsiteY5" fmla="*/ 552819 h 573324"/>
                  <a:gd name="connsiteX6" fmla="*/ 141237 w 157552"/>
                  <a:gd name="connsiteY6" fmla="*/ 488956 h 573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52" h="573324">
                    <a:moveTo>
                      <a:pt x="141237" y="488956"/>
                    </a:moveTo>
                    <a:cubicBezTo>
                      <a:pt x="160279" y="437516"/>
                      <a:pt x="79660" y="308500"/>
                      <a:pt x="82884" y="293974"/>
                    </a:cubicBezTo>
                    <a:cubicBezTo>
                      <a:pt x="86263" y="279448"/>
                      <a:pt x="118357" y="98409"/>
                      <a:pt x="121889" y="36895"/>
                    </a:cubicBezTo>
                    <a:cubicBezTo>
                      <a:pt x="125421" y="-24511"/>
                      <a:pt x="63997" y="-6576"/>
                      <a:pt x="36510" y="67483"/>
                    </a:cubicBezTo>
                    <a:cubicBezTo>
                      <a:pt x="9175" y="141527"/>
                      <a:pt x="-13244" y="273598"/>
                      <a:pt x="-13397" y="297030"/>
                    </a:cubicBezTo>
                    <a:cubicBezTo>
                      <a:pt x="-13551" y="320462"/>
                      <a:pt x="-9252" y="507352"/>
                      <a:pt x="1191" y="552819"/>
                    </a:cubicBezTo>
                    <a:cubicBezTo>
                      <a:pt x="11633" y="598286"/>
                      <a:pt x="113751" y="563123"/>
                      <a:pt x="141237" y="488956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3" name="Forma Livre: Forma 772">
                <a:extLst>
                  <a:ext uri="{FF2B5EF4-FFF2-40B4-BE49-F238E27FC236}">
                    <a16:creationId xmlns:a16="http://schemas.microsoft.com/office/drawing/2014/main" id="{8C69970B-D454-4E2F-A02B-1A9B5FE2B7DC}"/>
                  </a:ext>
                </a:extLst>
              </p:cNvPr>
              <p:cNvSpPr/>
              <p:nvPr/>
            </p:nvSpPr>
            <p:spPr>
              <a:xfrm flipV="1">
                <a:off x="26522686" y="17520955"/>
                <a:ext cx="196242" cy="550488"/>
              </a:xfrm>
              <a:custGeom>
                <a:avLst/>
                <a:gdLst>
                  <a:gd name="connsiteX0" fmla="*/ 182482 w 196242"/>
                  <a:gd name="connsiteY0" fmla="*/ 462437 h 550488"/>
                  <a:gd name="connsiteX1" fmla="*/ 90556 w 196242"/>
                  <a:gd name="connsiteY1" fmla="*/ 273325 h 550488"/>
                  <a:gd name="connsiteX2" fmla="*/ 118287 w 196242"/>
                  <a:gd name="connsiteY2" fmla="*/ 31940 h 550488"/>
                  <a:gd name="connsiteX3" fmla="*/ 40764 w 196242"/>
                  <a:gd name="connsiteY3" fmla="*/ 77410 h 550488"/>
                  <a:gd name="connsiteX4" fmla="*/ -13014 w 196242"/>
                  <a:gd name="connsiteY4" fmla="*/ 317738 h 550488"/>
                  <a:gd name="connsiteX5" fmla="*/ 83662 w 196242"/>
                  <a:gd name="connsiteY5" fmla="*/ 532282 h 550488"/>
                  <a:gd name="connsiteX6" fmla="*/ 182482 w 196242"/>
                  <a:gd name="connsiteY6" fmla="*/ 462437 h 5504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242" h="550488">
                    <a:moveTo>
                      <a:pt x="182482" y="462437"/>
                    </a:moveTo>
                    <a:cubicBezTo>
                      <a:pt x="189529" y="409245"/>
                      <a:pt x="90556" y="287971"/>
                      <a:pt x="90556" y="273325"/>
                    </a:cubicBezTo>
                    <a:cubicBezTo>
                      <a:pt x="90556" y="258678"/>
                      <a:pt x="128859" y="91934"/>
                      <a:pt x="118287" y="31940"/>
                    </a:cubicBezTo>
                    <a:cubicBezTo>
                      <a:pt x="107562" y="-28161"/>
                      <a:pt x="50722" y="656"/>
                      <a:pt x="40764" y="77410"/>
                    </a:cubicBezTo>
                    <a:cubicBezTo>
                      <a:pt x="30498" y="154041"/>
                      <a:pt x="-18222" y="295002"/>
                      <a:pt x="-13014" y="317738"/>
                    </a:cubicBezTo>
                    <a:cubicBezTo>
                      <a:pt x="-7651" y="340350"/>
                      <a:pt x="62672" y="490335"/>
                      <a:pt x="83662" y="532282"/>
                    </a:cubicBezTo>
                    <a:cubicBezTo>
                      <a:pt x="104498" y="574106"/>
                      <a:pt x="172369" y="539191"/>
                      <a:pt x="182482" y="462437"/>
                    </a:cubicBezTo>
                  </a:path>
                </a:pathLst>
              </a:custGeom>
              <a:solidFill>
                <a:srgbClr val="F79277"/>
              </a:solidFill>
              <a:ln w="18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4" name="Forma Livre: Forma 773">
                <a:extLst>
                  <a:ext uri="{FF2B5EF4-FFF2-40B4-BE49-F238E27FC236}">
                    <a16:creationId xmlns:a16="http://schemas.microsoft.com/office/drawing/2014/main" id="{8173D29A-AE69-43BB-B4DB-1159304C5FD1}"/>
                  </a:ext>
                </a:extLst>
              </p:cNvPr>
              <p:cNvSpPr/>
              <p:nvPr/>
            </p:nvSpPr>
            <p:spPr>
              <a:xfrm flipV="1">
                <a:off x="26573481" y="17401031"/>
                <a:ext cx="363266" cy="412458"/>
              </a:xfrm>
              <a:custGeom>
                <a:avLst/>
                <a:gdLst>
                  <a:gd name="connsiteX0" fmla="*/ 349546 w 363266"/>
                  <a:gd name="connsiteY0" fmla="*/ 100910 h 412458"/>
                  <a:gd name="connsiteX1" fmla="*/ 277990 w 363266"/>
                  <a:gd name="connsiteY1" fmla="*/ -454 h 412458"/>
                  <a:gd name="connsiteX2" fmla="*/ 225599 w 363266"/>
                  <a:gd name="connsiteY2" fmla="*/ 20409 h 412458"/>
                  <a:gd name="connsiteX3" fmla="*/ 29787 w 363266"/>
                  <a:gd name="connsiteY3" fmla="*/ 90942 h 412458"/>
                  <a:gd name="connsiteX4" fmla="*/ -13333 w 363266"/>
                  <a:gd name="connsiteY4" fmla="*/ 108992 h 412458"/>
                  <a:gd name="connsiteX5" fmla="*/ 251254 w 363266"/>
                  <a:gd name="connsiteY5" fmla="*/ 388217 h 412458"/>
                  <a:gd name="connsiteX6" fmla="*/ 349546 w 363266"/>
                  <a:gd name="connsiteY6" fmla="*/ 100910 h 412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66" h="412458">
                    <a:moveTo>
                      <a:pt x="349546" y="100910"/>
                    </a:moveTo>
                    <a:cubicBezTo>
                      <a:pt x="346301" y="79104"/>
                      <a:pt x="315701" y="38568"/>
                      <a:pt x="277990" y="-454"/>
                    </a:cubicBezTo>
                    <a:cubicBezTo>
                      <a:pt x="260681" y="6933"/>
                      <a:pt x="243063" y="13841"/>
                      <a:pt x="225599" y="20409"/>
                    </a:cubicBezTo>
                    <a:cubicBezTo>
                      <a:pt x="160534" y="44780"/>
                      <a:pt x="94697" y="65288"/>
                      <a:pt x="29787" y="90942"/>
                    </a:cubicBezTo>
                    <a:cubicBezTo>
                      <a:pt x="15258" y="96691"/>
                      <a:pt x="886" y="102656"/>
                      <a:pt x="-13333" y="108992"/>
                    </a:cubicBezTo>
                    <a:cubicBezTo>
                      <a:pt x="-8078" y="230261"/>
                      <a:pt x="85115" y="491914"/>
                      <a:pt x="251254" y="388217"/>
                    </a:cubicBezTo>
                    <a:cubicBezTo>
                      <a:pt x="251254" y="388217"/>
                      <a:pt x="357119" y="150471"/>
                      <a:pt x="349546" y="100910"/>
                    </a:cubicBezTo>
                  </a:path>
                </a:pathLst>
              </a:custGeom>
              <a:solidFill>
                <a:srgbClr val="F79277"/>
              </a:solidFill>
              <a:ln w="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5" name="Forma Livre: Forma 774">
                <a:extLst>
                  <a:ext uri="{FF2B5EF4-FFF2-40B4-BE49-F238E27FC236}">
                    <a16:creationId xmlns:a16="http://schemas.microsoft.com/office/drawing/2014/main" id="{9D8BF251-164C-4D78-A595-9B311F4A2E17}"/>
                  </a:ext>
                </a:extLst>
              </p:cNvPr>
              <p:cNvSpPr/>
              <p:nvPr/>
            </p:nvSpPr>
            <p:spPr>
              <a:xfrm flipV="1">
                <a:off x="26761024" y="17422597"/>
                <a:ext cx="303905" cy="494280"/>
              </a:xfrm>
              <a:custGeom>
                <a:avLst/>
                <a:gdLst>
                  <a:gd name="connsiteX0" fmla="*/ 59934 w 303905"/>
                  <a:gd name="connsiteY0" fmla="*/ 493887 h 494280"/>
                  <a:gd name="connsiteX1" fmla="*/ 198964 w 303905"/>
                  <a:gd name="connsiteY1" fmla="*/ 333598 h 494280"/>
                  <a:gd name="connsiteX2" fmla="*/ 289838 w 303905"/>
                  <a:gd name="connsiteY2" fmla="*/ 183841 h 494280"/>
                  <a:gd name="connsiteX3" fmla="*/ 208284 w 303905"/>
                  <a:gd name="connsiteY3" fmla="*/ 6684 h 494280"/>
                  <a:gd name="connsiteX4" fmla="*/ 132944 w 303905"/>
                  <a:gd name="connsiteY4" fmla="*/ 63737 h 494280"/>
                  <a:gd name="connsiteX5" fmla="*/ 159508 w 303905"/>
                  <a:gd name="connsiteY5" fmla="*/ 194979 h 494280"/>
                  <a:gd name="connsiteX6" fmla="*/ -9192 w 303905"/>
                  <a:gd name="connsiteY6" fmla="*/ 375305 h 494280"/>
                  <a:gd name="connsiteX7" fmla="*/ 59934 w 303905"/>
                  <a:gd name="connsiteY7" fmla="*/ 493887 h 494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905" h="494280">
                    <a:moveTo>
                      <a:pt x="59934" y="493887"/>
                    </a:moveTo>
                    <a:cubicBezTo>
                      <a:pt x="59934" y="493887"/>
                      <a:pt x="164945" y="378117"/>
                      <a:pt x="198964" y="333598"/>
                    </a:cubicBezTo>
                    <a:cubicBezTo>
                      <a:pt x="223352" y="301724"/>
                      <a:pt x="281139" y="194031"/>
                      <a:pt x="289838" y="183841"/>
                    </a:cubicBezTo>
                    <a:cubicBezTo>
                      <a:pt x="298692" y="173651"/>
                      <a:pt x="224751" y="24842"/>
                      <a:pt x="208284" y="6684"/>
                    </a:cubicBezTo>
                    <a:cubicBezTo>
                      <a:pt x="191973" y="-11490"/>
                      <a:pt x="151741" y="4571"/>
                      <a:pt x="132944" y="63737"/>
                    </a:cubicBezTo>
                    <a:cubicBezTo>
                      <a:pt x="114303" y="122920"/>
                      <a:pt x="159508" y="194979"/>
                      <a:pt x="159508" y="194979"/>
                    </a:cubicBezTo>
                    <a:cubicBezTo>
                      <a:pt x="159508" y="194979"/>
                      <a:pt x="15508" y="307580"/>
                      <a:pt x="-9192" y="375305"/>
                    </a:cubicBezTo>
                    <a:cubicBezTo>
                      <a:pt x="-33890" y="443030"/>
                      <a:pt x="59934" y="493887"/>
                      <a:pt x="59934" y="493887"/>
                    </a:cubicBezTo>
                  </a:path>
                </a:pathLst>
              </a:custGeom>
              <a:solidFill>
                <a:srgbClr val="F79277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776" name="Forma Livre: Forma 775">
                <a:extLst>
                  <a:ext uri="{FF2B5EF4-FFF2-40B4-BE49-F238E27FC236}">
                    <a16:creationId xmlns:a16="http://schemas.microsoft.com/office/drawing/2014/main" id="{CD4A8E7E-B974-4589-8CEC-49157D0C0CB0}"/>
                  </a:ext>
                </a:extLst>
              </p:cNvPr>
              <p:cNvSpPr/>
              <p:nvPr/>
            </p:nvSpPr>
            <p:spPr>
              <a:xfrm flipV="1">
                <a:off x="26517065" y="15922288"/>
                <a:ext cx="547831" cy="1603432"/>
              </a:xfrm>
              <a:custGeom>
                <a:avLst/>
                <a:gdLst>
                  <a:gd name="connsiteX0" fmla="*/ 247695 w 547831"/>
                  <a:gd name="connsiteY0" fmla="*/ 1602321 h 1603432"/>
                  <a:gd name="connsiteX1" fmla="*/ -11210 w 547831"/>
                  <a:gd name="connsiteY1" fmla="*/ 1232632 h 1603432"/>
                  <a:gd name="connsiteX2" fmla="*/ 2457 w 547831"/>
                  <a:gd name="connsiteY2" fmla="*/ -1111 h 1603432"/>
                  <a:gd name="connsiteX3" fmla="*/ 483770 w 547831"/>
                  <a:gd name="connsiteY3" fmla="*/ 13658 h 1603432"/>
                  <a:gd name="connsiteX4" fmla="*/ 534557 w 547831"/>
                  <a:gd name="connsiteY4" fmla="*/ 1065416 h 1603432"/>
                  <a:gd name="connsiteX5" fmla="*/ 247695 w 547831"/>
                  <a:gd name="connsiteY5" fmla="*/ 1602321 h 16034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31" h="1603432">
                    <a:moveTo>
                      <a:pt x="247695" y="1602321"/>
                    </a:moveTo>
                    <a:cubicBezTo>
                      <a:pt x="42529" y="1602321"/>
                      <a:pt x="-4842" y="1385655"/>
                      <a:pt x="-11210" y="1232632"/>
                    </a:cubicBezTo>
                    <a:cubicBezTo>
                      <a:pt x="-20063" y="1019725"/>
                      <a:pt x="2457" y="-1111"/>
                      <a:pt x="2457" y="-1111"/>
                    </a:cubicBezTo>
                    <a:lnTo>
                      <a:pt x="483770" y="13658"/>
                    </a:lnTo>
                    <a:cubicBezTo>
                      <a:pt x="483770" y="13658"/>
                      <a:pt x="534557" y="935705"/>
                      <a:pt x="534557" y="1065416"/>
                    </a:cubicBezTo>
                    <a:cubicBezTo>
                      <a:pt x="534557" y="1434762"/>
                      <a:pt x="538129" y="1602321"/>
                      <a:pt x="247695" y="1602321"/>
                    </a:cubicBezTo>
                  </a:path>
                </a:pathLst>
              </a:custGeom>
              <a:solidFill>
                <a:srgbClr val="272626"/>
              </a:solidFill>
              <a:ln w="18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sp>
          <p:nvSpPr>
            <p:cNvPr id="660" name="Forma Livre: Forma 659">
              <a:extLst>
                <a:ext uri="{FF2B5EF4-FFF2-40B4-BE49-F238E27FC236}">
                  <a16:creationId xmlns:a16="http://schemas.microsoft.com/office/drawing/2014/main" id="{7347A729-1DCD-4B03-87B8-29551202A365}"/>
                </a:ext>
              </a:extLst>
            </p:cNvPr>
            <p:cNvSpPr/>
            <p:nvPr/>
          </p:nvSpPr>
          <p:spPr>
            <a:xfrm rot="993348" flipV="1">
              <a:off x="-1731385" y="4836942"/>
              <a:ext cx="93714" cy="45719"/>
            </a:xfrm>
            <a:custGeom>
              <a:avLst/>
              <a:gdLst>
                <a:gd name="connsiteX0" fmla="*/ 26870 w 273466"/>
                <a:gd name="connsiteY0" fmla="*/ -9455 h 86092"/>
                <a:gd name="connsiteX1" fmla="*/ 231353 w 273466"/>
                <a:gd name="connsiteY1" fmla="*/ 30206 h 86092"/>
                <a:gd name="connsiteX2" fmla="*/ 259412 w 273466"/>
                <a:gd name="connsiteY2" fmla="*/ 61054 h 86092"/>
                <a:gd name="connsiteX3" fmla="*/ 219601 w 273466"/>
                <a:gd name="connsiteY3" fmla="*/ 73686 h 86092"/>
                <a:gd name="connsiteX4" fmla="*/ 15264 w 273466"/>
                <a:gd name="connsiteY4" fmla="*/ 34025 h 86092"/>
                <a:gd name="connsiteX5" fmla="*/ -12941 w 273466"/>
                <a:gd name="connsiteY5" fmla="*/ 3177 h 86092"/>
                <a:gd name="connsiteX6" fmla="*/ 26870 w 273466"/>
                <a:gd name="connsiteY6" fmla="*/ -9455 h 86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3466" h="86092">
                  <a:moveTo>
                    <a:pt x="26870" y="-9455"/>
                  </a:moveTo>
                  <a:cubicBezTo>
                    <a:pt x="95030" y="3765"/>
                    <a:pt x="163045" y="16986"/>
                    <a:pt x="231353" y="30206"/>
                  </a:cubicBezTo>
                  <a:cubicBezTo>
                    <a:pt x="243987" y="32556"/>
                    <a:pt x="263525" y="45776"/>
                    <a:pt x="259412" y="61054"/>
                  </a:cubicBezTo>
                  <a:cubicBezTo>
                    <a:pt x="255005" y="77505"/>
                    <a:pt x="231941" y="76036"/>
                    <a:pt x="219601" y="73686"/>
                  </a:cubicBezTo>
                  <a:cubicBezTo>
                    <a:pt x="151440" y="60466"/>
                    <a:pt x="83426" y="47245"/>
                    <a:pt x="15264" y="34025"/>
                  </a:cubicBezTo>
                  <a:cubicBezTo>
                    <a:pt x="2631" y="31527"/>
                    <a:pt x="-17054" y="18307"/>
                    <a:pt x="-12941" y="3177"/>
                  </a:cubicBezTo>
                  <a:cubicBezTo>
                    <a:pt x="-8386" y="-13421"/>
                    <a:pt x="14530" y="-11952"/>
                    <a:pt x="26870" y="-9455"/>
                  </a:cubicBezTo>
                </a:path>
              </a:pathLst>
            </a:custGeom>
            <a:solidFill>
              <a:srgbClr val="A91C22"/>
            </a:solidFill>
            <a:ln w="1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D2CC89FE-8A50-4693-9D29-FF2E82229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F8439DC5-8449-3939-2778-2D6066F3E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53" y="1458372"/>
            <a:ext cx="734082" cy="7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720551"/>
      </p:ext>
    </p:extLst>
  </p:cSld>
  <p:clrMapOvr>
    <a:masterClrMapping/>
  </p:clrMapOvr>
  <p:transition spd="med" advClick="0" advTm="3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>
            <a:extLst>
              <a:ext uri="{FF2B5EF4-FFF2-40B4-BE49-F238E27FC236}">
                <a16:creationId xmlns:a16="http://schemas.microsoft.com/office/drawing/2014/main" id="{AC182672-CC6A-2008-DBDA-E8290E6BEB00}"/>
              </a:ext>
            </a:extLst>
          </p:cNvPr>
          <p:cNvSpPr txBox="1"/>
          <p:nvPr/>
        </p:nvSpPr>
        <p:spPr>
          <a:xfrm>
            <a:off x="1097898" y="349316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6A2CBE-3944-2C98-2E9B-94250919E473}"/>
              </a:ext>
            </a:extLst>
          </p:cNvPr>
          <p:cNvSpPr/>
          <p:nvPr/>
        </p:nvSpPr>
        <p:spPr>
          <a:xfrm>
            <a:off x="1241332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ProdutoSelecionado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BE4820-2DF3-F574-B02D-2DA96ACF9738}"/>
              </a:ext>
            </a:extLst>
          </p:cNvPr>
          <p:cNvSpPr/>
          <p:nvPr/>
        </p:nvSpPr>
        <p:spPr>
          <a:xfrm>
            <a:off x="4075160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AD4B07-4E6F-7A84-974D-648D676F8DA6}"/>
              </a:ext>
            </a:extLst>
          </p:cNvPr>
          <p:cNvSpPr/>
          <p:nvPr/>
        </p:nvSpPr>
        <p:spPr>
          <a:xfrm>
            <a:off x="6908988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CF94446-C4C8-D3D9-91C7-1F3FAF168B79}"/>
              </a:ext>
            </a:extLst>
          </p:cNvPr>
          <p:cNvSpPr/>
          <p:nvPr/>
        </p:nvSpPr>
        <p:spPr>
          <a:xfrm>
            <a:off x="1241331" y="1955910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29125A-681B-20A4-6A3C-D8864B9CFF19}"/>
              </a:ext>
            </a:extLst>
          </p:cNvPr>
          <p:cNvSpPr/>
          <p:nvPr/>
        </p:nvSpPr>
        <p:spPr>
          <a:xfrm>
            <a:off x="1241331" y="4061826"/>
            <a:ext cx="7445469" cy="5647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E3B1D-A136-3150-B0B5-38756778982A}"/>
              </a:ext>
            </a:extLst>
          </p:cNvPr>
          <p:cNvSpPr txBox="1"/>
          <p:nvPr/>
        </p:nvSpPr>
        <p:spPr>
          <a:xfrm>
            <a:off x="1329685" y="4147849"/>
            <a:ext cx="25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ProdutoSelecionado</a:t>
            </a:r>
            <a:r>
              <a:rPr lang="pt-BR" dirty="0">
                <a:solidFill>
                  <a:schemeClr val="bg1"/>
                </a:solidFill>
              </a:rPr>
              <a:t>]</a:t>
            </a:r>
          </a:p>
          <a:p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7227B9F-53E8-CDAF-4C3C-97AA0AA274F8}"/>
              </a:ext>
            </a:extLst>
          </p:cNvPr>
          <p:cNvSpPr/>
          <p:nvPr/>
        </p:nvSpPr>
        <p:spPr>
          <a:xfrm>
            <a:off x="4075161" y="1982885"/>
            <a:ext cx="1787758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624FA547-E22B-6898-EEE8-640173D9F53B}"/>
              </a:ext>
            </a:extLst>
          </p:cNvPr>
          <p:cNvSpPr/>
          <p:nvPr/>
        </p:nvSpPr>
        <p:spPr>
          <a:xfrm>
            <a:off x="6096000" y="1982885"/>
            <a:ext cx="1787758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FD02E4C-BB16-956E-3DF2-8F4EA6071C91}"/>
              </a:ext>
            </a:extLst>
          </p:cNvPr>
          <p:cNvSpPr/>
          <p:nvPr/>
        </p:nvSpPr>
        <p:spPr>
          <a:xfrm>
            <a:off x="8116839" y="1980007"/>
            <a:ext cx="1787758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CompraTotal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A96ED6A-110D-C665-EC52-83F7960C3C32}"/>
              </a:ext>
            </a:extLst>
          </p:cNvPr>
          <p:cNvSpPr/>
          <p:nvPr/>
        </p:nvSpPr>
        <p:spPr>
          <a:xfrm>
            <a:off x="1241331" y="2644871"/>
            <a:ext cx="203975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ProdutoCategoria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2C4164EF-4F23-9B66-F1D6-3584361B912F}"/>
              </a:ext>
            </a:extLst>
          </p:cNvPr>
          <p:cNvSpPr/>
          <p:nvPr/>
        </p:nvSpPr>
        <p:spPr>
          <a:xfrm>
            <a:off x="3465561" y="2657882"/>
            <a:ext cx="225392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1DE6124-0EF4-B04D-95E1-2921DC90AA17}"/>
              </a:ext>
            </a:extLst>
          </p:cNvPr>
          <p:cNvSpPr/>
          <p:nvPr/>
        </p:nvSpPr>
        <p:spPr>
          <a:xfrm>
            <a:off x="5903961" y="2657882"/>
            <a:ext cx="225392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0D3D9453-AF2C-8611-C29E-87AE004C85E9}"/>
              </a:ext>
            </a:extLst>
          </p:cNvPr>
          <p:cNvSpPr/>
          <p:nvPr/>
        </p:nvSpPr>
        <p:spPr>
          <a:xfrm>
            <a:off x="8476831" y="2644871"/>
            <a:ext cx="225392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QuantidadeTotal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EF0F5723-1680-D1AB-04E3-1E1C98CE4A94}"/>
              </a:ext>
            </a:extLst>
          </p:cNvPr>
          <p:cNvSpPr/>
          <p:nvPr/>
        </p:nvSpPr>
        <p:spPr>
          <a:xfrm>
            <a:off x="1241331" y="3303635"/>
            <a:ext cx="203975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F2DB98EE-3473-3C41-2EB8-3CA52708F3EB}"/>
              </a:ext>
            </a:extLst>
          </p:cNvPr>
          <p:cNvSpPr/>
          <p:nvPr/>
        </p:nvSpPr>
        <p:spPr>
          <a:xfrm>
            <a:off x="3572646" y="3319585"/>
            <a:ext cx="203975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90AA0A7-B761-5E54-75C7-056C2661F76A}"/>
              </a:ext>
            </a:extLst>
          </p:cNvPr>
          <p:cNvSpPr/>
          <p:nvPr/>
        </p:nvSpPr>
        <p:spPr>
          <a:xfrm>
            <a:off x="5970003" y="3303635"/>
            <a:ext cx="2039752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</p:spTree>
    <p:extLst>
      <p:ext uri="{BB962C8B-B14F-4D97-AF65-F5344CB8AC3E}">
        <p14:creationId xmlns:p14="http://schemas.microsoft.com/office/powerpoint/2010/main" val="2404866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257968" y="460605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7C493E2-C90E-495F-FE50-0B0892ADB1D7}"/>
              </a:ext>
            </a:extLst>
          </p:cNvPr>
          <p:cNvSpPr/>
          <p:nvPr/>
        </p:nvSpPr>
        <p:spPr>
          <a:xfrm>
            <a:off x="1257968" y="1408820"/>
            <a:ext cx="2244821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DescontoProduto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9B9721-059F-6C2A-2F10-CE430989655A}"/>
              </a:ext>
            </a:extLst>
          </p:cNvPr>
          <p:cNvSpPr/>
          <p:nvPr/>
        </p:nvSpPr>
        <p:spPr>
          <a:xfrm>
            <a:off x="3670877" y="1408820"/>
            <a:ext cx="121303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[Ganhe]</a:t>
            </a: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9978F58-63FF-4245-C457-C84EBCA36B1F}"/>
              </a:ext>
            </a:extLst>
          </p:cNvPr>
          <p:cNvSpPr/>
          <p:nvPr/>
        </p:nvSpPr>
        <p:spPr>
          <a:xfrm>
            <a:off x="1257968" y="2258863"/>
            <a:ext cx="7445469" cy="5647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7971A3-12EE-5E7D-5BF3-A1F35E321F4C}"/>
              </a:ext>
            </a:extLst>
          </p:cNvPr>
          <p:cNvSpPr txBox="1"/>
          <p:nvPr/>
        </p:nvSpPr>
        <p:spPr>
          <a:xfrm>
            <a:off x="1382248" y="2330154"/>
            <a:ext cx="23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DescontoProduto</a:t>
            </a:r>
            <a:r>
              <a:rPr lang="pt-BR" dirty="0">
                <a:solidFill>
                  <a:schemeClr val="bg1"/>
                </a:solidFill>
              </a:rPr>
              <a:t>] 50</a:t>
            </a:r>
          </a:p>
          <a:p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B062ACBD-8D50-B4B1-C422-A8306C8A286A}"/>
              </a:ext>
            </a:extLst>
          </p:cNvPr>
          <p:cNvSpPr/>
          <p:nvPr/>
        </p:nvSpPr>
        <p:spPr>
          <a:xfrm>
            <a:off x="5052002" y="1408820"/>
            <a:ext cx="2244821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ItemMenorValor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FEE546F-584D-454A-9DC3-69BD6991FE5B}"/>
              </a:ext>
            </a:extLst>
          </p:cNvPr>
          <p:cNvSpPr txBox="1"/>
          <p:nvPr/>
        </p:nvSpPr>
        <p:spPr>
          <a:xfrm>
            <a:off x="1201398" y="3198167"/>
            <a:ext cx="7558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chemeClr val="bg1"/>
                </a:solidFill>
              </a:rPr>
              <a:t>Podendo</a:t>
            </a:r>
            <a:r>
              <a:rPr lang="en-US" sz="2400" dirty="0">
                <a:solidFill>
                  <a:schemeClr val="bg1"/>
                </a:solidFill>
              </a:rPr>
              <a:t> ser </a:t>
            </a:r>
            <a:r>
              <a:rPr lang="en-US" sz="2400" dirty="0" err="1">
                <a:solidFill>
                  <a:schemeClr val="bg1"/>
                </a:solidFill>
              </a:rPr>
              <a:t>escolhido</a:t>
            </a:r>
            <a:r>
              <a:rPr lang="en-US" sz="2400" dirty="0">
                <a:solidFill>
                  <a:schemeClr val="bg1"/>
                </a:solidFill>
              </a:rPr>
              <a:t> entre o Valor Unit</a:t>
            </a:r>
            <a:r>
              <a:rPr lang="pt-BR" sz="2400" dirty="0" err="1">
                <a:solidFill>
                  <a:schemeClr val="bg1"/>
                </a:solidFill>
              </a:rPr>
              <a:t>ário</a:t>
            </a:r>
            <a:r>
              <a:rPr lang="pt-BR" sz="2400" dirty="0">
                <a:solidFill>
                  <a:schemeClr val="bg1"/>
                </a:solidFill>
              </a:rPr>
              <a:t> ou Valor Total</a:t>
            </a:r>
          </a:p>
        </p:txBody>
      </p:sp>
    </p:spTree>
    <p:extLst>
      <p:ext uri="{BB962C8B-B14F-4D97-AF65-F5344CB8AC3E}">
        <p14:creationId xmlns:p14="http://schemas.microsoft.com/office/powerpoint/2010/main" val="755206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600" name="Agrupar 599">
            <a:extLst>
              <a:ext uri="{FF2B5EF4-FFF2-40B4-BE49-F238E27FC236}">
                <a16:creationId xmlns:a16="http://schemas.microsoft.com/office/drawing/2014/main" id="{EF26F993-C5EC-4951-9E5B-3211CFBC64D5}"/>
              </a:ext>
            </a:extLst>
          </p:cNvPr>
          <p:cNvGrpSpPr/>
          <p:nvPr/>
        </p:nvGrpSpPr>
        <p:grpSpPr>
          <a:xfrm>
            <a:off x="767599" y="2365231"/>
            <a:ext cx="1582910" cy="4008798"/>
            <a:chOff x="26515811" y="12467204"/>
            <a:chExt cx="3183334" cy="8287016"/>
          </a:xfrm>
        </p:grpSpPr>
        <p:sp>
          <p:nvSpPr>
            <p:cNvPr id="601" name="Forma Livre: Forma 600">
              <a:extLst>
                <a:ext uri="{FF2B5EF4-FFF2-40B4-BE49-F238E27FC236}">
                  <a16:creationId xmlns:a16="http://schemas.microsoft.com/office/drawing/2014/main" id="{FB903E94-B86B-4A16-90F0-2FF2C8763FC8}"/>
                </a:ext>
              </a:extLst>
            </p:cNvPr>
            <p:cNvSpPr/>
            <p:nvPr/>
          </p:nvSpPr>
          <p:spPr>
            <a:xfrm flipV="1">
              <a:off x="28070621" y="17146793"/>
              <a:ext cx="1208610" cy="1058472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2" name="Forma Livre: Forma 601">
              <a:extLst>
                <a:ext uri="{FF2B5EF4-FFF2-40B4-BE49-F238E27FC236}">
                  <a16:creationId xmlns:a16="http://schemas.microsoft.com/office/drawing/2014/main" id="{6BCC0153-6697-42DC-8B20-BCCBFE0707D5}"/>
                </a:ext>
              </a:extLst>
            </p:cNvPr>
            <p:cNvSpPr/>
            <p:nvPr/>
          </p:nvSpPr>
          <p:spPr>
            <a:xfrm flipV="1">
              <a:off x="26857227" y="17114133"/>
              <a:ext cx="1204835" cy="1092383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3" name="Forma Livre: Forma 602">
              <a:extLst>
                <a:ext uri="{FF2B5EF4-FFF2-40B4-BE49-F238E27FC236}">
                  <a16:creationId xmlns:a16="http://schemas.microsoft.com/office/drawing/2014/main" id="{6BDD7C53-EEEC-4714-8D3A-FC31168649F0}"/>
                </a:ext>
              </a:extLst>
            </p:cNvPr>
            <p:cNvSpPr/>
            <p:nvPr/>
          </p:nvSpPr>
          <p:spPr>
            <a:xfrm flipV="1">
              <a:off x="26849117" y="19932241"/>
              <a:ext cx="514257" cy="533388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4" name="Forma Livre: Forma 603">
              <a:extLst>
                <a:ext uri="{FF2B5EF4-FFF2-40B4-BE49-F238E27FC236}">
                  <a16:creationId xmlns:a16="http://schemas.microsoft.com/office/drawing/2014/main" id="{DA08B641-16E6-4AC6-A7B8-A6CA9EEA00B8}"/>
                </a:ext>
              </a:extLst>
            </p:cNvPr>
            <p:cNvSpPr/>
            <p:nvPr/>
          </p:nvSpPr>
          <p:spPr>
            <a:xfrm flipV="1">
              <a:off x="26573452" y="20146733"/>
              <a:ext cx="826212" cy="607487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5" name="Forma Livre: Forma 604">
              <a:extLst>
                <a:ext uri="{FF2B5EF4-FFF2-40B4-BE49-F238E27FC236}">
                  <a16:creationId xmlns:a16="http://schemas.microsoft.com/office/drawing/2014/main" id="{3822F391-A85B-4D6B-97F7-AE058643DDA9}"/>
                </a:ext>
              </a:extLst>
            </p:cNvPr>
            <p:cNvSpPr/>
            <p:nvPr/>
          </p:nvSpPr>
          <p:spPr>
            <a:xfrm flipV="1">
              <a:off x="26837829" y="17826049"/>
              <a:ext cx="658749" cy="2193144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6" name="Forma Livre: Forma 605">
              <a:extLst>
                <a:ext uri="{FF2B5EF4-FFF2-40B4-BE49-F238E27FC236}">
                  <a16:creationId xmlns:a16="http://schemas.microsoft.com/office/drawing/2014/main" id="{65885CB1-F1D2-4736-ACC3-90A06E06F290}"/>
                </a:ext>
              </a:extLst>
            </p:cNvPr>
            <p:cNvSpPr/>
            <p:nvPr/>
          </p:nvSpPr>
          <p:spPr>
            <a:xfrm flipV="1">
              <a:off x="28909155" y="19932240"/>
              <a:ext cx="514373" cy="533387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7" name="Forma Livre: Forma 606">
              <a:extLst>
                <a:ext uri="{FF2B5EF4-FFF2-40B4-BE49-F238E27FC236}">
                  <a16:creationId xmlns:a16="http://schemas.microsoft.com/office/drawing/2014/main" id="{52C26B47-07C3-40B0-8201-58590A533B88}"/>
                </a:ext>
              </a:extLst>
            </p:cNvPr>
            <p:cNvSpPr/>
            <p:nvPr/>
          </p:nvSpPr>
          <p:spPr>
            <a:xfrm flipV="1">
              <a:off x="28872921" y="20146731"/>
              <a:ext cx="826224" cy="607488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8" name="Forma Livre: Forma 607">
              <a:extLst>
                <a:ext uri="{FF2B5EF4-FFF2-40B4-BE49-F238E27FC236}">
                  <a16:creationId xmlns:a16="http://schemas.microsoft.com/office/drawing/2014/main" id="{3E35DA73-6441-47E1-9DA3-2148D7454554}"/>
                </a:ext>
              </a:extLst>
            </p:cNvPr>
            <p:cNvSpPr/>
            <p:nvPr/>
          </p:nvSpPr>
          <p:spPr>
            <a:xfrm flipV="1">
              <a:off x="28688828" y="17790298"/>
              <a:ext cx="642185" cy="2228892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9" name="Forma Livre: Forma 608">
              <a:extLst>
                <a:ext uri="{FF2B5EF4-FFF2-40B4-BE49-F238E27FC236}">
                  <a16:creationId xmlns:a16="http://schemas.microsoft.com/office/drawing/2014/main" id="{45BFC57A-FD8E-4CB4-9CB4-E3CDAE41F92D}"/>
                </a:ext>
              </a:extLst>
            </p:cNvPr>
            <p:cNvSpPr/>
            <p:nvPr/>
          </p:nvSpPr>
          <p:spPr>
            <a:xfrm flipV="1">
              <a:off x="27135699" y="16166153"/>
              <a:ext cx="1800235" cy="1569431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0" name="Forma Livre: Forma 609">
              <a:extLst>
                <a:ext uri="{FF2B5EF4-FFF2-40B4-BE49-F238E27FC236}">
                  <a16:creationId xmlns:a16="http://schemas.microsoft.com/office/drawing/2014/main" id="{243472AC-1635-4166-9E1A-B048172145E2}"/>
                </a:ext>
              </a:extLst>
            </p:cNvPr>
            <p:cNvSpPr/>
            <p:nvPr/>
          </p:nvSpPr>
          <p:spPr>
            <a:xfrm flipV="1">
              <a:off x="27655394" y="17552078"/>
              <a:ext cx="821907" cy="374965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1" name="Forma Livre: Forma 610">
              <a:extLst>
                <a:ext uri="{FF2B5EF4-FFF2-40B4-BE49-F238E27FC236}">
                  <a16:creationId xmlns:a16="http://schemas.microsoft.com/office/drawing/2014/main" id="{F306FA59-AD62-4625-85AE-3D7D3EC48F61}"/>
                </a:ext>
              </a:extLst>
            </p:cNvPr>
            <p:cNvSpPr/>
            <p:nvPr/>
          </p:nvSpPr>
          <p:spPr>
            <a:xfrm flipV="1">
              <a:off x="27242259" y="14333429"/>
              <a:ext cx="1618013" cy="2346033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2" name="Forma Livre: Forma 611">
              <a:extLst>
                <a:ext uri="{FF2B5EF4-FFF2-40B4-BE49-F238E27FC236}">
                  <a16:creationId xmlns:a16="http://schemas.microsoft.com/office/drawing/2014/main" id="{1D85EB1D-27D1-4FBF-A712-C26317B74058}"/>
                </a:ext>
              </a:extLst>
            </p:cNvPr>
            <p:cNvSpPr/>
            <p:nvPr/>
          </p:nvSpPr>
          <p:spPr>
            <a:xfrm flipV="1">
              <a:off x="27688498" y="14347613"/>
              <a:ext cx="701897" cy="497515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3" name="Forma Livre: Forma 612">
              <a:extLst>
                <a:ext uri="{FF2B5EF4-FFF2-40B4-BE49-F238E27FC236}">
                  <a16:creationId xmlns:a16="http://schemas.microsoft.com/office/drawing/2014/main" id="{1AD960DF-7648-4CFC-BD8B-D580EDA36C13}"/>
                </a:ext>
              </a:extLst>
            </p:cNvPr>
            <p:cNvSpPr/>
            <p:nvPr/>
          </p:nvSpPr>
          <p:spPr>
            <a:xfrm flipV="1">
              <a:off x="27758187" y="13814695"/>
              <a:ext cx="562492" cy="720386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4" name="Forma Livre: Forma 613">
              <a:extLst>
                <a:ext uri="{FF2B5EF4-FFF2-40B4-BE49-F238E27FC236}">
                  <a16:creationId xmlns:a16="http://schemas.microsoft.com/office/drawing/2014/main" id="{1C292BC0-C9DE-49A7-A80C-74D522424BFA}"/>
                </a:ext>
              </a:extLst>
            </p:cNvPr>
            <p:cNvSpPr/>
            <p:nvPr/>
          </p:nvSpPr>
          <p:spPr>
            <a:xfrm flipV="1">
              <a:off x="27793410" y="13814676"/>
              <a:ext cx="480474" cy="467688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5" name="Forma Livre: Forma 614">
              <a:extLst>
                <a:ext uri="{FF2B5EF4-FFF2-40B4-BE49-F238E27FC236}">
                  <a16:creationId xmlns:a16="http://schemas.microsoft.com/office/drawing/2014/main" id="{4C8D6DD5-4F6C-4286-A722-1E724575CF9E}"/>
                </a:ext>
              </a:extLst>
            </p:cNvPr>
            <p:cNvSpPr/>
            <p:nvPr/>
          </p:nvSpPr>
          <p:spPr>
            <a:xfrm flipV="1">
              <a:off x="27798154" y="14685741"/>
              <a:ext cx="497313" cy="2156845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6" name="Forma Livre: Forma 615">
              <a:extLst>
                <a:ext uri="{FF2B5EF4-FFF2-40B4-BE49-F238E27FC236}">
                  <a16:creationId xmlns:a16="http://schemas.microsoft.com/office/drawing/2014/main" id="{9A845EDC-AAA4-4BC8-B48F-E3E00FB46EAF}"/>
                </a:ext>
              </a:extLst>
            </p:cNvPr>
            <p:cNvSpPr/>
            <p:nvPr/>
          </p:nvSpPr>
          <p:spPr>
            <a:xfrm flipV="1">
              <a:off x="28046807" y="14275524"/>
              <a:ext cx="359851" cy="710901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7" name="Forma Livre: Forma 616">
              <a:extLst>
                <a:ext uri="{FF2B5EF4-FFF2-40B4-BE49-F238E27FC236}">
                  <a16:creationId xmlns:a16="http://schemas.microsoft.com/office/drawing/2014/main" id="{9BAFA230-322F-4515-A554-39E8F4A10D41}"/>
                </a:ext>
              </a:extLst>
            </p:cNvPr>
            <p:cNvSpPr/>
            <p:nvPr/>
          </p:nvSpPr>
          <p:spPr>
            <a:xfrm flipV="1">
              <a:off x="27686881" y="14287838"/>
              <a:ext cx="359900" cy="69858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8" name="Forma Livre: Forma 617">
              <a:extLst>
                <a:ext uri="{FF2B5EF4-FFF2-40B4-BE49-F238E27FC236}">
                  <a16:creationId xmlns:a16="http://schemas.microsoft.com/office/drawing/2014/main" id="{F5BA23D1-516C-49C1-A607-D199153CE239}"/>
                </a:ext>
              </a:extLst>
            </p:cNvPr>
            <p:cNvSpPr/>
            <p:nvPr/>
          </p:nvSpPr>
          <p:spPr>
            <a:xfrm flipV="1">
              <a:off x="26515811" y="14480276"/>
              <a:ext cx="885414" cy="1976717"/>
            </a:xfrm>
            <a:custGeom>
              <a:avLst/>
              <a:gdLst>
                <a:gd name="connsiteX0" fmla="*/ 514671 w 885414"/>
                <a:gd name="connsiteY0" fmla="*/ 1944875 h 1976717"/>
                <a:gd name="connsiteX1" fmla="*/ 809885 w 885414"/>
                <a:gd name="connsiteY1" fmla="*/ 1320441 h 1976717"/>
                <a:gd name="connsiteX2" fmla="*/ 545538 w 885414"/>
                <a:gd name="connsiteY2" fmla="*/ 189242 h 1976717"/>
                <a:gd name="connsiteX3" fmla="*/ -8484 w 885414"/>
                <a:gd name="connsiteY3" fmla="*/ 150574 h 1976717"/>
                <a:gd name="connsiteX4" fmla="*/ 514671 w 885414"/>
                <a:gd name="connsiteY4" fmla="*/ 1944875 h 197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14" h="1976717">
                  <a:moveTo>
                    <a:pt x="514671" y="1944875"/>
                  </a:moveTo>
                  <a:cubicBezTo>
                    <a:pt x="623101" y="2013064"/>
                    <a:pt x="1025320" y="2021848"/>
                    <a:pt x="809885" y="1320441"/>
                  </a:cubicBezTo>
                  <a:cubicBezTo>
                    <a:pt x="630856" y="738554"/>
                    <a:pt x="624999" y="368880"/>
                    <a:pt x="545538" y="189242"/>
                  </a:cubicBezTo>
                  <a:cubicBezTo>
                    <a:pt x="463858" y="4698"/>
                    <a:pt x="41218" y="-110486"/>
                    <a:pt x="-8484" y="150574"/>
                  </a:cubicBezTo>
                  <a:cubicBezTo>
                    <a:pt x="-58189" y="411649"/>
                    <a:pt x="309366" y="1815619"/>
                    <a:pt x="514671" y="1944875"/>
                  </a:cubicBezTo>
                </a:path>
              </a:pathLst>
            </a:custGeom>
            <a:solidFill>
              <a:srgbClr val="272626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9" name="Forma Livre: Forma 618">
              <a:extLst>
                <a:ext uri="{FF2B5EF4-FFF2-40B4-BE49-F238E27FC236}">
                  <a16:creationId xmlns:a16="http://schemas.microsoft.com/office/drawing/2014/main" id="{AA4F4C07-C5E7-4B2F-857B-6228DA6B0DC4}"/>
                </a:ext>
              </a:extLst>
            </p:cNvPr>
            <p:cNvSpPr/>
            <p:nvPr/>
          </p:nvSpPr>
          <p:spPr>
            <a:xfrm flipV="1">
              <a:off x="28705600" y="14480278"/>
              <a:ext cx="885461" cy="1976718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0" name="Forma Livre: Forma 619">
              <a:extLst>
                <a:ext uri="{FF2B5EF4-FFF2-40B4-BE49-F238E27FC236}">
                  <a16:creationId xmlns:a16="http://schemas.microsoft.com/office/drawing/2014/main" id="{DA651E73-2971-4B4C-8733-26FB8BE78398}"/>
                </a:ext>
              </a:extLst>
            </p:cNvPr>
            <p:cNvSpPr/>
            <p:nvPr/>
          </p:nvSpPr>
          <p:spPr>
            <a:xfrm flipV="1">
              <a:off x="27060409" y="14248460"/>
              <a:ext cx="1983442" cy="3230966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1" name="Forma Livre: Forma 620">
              <a:extLst>
                <a:ext uri="{FF2B5EF4-FFF2-40B4-BE49-F238E27FC236}">
                  <a16:creationId xmlns:a16="http://schemas.microsoft.com/office/drawing/2014/main" id="{3ED348DB-62A0-4E5F-AB58-BAAFE1DBFF26}"/>
                </a:ext>
              </a:extLst>
            </p:cNvPr>
            <p:cNvSpPr/>
            <p:nvPr/>
          </p:nvSpPr>
          <p:spPr>
            <a:xfrm flipV="1">
              <a:off x="28423368" y="17475103"/>
              <a:ext cx="51641" cy="11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2" name="Forma Livre: Forma 621">
              <a:extLst>
                <a:ext uri="{FF2B5EF4-FFF2-40B4-BE49-F238E27FC236}">
                  <a16:creationId xmlns:a16="http://schemas.microsoft.com/office/drawing/2014/main" id="{E76D14FD-6C56-4F1C-86DE-2A96327053AC}"/>
                </a:ext>
              </a:extLst>
            </p:cNvPr>
            <p:cNvSpPr/>
            <p:nvPr/>
          </p:nvSpPr>
          <p:spPr>
            <a:xfrm flipV="1">
              <a:off x="28422819" y="17474977"/>
              <a:ext cx="52954" cy="1295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3" name="Forma Livre: Forma 622">
              <a:extLst>
                <a:ext uri="{FF2B5EF4-FFF2-40B4-BE49-F238E27FC236}">
                  <a16:creationId xmlns:a16="http://schemas.microsoft.com/office/drawing/2014/main" id="{964C6CD8-E2DB-4426-A22C-FFBFAD7975D9}"/>
                </a:ext>
              </a:extLst>
            </p:cNvPr>
            <p:cNvSpPr/>
            <p:nvPr/>
          </p:nvSpPr>
          <p:spPr>
            <a:xfrm flipV="1">
              <a:off x="28980685" y="17367771"/>
              <a:ext cx="45176" cy="29062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4" name="Forma Livre: Forma 623">
              <a:extLst>
                <a:ext uri="{FF2B5EF4-FFF2-40B4-BE49-F238E27FC236}">
                  <a16:creationId xmlns:a16="http://schemas.microsoft.com/office/drawing/2014/main" id="{57C761F9-8B75-4566-9003-CA547B643FE7}"/>
                </a:ext>
              </a:extLst>
            </p:cNvPr>
            <p:cNvSpPr/>
            <p:nvPr/>
          </p:nvSpPr>
          <p:spPr>
            <a:xfrm flipV="1">
              <a:off x="28572757" y="17417441"/>
              <a:ext cx="353591" cy="54245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5" name="Forma Livre: Forma 624">
              <a:extLst>
                <a:ext uri="{FF2B5EF4-FFF2-40B4-BE49-F238E27FC236}">
                  <a16:creationId xmlns:a16="http://schemas.microsoft.com/office/drawing/2014/main" id="{349AF867-FC03-41D4-BF39-1C0FF851A51B}"/>
                </a:ext>
              </a:extLst>
            </p:cNvPr>
            <p:cNvSpPr/>
            <p:nvPr/>
          </p:nvSpPr>
          <p:spPr>
            <a:xfrm flipV="1">
              <a:off x="29040300" y="15041507"/>
              <a:ext cx="3515" cy="919120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6" name="Forma Livre: Forma 625">
              <a:extLst>
                <a:ext uri="{FF2B5EF4-FFF2-40B4-BE49-F238E27FC236}">
                  <a16:creationId xmlns:a16="http://schemas.microsoft.com/office/drawing/2014/main" id="{5BAA2A67-AE4F-40DF-BA6F-31F0C8EED8F6}"/>
                </a:ext>
              </a:extLst>
            </p:cNvPr>
            <p:cNvSpPr/>
            <p:nvPr/>
          </p:nvSpPr>
          <p:spPr>
            <a:xfrm flipV="1">
              <a:off x="28475720" y="15041763"/>
              <a:ext cx="568045" cy="2433231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7" name="Forma Livre: Forma 626">
              <a:extLst>
                <a:ext uri="{FF2B5EF4-FFF2-40B4-BE49-F238E27FC236}">
                  <a16:creationId xmlns:a16="http://schemas.microsoft.com/office/drawing/2014/main" id="{1A7DEF3F-131F-460E-94C2-DF32032D0565}"/>
                </a:ext>
              </a:extLst>
            </p:cNvPr>
            <p:cNvSpPr/>
            <p:nvPr/>
          </p:nvSpPr>
          <p:spPr>
            <a:xfrm flipV="1">
              <a:off x="27078269" y="17366123"/>
              <a:ext cx="55902" cy="3397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8" name="Forma Livre: Forma 627">
              <a:extLst>
                <a:ext uri="{FF2B5EF4-FFF2-40B4-BE49-F238E27FC236}">
                  <a16:creationId xmlns:a16="http://schemas.microsoft.com/office/drawing/2014/main" id="{5E2D679A-E6AF-4486-809C-1EA5940FF133}"/>
                </a:ext>
              </a:extLst>
            </p:cNvPr>
            <p:cNvSpPr/>
            <p:nvPr/>
          </p:nvSpPr>
          <p:spPr>
            <a:xfrm flipV="1">
              <a:off x="27143334" y="17403851"/>
              <a:ext cx="315732" cy="62213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9" name="Forma Livre: Forma 628">
              <a:extLst>
                <a:ext uri="{FF2B5EF4-FFF2-40B4-BE49-F238E27FC236}">
                  <a16:creationId xmlns:a16="http://schemas.microsoft.com/office/drawing/2014/main" id="{AEFF3994-165E-483C-87FD-8604482C3460}"/>
                </a:ext>
              </a:extLst>
            </p:cNvPr>
            <p:cNvSpPr/>
            <p:nvPr/>
          </p:nvSpPr>
          <p:spPr>
            <a:xfrm flipV="1">
              <a:off x="27060382" y="14989111"/>
              <a:ext cx="3882" cy="979005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0" name="Forma Livre: Forma 629">
              <a:extLst>
                <a:ext uri="{FF2B5EF4-FFF2-40B4-BE49-F238E27FC236}">
                  <a16:creationId xmlns:a16="http://schemas.microsoft.com/office/drawing/2014/main" id="{2D5439FF-3532-405D-95EE-68AF0C7276F8}"/>
                </a:ext>
              </a:extLst>
            </p:cNvPr>
            <p:cNvSpPr/>
            <p:nvPr/>
          </p:nvSpPr>
          <p:spPr>
            <a:xfrm flipV="1">
              <a:off x="27060384" y="14989243"/>
              <a:ext cx="606684" cy="2485865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1" name="Forma Livre: Forma 630">
              <a:extLst>
                <a:ext uri="{FF2B5EF4-FFF2-40B4-BE49-F238E27FC236}">
                  <a16:creationId xmlns:a16="http://schemas.microsoft.com/office/drawing/2014/main" id="{0E3C5AF9-0F3D-4CC9-B00D-0D04569E412A}"/>
                </a:ext>
              </a:extLst>
            </p:cNvPr>
            <p:cNvSpPr/>
            <p:nvPr/>
          </p:nvSpPr>
          <p:spPr>
            <a:xfrm flipV="1">
              <a:off x="28028186" y="16260011"/>
              <a:ext cx="30819" cy="925556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2" name="Forma Livre: Forma 631">
              <a:extLst>
                <a:ext uri="{FF2B5EF4-FFF2-40B4-BE49-F238E27FC236}">
                  <a16:creationId xmlns:a16="http://schemas.microsoft.com/office/drawing/2014/main" id="{F7B90030-9D59-4328-8427-F8C3F2C20DD4}"/>
                </a:ext>
              </a:extLst>
            </p:cNvPr>
            <p:cNvSpPr/>
            <p:nvPr/>
          </p:nvSpPr>
          <p:spPr>
            <a:xfrm flipV="1">
              <a:off x="28334494" y="16764448"/>
              <a:ext cx="477597" cy="150568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3" name="Forma Livre: Forma 632">
              <a:extLst>
                <a:ext uri="{FF2B5EF4-FFF2-40B4-BE49-F238E27FC236}">
                  <a16:creationId xmlns:a16="http://schemas.microsoft.com/office/drawing/2014/main" id="{B5080408-3084-4A0A-A4D0-95F43D339F88}"/>
                </a:ext>
              </a:extLst>
            </p:cNvPr>
            <p:cNvSpPr/>
            <p:nvPr/>
          </p:nvSpPr>
          <p:spPr>
            <a:xfrm flipV="1">
              <a:off x="27347352" y="16764423"/>
              <a:ext cx="477616" cy="15056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4" name="Forma Livre: Forma 633">
              <a:extLst>
                <a:ext uri="{FF2B5EF4-FFF2-40B4-BE49-F238E27FC236}">
                  <a16:creationId xmlns:a16="http://schemas.microsoft.com/office/drawing/2014/main" id="{05CBFD4F-E963-429B-9DE4-11024AEA14D2}"/>
                </a:ext>
              </a:extLst>
            </p:cNvPr>
            <p:cNvSpPr/>
            <p:nvPr/>
          </p:nvSpPr>
          <p:spPr>
            <a:xfrm flipV="1">
              <a:off x="28033639" y="14236413"/>
              <a:ext cx="734559" cy="2023593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5" name="Forma Livre: Forma 634">
              <a:extLst>
                <a:ext uri="{FF2B5EF4-FFF2-40B4-BE49-F238E27FC236}">
                  <a16:creationId xmlns:a16="http://schemas.microsoft.com/office/drawing/2014/main" id="{BF3E3B24-F350-4267-BE88-5543D61E420D}"/>
                </a:ext>
              </a:extLst>
            </p:cNvPr>
            <p:cNvSpPr/>
            <p:nvPr/>
          </p:nvSpPr>
          <p:spPr>
            <a:xfrm flipV="1">
              <a:off x="27312084" y="14225518"/>
              <a:ext cx="721518" cy="2034493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6" name="Forma Livre: Forma 635">
              <a:extLst>
                <a:ext uri="{FF2B5EF4-FFF2-40B4-BE49-F238E27FC236}">
                  <a16:creationId xmlns:a16="http://schemas.microsoft.com/office/drawing/2014/main" id="{71DD1661-B92C-43CF-90BB-90225373C3E3}"/>
                </a:ext>
              </a:extLst>
            </p:cNvPr>
            <p:cNvSpPr/>
            <p:nvPr/>
          </p:nvSpPr>
          <p:spPr>
            <a:xfrm flipV="1">
              <a:off x="27544646" y="12779727"/>
              <a:ext cx="998735" cy="1405500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7" name="Forma Livre: Forma 636">
              <a:extLst>
                <a:ext uri="{FF2B5EF4-FFF2-40B4-BE49-F238E27FC236}">
                  <a16:creationId xmlns:a16="http://schemas.microsoft.com/office/drawing/2014/main" id="{AB8C01CE-BD75-4C27-8D3A-3FC653EFB9A9}"/>
                </a:ext>
              </a:extLst>
            </p:cNvPr>
            <p:cNvSpPr/>
            <p:nvPr/>
          </p:nvSpPr>
          <p:spPr>
            <a:xfrm flipV="1">
              <a:off x="27990063" y="13581640"/>
              <a:ext cx="74233" cy="91540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8" name="Forma Livre: Forma 637">
              <a:extLst>
                <a:ext uri="{FF2B5EF4-FFF2-40B4-BE49-F238E27FC236}">
                  <a16:creationId xmlns:a16="http://schemas.microsoft.com/office/drawing/2014/main" id="{89C928E6-2002-44A9-9B65-147E1FD6EF80}"/>
                </a:ext>
              </a:extLst>
            </p:cNvPr>
            <p:cNvSpPr/>
            <p:nvPr/>
          </p:nvSpPr>
          <p:spPr>
            <a:xfrm flipV="1">
              <a:off x="28231716" y="13346688"/>
              <a:ext cx="129699" cy="68501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9" name="Forma Livre: Forma 638">
              <a:extLst>
                <a:ext uri="{FF2B5EF4-FFF2-40B4-BE49-F238E27FC236}">
                  <a16:creationId xmlns:a16="http://schemas.microsoft.com/office/drawing/2014/main" id="{9421DEE7-0900-488A-96CA-EB249DDD80BD}"/>
                </a:ext>
              </a:extLst>
            </p:cNvPr>
            <p:cNvSpPr/>
            <p:nvPr/>
          </p:nvSpPr>
          <p:spPr>
            <a:xfrm flipV="1">
              <a:off x="27726826" y="13347201"/>
              <a:ext cx="130108" cy="67426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0" name="Forma Livre: Forma 639">
              <a:extLst>
                <a:ext uri="{FF2B5EF4-FFF2-40B4-BE49-F238E27FC236}">
                  <a16:creationId xmlns:a16="http://schemas.microsoft.com/office/drawing/2014/main" id="{54A00E9F-1BC8-4912-8745-CCE1E3F540A0}"/>
                </a:ext>
              </a:extLst>
            </p:cNvPr>
            <p:cNvSpPr/>
            <p:nvPr/>
          </p:nvSpPr>
          <p:spPr>
            <a:xfrm flipV="1">
              <a:off x="28231959" y="13414020"/>
              <a:ext cx="113823" cy="139611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1" name="Forma Livre: Forma 640">
              <a:extLst>
                <a:ext uri="{FF2B5EF4-FFF2-40B4-BE49-F238E27FC236}">
                  <a16:creationId xmlns:a16="http://schemas.microsoft.com/office/drawing/2014/main" id="{7EA31044-B9AF-4833-97EC-2ED580F710FE}"/>
                </a:ext>
              </a:extLst>
            </p:cNvPr>
            <p:cNvSpPr/>
            <p:nvPr/>
          </p:nvSpPr>
          <p:spPr>
            <a:xfrm flipV="1">
              <a:off x="27745158" y="13411251"/>
              <a:ext cx="113972" cy="142420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2" name="Forma Livre: Forma 641">
              <a:extLst>
                <a:ext uri="{FF2B5EF4-FFF2-40B4-BE49-F238E27FC236}">
                  <a16:creationId xmlns:a16="http://schemas.microsoft.com/office/drawing/2014/main" id="{CC4BAAEE-BD1C-46F5-A3E4-5C9B8230D5B1}"/>
                </a:ext>
              </a:extLst>
            </p:cNvPr>
            <p:cNvSpPr/>
            <p:nvPr/>
          </p:nvSpPr>
          <p:spPr>
            <a:xfrm flipV="1">
              <a:off x="27827637" y="13694801"/>
              <a:ext cx="407472" cy="161967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3" name="Forma Livre: Forma 642">
              <a:extLst>
                <a:ext uri="{FF2B5EF4-FFF2-40B4-BE49-F238E27FC236}">
                  <a16:creationId xmlns:a16="http://schemas.microsoft.com/office/drawing/2014/main" id="{20848DEE-6C46-4A91-A79E-52F608663241}"/>
                </a:ext>
              </a:extLst>
            </p:cNvPr>
            <p:cNvSpPr/>
            <p:nvPr/>
          </p:nvSpPr>
          <p:spPr>
            <a:xfrm flipV="1">
              <a:off x="27361255" y="13455133"/>
              <a:ext cx="235715" cy="375243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4" name="Forma Livre: Forma 643">
              <a:extLst>
                <a:ext uri="{FF2B5EF4-FFF2-40B4-BE49-F238E27FC236}">
                  <a16:creationId xmlns:a16="http://schemas.microsoft.com/office/drawing/2014/main" id="{E5B726DD-102E-4017-9788-16FFEFE719F5}"/>
                </a:ext>
              </a:extLst>
            </p:cNvPr>
            <p:cNvSpPr/>
            <p:nvPr/>
          </p:nvSpPr>
          <p:spPr>
            <a:xfrm flipV="1">
              <a:off x="28503925" y="13450344"/>
              <a:ext cx="228242" cy="380047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5" name="Forma Livre: Forma 644">
              <a:extLst>
                <a:ext uri="{FF2B5EF4-FFF2-40B4-BE49-F238E27FC236}">
                  <a16:creationId xmlns:a16="http://schemas.microsoft.com/office/drawing/2014/main" id="{06C8B07A-7571-4684-A22F-16DCFC418E9C}"/>
                </a:ext>
              </a:extLst>
            </p:cNvPr>
            <p:cNvSpPr/>
            <p:nvPr/>
          </p:nvSpPr>
          <p:spPr>
            <a:xfrm flipV="1">
              <a:off x="27375883" y="12467204"/>
              <a:ext cx="1223041" cy="1086443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6" name="Forma Livre: Forma 645">
              <a:extLst>
                <a:ext uri="{FF2B5EF4-FFF2-40B4-BE49-F238E27FC236}">
                  <a16:creationId xmlns:a16="http://schemas.microsoft.com/office/drawing/2014/main" id="{BBA44DED-EF78-401B-B3A8-98DF75E3ADD7}"/>
                </a:ext>
              </a:extLst>
            </p:cNvPr>
            <p:cNvSpPr/>
            <p:nvPr/>
          </p:nvSpPr>
          <p:spPr>
            <a:xfrm flipV="1">
              <a:off x="29208670" y="17649391"/>
              <a:ext cx="190612" cy="636411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7" name="Forma Livre: Forma 646">
              <a:extLst>
                <a:ext uri="{FF2B5EF4-FFF2-40B4-BE49-F238E27FC236}">
                  <a16:creationId xmlns:a16="http://schemas.microsoft.com/office/drawing/2014/main" id="{CDEEA9D4-37BE-4E51-89BB-CA450B6B9AE5}"/>
                </a:ext>
              </a:extLst>
            </p:cNvPr>
            <p:cNvSpPr/>
            <p:nvPr/>
          </p:nvSpPr>
          <p:spPr>
            <a:xfrm flipV="1">
              <a:off x="29351383" y="17641952"/>
              <a:ext cx="157550" cy="573322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8" name="Forma Livre: Forma 647">
              <a:extLst>
                <a:ext uri="{FF2B5EF4-FFF2-40B4-BE49-F238E27FC236}">
                  <a16:creationId xmlns:a16="http://schemas.microsoft.com/office/drawing/2014/main" id="{041C70B8-9C9C-40C8-ADCF-4AD813523AC6}"/>
                </a:ext>
              </a:extLst>
            </p:cNvPr>
            <p:cNvSpPr/>
            <p:nvPr/>
          </p:nvSpPr>
          <p:spPr>
            <a:xfrm flipV="1">
              <a:off x="29399299" y="17520950"/>
              <a:ext cx="196204" cy="550492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9" name="Forma Livre: Forma 648">
              <a:extLst>
                <a:ext uri="{FF2B5EF4-FFF2-40B4-BE49-F238E27FC236}">
                  <a16:creationId xmlns:a16="http://schemas.microsoft.com/office/drawing/2014/main" id="{DE5A3B6D-3CE5-4741-BCDF-669D042C2C8F}"/>
                </a:ext>
              </a:extLst>
            </p:cNvPr>
            <p:cNvSpPr/>
            <p:nvPr/>
          </p:nvSpPr>
          <p:spPr>
            <a:xfrm flipV="1">
              <a:off x="29181600" y="17401037"/>
              <a:ext cx="363214" cy="412452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0" name="Forma Livre: Forma 649">
              <a:extLst>
                <a:ext uri="{FF2B5EF4-FFF2-40B4-BE49-F238E27FC236}">
                  <a16:creationId xmlns:a16="http://schemas.microsoft.com/office/drawing/2014/main" id="{78C2CA0F-34AD-4B1C-8D84-B85A1A5CD037}"/>
                </a:ext>
              </a:extLst>
            </p:cNvPr>
            <p:cNvSpPr/>
            <p:nvPr/>
          </p:nvSpPr>
          <p:spPr>
            <a:xfrm flipV="1">
              <a:off x="29053257" y="17422605"/>
              <a:ext cx="303840" cy="494287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1" name="Forma Livre: Forma 650">
              <a:extLst>
                <a:ext uri="{FF2B5EF4-FFF2-40B4-BE49-F238E27FC236}">
                  <a16:creationId xmlns:a16="http://schemas.microsoft.com/office/drawing/2014/main" id="{C0B325FD-7C2E-4EF2-B39D-C47A1AE9F5BE}"/>
                </a:ext>
              </a:extLst>
            </p:cNvPr>
            <p:cNvSpPr/>
            <p:nvPr/>
          </p:nvSpPr>
          <p:spPr>
            <a:xfrm flipV="1">
              <a:off x="29053132" y="15922325"/>
              <a:ext cx="547912" cy="1603399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2" name="Forma Livre: Forma 651">
              <a:extLst>
                <a:ext uri="{FF2B5EF4-FFF2-40B4-BE49-F238E27FC236}">
                  <a16:creationId xmlns:a16="http://schemas.microsoft.com/office/drawing/2014/main" id="{B22529A0-30AA-4CFF-AE39-3B8B41A943F1}"/>
                </a:ext>
              </a:extLst>
            </p:cNvPr>
            <p:cNvSpPr/>
            <p:nvPr/>
          </p:nvSpPr>
          <p:spPr>
            <a:xfrm flipV="1">
              <a:off x="26718787" y="17649397"/>
              <a:ext cx="190574" cy="636421"/>
            </a:xfrm>
            <a:custGeom>
              <a:avLst/>
              <a:gdLst>
                <a:gd name="connsiteX0" fmla="*/ 177188 w 190574"/>
                <a:gd name="connsiteY0" fmla="*/ 585089 h 636421"/>
                <a:gd name="connsiteX1" fmla="*/ 89525 w 190574"/>
                <a:gd name="connsiteY1" fmla="*/ 328949 h 636421"/>
                <a:gd name="connsiteX2" fmla="*/ 98630 w 190574"/>
                <a:gd name="connsiteY2" fmla="*/ 11402 h 636421"/>
                <a:gd name="connsiteX3" fmla="*/ 8499 w 190574"/>
                <a:gd name="connsiteY3" fmla="*/ 95063 h 636421"/>
                <a:gd name="connsiteX4" fmla="*/ -10948 w 190574"/>
                <a:gd name="connsiteY4" fmla="*/ 376282 h 636421"/>
                <a:gd name="connsiteX5" fmla="*/ 14517 w 190574"/>
                <a:gd name="connsiteY5" fmla="*/ 550288 h 636421"/>
                <a:gd name="connsiteX6" fmla="*/ 177188 w 190574"/>
                <a:gd name="connsiteY6" fmla="*/ 585089 h 636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74" h="636421">
                  <a:moveTo>
                    <a:pt x="177188" y="585089"/>
                  </a:moveTo>
                  <a:cubicBezTo>
                    <a:pt x="177188" y="585089"/>
                    <a:pt x="88444" y="363272"/>
                    <a:pt x="89525" y="328949"/>
                  </a:cubicBezTo>
                  <a:cubicBezTo>
                    <a:pt x="90606" y="294611"/>
                    <a:pt x="126875" y="45385"/>
                    <a:pt x="98630" y="11402"/>
                  </a:cubicBezTo>
                  <a:cubicBezTo>
                    <a:pt x="70542" y="-22582"/>
                    <a:pt x="17604" y="22066"/>
                    <a:pt x="8499" y="95063"/>
                  </a:cubicBezTo>
                  <a:cubicBezTo>
                    <a:pt x="-761" y="167953"/>
                    <a:pt x="-20209" y="348040"/>
                    <a:pt x="-10948" y="376282"/>
                  </a:cubicBezTo>
                  <a:cubicBezTo>
                    <a:pt x="-1379" y="404524"/>
                    <a:pt x="3560" y="519700"/>
                    <a:pt x="14517" y="550288"/>
                  </a:cubicBezTo>
                  <a:cubicBezTo>
                    <a:pt x="25629" y="580876"/>
                    <a:pt x="145858" y="704833"/>
                    <a:pt x="177188" y="585089"/>
                  </a:cubicBezTo>
                </a:path>
              </a:pathLst>
            </a:custGeom>
            <a:solidFill>
              <a:srgbClr val="F79277"/>
            </a:solidFill>
            <a:ln w="1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3" name="Forma Livre: Forma 652">
              <a:extLst>
                <a:ext uri="{FF2B5EF4-FFF2-40B4-BE49-F238E27FC236}">
                  <a16:creationId xmlns:a16="http://schemas.microsoft.com/office/drawing/2014/main" id="{33200206-B815-40CB-B19E-1E96A4C4F2D6}"/>
                </a:ext>
              </a:extLst>
            </p:cNvPr>
            <p:cNvSpPr/>
            <p:nvPr/>
          </p:nvSpPr>
          <p:spPr>
            <a:xfrm flipV="1">
              <a:off x="26609238" y="17641932"/>
              <a:ext cx="157552" cy="573324"/>
            </a:xfrm>
            <a:custGeom>
              <a:avLst/>
              <a:gdLst>
                <a:gd name="connsiteX0" fmla="*/ 141237 w 157552"/>
                <a:gd name="connsiteY0" fmla="*/ 488956 h 573324"/>
                <a:gd name="connsiteX1" fmla="*/ 82884 w 157552"/>
                <a:gd name="connsiteY1" fmla="*/ 293974 h 573324"/>
                <a:gd name="connsiteX2" fmla="*/ 121889 w 157552"/>
                <a:gd name="connsiteY2" fmla="*/ 36895 h 573324"/>
                <a:gd name="connsiteX3" fmla="*/ 36510 w 157552"/>
                <a:gd name="connsiteY3" fmla="*/ 67483 h 573324"/>
                <a:gd name="connsiteX4" fmla="*/ -13397 w 157552"/>
                <a:gd name="connsiteY4" fmla="*/ 297030 h 573324"/>
                <a:gd name="connsiteX5" fmla="*/ 1191 w 157552"/>
                <a:gd name="connsiteY5" fmla="*/ 552819 h 573324"/>
                <a:gd name="connsiteX6" fmla="*/ 141237 w 157552"/>
                <a:gd name="connsiteY6" fmla="*/ 488956 h 573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2" h="573324">
                  <a:moveTo>
                    <a:pt x="141237" y="488956"/>
                  </a:moveTo>
                  <a:cubicBezTo>
                    <a:pt x="160279" y="437516"/>
                    <a:pt x="79660" y="308500"/>
                    <a:pt x="82884" y="293974"/>
                  </a:cubicBezTo>
                  <a:cubicBezTo>
                    <a:pt x="86263" y="279448"/>
                    <a:pt x="118357" y="98409"/>
                    <a:pt x="121889" y="36895"/>
                  </a:cubicBezTo>
                  <a:cubicBezTo>
                    <a:pt x="125421" y="-24511"/>
                    <a:pt x="63997" y="-6576"/>
                    <a:pt x="36510" y="67483"/>
                  </a:cubicBezTo>
                  <a:cubicBezTo>
                    <a:pt x="9175" y="141527"/>
                    <a:pt x="-13244" y="273598"/>
                    <a:pt x="-13397" y="297030"/>
                  </a:cubicBezTo>
                  <a:cubicBezTo>
                    <a:pt x="-13551" y="320462"/>
                    <a:pt x="-9252" y="507352"/>
                    <a:pt x="1191" y="552819"/>
                  </a:cubicBezTo>
                  <a:cubicBezTo>
                    <a:pt x="11633" y="598286"/>
                    <a:pt x="113751" y="563123"/>
                    <a:pt x="141237" y="488956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4" name="Forma Livre: Forma 653">
              <a:extLst>
                <a:ext uri="{FF2B5EF4-FFF2-40B4-BE49-F238E27FC236}">
                  <a16:creationId xmlns:a16="http://schemas.microsoft.com/office/drawing/2014/main" id="{8FF71BF8-0E94-491B-8714-30813A4E5907}"/>
                </a:ext>
              </a:extLst>
            </p:cNvPr>
            <p:cNvSpPr/>
            <p:nvPr/>
          </p:nvSpPr>
          <p:spPr>
            <a:xfrm flipV="1">
              <a:off x="26522686" y="17520955"/>
              <a:ext cx="196242" cy="550488"/>
            </a:xfrm>
            <a:custGeom>
              <a:avLst/>
              <a:gdLst>
                <a:gd name="connsiteX0" fmla="*/ 182482 w 196242"/>
                <a:gd name="connsiteY0" fmla="*/ 462437 h 550488"/>
                <a:gd name="connsiteX1" fmla="*/ 90556 w 196242"/>
                <a:gd name="connsiteY1" fmla="*/ 273325 h 550488"/>
                <a:gd name="connsiteX2" fmla="*/ 118287 w 196242"/>
                <a:gd name="connsiteY2" fmla="*/ 31940 h 550488"/>
                <a:gd name="connsiteX3" fmla="*/ 40764 w 196242"/>
                <a:gd name="connsiteY3" fmla="*/ 77410 h 550488"/>
                <a:gd name="connsiteX4" fmla="*/ -13014 w 196242"/>
                <a:gd name="connsiteY4" fmla="*/ 317738 h 550488"/>
                <a:gd name="connsiteX5" fmla="*/ 83662 w 196242"/>
                <a:gd name="connsiteY5" fmla="*/ 532282 h 550488"/>
                <a:gd name="connsiteX6" fmla="*/ 182482 w 196242"/>
                <a:gd name="connsiteY6" fmla="*/ 462437 h 550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42" h="550488">
                  <a:moveTo>
                    <a:pt x="182482" y="462437"/>
                  </a:moveTo>
                  <a:cubicBezTo>
                    <a:pt x="189529" y="409245"/>
                    <a:pt x="90556" y="287971"/>
                    <a:pt x="90556" y="273325"/>
                  </a:cubicBezTo>
                  <a:cubicBezTo>
                    <a:pt x="90556" y="258678"/>
                    <a:pt x="128859" y="91934"/>
                    <a:pt x="118287" y="31940"/>
                  </a:cubicBezTo>
                  <a:cubicBezTo>
                    <a:pt x="107562" y="-28161"/>
                    <a:pt x="50722" y="656"/>
                    <a:pt x="40764" y="77410"/>
                  </a:cubicBezTo>
                  <a:cubicBezTo>
                    <a:pt x="30498" y="154041"/>
                    <a:pt x="-18222" y="295002"/>
                    <a:pt x="-13014" y="317738"/>
                  </a:cubicBezTo>
                  <a:cubicBezTo>
                    <a:pt x="-7651" y="340350"/>
                    <a:pt x="62672" y="490335"/>
                    <a:pt x="83662" y="532282"/>
                  </a:cubicBezTo>
                  <a:cubicBezTo>
                    <a:pt x="104498" y="574106"/>
                    <a:pt x="172369" y="539191"/>
                    <a:pt x="182482" y="462437"/>
                  </a:cubicBezTo>
                </a:path>
              </a:pathLst>
            </a:custGeom>
            <a:solidFill>
              <a:srgbClr val="F79277"/>
            </a:solidFill>
            <a:ln w="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5" name="Forma Livre: Forma 654">
              <a:extLst>
                <a:ext uri="{FF2B5EF4-FFF2-40B4-BE49-F238E27FC236}">
                  <a16:creationId xmlns:a16="http://schemas.microsoft.com/office/drawing/2014/main" id="{69965CE6-302D-4816-A010-42B493C91F48}"/>
                </a:ext>
              </a:extLst>
            </p:cNvPr>
            <p:cNvSpPr/>
            <p:nvPr/>
          </p:nvSpPr>
          <p:spPr>
            <a:xfrm flipV="1">
              <a:off x="26573481" y="17401031"/>
              <a:ext cx="363266" cy="412458"/>
            </a:xfrm>
            <a:custGeom>
              <a:avLst/>
              <a:gdLst>
                <a:gd name="connsiteX0" fmla="*/ 349546 w 363266"/>
                <a:gd name="connsiteY0" fmla="*/ 100910 h 412458"/>
                <a:gd name="connsiteX1" fmla="*/ 277990 w 363266"/>
                <a:gd name="connsiteY1" fmla="*/ -454 h 412458"/>
                <a:gd name="connsiteX2" fmla="*/ 225599 w 363266"/>
                <a:gd name="connsiteY2" fmla="*/ 20409 h 412458"/>
                <a:gd name="connsiteX3" fmla="*/ 29787 w 363266"/>
                <a:gd name="connsiteY3" fmla="*/ 90942 h 412458"/>
                <a:gd name="connsiteX4" fmla="*/ -13333 w 363266"/>
                <a:gd name="connsiteY4" fmla="*/ 108992 h 412458"/>
                <a:gd name="connsiteX5" fmla="*/ 251254 w 363266"/>
                <a:gd name="connsiteY5" fmla="*/ 388217 h 412458"/>
                <a:gd name="connsiteX6" fmla="*/ 349546 w 363266"/>
                <a:gd name="connsiteY6" fmla="*/ 100910 h 412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66" h="412458">
                  <a:moveTo>
                    <a:pt x="349546" y="100910"/>
                  </a:moveTo>
                  <a:cubicBezTo>
                    <a:pt x="346301" y="79104"/>
                    <a:pt x="315701" y="38568"/>
                    <a:pt x="277990" y="-454"/>
                  </a:cubicBezTo>
                  <a:cubicBezTo>
                    <a:pt x="260681" y="6933"/>
                    <a:pt x="243063" y="13841"/>
                    <a:pt x="225599" y="20409"/>
                  </a:cubicBezTo>
                  <a:cubicBezTo>
                    <a:pt x="160534" y="44780"/>
                    <a:pt x="94697" y="65288"/>
                    <a:pt x="29787" y="90942"/>
                  </a:cubicBezTo>
                  <a:cubicBezTo>
                    <a:pt x="15258" y="96691"/>
                    <a:pt x="886" y="102656"/>
                    <a:pt x="-13333" y="108992"/>
                  </a:cubicBezTo>
                  <a:cubicBezTo>
                    <a:pt x="-8078" y="230261"/>
                    <a:pt x="85115" y="491914"/>
                    <a:pt x="251254" y="388217"/>
                  </a:cubicBezTo>
                  <a:cubicBezTo>
                    <a:pt x="251254" y="388217"/>
                    <a:pt x="357119" y="150471"/>
                    <a:pt x="349546" y="100910"/>
                  </a:cubicBezTo>
                </a:path>
              </a:pathLst>
            </a:custGeom>
            <a:solidFill>
              <a:srgbClr val="F79277"/>
            </a:solidFill>
            <a:ln w="1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6" name="Forma Livre: Forma 655">
              <a:extLst>
                <a:ext uri="{FF2B5EF4-FFF2-40B4-BE49-F238E27FC236}">
                  <a16:creationId xmlns:a16="http://schemas.microsoft.com/office/drawing/2014/main" id="{A7FF5AB4-E7D3-443C-8D9B-BADBF7287AE1}"/>
                </a:ext>
              </a:extLst>
            </p:cNvPr>
            <p:cNvSpPr/>
            <p:nvPr/>
          </p:nvSpPr>
          <p:spPr>
            <a:xfrm flipV="1">
              <a:off x="26761024" y="17422597"/>
              <a:ext cx="303905" cy="494280"/>
            </a:xfrm>
            <a:custGeom>
              <a:avLst/>
              <a:gdLst>
                <a:gd name="connsiteX0" fmla="*/ 59934 w 303905"/>
                <a:gd name="connsiteY0" fmla="*/ 493887 h 494280"/>
                <a:gd name="connsiteX1" fmla="*/ 198964 w 303905"/>
                <a:gd name="connsiteY1" fmla="*/ 333598 h 494280"/>
                <a:gd name="connsiteX2" fmla="*/ 289838 w 303905"/>
                <a:gd name="connsiteY2" fmla="*/ 183841 h 494280"/>
                <a:gd name="connsiteX3" fmla="*/ 208284 w 303905"/>
                <a:gd name="connsiteY3" fmla="*/ 6684 h 494280"/>
                <a:gd name="connsiteX4" fmla="*/ 132944 w 303905"/>
                <a:gd name="connsiteY4" fmla="*/ 63737 h 494280"/>
                <a:gd name="connsiteX5" fmla="*/ 159508 w 303905"/>
                <a:gd name="connsiteY5" fmla="*/ 194979 h 494280"/>
                <a:gd name="connsiteX6" fmla="*/ -9192 w 303905"/>
                <a:gd name="connsiteY6" fmla="*/ 375305 h 494280"/>
                <a:gd name="connsiteX7" fmla="*/ 59934 w 303905"/>
                <a:gd name="connsiteY7" fmla="*/ 493887 h 494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905" h="494280">
                  <a:moveTo>
                    <a:pt x="59934" y="493887"/>
                  </a:moveTo>
                  <a:cubicBezTo>
                    <a:pt x="59934" y="493887"/>
                    <a:pt x="164945" y="378117"/>
                    <a:pt x="198964" y="333598"/>
                  </a:cubicBezTo>
                  <a:cubicBezTo>
                    <a:pt x="223352" y="301724"/>
                    <a:pt x="281139" y="194031"/>
                    <a:pt x="289838" y="183841"/>
                  </a:cubicBezTo>
                  <a:cubicBezTo>
                    <a:pt x="298692" y="173651"/>
                    <a:pt x="224751" y="24842"/>
                    <a:pt x="208284" y="6684"/>
                  </a:cubicBezTo>
                  <a:cubicBezTo>
                    <a:pt x="191973" y="-11490"/>
                    <a:pt x="151741" y="4571"/>
                    <a:pt x="132944" y="63737"/>
                  </a:cubicBezTo>
                  <a:cubicBezTo>
                    <a:pt x="114303" y="122920"/>
                    <a:pt x="159508" y="194979"/>
                    <a:pt x="159508" y="194979"/>
                  </a:cubicBezTo>
                  <a:cubicBezTo>
                    <a:pt x="159508" y="194979"/>
                    <a:pt x="15508" y="307580"/>
                    <a:pt x="-9192" y="375305"/>
                  </a:cubicBezTo>
                  <a:cubicBezTo>
                    <a:pt x="-33890" y="443030"/>
                    <a:pt x="59934" y="493887"/>
                    <a:pt x="59934" y="493887"/>
                  </a:cubicBezTo>
                </a:path>
              </a:pathLst>
            </a:custGeom>
            <a:solidFill>
              <a:srgbClr val="F79277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7" name="Forma Livre: Forma 656">
              <a:extLst>
                <a:ext uri="{FF2B5EF4-FFF2-40B4-BE49-F238E27FC236}">
                  <a16:creationId xmlns:a16="http://schemas.microsoft.com/office/drawing/2014/main" id="{C48B5D3F-69A5-4963-819C-DC4046CD6627}"/>
                </a:ext>
              </a:extLst>
            </p:cNvPr>
            <p:cNvSpPr/>
            <p:nvPr/>
          </p:nvSpPr>
          <p:spPr>
            <a:xfrm flipV="1">
              <a:off x="26517065" y="15922288"/>
              <a:ext cx="547831" cy="1603432"/>
            </a:xfrm>
            <a:custGeom>
              <a:avLst/>
              <a:gdLst>
                <a:gd name="connsiteX0" fmla="*/ 247695 w 547831"/>
                <a:gd name="connsiteY0" fmla="*/ 1602321 h 1603432"/>
                <a:gd name="connsiteX1" fmla="*/ -11210 w 547831"/>
                <a:gd name="connsiteY1" fmla="*/ 1232632 h 1603432"/>
                <a:gd name="connsiteX2" fmla="*/ 2457 w 547831"/>
                <a:gd name="connsiteY2" fmla="*/ -1111 h 1603432"/>
                <a:gd name="connsiteX3" fmla="*/ 483770 w 547831"/>
                <a:gd name="connsiteY3" fmla="*/ 13658 h 1603432"/>
                <a:gd name="connsiteX4" fmla="*/ 534557 w 547831"/>
                <a:gd name="connsiteY4" fmla="*/ 1065416 h 1603432"/>
                <a:gd name="connsiteX5" fmla="*/ 247695 w 547831"/>
                <a:gd name="connsiteY5" fmla="*/ 1602321 h 16034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831" h="1603432">
                  <a:moveTo>
                    <a:pt x="247695" y="1602321"/>
                  </a:moveTo>
                  <a:cubicBezTo>
                    <a:pt x="42529" y="1602321"/>
                    <a:pt x="-4842" y="1385655"/>
                    <a:pt x="-11210" y="1232632"/>
                  </a:cubicBezTo>
                  <a:cubicBezTo>
                    <a:pt x="-20063" y="1019725"/>
                    <a:pt x="2457" y="-1111"/>
                    <a:pt x="2457" y="-1111"/>
                  </a:cubicBezTo>
                  <a:lnTo>
                    <a:pt x="483770" y="13658"/>
                  </a:lnTo>
                  <a:cubicBezTo>
                    <a:pt x="483770" y="13658"/>
                    <a:pt x="534557" y="935705"/>
                    <a:pt x="534557" y="1065416"/>
                  </a:cubicBezTo>
                  <a:cubicBezTo>
                    <a:pt x="534557" y="1434762"/>
                    <a:pt x="538129" y="1602321"/>
                    <a:pt x="247695" y="1602321"/>
                  </a:cubicBezTo>
                </a:path>
              </a:pathLst>
            </a:custGeom>
            <a:solidFill>
              <a:srgbClr val="272626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7C417EEB-1B46-4929-8D8F-27B12D49298F}"/>
              </a:ext>
            </a:extLst>
          </p:cNvPr>
          <p:cNvGrpSpPr/>
          <p:nvPr/>
        </p:nvGrpSpPr>
        <p:grpSpPr>
          <a:xfrm>
            <a:off x="258232" y="2365231"/>
            <a:ext cx="2083892" cy="4008798"/>
            <a:chOff x="-2766256" y="4420838"/>
            <a:chExt cx="2083892" cy="4008798"/>
          </a:xfrm>
        </p:grpSpPr>
        <p:grpSp>
          <p:nvGrpSpPr>
            <p:cNvPr id="2" name="Agrupar 1">
              <a:extLst>
                <a:ext uri="{FF2B5EF4-FFF2-40B4-BE49-F238E27FC236}">
                  <a16:creationId xmlns:a16="http://schemas.microsoft.com/office/drawing/2014/main" id="{D59D0C51-CEAD-460B-9E64-91918B55E9D5}"/>
                </a:ext>
              </a:extLst>
            </p:cNvPr>
            <p:cNvGrpSpPr/>
            <p:nvPr/>
          </p:nvGrpSpPr>
          <p:grpSpPr>
            <a:xfrm>
              <a:off x="-2766256" y="5320566"/>
              <a:ext cx="907671" cy="1039479"/>
              <a:chOff x="2462796" y="7032865"/>
              <a:chExt cx="1923631" cy="2470445"/>
            </a:xfrm>
          </p:grpSpPr>
          <p:sp>
            <p:nvSpPr>
              <p:cNvPr id="811" name="Forma Livre: Forma 810">
                <a:extLst>
                  <a:ext uri="{FF2B5EF4-FFF2-40B4-BE49-F238E27FC236}">
                    <a16:creationId xmlns:a16="http://schemas.microsoft.com/office/drawing/2014/main" id="{CE140A71-2381-43DF-88EE-B62E3588E4D8}"/>
                  </a:ext>
                </a:extLst>
              </p:cNvPr>
              <p:cNvSpPr/>
              <p:nvPr/>
            </p:nvSpPr>
            <p:spPr>
              <a:xfrm flipV="1">
                <a:off x="3559018" y="7200629"/>
                <a:ext cx="827409" cy="2302681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812" name="Forma Livre: Forma 811">
                <a:extLst>
                  <a:ext uri="{FF2B5EF4-FFF2-40B4-BE49-F238E27FC236}">
                    <a16:creationId xmlns:a16="http://schemas.microsoft.com/office/drawing/2014/main" id="{AA9B4917-7B0A-4914-B849-53B49C52A723}"/>
                  </a:ext>
                </a:extLst>
              </p:cNvPr>
              <p:cNvSpPr/>
              <p:nvPr/>
            </p:nvSpPr>
            <p:spPr>
              <a:xfrm flipV="1">
                <a:off x="2866006" y="7680236"/>
                <a:ext cx="1144264" cy="1819159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813" name="Agrupar 812">
                <a:extLst>
                  <a:ext uri="{FF2B5EF4-FFF2-40B4-BE49-F238E27FC236}">
                    <a16:creationId xmlns:a16="http://schemas.microsoft.com/office/drawing/2014/main" id="{74D967CC-3606-4E2C-818E-4FFC35B21547}"/>
                  </a:ext>
                </a:extLst>
              </p:cNvPr>
              <p:cNvGrpSpPr/>
              <p:nvPr/>
            </p:nvGrpSpPr>
            <p:grpSpPr>
              <a:xfrm>
                <a:off x="2462796" y="7032865"/>
                <a:ext cx="662454" cy="891074"/>
                <a:chOff x="27022743" y="7024808"/>
                <a:chExt cx="662454" cy="891074"/>
              </a:xfrm>
            </p:grpSpPr>
            <p:sp>
              <p:nvSpPr>
                <p:cNvPr id="814" name="Forma Livre: Forma 813">
                  <a:extLst>
                    <a:ext uri="{FF2B5EF4-FFF2-40B4-BE49-F238E27FC236}">
                      <a16:creationId xmlns:a16="http://schemas.microsoft.com/office/drawing/2014/main" id="{08329F59-854B-4DF6-8A4D-D11E8F8B61EF}"/>
                    </a:ext>
                  </a:extLst>
                </p:cNvPr>
                <p:cNvSpPr/>
                <p:nvPr/>
              </p:nvSpPr>
              <p:spPr>
                <a:xfrm flipV="1">
                  <a:off x="27074816" y="7369222"/>
                  <a:ext cx="610381" cy="546660"/>
                </a:xfrm>
                <a:custGeom>
                  <a:avLst/>
                  <a:gdLst>
                    <a:gd name="connsiteX0" fmla="*/ 328250 w 610381"/>
                    <a:gd name="connsiteY0" fmla="*/ 531047 h 546660"/>
                    <a:gd name="connsiteX1" fmla="*/ -12925 w 610381"/>
                    <a:gd name="connsiteY1" fmla="*/ 277098 h 546660"/>
                    <a:gd name="connsiteX2" fmla="*/ 453140 w 610381"/>
                    <a:gd name="connsiteY2" fmla="*/ -7313 h 546660"/>
                    <a:gd name="connsiteX3" fmla="*/ 328250 w 610381"/>
                    <a:gd name="connsiteY3" fmla="*/ 531047 h 54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10381" h="546660">
                      <a:moveTo>
                        <a:pt x="328250" y="531047"/>
                      </a:moveTo>
                      <a:cubicBezTo>
                        <a:pt x="248659" y="561510"/>
                        <a:pt x="219629" y="508734"/>
                        <a:pt x="-12925" y="277098"/>
                      </a:cubicBezTo>
                      <a:cubicBezTo>
                        <a:pt x="-22336" y="267801"/>
                        <a:pt x="263812" y="-20647"/>
                        <a:pt x="453140" y="-7313"/>
                      </a:cubicBezTo>
                      <a:cubicBezTo>
                        <a:pt x="661610" y="7376"/>
                        <a:pt x="663524" y="402574"/>
                        <a:pt x="328250" y="531047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5" name="Forma Livre: Forma 814">
                  <a:extLst>
                    <a:ext uri="{FF2B5EF4-FFF2-40B4-BE49-F238E27FC236}">
                      <a16:creationId xmlns:a16="http://schemas.microsoft.com/office/drawing/2014/main" id="{2A6F215A-265A-4A68-AF21-0C60B82015FC}"/>
                    </a:ext>
                  </a:extLst>
                </p:cNvPr>
                <p:cNvSpPr/>
                <p:nvPr/>
              </p:nvSpPr>
              <p:spPr>
                <a:xfrm flipV="1">
                  <a:off x="27022743" y="7470423"/>
                  <a:ext cx="377235" cy="177828"/>
                </a:xfrm>
                <a:custGeom>
                  <a:avLst/>
                  <a:gdLst>
                    <a:gd name="connsiteX0" fmla="*/ 282118 w 377235"/>
                    <a:gd name="connsiteY0" fmla="*/ -7161 h 177828"/>
                    <a:gd name="connsiteX1" fmla="*/ 47626 w 377235"/>
                    <a:gd name="connsiteY1" fmla="*/ 27838 h 177828"/>
                    <a:gd name="connsiteX2" fmla="*/ -12492 w 377235"/>
                    <a:gd name="connsiteY2" fmla="*/ 109008 h 177828"/>
                    <a:gd name="connsiteX3" fmla="*/ 68715 w 377235"/>
                    <a:gd name="connsiteY3" fmla="*/ 169108 h 177828"/>
                    <a:gd name="connsiteX4" fmla="*/ 303207 w 377235"/>
                    <a:gd name="connsiteY4" fmla="*/ 134125 h 177828"/>
                    <a:gd name="connsiteX5" fmla="*/ 363167 w 377235"/>
                    <a:gd name="connsiteY5" fmla="*/ 52937 h 177828"/>
                    <a:gd name="connsiteX6" fmla="*/ 282118 w 377235"/>
                    <a:gd name="connsiteY6" fmla="*/ -7161 h 177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235" h="177828">
                      <a:moveTo>
                        <a:pt x="282118" y="-7161"/>
                      </a:moveTo>
                      <a:lnTo>
                        <a:pt x="47626" y="27838"/>
                      </a:lnTo>
                      <a:cubicBezTo>
                        <a:pt x="8754" y="33629"/>
                        <a:pt x="-18314" y="70154"/>
                        <a:pt x="-12492" y="109008"/>
                      </a:cubicBezTo>
                      <a:cubicBezTo>
                        <a:pt x="-6669" y="147863"/>
                        <a:pt x="29843" y="174899"/>
                        <a:pt x="68715" y="169108"/>
                      </a:cubicBezTo>
                      <a:lnTo>
                        <a:pt x="303207" y="134125"/>
                      </a:lnTo>
                      <a:cubicBezTo>
                        <a:pt x="341921" y="128318"/>
                        <a:pt x="368990" y="91792"/>
                        <a:pt x="363167" y="52937"/>
                      </a:cubicBezTo>
                      <a:cubicBezTo>
                        <a:pt x="357343" y="14083"/>
                        <a:pt x="320833" y="-12937"/>
                        <a:pt x="282118" y="-7161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6" name="Forma Livre: Forma 815">
                  <a:extLst>
                    <a:ext uri="{FF2B5EF4-FFF2-40B4-BE49-F238E27FC236}">
                      <a16:creationId xmlns:a16="http://schemas.microsoft.com/office/drawing/2014/main" id="{1191ACB3-089C-4965-A718-11CC2570A8EF}"/>
                    </a:ext>
                  </a:extLst>
                </p:cNvPr>
                <p:cNvSpPr/>
                <p:nvPr/>
              </p:nvSpPr>
              <p:spPr>
                <a:xfrm flipV="1">
                  <a:off x="27043379" y="7332935"/>
                  <a:ext cx="377343" cy="177822"/>
                </a:xfrm>
                <a:custGeom>
                  <a:avLst/>
                  <a:gdLst>
                    <a:gd name="connsiteX0" fmla="*/ 282043 w 377343"/>
                    <a:gd name="connsiteY0" fmla="*/ -7253 h 177822"/>
                    <a:gd name="connsiteX1" fmla="*/ 47521 w 377343"/>
                    <a:gd name="connsiteY1" fmla="*/ 27727 h 177822"/>
                    <a:gd name="connsiteX2" fmla="*/ -12489 w 377343"/>
                    <a:gd name="connsiteY2" fmla="*/ 108901 h 177822"/>
                    <a:gd name="connsiteX3" fmla="*/ 68626 w 377343"/>
                    <a:gd name="connsiteY3" fmla="*/ 169001 h 177822"/>
                    <a:gd name="connsiteX4" fmla="*/ 303149 w 377343"/>
                    <a:gd name="connsiteY4" fmla="*/ 134022 h 177822"/>
                    <a:gd name="connsiteX5" fmla="*/ 363315 w 377343"/>
                    <a:gd name="connsiteY5" fmla="*/ 52848 h 177822"/>
                    <a:gd name="connsiteX6" fmla="*/ 282043 w 377343"/>
                    <a:gd name="connsiteY6" fmla="*/ -7253 h 17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43" h="177822">
                      <a:moveTo>
                        <a:pt x="282043" y="-7253"/>
                      </a:moveTo>
                      <a:lnTo>
                        <a:pt x="47521" y="27727"/>
                      </a:lnTo>
                      <a:cubicBezTo>
                        <a:pt x="8774" y="33522"/>
                        <a:pt x="-18317" y="70046"/>
                        <a:pt x="-12489" y="108901"/>
                      </a:cubicBezTo>
                      <a:cubicBezTo>
                        <a:pt x="-6661" y="147755"/>
                        <a:pt x="29880" y="174812"/>
                        <a:pt x="68626" y="169001"/>
                      </a:cubicBezTo>
                      <a:lnTo>
                        <a:pt x="303149" y="134022"/>
                      </a:lnTo>
                      <a:cubicBezTo>
                        <a:pt x="341894" y="128209"/>
                        <a:pt x="368985" y="91702"/>
                        <a:pt x="363315" y="52848"/>
                      </a:cubicBezTo>
                      <a:cubicBezTo>
                        <a:pt x="357329" y="13994"/>
                        <a:pt x="320789" y="-13048"/>
                        <a:pt x="282043" y="-7253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7" name="Forma Livre: Forma 816">
                  <a:extLst>
                    <a:ext uri="{FF2B5EF4-FFF2-40B4-BE49-F238E27FC236}">
                      <a16:creationId xmlns:a16="http://schemas.microsoft.com/office/drawing/2014/main" id="{7FD01805-E0E8-4F31-8AB6-756934EB8349}"/>
                    </a:ext>
                  </a:extLst>
                </p:cNvPr>
                <p:cNvSpPr/>
                <p:nvPr/>
              </p:nvSpPr>
              <p:spPr>
                <a:xfrm flipV="1">
                  <a:off x="27042250" y="7597430"/>
                  <a:ext cx="377329" cy="177830"/>
                </a:xfrm>
                <a:custGeom>
                  <a:avLst/>
                  <a:gdLst>
                    <a:gd name="connsiteX0" fmla="*/ 282029 w 377329"/>
                    <a:gd name="connsiteY0" fmla="*/ -7055 h 177830"/>
                    <a:gd name="connsiteX1" fmla="*/ 47518 w 377329"/>
                    <a:gd name="connsiteY1" fmla="*/ 27939 h 177830"/>
                    <a:gd name="connsiteX2" fmla="*/ -12489 w 377329"/>
                    <a:gd name="connsiteY2" fmla="*/ 109109 h 177830"/>
                    <a:gd name="connsiteX3" fmla="*/ 68622 w 377329"/>
                    <a:gd name="connsiteY3" fmla="*/ 169207 h 177830"/>
                    <a:gd name="connsiteX4" fmla="*/ 303134 w 377329"/>
                    <a:gd name="connsiteY4" fmla="*/ 134229 h 177830"/>
                    <a:gd name="connsiteX5" fmla="*/ 363298 w 377329"/>
                    <a:gd name="connsiteY5" fmla="*/ 53042 h 177830"/>
                    <a:gd name="connsiteX6" fmla="*/ 282029 w 377329"/>
                    <a:gd name="connsiteY6" fmla="*/ -7055 h 177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77329" h="177830">
                      <a:moveTo>
                        <a:pt x="282029" y="-7055"/>
                      </a:moveTo>
                      <a:lnTo>
                        <a:pt x="47518" y="27939"/>
                      </a:lnTo>
                      <a:cubicBezTo>
                        <a:pt x="8773" y="33718"/>
                        <a:pt x="-18316" y="70256"/>
                        <a:pt x="-12489" y="109109"/>
                      </a:cubicBezTo>
                      <a:cubicBezTo>
                        <a:pt x="-6661" y="147961"/>
                        <a:pt x="29878" y="175017"/>
                        <a:pt x="68622" y="169207"/>
                      </a:cubicBezTo>
                      <a:lnTo>
                        <a:pt x="303134" y="134229"/>
                      </a:lnTo>
                      <a:cubicBezTo>
                        <a:pt x="342036" y="128432"/>
                        <a:pt x="368968" y="91894"/>
                        <a:pt x="363298" y="53042"/>
                      </a:cubicBezTo>
                      <a:cubicBezTo>
                        <a:pt x="357312" y="14189"/>
                        <a:pt x="320931" y="-12852"/>
                        <a:pt x="282029" y="-7055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8" name="Forma Livre: Forma 817">
                  <a:extLst>
                    <a:ext uri="{FF2B5EF4-FFF2-40B4-BE49-F238E27FC236}">
                      <a16:creationId xmlns:a16="http://schemas.microsoft.com/office/drawing/2014/main" id="{9489DE99-549A-4073-BC55-1271A1808072}"/>
                    </a:ext>
                  </a:extLst>
                </p:cNvPr>
                <p:cNvSpPr/>
                <p:nvPr/>
              </p:nvSpPr>
              <p:spPr>
                <a:xfrm flipV="1">
                  <a:off x="27104345" y="7748916"/>
                  <a:ext cx="308611" cy="145402"/>
                </a:xfrm>
                <a:custGeom>
                  <a:avLst/>
                  <a:gdLst>
                    <a:gd name="connsiteX0" fmla="*/ 228236 w 308611"/>
                    <a:gd name="connsiteY0" fmla="*/ -7099 h 145402"/>
                    <a:gd name="connsiteX1" fmla="*/ 36618 w 308611"/>
                    <a:gd name="connsiteY1" fmla="*/ 21508 h 145402"/>
                    <a:gd name="connsiteX2" fmla="*/ -12663 w 308611"/>
                    <a:gd name="connsiteY2" fmla="*/ 87887 h 145402"/>
                    <a:gd name="connsiteX3" fmla="*/ 53781 w 308611"/>
                    <a:gd name="connsiteY3" fmla="*/ 137025 h 145402"/>
                    <a:gd name="connsiteX4" fmla="*/ 245556 w 308611"/>
                    <a:gd name="connsiteY4" fmla="*/ 108418 h 145402"/>
                    <a:gd name="connsiteX5" fmla="*/ 294680 w 308611"/>
                    <a:gd name="connsiteY5" fmla="*/ 42039 h 145402"/>
                    <a:gd name="connsiteX6" fmla="*/ 228236 w 308611"/>
                    <a:gd name="connsiteY6" fmla="*/ -7099 h 1454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08611" h="145402">
                      <a:moveTo>
                        <a:pt x="228236" y="-7099"/>
                      </a:moveTo>
                      <a:lnTo>
                        <a:pt x="36618" y="21508"/>
                      </a:lnTo>
                      <a:cubicBezTo>
                        <a:pt x="4814" y="26249"/>
                        <a:pt x="-17387" y="56115"/>
                        <a:pt x="-12663" y="87887"/>
                      </a:cubicBezTo>
                      <a:cubicBezTo>
                        <a:pt x="-7782" y="119643"/>
                        <a:pt x="21976" y="141764"/>
                        <a:pt x="53781" y="137025"/>
                      </a:cubicBezTo>
                      <a:lnTo>
                        <a:pt x="245556" y="108418"/>
                      </a:lnTo>
                      <a:cubicBezTo>
                        <a:pt x="277204" y="103679"/>
                        <a:pt x="299404" y="73812"/>
                        <a:pt x="294680" y="42039"/>
                      </a:cubicBezTo>
                      <a:cubicBezTo>
                        <a:pt x="289957" y="10267"/>
                        <a:pt x="260041" y="-11838"/>
                        <a:pt x="228236" y="-7099"/>
                      </a:cubicBezTo>
                    </a:path>
                  </a:pathLst>
                </a:custGeom>
                <a:solidFill>
                  <a:srgbClr val="F79277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19" name="Forma Livre: Forma 818">
                  <a:extLst>
                    <a:ext uri="{FF2B5EF4-FFF2-40B4-BE49-F238E27FC236}">
                      <a16:creationId xmlns:a16="http://schemas.microsoft.com/office/drawing/2014/main" id="{63406129-43B6-4BC5-993E-B95C16FA4EC5}"/>
                    </a:ext>
                  </a:extLst>
                </p:cNvPr>
                <p:cNvSpPr/>
                <p:nvPr/>
              </p:nvSpPr>
              <p:spPr>
                <a:xfrm flipV="1">
                  <a:off x="27439281" y="7024808"/>
                  <a:ext cx="229122" cy="681037"/>
                </a:xfrm>
                <a:custGeom>
                  <a:avLst/>
                  <a:gdLst>
                    <a:gd name="connsiteX0" fmla="*/ 89298 w 229122"/>
                    <a:gd name="connsiteY0" fmla="*/ 628493 h 681037"/>
                    <a:gd name="connsiteX1" fmla="*/ 110459 w 229122"/>
                    <a:gd name="connsiteY1" fmla="*/ 648954 h 681037"/>
                    <a:gd name="connsiteX2" fmla="*/ 147691 w 229122"/>
                    <a:gd name="connsiteY2" fmla="*/ 671417 h 681037"/>
                    <a:gd name="connsiteX3" fmla="*/ 177443 w 229122"/>
                    <a:gd name="connsiteY3" fmla="*/ 662779 h 681037"/>
                    <a:gd name="connsiteX4" fmla="*/ 175852 w 229122"/>
                    <a:gd name="connsiteY4" fmla="*/ 621573 h 681037"/>
                    <a:gd name="connsiteX5" fmla="*/ 212446 w 229122"/>
                    <a:gd name="connsiteY5" fmla="*/ 17055 h 681037"/>
                    <a:gd name="connsiteX6" fmla="*/ 62250 w 229122"/>
                    <a:gd name="connsiteY6" fmla="*/ 9975 h 681037"/>
                    <a:gd name="connsiteX7" fmla="*/ 2424 w 229122"/>
                    <a:gd name="connsiteY7" fmla="*/ 298296 h 681037"/>
                    <a:gd name="connsiteX8" fmla="*/ 34246 w 229122"/>
                    <a:gd name="connsiteY8" fmla="*/ 383892 h 681037"/>
                    <a:gd name="connsiteX9" fmla="*/ 41566 w 229122"/>
                    <a:gd name="connsiteY9" fmla="*/ 536676 h 681037"/>
                    <a:gd name="connsiteX10" fmla="*/ 89298 w 229122"/>
                    <a:gd name="connsiteY10" fmla="*/ 628493 h 6810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29122" h="681037">
                      <a:moveTo>
                        <a:pt x="89298" y="628493"/>
                      </a:moveTo>
                      <a:cubicBezTo>
                        <a:pt x="95981" y="635795"/>
                        <a:pt x="103141" y="642653"/>
                        <a:pt x="110459" y="648954"/>
                      </a:cubicBezTo>
                      <a:cubicBezTo>
                        <a:pt x="122234" y="658913"/>
                        <a:pt x="135121" y="667758"/>
                        <a:pt x="147691" y="671417"/>
                      </a:cubicBezTo>
                      <a:cubicBezTo>
                        <a:pt x="160419" y="675078"/>
                        <a:pt x="172511" y="672738"/>
                        <a:pt x="177443" y="662779"/>
                      </a:cubicBezTo>
                      <a:cubicBezTo>
                        <a:pt x="182534" y="652279"/>
                        <a:pt x="179034" y="636289"/>
                        <a:pt x="175852" y="621573"/>
                      </a:cubicBezTo>
                      <a:cubicBezTo>
                        <a:pt x="140052" y="476759"/>
                        <a:pt x="234563" y="51420"/>
                        <a:pt x="212446" y="17055"/>
                      </a:cubicBezTo>
                      <a:cubicBezTo>
                        <a:pt x="191762" y="-15147"/>
                        <a:pt x="88980" y="-14956"/>
                        <a:pt x="62250" y="9975"/>
                      </a:cubicBezTo>
                      <a:cubicBezTo>
                        <a:pt x="22154" y="45040"/>
                        <a:pt x="-43557" y="198763"/>
                        <a:pt x="2424" y="298296"/>
                      </a:cubicBezTo>
                      <a:cubicBezTo>
                        <a:pt x="14836" y="326090"/>
                        <a:pt x="30428" y="353552"/>
                        <a:pt x="34246" y="383892"/>
                      </a:cubicBezTo>
                      <a:cubicBezTo>
                        <a:pt x="36951" y="417590"/>
                        <a:pt x="34725" y="503535"/>
                        <a:pt x="41566" y="536676"/>
                      </a:cubicBezTo>
                      <a:cubicBezTo>
                        <a:pt x="46816" y="569228"/>
                        <a:pt x="64955" y="601795"/>
                        <a:pt x="89298" y="628493"/>
                      </a:cubicBezTo>
                    </a:path>
                  </a:pathLst>
                </a:custGeom>
                <a:solidFill>
                  <a:srgbClr val="F79277"/>
                </a:solidFill>
                <a:ln w="18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0" name="Forma Livre: Forma 819">
                  <a:extLst>
                    <a:ext uri="{FF2B5EF4-FFF2-40B4-BE49-F238E27FC236}">
                      <a16:creationId xmlns:a16="http://schemas.microsoft.com/office/drawing/2014/main" id="{5164402E-2098-4985-B9FC-E04B9DA0E37F}"/>
                    </a:ext>
                  </a:extLst>
                </p:cNvPr>
                <p:cNvSpPr/>
                <p:nvPr/>
              </p:nvSpPr>
              <p:spPr>
                <a:xfrm flipV="1">
                  <a:off x="27307547" y="7479742"/>
                  <a:ext cx="74783" cy="48512"/>
                </a:xfrm>
                <a:custGeom>
                  <a:avLst/>
                  <a:gdLst>
                    <a:gd name="connsiteX0" fmla="*/ 41988 w 74783"/>
                    <a:gd name="connsiteY0" fmla="*/ 3681 h 48512"/>
                    <a:gd name="connsiteX1" fmla="*/ 52995 w 74783"/>
                    <a:gd name="connsiteY1" fmla="*/ 12942 h 48512"/>
                    <a:gd name="connsiteX2" fmla="*/ 61329 w 74783"/>
                    <a:gd name="connsiteY2" fmla="*/ 36795 h 48512"/>
                    <a:gd name="connsiteX3" fmla="*/ 56612 w 74783"/>
                    <a:gd name="connsiteY3" fmla="*/ 40489 h 48512"/>
                    <a:gd name="connsiteX4" fmla="*/ 52837 w 74783"/>
                    <a:gd name="connsiteY4" fmla="*/ 35711 h 48512"/>
                    <a:gd name="connsiteX5" fmla="*/ 46391 w 74783"/>
                    <a:gd name="connsiteY5" fmla="*/ 18319 h 48512"/>
                    <a:gd name="connsiteX6" fmla="*/ -9117 w 74783"/>
                    <a:gd name="connsiteY6" fmla="*/ 567 h 48512"/>
                    <a:gd name="connsiteX7" fmla="*/ -13363 w 74783"/>
                    <a:gd name="connsiteY7" fmla="*/ -3820 h 48512"/>
                    <a:gd name="connsiteX8" fmla="*/ -8961 w 74783"/>
                    <a:gd name="connsiteY8" fmla="*/ -7986 h 48512"/>
                    <a:gd name="connsiteX9" fmla="*/ 41988 w 74783"/>
                    <a:gd name="connsiteY9" fmla="*/ 3681 h 485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783" h="48512">
                      <a:moveTo>
                        <a:pt x="41988" y="3681"/>
                      </a:moveTo>
                      <a:cubicBezTo>
                        <a:pt x="46234" y="6322"/>
                        <a:pt x="50007" y="9419"/>
                        <a:pt x="52995" y="12942"/>
                      </a:cubicBezTo>
                      <a:cubicBezTo>
                        <a:pt x="62901" y="24420"/>
                        <a:pt x="61329" y="36291"/>
                        <a:pt x="61329" y="36795"/>
                      </a:cubicBezTo>
                      <a:cubicBezTo>
                        <a:pt x="61014" y="39153"/>
                        <a:pt x="58970" y="40789"/>
                        <a:pt x="56612" y="40489"/>
                      </a:cubicBezTo>
                      <a:cubicBezTo>
                        <a:pt x="54253" y="40176"/>
                        <a:pt x="52524" y="38037"/>
                        <a:pt x="52837" y="35711"/>
                      </a:cubicBezTo>
                      <a:cubicBezTo>
                        <a:pt x="52995" y="35285"/>
                        <a:pt x="53781" y="26826"/>
                        <a:pt x="46391" y="18319"/>
                      </a:cubicBezTo>
                      <a:cubicBezTo>
                        <a:pt x="36799" y="7344"/>
                        <a:pt x="17615" y="1196"/>
                        <a:pt x="-9117" y="567"/>
                      </a:cubicBezTo>
                      <a:cubicBezTo>
                        <a:pt x="-11476" y="504"/>
                        <a:pt x="-13363" y="-1462"/>
                        <a:pt x="-13363" y="-3820"/>
                      </a:cubicBezTo>
                      <a:cubicBezTo>
                        <a:pt x="-13207" y="-6194"/>
                        <a:pt x="-11319" y="-8049"/>
                        <a:pt x="-8961" y="-7986"/>
                      </a:cubicBezTo>
                      <a:cubicBezTo>
                        <a:pt x="12897" y="-7484"/>
                        <a:pt x="30036" y="-3569"/>
                        <a:pt x="41988" y="3681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1" name="Forma Livre: Forma 820">
                  <a:extLst>
                    <a:ext uri="{FF2B5EF4-FFF2-40B4-BE49-F238E27FC236}">
                      <a16:creationId xmlns:a16="http://schemas.microsoft.com/office/drawing/2014/main" id="{B1FE76D5-3B8A-4D8C-B52A-F869126CD408}"/>
                    </a:ext>
                  </a:extLst>
                </p:cNvPr>
                <p:cNvSpPr/>
                <p:nvPr/>
              </p:nvSpPr>
              <p:spPr>
                <a:xfrm flipV="1">
                  <a:off x="27319354" y="7604538"/>
                  <a:ext cx="74883" cy="48510"/>
                </a:xfrm>
                <a:custGeom>
                  <a:avLst/>
                  <a:gdLst>
                    <a:gd name="connsiteX0" fmla="*/ 42015 w 74883"/>
                    <a:gd name="connsiteY0" fmla="*/ 3784 h 48510"/>
                    <a:gd name="connsiteX1" fmla="*/ 53027 w 74883"/>
                    <a:gd name="connsiteY1" fmla="*/ 13049 h 48510"/>
                    <a:gd name="connsiteX2" fmla="*/ 61365 w 74883"/>
                    <a:gd name="connsiteY2" fmla="*/ 36898 h 48510"/>
                    <a:gd name="connsiteX3" fmla="*/ 56645 w 74883"/>
                    <a:gd name="connsiteY3" fmla="*/ 40578 h 48510"/>
                    <a:gd name="connsiteX4" fmla="*/ 53027 w 74883"/>
                    <a:gd name="connsiteY4" fmla="*/ 35811 h 48510"/>
                    <a:gd name="connsiteX5" fmla="*/ 46419 w 74883"/>
                    <a:gd name="connsiteY5" fmla="*/ 18429 h 48510"/>
                    <a:gd name="connsiteX6" fmla="*/ -9114 w 74883"/>
                    <a:gd name="connsiteY6" fmla="*/ 668 h 48510"/>
                    <a:gd name="connsiteX7" fmla="*/ -13362 w 74883"/>
                    <a:gd name="connsiteY7" fmla="*/ -3721 h 48510"/>
                    <a:gd name="connsiteX8" fmla="*/ -8957 w 74883"/>
                    <a:gd name="connsiteY8" fmla="*/ -7889 h 48510"/>
                    <a:gd name="connsiteX9" fmla="*/ 42015 w 74883"/>
                    <a:gd name="connsiteY9" fmla="*/ 3784 h 485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83" h="48510">
                      <a:moveTo>
                        <a:pt x="42015" y="3784"/>
                      </a:moveTo>
                      <a:cubicBezTo>
                        <a:pt x="46263" y="6426"/>
                        <a:pt x="50037" y="9525"/>
                        <a:pt x="53027" y="13049"/>
                      </a:cubicBezTo>
                      <a:cubicBezTo>
                        <a:pt x="62938" y="24532"/>
                        <a:pt x="61521" y="36411"/>
                        <a:pt x="61365" y="36898"/>
                      </a:cubicBezTo>
                      <a:cubicBezTo>
                        <a:pt x="61050" y="39257"/>
                        <a:pt x="59005" y="40909"/>
                        <a:pt x="56645" y="40578"/>
                      </a:cubicBezTo>
                      <a:cubicBezTo>
                        <a:pt x="54285" y="40280"/>
                        <a:pt x="52556" y="38156"/>
                        <a:pt x="53027" y="35811"/>
                      </a:cubicBezTo>
                      <a:cubicBezTo>
                        <a:pt x="53027" y="35387"/>
                        <a:pt x="53814" y="26924"/>
                        <a:pt x="46419" y="18429"/>
                      </a:cubicBezTo>
                      <a:cubicBezTo>
                        <a:pt x="36824" y="7449"/>
                        <a:pt x="17630" y="1313"/>
                        <a:pt x="-9114" y="668"/>
                      </a:cubicBezTo>
                      <a:cubicBezTo>
                        <a:pt x="-11474" y="605"/>
                        <a:pt x="-13362" y="-1344"/>
                        <a:pt x="-13362" y="-3721"/>
                      </a:cubicBezTo>
                      <a:cubicBezTo>
                        <a:pt x="-13205" y="-6081"/>
                        <a:pt x="-11159" y="-7952"/>
                        <a:pt x="-8957" y="-7889"/>
                      </a:cubicBezTo>
                      <a:cubicBezTo>
                        <a:pt x="12911" y="-7354"/>
                        <a:pt x="30058" y="-3454"/>
                        <a:pt x="42015" y="3784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822" name="Forma Livre: Forma 821">
                  <a:extLst>
                    <a:ext uri="{FF2B5EF4-FFF2-40B4-BE49-F238E27FC236}">
                      <a16:creationId xmlns:a16="http://schemas.microsoft.com/office/drawing/2014/main" id="{6A9FE502-89F5-4CDC-8F83-17F340CE604E}"/>
                    </a:ext>
                  </a:extLst>
                </p:cNvPr>
                <p:cNvSpPr/>
                <p:nvPr/>
              </p:nvSpPr>
              <p:spPr>
                <a:xfrm flipV="1">
                  <a:off x="27322020" y="7718185"/>
                  <a:ext cx="74825" cy="48528"/>
                </a:xfrm>
                <a:custGeom>
                  <a:avLst/>
                  <a:gdLst>
                    <a:gd name="connsiteX0" fmla="*/ 42021 w 74825"/>
                    <a:gd name="connsiteY0" fmla="*/ 3886 h 48528"/>
                    <a:gd name="connsiteX1" fmla="*/ 53034 w 74825"/>
                    <a:gd name="connsiteY1" fmla="*/ 13138 h 48528"/>
                    <a:gd name="connsiteX2" fmla="*/ 61373 w 74825"/>
                    <a:gd name="connsiteY2" fmla="*/ 37005 h 48528"/>
                    <a:gd name="connsiteX3" fmla="*/ 56653 w 74825"/>
                    <a:gd name="connsiteY3" fmla="*/ 40686 h 48528"/>
                    <a:gd name="connsiteX4" fmla="*/ 52876 w 74825"/>
                    <a:gd name="connsiteY4" fmla="*/ 35918 h 48528"/>
                    <a:gd name="connsiteX5" fmla="*/ 46426 w 74825"/>
                    <a:gd name="connsiteY5" fmla="*/ 18518 h 48528"/>
                    <a:gd name="connsiteX6" fmla="*/ -9113 w 74825"/>
                    <a:gd name="connsiteY6" fmla="*/ 771 h 48528"/>
                    <a:gd name="connsiteX7" fmla="*/ -13362 w 74825"/>
                    <a:gd name="connsiteY7" fmla="*/ -3618 h 48528"/>
                    <a:gd name="connsiteX8" fmla="*/ -8957 w 74825"/>
                    <a:gd name="connsiteY8" fmla="*/ -7803 h 48528"/>
                    <a:gd name="connsiteX9" fmla="*/ 42021 w 74825"/>
                    <a:gd name="connsiteY9" fmla="*/ 3886 h 485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4825" h="48528">
                      <a:moveTo>
                        <a:pt x="42021" y="3886"/>
                      </a:moveTo>
                      <a:cubicBezTo>
                        <a:pt x="46269" y="6530"/>
                        <a:pt x="50044" y="9613"/>
                        <a:pt x="53034" y="13138"/>
                      </a:cubicBezTo>
                      <a:cubicBezTo>
                        <a:pt x="62946" y="24638"/>
                        <a:pt x="61373" y="36501"/>
                        <a:pt x="61373" y="37005"/>
                      </a:cubicBezTo>
                      <a:cubicBezTo>
                        <a:pt x="61058" y="39348"/>
                        <a:pt x="59013" y="41001"/>
                        <a:pt x="56653" y="40686"/>
                      </a:cubicBezTo>
                      <a:cubicBezTo>
                        <a:pt x="54293" y="40386"/>
                        <a:pt x="52563" y="38248"/>
                        <a:pt x="52876" y="35918"/>
                      </a:cubicBezTo>
                      <a:cubicBezTo>
                        <a:pt x="53034" y="35494"/>
                        <a:pt x="53821" y="27013"/>
                        <a:pt x="46426" y="18518"/>
                      </a:cubicBezTo>
                      <a:cubicBezTo>
                        <a:pt x="36829" y="7552"/>
                        <a:pt x="17634" y="1400"/>
                        <a:pt x="-9113" y="771"/>
                      </a:cubicBezTo>
                      <a:cubicBezTo>
                        <a:pt x="-11473" y="724"/>
                        <a:pt x="-13362" y="-1258"/>
                        <a:pt x="-13362" y="-3618"/>
                      </a:cubicBezTo>
                      <a:cubicBezTo>
                        <a:pt x="-13205" y="-5978"/>
                        <a:pt x="-11317" y="-7851"/>
                        <a:pt x="-8957" y="-7803"/>
                      </a:cubicBezTo>
                      <a:cubicBezTo>
                        <a:pt x="12914" y="-7284"/>
                        <a:pt x="29906" y="-3351"/>
                        <a:pt x="42021" y="3886"/>
                      </a:cubicBezTo>
                    </a:path>
                  </a:pathLst>
                </a:custGeom>
                <a:solidFill>
                  <a:srgbClr val="411B1C"/>
                </a:solidFill>
                <a:ln w="18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77" name="Forma Livre: Forma 576">
              <a:extLst>
                <a:ext uri="{FF2B5EF4-FFF2-40B4-BE49-F238E27FC236}">
                  <a16:creationId xmlns:a16="http://schemas.microsoft.com/office/drawing/2014/main" id="{92719C21-8E04-4BD4-A27C-0510838050E8}"/>
                </a:ext>
              </a:extLst>
            </p:cNvPr>
            <p:cNvSpPr/>
            <p:nvPr/>
          </p:nvSpPr>
          <p:spPr>
            <a:xfrm flipV="1">
              <a:off x="-1492146" y="6684563"/>
              <a:ext cx="600980" cy="512030"/>
            </a:xfrm>
            <a:custGeom>
              <a:avLst/>
              <a:gdLst>
                <a:gd name="connsiteX0" fmla="*/ 765027 w 1208610"/>
                <a:gd name="connsiteY0" fmla="*/ 1023715 h 1058472"/>
                <a:gd name="connsiteX1" fmla="*/ 1172091 w 1208610"/>
                <a:gd name="connsiteY1" fmla="*/ 355474 h 1058472"/>
                <a:gd name="connsiteX2" fmla="*/ 639060 w 1208610"/>
                <a:gd name="connsiteY2" fmla="*/ 52114 h 1058472"/>
                <a:gd name="connsiteX3" fmla="*/ -12816 w 1208610"/>
                <a:gd name="connsiteY3" fmla="*/ 716474 h 1058472"/>
                <a:gd name="connsiteX4" fmla="*/ 765027 w 1208610"/>
                <a:gd name="connsiteY4" fmla="*/ 1023715 h 105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8610" h="1058472">
                  <a:moveTo>
                    <a:pt x="765027" y="1023715"/>
                  </a:moveTo>
                  <a:cubicBezTo>
                    <a:pt x="765027" y="1023715"/>
                    <a:pt x="1137675" y="417573"/>
                    <a:pt x="1172091" y="355474"/>
                  </a:cubicBezTo>
                  <a:cubicBezTo>
                    <a:pt x="1303992" y="117248"/>
                    <a:pt x="852002" y="-104210"/>
                    <a:pt x="639060" y="52114"/>
                  </a:cubicBezTo>
                  <a:cubicBezTo>
                    <a:pt x="448329" y="192130"/>
                    <a:pt x="-12816" y="716474"/>
                    <a:pt x="-12816" y="716474"/>
                  </a:cubicBezTo>
                  <a:cubicBezTo>
                    <a:pt x="-12816" y="716474"/>
                    <a:pt x="518348" y="1187414"/>
                    <a:pt x="765027" y="1023715"/>
                  </a:cubicBez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8" name="Forma Livre: Forma 577">
              <a:extLst>
                <a:ext uri="{FF2B5EF4-FFF2-40B4-BE49-F238E27FC236}">
                  <a16:creationId xmlns:a16="http://schemas.microsoft.com/office/drawing/2014/main" id="{6F94314F-CD61-4E18-B4D3-BAD9BD30BC04}"/>
                </a:ext>
              </a:extLst>
            </p:cNvPr>
            <p:cNvSpPr/>
            <p:nvPr/>
          </p:nvSpPr>
          <p:spPr>
            <a:xfrm flipV="1">
              <a:off x="-2095505" y="6668764"/>
              <a:ext cx="599103" cy="528434"/>
            </a:xfrm>
            <a:custGeom>
              <a:avLst/>
              <a:gdLst>
                <a:gd name="connsiteX0" fmla="*/ 394963 w 1204835"/>
                <a:gd name="connsiteY0" fmla="*/ 1059444 h 1092383"/>
                <a:gd name="connsiteX1" fmla="*/ 7101 w 1204835"/>
                <a:gd name="connsiteY1" fmla="*/ 317260 h 1092383"/>
                <a:gd name="connsiteX2" fmla="*/ 539907 w 1204835"/>
                <a:gd name="connsiteY2" fmla="*/ 53257 h 1092383"/>
                <a:gd name="connsiteX3" fmla="*/ 1191834 w 1204835"/>
                <a:gd name="connsiteY3" fmla="*/ 717630 h 1092383"/>
                <a:gd name="connsiteX4" fmla="*/ 394963 w 1204835"/>
                <a:gd name="connsiteY4" fmla="*/ 1059444 h 10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4835" h="1092383">
                  <a:moveTo>
                    <a:pt x="394963" y="1059444"/>
                  </a:moveTo>
                  <a:cubicBezTo>
                    <a:pt x="394963" y="1059444"/>
                    <a:pt x="54877" y="399510"/>
                    <a:pt x="7101" y="317260"/>
                  </a:cubicBezTo>
                  <a:cubicBezTo>
                    <a:pt x="-111857" y="112556"/>
                    <a:pt x="327011" y="-103060"/>
                    <a:pt x="539907" y="53257"/>
                  </a:cubicBezTo>
                  <a:cubicBezTo>
                    <a:pt x="730691" y="193288"/>
                    <a:pt x="1191834" y="717630"/>
                    <a:pt x="1191834" y="717630"/>
                  </a:cubicBezTo>
                  <a:cubicBezTo>
                    <a:pt x="1191834" y="717630"/>
                    <a:pt x="641594" y="1223136"/>
                    <a:pt x="394963" y="1059444"/>
                  </a:cubicBezTo>
                </a:path>
              </a:pathLst>
            </a:custGeom>
            <a:solidFill>
              <a:srgbClr val="232221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9" name="Forma Livre: Forma 578">
              <a:extLst>
                <a:ext uri="{FF2B5EF4-FFF2-40B4-BE49-F238E27FC236}">
                  <a16:creationId xmlns:a16="http://schemas.microsoft.com/office/drawing/2014/main" id="{EA1A85ED-D4E4-4603-A0F6-F8A64BD2443B}"/>
                </a:ext>
              </a:extLst>
            </p:cNvPr>
            <p:cNvSpPr/>
            <p:nvPr/>
          </p:nvSpPr>
          <p:spPr>
            <a:xfrm flipV="1">
              <a:off x="-2099538" y="8032008"/>
              <a:ext cx="255714" cy="258023"/>
            </a:xfrm>
            <a:custGeom>
              <a:avLst/>
              <a:gdLst>
                <a:gd name="connsiteX0" fmla="*/ 501006 w 514257"/>
                <a:gd name="connsiteY0" fmla="*/ 92113 h 533388"/>
                <a:gd name="connsiteX1" fmla="*/ 501006 w 514257"/>
                <a:gd name="connsiteY1" fmla="*/ 534918 h 533388"/>
                <a:gd name="connsiteX2" fmla="*/ 176865 w 514257"/>
                <a:gd name="connsiteY2" fmla="*/ 534918 h 533388"/>
                <a:gd name="connsiteX3" fmla="*/ -13251 w 514257"/>
                <a:gd name="connsiteY3" fmla="*/ 71492 h 533388"/>
                <a:gd name="connsiteX4" fmla="*/ 501006 w 514257"/>
                <a:gd name="connsiteY4" fmla="*/ 92113 h 533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257" h="533388">
                  <a:moveTo>
                    <a:pt x="501006" y="92113"/>
                  </a:moveTo>
                  <a:lnTo>
                    <a:pt x="501006" y="534918"/>
                  </a:lnTo>
                  <a:lnTo>
                    <a:pt x="176865" y="534918"/>
                  </a:lnTo>
                  <a:lnTo>
                    <a:pt x="-13251" y="71492"/>
                  </a:lnTo>
                  <a:cubicBezTo>
                    <a:pt x="-13251" y="71492"/>
                    <a:pt x="488593" y="-98881"/>
                    <a:pt x="501006" y="92113"/>
                  </a:cubicBezTo>
                </a:path>
              </a:pathLst>
            </a:custGeom>
            <a:solidFill>
              <a:srgbClr val="6F7172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0" name="Forma Livre: Forma 579">
              <a:extLst>
                <a:ext uri="{FF2B5EF4-FFF2-40B4-BE49-F238E27FC236}">
                  <a16:creationId xmlns:a16="http://schemas.microsoft.com/office/drawing/2014/main" id="{587EEF9C-2501-4414-9749-117E1A160453}"/>
                </a:ext>
              </a:extLst>
            </p:cNvPr>
            <p:cNvSpPr/>
            <p:nvPr/>
          </p:nvSpPr>
          <p:spPr>
            <a:xfrm flipV="1">
              <a:off x="-2236612" y="8135768"/>
              <a:ext cx="410833" cy="293868"/>
            </a:xfrm>
            <a:custGeom>
              <a:avLst/>
              <a:gdLst>
                <a:gd name="connsiteX0" fmla="*/ 746332 w 826212"/>
                <a:gd name="connsiteY0" fmla="*/ 430810 h 607487"/>
                <a:gd name="connsiteX1" fmla="*/ 262499 w 826212"/>
                <a:gd name="connsiteY1" fmla="*/ 515876 h 607487"/>
                <a:gd name="connsiteX2" fmla="*/ 183985 w 826212"/>
                <a:gd name="connsiteY2" fmla="*/ 338242 h 607487"/>
                <a:gd name="connsiteX3" fmla="*/ -13166 w 826212"/>
                <a:gd name="connsiteY3" fmla="*/ 1719 h 607487"/>
                <a:gd name="connsiteX4" fmla="*/ 813046 w 826212"/>
                <a:gd name="connsiteY4" fmla="*/ 1719 h 607487"/>
                <a:gd name="connsiteX5" fmla="*/ 813046 w 826212"/>
                <a:gd name="connsiteY5" fmla="*/ 457290 h 607487"/>
                <a:gd name="connsiteX6" fmla="*/ 761595 w 826212"/>
                <a:gd name="connsiteY6" fmla="*/ 598956 h 607487"/>
                <a:gd name="connsiteX7" fmla="*/ 746332 w 826212"/>
                <a:gd name="connsiteY7" fmla="*/ 430810 h 607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12" h="607487">
                  <a:moveTo>
                    <a:pt x="746332" y="430810"/>
                  </a:moveTo>
                  <a:cubicBezTo>
                    <a:pt x="746332" y="430810"/>
                    <a:pt x="586156" y="760771"/>
                    <a:pt x="262499" y="515876"/>
                  </a:cubicBezTo>
                  <a:lnTo>
                    <a:pt x="183985" y="338242"/>
                  </a:lnTo>
                  <a:cubicBezTo>
                    <a:pt x="183985" y="338242"/>
                    <a:pt x="-13166" y="250244"/>
                    <a:pt x="-13166" y="1719"/>
                  </a:cubicBezTo>
                  <a:lnTo>
                    <a:pt x="813046" y="1719"/>
                  </a:lnTo>
                  <a:cubicBezTo>
                    <a:pt x="813046" y="1719"/>
                    <a:pt x="813046" y="383708"/>
                    <a:pt x="813046" y="457290"/>
                  </a:cubicBezTo>
                  <a:cubicBezTo>
                    <a:pt x="813046" y="587939"/>
                    <a:pt x="773395" y="631293"/>
                    <a:pt x="761595" y="598956"/>
                  </a:cubicBezTo>
                  <a:lnTo>
                    <a:pt x="746332" y="430810"/>
                  </a:lnTo>
                </a:path>
              </a:pathLst>
            </a:custGeom>
            <a:solidFill>
              <a:srgbClr val="1B1918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1" name="Forma Livre: Forma 580">
              <a:extLst>
                <a:ext uri="{FF2B5EF4-FFF2-40B4-BE49-F238E27FC236}">
                  <a16:creationId xmlns:a16="http://schemas.microsoft.com/office/drawing/2014/main" id="{4930AFBF-5216-4B1A-A099-C6DF72211AB7}"/>
                </a:ext>
              </a:extLst>
            </p:cNvPr>
            <p:cNvSpPr/>
            <p:nvPr/>
          </p:nvSpPr>
          <p:spPr>
            <a:xfrm flipV="1">
              <a:off x="-2105151" y="7013150"/>
              <a:ext cx="327562" cy="1060921"/>
            </a:xfrm>
            <a:custGeom>
              <a:avLst/>
              <a:gdLst>
                <a:gd name="connsiteX0" fmla="*/ 120811 w 658749"/>
                <a:gd name="connsiteY0" fmla="*/ 580 h 2193144"/>
                <a:gd name="connsiteX1" fmla="*/ 13720 w 658749"/>
                <a:gd name="connsiteY1" fmla="*/ 2096824 h 2193144"/>
                <a:gd name="connsiteX2" fmla="*/ 516320 w 658749"/>
                <a:gd name="connsiteY2" fmla="*/ 2150367 h 2193144"/>
                <a:gd name="connsiteX3" fmla="*/ 645524 w 658749"/>
                <a:gd name="connsiteY3" fmla="*/ 1594847 h 2193144"/>
                <a:gd name="connsiteX4" fmla="*/ 534326 w 658749"/>
                <a:gd name="connsiteY4" fmla="*/ 580 h 2193144"/>
                <a:gd name="connsiteX5" fmla="*/ 120811 w 658749"/>
                <a:gd name="connsiteY5" fmla="*/ 580 h 2193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8749" h="2193144">
                  <a:moveTo>
                    <a:pt x="120811" y="580"/>
                  </a:moveTo>
                  <a:cubicBezTo>
                    <a:pt x="87167" y="325278"/>
                    <a:pt x="-76785" y="1890123"/>
                    <a:pt x="13720" y="2096824"/>
                  </a:cubicBezTo>
                  <a:cubicBezTo>
                    <a:pt x="63632" y="2210828"/>
                    <a:pt x="462142" y="2218220"/>
                    <a:pt x="516320" y="2150367"/>
                  </a:cubicBezTo>
                  <a:cubicBezTo>
                    <a:pt x="516320" y="2150367"/>
                    <a:pt x="643786" y="1743314"/>
                    <a:pt x="645524" y="1594847"/>
                  </a:cubicBezTo>
                  <a:cubicBezTo>
                    <a:pt x="647577" y="1430569"/>
                    <a:pt x="534326" y="580"/>
                    <a:pt x="534326" y="580"/>
                  </a:cubicBezTo>
                  <a:lnTo>
                    <a:pt x="120811" y="580"/>
                  </a:lnTo>
                </a:path>
              </a:pathLst>
            </a:custGeom>
            <a:solidFill>
              <a:srgbClr val="232221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2" name="Forma Livre: Forma 581">
              <a:extLst>
                <a:ext uri="{FF2B5EF4-FFF2-40B4-BE49-F238E27FC236}">
                  <a16:creationId xmlns:a16="http://schemas.microsoft.com/office/drawing/2014/main" id="{9EFF4F71-1CF6-4EA7-8B67-4B3826DF6C94}"/>
                </a:ext>
              </a:extLst>
            </p:cNvPr>
            <p:cNvSpPr/>
            <p:nvPr/>
          </p:nvSpPr>
          <p:spPr>
            <a:xfrm flipV="1">
              <a:off x="-1075186" y="8032008"/>
              <a:ext cx="255772" cy="258023"/>
            </a:xfrm>
            <a:custGeom>
              <a:avLst/>
              <a:gdLst>
                <a:gd name="connsiteX0" fmla="*/ -13029 w 514373"/>
                <a:gd name="connsiteY0" fmla="*/ 92164 h 533387"/>
                <a:gd name="connsiteX1" fmla="*/ -13029 w 514373"/>
                <a:gd name="connsiteY1" fmla="*/ 534969 h 533387"/>
                <a:gd name="connsiteX2" fmla="*/ 311213 w 514373"/>
                <a:gd name="connsiteY2" fmla="*/ 534969 h 533387"/>
                <a:gd name="connsiteX3" fmla="*/ 501345 w 514373"/>
                <a:gd name="connsiteY3" fmla="*/ 71544 h 533387"/>
                <a:gd name="connsiteX4" fmla="*/ -13029 w 514373"/>
                <a:gd name="connsiteY4" fmla="*/ 92164 h 53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373" h="533387">
                  <a:moveTo>
                    <a:pt x="-13029" y="92164"/>
                  </a:moveTo>
                  <a:lnTo>
                    <a:pt x="-13029" y="534969"/>
                  </a:lnTo>
                  <a:lnTo>
                    <a:pt x="311213" y="534969"/>
                  </a:lnTo>
                  <a:lnTo>
                    <a:pt x="501345" y="71544"/>
                  </a:lnTo>
                  <a:cubicBezTo>
                    <a:pt x="501345" y="71544"/>
                    <a:pt x="-466" y="-98830"/>
                    <a:pt x="-13029" y="92164"/>
                  </a:cubicBezTo>
                </a:path>
              </a:pathLst>
            </a:custGeom>
            <a:solidFill>
              <a:srgbClr val="6F7172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3" name="Forma Livre: Forma 582">
              <a:extLst>
                <a:ext uri="{FF2B5EF4-FFF2-40B4-BE49-F238E27FC236}">
                  <a16:creationId xmlns:a16="http://schemas.microsoft.com/office/drawing/2014/main" id="{9DCC7292-2D00-4E6E-B5AE-F6EDE12D3D91}"/>
                </a:ext>
              </a:extLst>
            </p:cNvPr>
            <p:cNvSpPr/>
            <p:nvPr/>
          </p:nvSpPr>
          <p:spPr>
            <a:xfrm flipV="1">
              <a:off x="-1093203" y="8135767"/>
              <a:ext cx="410839" cy="293869"/>
            </a:xfrm>
            <a:custGeom>
              <a:avLst/>
              <a:gdLst>
                <a:gd name="connsiteX0" fmla="*/ 53769 w 826224"/>
                <a:gd name="connsiteY0" fmla="*/ 430855 h 607488"/>
                <a:gd name="connsiteX1" fmla="*/ 537775 w 826224"/>
                <a:gd name="connsiteY1" fmla="*/ 515920 h 607488"/>
                <a:gd name="connsiteX2" fmla="*/ 616129 w 826224"/>
                <a:gd name="connsiteY2" fmla="*/ 338288 h 607488"/>
                <a:gd name="connsiteX3" fmla="*/ 813298 w 826224"/>
                <a:gd name="connsiteY3" fmla="*/ 1763 h 607488"/>
                <a:gd name="connsiteX4" fmla="*/ -12926 w 826224"/>
                <a:gd name="connsiteY4" fmla="*/ 1763 h 607488"/>
                <a:gd name="connsiteX5" fmla="*/ -12926 w 826224"/>
                <a:gd name="connsiteY5" fmla="*/ 457335 h 607488"/>
                <a:gd name="connsiteX6" fmla="*/ 38509 w 826224"/>
                <a:gd name="connsiteY6" fmla="*/ 599000 h 607488"/>
                <a:gd name="connsiteX7" fmla="*/ 53769 w 826224"/>
                <a:gd name="connsiteY7" fmla="*/ 430855 h 607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26224" h="607488">
                  <a:moveTo>
                    <a:pt x="53769" y="430855"/>
                  </a:moveTo>
                  <a:cubicBezTo>
                    <a:pt x="53769" y="430855"/>
                    <a:pt x="213905" y="760815"/>
                    <a:pt x="537775" y="515920"/>
                  </a:cubicBezTo>
                  <a:lnTo>
                    <a:pt x="616129" y="338288"/>
                  </a:lnTo>
                  <a:cubicBezTo>
                    <a:pt x="616129" y="338288"/>
                    <a:pt x="813298" y="250287"/>
                    <a:pt x="813298" y="1763"/>
                  </a:cubicBezTo>
                  <a:lnTo>
                    <a:pt x="-12926" y="1763"/>
                  </a:lnTo>
                  <a:cubicBezTo>
                    <a:pt x="-12926" y="1763"/>
                    <a:pt x="-12926" y="383751"/>
                    <a:pt x="-12926" y="457335"/>
                  </a:cubicBezTo>
                  <a:cubicBezTo>
                    <a:pt x="-12926" y="587983"/>
                    <a:pt x="26851" y="631338"/>
                    <a:pt x="38509" y="599000"/>
                  </a:cubicBezTo>
                  <a:lnTo>
                    <a:pt x="53769" y="430855"/>
                  </a:lnTo>
                </a:path>
              </a:pathLst>
            </a:custGeom>
            <a:solidFill>
              <a:srgbClr val="1B1918"/>
            </a:solidFill>
            <a:ln w="2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4" name="Forma Livre: Forma 583">
              <a:extLst>
                <a:ext uri="{FF2B5EF4-FFF2-40B4-BE49-F238E27FC236}">
                  <a16:creationId xmlns:a16="http://schemas.microsoft.com/office/drawing/2014/main" id="{81255E7D-1E44-4FCD-AC5E-5D50B447EE48}"/>
                </a:ext>
              </a:extLst>
            </p:cNvPr>
            <p:cNvSpPr/>
            <p:nvPr/>
          </p:nvSpPr>
          <p:spPr>
            <a:xfrm flipV="1">
              <a:off x="-1184743" y="6995855"/>
              <a:ext cx="319326" cy="1078214"/>
            </a:xfrm>
            <a:custGeom>
              <a:avLst/>
              <a:gdLst>
                <a:gd name="connsiteX0" fmla="*/ 601456 w 642185"/>
                <a:gd name="connsiteY0" fmla="*/ 669 h 2228892"/>
                <a:gd name="connsiteX1" fmla="*/ 560439 w 642185"/>
                <a:gd name="connsiteY1" fmla="*/ 2119882 h 2228892"/>
                <a:gd name="connsiteX2" fmla="*/ 53335 w 642185"/>
                <a:gd name="connsiteY2" fmla="*/ 2184437 h 2228892"/>
                <a:gd name="connsiteX3" fmla="*/ -7173 w 642185"/>
                <a:gd name="connsiteY3" fmla="*/ 1719842 h 2228892"/>
                <a:gd name="connsiteX4" fmla="*/ 11132 w 642185"/>
                <a:gd name="connsiteY4" fmla="*/ 1433591 h 2228892"/>
                <a:gd name="connsiteX5" fmla="*/ 187230 w 642185"/>
                <a:gd name="connsiteY5" fmla="*/ 669 h 2228892"/>
                <a:gd name="connsiteX6" fmla="*/ 601456 w 642185"/>
                <a:gd name="connsiteY6" fmla="*/ 669 h 2228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42185" h="2228892">
                  <a:moveTo>
                    <a:pt x="601456" y="669"/>
                  </a:moveTo>
                  <a:cubicBezTo>
                    <a:pt x="612303" y="325360"/>
                    <a:pt x="677217" y="1921388"/>
                    <a:pt x="560439" y="2119882"/>
                  </a:cubicBezTo>
                  <a:cubicBezTo>
                    <a:pt x="481967" y="2253348"/>
                    <a:pt x="102655" y="2252280"/>
                    <a:pt x="53335" y="2184437"/>
                  </a:cubicBezTo>
                  <a:cubicBezTo>
                    <a:pt x="53335" y="2184437"/>
                    <a:pt x="15538" y="1864680"/>
                    <a:pt x="-7173" y="1719842"/>
                  </a:cubicBezTo>
                  <a:cubicBezTo>
                    <a:pt x="-22087" y="1624578"/>
                    <a:pt x="-5478" y="1528144"/>
                    <a:pt x="11132" y="1433591"/>
                  </a:cubicBezTo>
                  <a:cubicBezTo>
                    <a:pt x="101807" y="919424"/>
                    <a:pt x="187230" y="669"/>
                    <a:pt x="187230" y="669"/>
                  </a:cubicBezTo>
                  <a:lnTo>
                    <a:pt x="601456" y="669"/>
                  </a:lnTo>
                </a:path>
              </a:pathLst>
            </a:custGeom>
            <a:solidFill>
              <a:srgbClr val="232221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5" name="Forma Livre: Forma 584">
              <a:extLst>
                <a:ext uri="{FF2B5EF4-FFF2-40B4-BE49-F238E27FC236}">
                  <a16:creationId xmlns:a16="http://schemas.microsoft.com/office/drawing/2014/main" id="{A573D19A-4F9F-4A20-9951-FE6AB035EFF7}"/>
                </a:ext>
              </a:extLst>
            </p:cNvPr>
            <p:cNvSpPr/>
            <p:nvPr/>
          </p:nvSpPr>
          <p:spPr>
            <a:xfrm flipV="1">
              <a:off x="-1957035" y="6210184"/>
              <a:ext cx="895165" cy="759204"/>
            </a:xfrm>
            <a:custGeom>
              <a:avLst/>
              <a:gdLst>
                <a:gd name="connsiteX0" fmla="*/ 1756666 w 1800235"/>
                <a:gd name="connsiteY0" fmla="*/ 710739 h 1569431"/>
                <a:gd name="connsiteX1" fmla="*/ 1403095 w 1800235"/>
                <a:gd name="connsiteY1" fmla="*/ 1568686 h 1569431"/>
                <a:gd name="connsiteX2" fmla="*/ 371595 w 1800235"/>
                <a:gd name="connsiteY2" fmla="*/ 1568686 h 1569431"/>
                <a:gd name="connsiteX3" fmla="*/ 18024 w 1800235"/>
                <a:gd name="connsiteY3" fmla="*/ 710739 h 1569431"/>
                <a:gd name="connsiteX4" fmla="*/ 128869 w 1800235"/>
                <a:gd name="connsiteY4" fmla="*/ 96157 h 1569431"/>
                <a:gd name="connsiteX5" fmla="*/ 887428 w 1800235"/>
                <a:gd name="connsiteY5" fmla="*/ -745 h 1569431"/>
                <a:gd name="connsiteX6" fmla="*/ 1645820 w 1800235"/>
                <a:gd name="connsiteY6" fmla="*/ 96157 h 1569431"/>
                <a:gd name="connsiteX7" fmla="*/ 1756666 w 1800235"/>
                <a:gd name="connsiteY7" fmla="*/ 710739 h 1569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0235" h="1569431">
                  <a:moveTo>
                    <a:pt x="1756666" y="710739"/>
                  </a:moveTo>
                  <a:cubicBezTo>
                    <a:pt x="1698572" y="991613"/>
                    <a:pt x="1403095" y="1568686"/>
                    <a:pt x="1403095" y="1568686"/>
                  </a:cubicBezTo>
                  <a:lnTo>
                    <a:pt x="371595" y="1568686"/>
                  </a:lnTo>
                  <a:cubicBezTo>
                    <a:pt x="371595" y="1568686"/>
                    <a:pt x="76118" y="991613"/>
                    <a:pt x="18024" y="710739"/>
                  </a:cubicBezTo>
                  <a:cubicBezTo>
                    <a:pt x="-40069" y="429881"/>
                    <a:pt x="-22709" y="182292"/>
                    <a:pt x="128869" y="96157"/>
                  </a:cubicBezTo>
                  <a:cubicBezTo>
                    <a:pt x="280449" y="10039"/>
                    <a:pt x="887428" y="-745"/>
                    <a:pt x="887428" y="-745"/>
                  </a:cubicBezTo>
                  <a:cubicBezTo>
                    <a:pt x="887428" y="-745"/>
                    <a:pt x="1494075" y="10039"/>
                    <a:pt x="1645820" y="96157"/>
                  </a:cubicBezTo>
                  <a:cubicBezTo>
                    <a:pt x="1797565" y="182292"/>
                    <a:pt x="1814759" y="429881"/>
                    <a:pt x="1756666" y="710739"/>
                  </a:cubicBezTo>
                </a:path>
              </a:pathLst>
            </a:custGeom>
            <a:solidFill>
              <a:srgbClr val="232221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6" name="Forma Livre: Forma 585">
              <a:extLst>
                <a:ext uri="{FF2B5EF4-FFF2-40B4-BE49-F238E27FC236}">
                  <a16:creationId xmlns:a16="http://schemas.microsoft.com/office/drawing/2014/main" id="{6E9F06E9-7226-4A5A-BD1A-8ED024BFF975}"/>
                </a:ext>
              </a:extLst>
            </p:cNvPr>
            <p:cNvSpPr/>
            <p:nvPr/>
          </p:nvSpPr>
          <p:spPr>
            <a:xfrm flipV="1">
              <a:off x="-1698617" y="6880618"/>
              <a:ext cx="408693" cy="181387"/>
            </a:xfrm>
            <a:custGeom>
              <a:avLst/>
              <a:gdLst>
                <a:gd name="connsiteX0" fmla="*/ -13055 w 821907"/>
                <a:gd name="connsiteY0" fmla="*/ -221 h 374965"/>
                <a:gd name="connsiteX1" fmla="*/ 176476 w 821907"/>
                <a:gd name="connsiteY1" fmla="*/ 198746 h 374965"/>
                <a:gd name="connsiteX2" fmla="*/ 626205 w 821907"/>
                <a:gd name="connsiteY2" fmla="*/ 191253 h 374965"/>
                <a:gd name="connsiteX3" fmla="*/ 808852 w 821907"/>
                <a:gd name="connsiteY3" fmla="*/ -221 h 374965"/>
                <a:gd name="connsiteX4" fmla="*/ 671786 w 821907"/>
                <a:gd name="connsiteY4" fmla="*/ 250767 h 374965"/>
                <a:gd name="connsiteX5" fmla="*/ 780651 w 821907"/>
                <a:gd name="connsiteY5" fmla="*/ 374744 h 374965"/>
                <a:gd name="connsiteX6" fmla="*/ 372075 w 821907"/>
                <a:gd name="connsiteY6" fmla="*/ 227568 h 374965"/>
                <a:gd name="connsiteX7" fmla="*/ 128766 w 821907"/>
                <a:gd name="connsiteY7" fmla="*/ 237995 h 374965"/>
                <a:gd name="connsiteX8" fmla="*/ -13055 w 821907"/>
                <a:gd name="connsiteY8" fmla="*/ -221 h 374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21907" h="374965">
                  <a:moveTo>
                    <a:pt x="-13055" y="-221"/>
                  </a:moveTo>
                  <a:lnTo>
                    <a:pt x="176476" y="198746"/>
                  </a:lnTo>
                  <a:cubicBezTo>
                    <a:pt x="176476" y="198746"/>
                    <a:pt x="419295" y="161251"/>
                    <a:pt x="626205" y="191253"/>
                  </a:cubicBezTo>
                  <a:lnTo>
                    <a:pt x="808852" y="-221"/>
                  </a:lnTo>
                  <a:lnTo>
                    <a:pt x="671786" y="250767"/>
                  </a:lnTo>
                  <a:lnTo>
                    <a:pt x="780651" y="374744"/>
                  </a:lnTo>
                  <a:cubicBezTo>
                    <a:pt x="780651" y="374744"/>
                    <a:pt x="606696" y="210927"/>
                    <a:pt x="372075" y="227568"/>
                  </a:cubicBezTo>
                  <a:cubicBezTo>
                    <a:pt x="278785" y="234126"/>
                    <a:pt x="128766" y="237995"/>
                    <a:pt x="128766" y="237995"/>
                  </a:cubicBezTo>
                  <a:lnTo>
                    <a:pt x="-13055" y="-221"/>
                  </a:lnTo>
                </a:path>
              </a:pathLst>
            </a:custGeom>
            <a:solidFill>
              <a:srgbClr val="1B1918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7" name="Forma Livre: Forma 586">
              <a:extLst>
                <a:ext uri="{FF2B5EF4-FFF2-40B4-BE49-F238E27FC236}">
                  <a16:creationId xmlns:a16="http://schemas.microsoft.com/office/drawing/2014/main" id="{CC825715-68F7-4819-9250-FF542A635913}"/>
                </a:ext>
              </a:extLst>
            </p:cNvPr>
            <p:cNvSpPr/>
            <p:nvPr/>
          </p:nvSpPr>
          <p:spPr>
            <a:xfrm flipV="1">
              <a:off x="-1904048" y="5323614"/>
              <a:ext cx="804556" cy="1134880"/>
            </a:xfrm>
            <a:custGeom>
              <a:avLst/>
              <a:gdLst>
                <a:gd name="connsiteX0" fmla="*/ 1493748 w 1618013"/>
                <a:gd name="connsiteY0" fmla="*/ 134345 h 2346033"/>
                <a:gd name="connsiteX1" fmla="*/ 1440660 w 1618013"/>
                <a:gd name="connsiteY1" fmla="*/ 715868 h 2346033"/>
                <a:gd name="connsiteX2" fmla="*/ 1543007 w 1618013"/>
                <a:gd name="connsiteY2" fmla="*/ 1477381 h 2346033"/>
                <a:gd name="connsiteX3" fmla="*/ 1601254 w 1618013"/>
                <a:gd name="connsiteY3" fmla="*/ 2142592 h 2346033"/>
                <a:gd name="connsiteX4" fmla="*/ 1067550 w 1618013"/>
                <a:gd name="connsiteY4" fmla="*/ 2344248 h 2346033"/>
                <a:gd name="connsiteX5" fmla="*/ 526025 w 1618013"/>
                <a:gd name="connsiteY5" fmla="*/ 2344248 h 2346033"/>
                <a:gd name="connsiteX6" fmla="*/ -7679 w 1618013"/>
                <a:gd name="connsiteY6" fmla="*/ 2142592 h 2346033"/>
                <a:gd name="connsiteX7" fmla="*/ 28434 w 1618013"/>
                <a:gd name="connsiteY7" fmla="*/ 1495553 h 2346033"/>
                <a:gd name="connsiteX8" fmla="*/ 152748 w 1618013"/>
                <a:gd name="connsiteY8" fmla="*/ 715868 h 2346033"/>
                <a:gd name="connsiteX9" fmla="*/ 99994 w 1618013"/>
                <a:gd name="connsiteY9" fmla="*/ 136092 h 2346033"/>
                <a:gd name="connsiteX10" fmla="*/ 1493748 w 1618013"/>
                <a:gd name="connsiteY10" fmla="*/ 134345 h 2346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18013" h="2346033">
                  <a:moveTo>
                    <a:pt x="1493748" y="134345"/>
                  </a:moveTo>
                  <a:cubicBezTo>
                    <a:pt x="1440660" y="431139"/>
                    <a:pt x="1440660" y="715868"/>
                    <a:pt x="1440660" y="715868"/>
                  </a:cubicBezTo>
                  <a:cubicBezTo>
                    <a:pt x="1440660" y="715868"/>
                    <a:pt x="1560814" y="1319790"/>
                    <a:pt x="1543007" y="1477381"/>
                  </a:cubicBezTo>
                  <a:cubicBezTo>
                    <a:pt x="1543007" y="1477381"/>
                    <a:pt x="1623720" y="2116798"/>
                    <a:pt x="1601254" y="2142592"/>
                  </a:cubicBezTo>
                  <a:cubicBezTo>
                    <a:pt x="1553491" y="2197075"/>
                    <a:pt x="1152922" y="2344248"/>
                    <a:pt x="1067550" y="2344248"/>
                  </a:cubicBezTo>
                  <a:lnTo>
                    <a:pt x="526025" y="2344248"/>
                  </a:lnTo>
                  <a:cubicBezTo>
                    <a:pt x="440651" y="2344248"/>
                    <a:pt x="39916" y="2197075"/>
                    <a:pt x="-7679" y="2142592"/>
                  </a:cubicBezTo>
                  <a:cubicBezTo>
                    <a:pt x="-30145" y="2116798"/>
                    <a:pt x="28434" y="1495553"/>
                    <a:pt x="28434" y="1495553"/>
                  </a:cubicBezTo>
                  <a:cubicBezTo>
                    <a:pt x="10627" y="1337945"/>
                    <a:pt x="152748" y="715868"/>
                    <a:pt x="152748" y="715868"/>
                  </a:cubicBezTo>
                  <a:cubicBezTo>
                    <a:pt x="152748" y="715868"/>
                    <a:pt x="152915" y="432188"/>
                    <a:pt x="99994" y="136092"/>
                  </a:cubicBezTo>
                  <a:cubicBezTo>
                    <a:pt x="67375" y="-46810"/>
                    <a:pt x="1526531" y="-48091"/>
                    <a:pt x="1493748" y="134345"/>
                  </a:cubicBezTo>
                </a:path>
              </a:pathLst>
            </a:custGeom>
            <a:solidFill>
              <a:srgbClr val="E9E8E7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8" name="Forma Livre: Forma 587">
              <a:extLst>
                <a:ext uri="{FF2B5EF4-FFF2-40B4-BE49-F238E27FC236}">
                  <a16:creationId xmlns:a16="http://schemas.microsoft.com/office/drawing/2014/main" id="{95BBF226-6A21-467D-9E13-D804208A5CB8}"/>
                </a:ext>
              </a:extLst>
            </p:cNvPr>
            <p:cNvSpPr/>
            <p:nvPr/>
          </p:nvSpPr>
          <p:spPr>
            <a:xfrm flipV="1">
              <a:off x="-1682156" y="5330475"/>
              <a:ext cx="349018" cy="240670"/>
            </a:xfrm>
            <a:custGeom>
              <a:avLst/>
              <a:gdLst>
                <a:gd name="connsiteX0" fmla="*/ 337773 w 701897"/>
                <a:gd name="connsiteY0" fmla="*/ -2510 h 497515"/>
                <a:gd name="connsiteX1" fmla="*/ 168959 w 701897"/>
                <a:gd name="connsiteY1" fmla="*/ 150397 h 497515"/>
                <a:gd name="connsiteX2" fmla="*/ -13094 w 701897"/>
                <a:gd name="connsiteY2" fmla="*/ 400324 h 497515"/>
                <a:gd name="connsiteX3" fmla="*/ 337773 w 701897"/>
                <a:gd name="connsiteY3" fmla="*/ 495006 h 497515"/>
                <a:gd name="connsiteX4" fmla="*/ 688804 w 701897"/>
                <a:gd name="connsiteY4" fmla="*/ 400324 h 497515"/>
                <a:gd name="connsiteX5" fmla="*/ 506751 w 701897"/>
                <a:gd name="connsiteY5" fmla="*/ 150397 h 497515"/>
                <a:gd name="connsiteX6" fmla="*/ 337773 w 701897"/>
                <a:gd name="connsiteY6" fmla="*/ -2510 h 497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01897" h="497515">
                  <a:moveTo>
                    <a:pt x="337773" y="-2510"/>
                  </a:moveTo>
                  <a:cubicBezTo>
                    <a:pt x="305089" y="28425"/>
                    <a:pt x="236614" y="78332"/>
                    <a:pt x="168959" y="150397"/>
                  </a:cubicBezTo>
                  <a:cubicBezTo>
                    <a:pt x="-20" y="330138"/>
                    <a:pt x="-13094" y="387088"/>
                    <a:pt x="-13094" y="400324"/>
                  </a:cubicBezTo>
                  <a:cubicBezTo>
                    <a:pt x="-13094" y="483518"/>
                    <a:pt x="155558" y="495006"/>
                    <a:pt x="337773" y="495006"/>
                  </a:cubicBezTo>
                  <a:cubicBezTo>
                    <a:pt x="519989" y="495006"/>
                    <a:pt x="688804" y="483518"/>
                    <a:pt x="688804" y="400324"/>
                  </a:cubicBezTo>
                  <a:cubicBezTo>
                    <a:pt x="688804" y="387088"/>
                    <a:pt x="675730" y="330138"/>
                    <a:pt x="506751" y="150397"/>
                  </a:cubicBezTo>
                  <a:cubicBezTo>
                    <a:pt x="439095" y="78332"/>
                    <a:pt x="370621" y="28425"/>
                    <a:pt x="337773" y="-2510"/>
                  </a:cubicBez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9" name="Forma Livre: Forma 588">
              <a:extLst>
                <a:ext uri="{FF2B5EF4-FFF2-40B4-BE49-F238E27FC236}">
                  <a16:creationId xmlns:a16="http://schemas.microsoft.com/office/drawing/2014/main" id="{9C1DAE8D-2710-4AC4-AE41-729C44C68E04}"/>
                </a:ext>
              </a:extLst>
            </p:cNvPr>
            <p:cNvSpPr/>
            <p:nvPr/>
          </p:nvSpPr>
          <p:spPr>
            <a:xfrm flipV="1">
              <a:off x="-1647504" y="5072679"/>
              <a:ext cx="279699" cy="348483"/>
            </a:xfrm>
            <a:custGeom>
              <a:avLst/>
              <a:gdLst>
                <a:gd name="connsiteX0" fmla="*/ 549357 w 562492"/>
                <a:gd name="connsiteY0" fmla="*/ -2827 h 720386"/>
                <a:gd name="connsiteX1" fmla="*/ -13136 w 562492"/>
                <a:gd name="connsiteY1" fmla="*/ -2827 h 720386"/>
                <a:gd name="connsiteX2" fmla="*/ 74066 w 562492"/>
                <a:gd name="connsiteY2" fmla="*/ 717560 h 720386"/>
                <a:gd name="connsiteX3" fmla="*/ 462155 w 562492"/>
                <a:gd name="connsiteY3" fmla="*/ 717560 h 720386"/>
                <a:gd name="connsiteX4" fmla="*/ 549357 w 562492"/>
                <a:gd name="connsiteY4" fmla="*/ -2827 h 72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492" h="720386">
                  <a:moveTo>
                    <a:pt x="549357" y="-2827"/>
                  </a:moveTo>
                  <a:lnTo>
                    <a:pt x="-13136" y="-2827"/>
                  </a:lnTo>
                  <a:lnTo>
                    <a:pt x="74066" y="717560"/>
                  </a:lnTo>
                  <a:lnTo>
                    <a:pt x="462155" y="717560"/>
                  </a:lnTo>
                  <a:lnTo>
                    <a:pt x="549357" y="-2827"/>
                  </a:lnTo>
                </a:path>
              </a:pathLst>
            </a:custGeom>
            <a:solidFill>
              <a:srgbClr val="F79277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0" name="Forma Livre: Forma 589">
              <a:extLst>
                <a:ext uri="{FF2B5EF4-FFF2-40B4-BE49-F238E27FC236}">
                  <a16:creationId xmlns:a16="http://schemas.microsoft.com/office/drawing/2014/main" id="{3E3C77D8-39BD-483F-B617-3032050EB66E}"/>
                </a:ext>
              </a:extLst>
            </p:cNvPr>
            <p:cNvSpPr/>
            <p:nvPr/>
          </p:nvSpPr>
          <p:spPr>
            <a:xfrm flipV="1">
              <a:off x="-1629989" y="5072670"/>
              <a:ext cx="238915" cy="226241"/>
            </a:xfrm>
            <a:custGeom>
              <a:avLst/>
              <a:gdLst>
                <a:gd name="connsiteX0" fmla="*/ 38904 w 480474"/>
                <a:gd name="connsiteY0" fmla="*/ 464762 h 467688"/>
                <a:gd name="connsiteX1" fmla="*/ -13162 w 480474"/>
                <a:gd name="connsiteY1" fmla="*/ 35543 h 467688"/>
                <a:gd name="connsiteX2" fmla="*/ 467312 w 480474"/>
                <a:gd name="connsiteY2" fmla="*/ 131634 h 467688"/>
                <a:gd name="connsiteX3" fmla="*/ 426961 w 480474"/>
                <a:gd name="connsiteY3" fmla="*/ 464762 h 467688"/>
                <a:gd name="connsiteX4" fmla="*/ 38904 w 480474"/>
                <a:gd name="connsiteY4" fmla="*/ 464762 h 467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474" h="467688">
                  <a:moveTo>
                    <a:pt x="38904" y="464762"/>
                  </a:moveTo>
                  <a:lnTo>
                    <a:pt x="-13162" y="35543"/>
                  </a:lnTo>
                  <a:cubicBezTo>
                    <a:pt x="149382" y="-44245"/>
                    <a:pt x="329173" y="6012"/>
                    <a:pt x="467312" y="131634"/>
                  </a:cubicBezTo>
                  <a:lnTo>
                    <a:pt x="426961" y="464762"/>
                  </a:lnTo>
                  <a:lnTo>
                    <a:pt x="38904" y="464762"/>
                  </a:lnTo>
                </a:path>
              </a:pathLst>
            </a:custGeom>
            <a:solidFill>
              <a:srgbClr val="1B1918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1" name="Forma Livre: Forma 590">
              <a:extLst>
                <a:ext uri="{FF2B5EF4-FFF2-40B4-BE49-F238E27FC236}">
                  <a16:creationId xmlns:a16="http://schemas.microsoft.com/office/drawing/2014/main" id="{69B30DBB-08B3-41BB-BD88-23E21CEA2F29}"/>
                </a:ext>
              </a:extLst>
            </p:cNvPr>
            <p:cNvSpPr/>
            <p:nvPr/>
          </p:nvSpPr>
          <p:spPr>
            <a:xfrm flipV="1">
              <a:off x="-1627630" y="5494043"/>
              <a:ext cx="247288" cy="1043362"/>
            </a:xfrm>
            <a:custGeom>
              <a:avLst/>
              <a:gdLst>
                <a:gd name="connsiteX0" fmla="*/ 315293 w 497313"/>
                <a:gd name="connsiteY0" fmla="*/ 1847809 h 2156845"/>
                <a:gd name="connsiteX1" fmla="*/ 396062 w 497313"/>
                <a:gd name="connsiteY1" fmla="*/ 2020525 h 2156845"/>
                <a:gd name="connsiteX2" fmla="*/ 319690 w 497313"/>
                <a:gd name="connsiteY2" fmla="*/ 2155171 h 2156845"/>
                <a:gd name="connsiteX3" fmla="*/ 235501 w 497313"/>
                <a:gd name="connsiteY3" fmla="*/ 2148609 h 2156845"/>
                <a:gd name="connsiteX4" fmla="*/ 151150 w 497313"/>
                <a:gd name="connsiteY4" fmla="*/ 2155171 h 2156845"/>
                <a:gd name="connsiteX5" fmla="*/ 74778 w 497313"/>
                <a:gd name="connsiteY5" fmla="*/ 2020525 h 2156845"/>
                <a:gd name="connsiteX6" fmla="*/ 155710 w 497313"/>
                <a:gd name="connsiteY6" fmla="*/ 1847809 h 2156845"/>
                <a:gd name="connsiteX7" fmla="*/ -13155 w 497313"/>
                <a:gd name="connsiteY7" fmla="*/ 342945 h 2156845"/>
                <a:gd name="connsiteX8" fmla="*/ 247878 w 497313"/>
                <a:gd name="connsiteY8" fmla="*/ -1674 h 2156845"/>
                <a:gd name="connsiteX9" fmla="*/ 484158 w 497313"/>
                <a:gd name="connsiteY9" fmla="*/ 342945 h 2156845"/>
                <a:gd name="connsiteX10" fmla="*/ 315293 w 497313"/>
                <a:gd name="connsiteY10" fmla="*/ 1847809 h 215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7313" h="2156845">
                  <a:moveTo>
                    <a:pt x="315293" y="1847809"/>
                  </a:moveTo>
                  <a:lnTo>
                    <a:pt x="396062" y="2020525"/>
                  </a:lnTo>
                  <a:lnTo>
                    <a:pt x="319690" y="2155171"/>
                  </a:lnTo>
                  <a:lnTo>
                    <a:pt x="235501" y="2148609"/>
                  </a:lnTo>
                  <a:lnTo>
                    <a:pt x="151150" y="2155171"/>
                  </a:lnTo>
                  <a:lnTo>
                    <a:pt x="74778" y="2020525"/>
                  </a:lnTo>
                  <a:lnTo>
                    <a:pt x="155710" y="1847809"/>
                  </a:lnTo>
                  <a:lnTo>
                    <a:pt x="-13155" y="342945"/>
                  </a:lnTo>
                  <a:lnTo>
                    <a:pt x="247878" y="-1674"/>
                  </a:lnTo>
                  <a:lnTo>
                    <a:pt x="484158" y="342945"/>
                  </a:lnTo>
                  <a:lnTo>
                    <a:pt x="315293" y="1847809"/>
                  </a:lnTo>
                </a:path>
              </a:pathLst>
            </a:custGeom>
            <a:solidFill>
              <a:srgbClr val="1C1B1A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2" name="Forma Livre: Forma 591">
              <a:extLst>
                <a:ext uri="{FF2B5EF4-FFF2-40B4-BE49-F238E27FC236}">
                  <a16:creationId xmlns:a16="http://schemas.microsoft.com/office/drawing/2014/main" id="{A030FBC0-0CFD-4BE2-A76A-E7854B0C478C}"/>
                </a:ext>
              </a:extLst>
            </p:cNvPr>
            <p:cNvSpPr/>
            <p:nvPr/>
          </p:nvSpPr>
          <p:spPr>
            <a:xfrm flipV="1">
              <a:off x="-1503988" y="5295603"/>
              <a:ext cx="178936" cy="343894"/>
            </a:xfrm>
            <a:custGeom>
              <a:avLst/>
              <a:gdLst>
                <a:gd name="connsiteX0" fmla="*/ -13173 w 359851"/>
                <a:gd name="connsiteY0" fmla="*/ 292214 h 710901"/>
                <a:gd name="connsiteX1" fmla="*/ 131261 w 359851"/>
                <a:gd name="connsiteY1" fmla="*/ 404926 h 710901"/>
                <a:gd name="connsiteX2" fmla="*/ 242981 w 359851"/>
                <a:gd name="connsiteY2" fmla="*/ 708420 h 710901"/>
                <a:gd name="connsiteX3" fmla="*/ 346031 w 359851"/>
                <a:gd name="connsiteY3" fmla="*/ 615499 h 710901"/>
                <a:gd name="connsiteX4" fmla="*/ 270462 w 359851"/>
                <a:gd name="connsiteY4" fmla="*/ -2481 h 710901"/>
                <a:gd name="connsiteX5" fmla="*/ 154489 w 359851"/>
                <a:gd name="connsiteY5" fmla="*/ 187810 h 710901"/>
                <a:gd name="connsiteX6" fmla="*/ -13173 w 359851"/>
                <a:gd name="connsiteY6" fmla="*/ 292214 h 710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851" h="710901">
                  <a:moveTo>
                    <a:pt x="-13173" y="292214"/>
                  </a:moveTo>
                  <a:cubicBezTo>
                    <a:pt x="-13173" y="292214"/>
                    <a:pt x="84153" y="347400"/>
                    <a:pt x="131261" y="404926"/>
                  </a:cubicBezTo>
                  <a:cubicBezTo>
                    <a:pt x="181641" y="466574"/>
                    <a:pt x="242981" y="708420"/>
                    <a:pt x="242981" y="708420"/>
                  </a:cubicBezTo>
                  <a:cubicBezTo>
                    <a:pt x="242981" y="708420"/>
                    <a:pt x="337852" y="697397"/>
                    <a:pt x="346031" y="615499"/>
                  </a:cubicBezTo>
                  <a:cubicBezTo>
                    <a:pt x="354864" y="526684"/>
                    <a:pt x="270462" y="-2481"/>
                    <a:pt x="270462" y="-2481"/>
                  </a:cubicBezTo>
                  <a:lnTo>
                    <a:pt x="154489" y="187810"/>
                  </a:lnTo>
                  <a:lnTo>
                    <a:pt x="-13173" y="292214"/>
                  </a:lnTo>
                </a:path>
              </a:pathLst>
            </a:custGeom>
            <a:solidFill>
              <a:srgbClr val="FBF8F6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3" name="Forma Livre: Forma 592">
              <a:extLst>
                <a:ext uri="{FF2B5EF4-FFF2-40B4-BE49-F238E27FC236}">
                  <a16:creationId xmlns:a16="http://schemas.microsoft.com/office/drawing/2014/main" id="{42E2F17B-3515-48D7-929D-F03D6C68A15E}"/>
                </a:ext>
              </a:extLst>
            </p:cNvPr>
            <p:cNvSpPr/>
            <p:nvPr/>
          </p:nvSpPr>
          <p:spPr>
            <a:xfrm flipV="1">
              <a:off x="-1682960" y="5301560"/>
              <a:ext cx="178960" cy="337938"/>
            </a:xfrm>
            <a:custGeom>
              <a:avLst/>
              <a:gdLst>
                <a:gd name="connsiteX0" fmla="*/ 346683 w 359900"/>
                <a:gd name="connsiteY0" fmla="*/ 292158 h 698588"/>
                <a:gd name="connsiteX1" fmla="*/ 202147 w 359900"/>
                <a:gd name="connsiteY1" fmla="*/ 404879 h 698588"/>
                <a:gd name="connsiteX2" fmla="*/ 82935 w 359900"/>
                <a:gd name="connsiteY2" fmla="*/ 696054 h 698588"/>
                <a:gd name="connsiteX3" fmla="*/ -12563 w 359900"/>
                <a:gd name="connsiteY3" fmla="*/ 615449 h 698588"/>
                <a:gd name="connsiteX4" fmla="*/ 62931 w 359900"/>
                <a:gd name="connsiteY4" fmla="*/ -2533 h 698588"/>
                <a:gd name="connsiteX5" fmla="*/ 180691 w 359900"/>
                <a:gd name="connsiteY5" fmla="*/ 189519 h 698588"/>
                <a:gd name="connsiteX6" fmla="*/ 346683 w 359900"/>
                <a:gd name="connsiteY6" fmla="*/ 292158 h 69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9900" h="698588">
                  <a:moveTo>
                    <a:pt x="346683" y="292158"/>
                  </a:moveTo>
                  <a:cubicBezTo>
                    <a:pt x="346683" y="292158"/>
                    <a:pt x="249249" y="347341"/>
                    <a:pt x="202147" y="404879"/>
                  </a:cubicBezTo>
                  <a:cubicBezTo>
                    <a:pt x="151654" y="466515"/>
                    <a:pt x="82935" y="696054"/>
                    <a:pt x="82935" y="696054"/>
                  </a:cubicBezTo>
                  <a:cubicBezTo>
                    <a:pt x="82935" y="696054"/>
                    <a:pt x="-4498" y="697345"/>
                    <a:pt x="-12563" y="615449"/>
                  </a:cubicBezTo>
                  <a:cubicBezTo>
                    <a:pt x="-21436" y="526634"/>
                    <a:pt x="62931" y="-2533"/>
                    <a:pt x="62931" y="-2533"/>
                  </a:cubicBezTo>
                  <a:lnTo>
                    <a:pt x="180691" y="189519"/>
                  </a:lnTo>
                  <a:lnTo>
                    <a:pt x="346683" y="292158"/>
                  </a:lnTo>
                </a:path>
              </a:pathLst>
            </a:custGeom>
            <a:solidFill>
              <a:srgbClr val="FBF8F6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5" name="Forma Livre: Forma 594">
              <a:extLst>
                <a:ext uri="{FF2B5EF4-FFF2-40B4-BE49-F238E27FC236}">
                  <a16:creationId xmlns:a16="http://schemas.microsoft.com/office/drawing/2014/main" id="{C18D95E9-B6C3-4880-93B7-F780A63B252B}"/>
                </a:ext>
              </a:extLst>
            </p:cNvPr>
            <p:cNvSpPr/>
            <p:nvPr/>
          </p:nvSpPr>
          <p:spPr>
            <a:xfrm flipV="1">
              <a:off x="-1176403" y="5394651"/>
              <a:ext cx="440295" cy="956226"/>
            </a:xfrm>
            <a:custGeom>
              <a:avLst/>
              <a:gdLst>
                <a:gd name="connsiteX0" fmla="*/ 344721 w 885461"/>
                <a:gd name="connsiteY0" fmla="*/ 1945152 h 1976718"/>
                <a:gd name="connsiteX1" fmla="*/ 49635 w 885461"/>
                <a:gd name="connsiteY1" fmla="*/ 1320726 h 1976718"/>
                <a:gd name="connsiteX2" fmla="*/ 313929 w 885461"/>
                <a:gd name="connsiteY2" fmla="*/ 189527 h 1976718"/>
                <a:gd name="connsiteX3" fmla="*/ 868008 w 885461"/>
                <a:gd name="connsiteY3" fmla="*/ 150851 h 1976718"/>
                <a:gd name="connsiteX4" fmla="*/ 344721 w 885461"/>
                <a:gd name="connsiteY4" fmla="*/ 1945152 h 197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5461" h="1976718">
                  <a:moveTo>
                    <a:pt x="344721" y="1945152"/>
                  </a:moveTo>
                  <a:cubicBezTo>
                    <a:pt x="236267" y="2013335"/>
                    <a:pt x="-165907" y="2022128"/>
                    <a:pt x="49635" y="1320726"/>
                  </a:cubicBezTo>
                  <a:cubicBezTo>
                    <a:pt x="228569" y="738842"/>
                    <a:pt x="234384" y="369154"/>
                    <a:pt x="313929" y="189527"/>
                  </a:cubicBezTo>
                  <a:cubicBezTo>
                    <a:pt x="395527" y="4974"/>
                    <a:pt x="818057" y="-110216"/>
                    <a:pt x="868008" y="150851"/>
                  </a:cubicBezTo>
                  <a:cubicBezTo>
                    <a:pt x="917617" y="411918"/>
                    <a:pt x="550170" y="1815902"/>
                    <a:pt x="344721" y="1945152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6" name="Forma Livre: Forma 595">
              <a:extLst>
                <a:ext uri="{FF2B5EF4-FFF2-40B4-BE49-F238E27FC236}">
                  <a16:creationId xmlns:a16="http://schemas.microsoft.com/office/drawing/2014/main" id="{387536C8-8E84-4FB5-A381-79635C95B160}"/>
                </a:ext>
              </a:extLst>
            </p:cNvPr>
            <p:cNvSpPr/>
            <p:nvPr/>
          </p:nvSpPr>
          <p:spPr>
            <a:xfrm flipV="1">
              <a:off x="-1994473" y="5282511"/>
              <a:ext cx="986265" cy="1562962"/>
            </a:xfrm>
            <a:custGeom>
              <a:avLst/>
              <a:gdLst>
                <a:gd name="connsiteX0" fmla="*/ 385586 w 1983442"/>
                <a:gd name="connsiteY0" fmla="*/ 11838 h 3230966"/>
                <a:gd name="connsiteX1" fmla="*/ 5253 w 1983442"/>
                <a:gd name="connsiteY1" fmla="*/ 111681 h 3230966"/>
                <a:gd name="connsiteX2" fmla="*/ 3243 w 1983442"/>
                <a:gd name="connsiteY2" fmla="*/ 2979866 h 3230966"/>
                <a:gd name="connsiteX3" fmla="*/ 720367 w 1983442"/>
                <a:gd name="connsiteY3" fmla="*/ 3229458 h 3230966"/>
                <a:gd name="connsiteX4" fmla="*/ 715678 w 1983442"/>
                <a:gd name="connsiteY4" fmla="*/ 3175550 h 3230966"/>
                <a:gd name="connsiteX5" fmla="*/ 618040 w 1983442"/>
                <a:gd name="connsiteY5" fmla="*/ 2491483 h 3230966"/>
                <a:gd name="connsiteX6" fmla="*/ 960524 w 1983442"/>
                <a:gd name="connsiteY6" fmla="*/ 1217916 h 3230966"/>
                <a:gd name="connsiteX7" fmla="*/ 1307196 w 1983442"/>
                <a:gd name="connsiteY7" fmla="*/ 2491600 h 3230966"/>
                <a:gd name="connsiteX8" fmla="*/ 1219942 w 1983442"/>
                <a:gd name="connsiteY8" fmla="*/ 3171565 h 3230966"/>
                <a:gd name="connsiteX9" fmla="*/ 1214248 w 1983442"/>
                <a:gd name="connsiteY9" fmla="*/ 3222542 h 3230966"/>
                <a:gd name="connsiteX10" fmla="*/ 1954483 w 1983442"/>
                <a:gd name="connsiteY10" fmla="*/ 2979866 h 3230966"/>
                <a:gd name="connsiteX11" fmla="*/ 1952808 w 1983442"/>
                <a:gd name="connsiteY11" fmla="*/ 110158 h 3230966"/>
                <a:gd name="connsiteX12" fmla="*/ 1577333 w 1983442"/>
                <a:gd name="connsiteY12" fmla="*/ 11369 h 3230966"/>
                <a:gd name="connsiteX13" fmla="*/ 1024164 w 1983442"/>
                <a:gd name="connsiteY13" fmla="*/ -1509 h 3230966"/>
                <a:gd name="connsiteX14" fmla="*/ 985981 w 1983442"/>
                <a:gd name="connsiteY14" fmla="*/ 292361 h 3230966"/>
                <a:gd name="connsiteX15" fmla="*/ 971243 w 1983442"/>
                <a:gd name="connsiteY15" fmla="*/ 145426 h 3230966"/>
                <a:gd name="connsiteX16" fmla="*/ 956841 w 1983442"/>
                <a:gd name="connsiteY16" fmla="*/ -1509 h 3230966"/>
                <a:gd name="connsiteX17" fmla="*/ 385586 w 1983442"/>
                <a:gd name="connsiteY17" fmla="*/ 11838 h 3230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83442" h="3230966">
                  <a:moveTo>
                    <a:pt x="385586" y="11838"/>
                  </a:moveTo>
                  <a:cubicBezTo>
                    <a:pt x="112101" y="40893"/>
                    <a:pt x="37575" y="82743"/>
                    <a:pt x="5253" y="111681"/>
                  </a:cubicBezTo>
                  <a:cubicBezTo>
                    <a:pt x="-19868" y="134289"/>
                    <a:pt x="-16854" y="2959954"/>
                    <a:pt x="3243" y="2979866"/>
                  </a:cubicBezTo>
                  <a:cubicBezTo>
                    <a:pt x="45278" y="3021816"/>
                    <a:pt x="650028" y="3229458"/>
                    <a:pt x="720367" y="3229458"/>
                  </a:cubicBezTo>
                  <a:lnTo>
                    <a:pt x="715678" y="3175550"/>
                  </a:lnTo>
                  <a:cubicBezTo>
                    <a:pt x="669957" y="3098332"/>
                    <a:pt x="558586" y="2897372"/>
                    <a:pt x="618040" y="2491483"/>
                  </a:cubicBezTo>
                  <a:cubicBezTo>
                    <a:pt x="685029" y="2033210"/>
                    <a:pt x="960524" y="1217916"/>
                    <a:pt x="960524" y="1217916"/>
                  </a:cubicBezTo>
                  <a:cubicBezTo>
                    <a:pt x="960524" y="1217916"/>
                    <a:pt x="1236188" y="2032976"/>
                    <a:pt x="1307196" y="2491600"/>
                  </a:cubicBezTo>
                  <a:cubicBezTo>
                    <a:pt x="1373181" y="2916128"/>
                    <a:pt x="1263319" y="3102083"/>
                    <a:pt x="1219942" y="3171565"/>
                  </a:cubicBezTo>
                  <a:lnTo>
                    <a:pt x="1214248" y="3222542"/>
                  </a:lnTo>
                  <a:cubicBezTo>
                    <a:pt x="1284587" y="3222542"/>
                    <a:pt x="1912113" y="3021816"/>
                    <a:pt x="1954483" y="2979866"/>
                  </a:cubicBezTo>
                  <a:cubicBezTo>
                    <a:pt x="1975084" y="2959368"/>
                    <a:pt x="1977763" y="132648"/>
                    <a:pt x="1952808" y="110158"/>
                  </a:cubicBezTo>
                  <a:cubicBezTo>
                    <a:pt x="1920655" y="81437"/>
                    <a:pt x="1846966" y="39972"/>
                    <a:pt x="1577333" y="11369"/>
                  </a:cubicBezTo>
                  <a:cubicBezTo>
                    <a:pt x="1499122" y="3062"/>
                    <a:pt x="1269514" y="-1275"/>
                    <a:pt x="1024164" y="-1509"/>
                  </a:cubicBezTo>
                  <a:cubicBezTo>
                    <a:pt x="1010264" y="-1509"/>
                    <a:pt x="999881" y="292361"/>
                    <a:pt x="985981" y="292361"/>
                  </a:cubicBezTo>
                  <a:cubicBezTo>
                    <a:pt x="977105" y="292361"/>
                    <a:pt x="974257" y="218894"/>
                    <a:pt x="971243" y="145426"/>
                  </a:cubicBezTo>
                  <a:cubicBezTo>
                    <a:pt x="968396" y="71958"/>
                    <a:pt x="965382" y="-1509"/>
                    <a:pt x="956841" y="-1509"/>
                  </a:cubicBezTo>
                  <a:cubicBezTo>
                    <a:pt x="721540" y="-806"/>
                    <a:pt x="461787" y="3749"/>
                    <a:pt x="385586" y="11838"/>
                  </a:cubicBezTo>
                </a:path>
              </a:pathLst>
            </a:custGeom>
            <a:solidFill>
              <a:srgbClr val="272626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7" name="Forma Livre: Forma 596">
              <a:extLst>
                <a:ext uri="{FF2B5EF4-FFF2-40B4-BE49-F238E27FC236}">
                  <a16:creationId xmlns:a16="http://schemas.microsoft.com/office/drawing/2014/main" id="{CEE18450-767E-4BBE-B6F5-8FAF1AEB1ABD}"/>
                </a:ext>
              </a:extLst>
            </p:cNvPr>
            <p:cNvSpPr/>
            <p:nvPr/>
          </p:nvSpPr>
          <p:spPr>
            <a:xfrm flipV="1">
              <a:off x="-1316743" y="6843381"/>
              <a:ext cx="25678" cy="563"/>
            </a:xfrm>
            <a:custGeom>
              <a:avLst/>
              <a:gdLst>
                <a:gd name="connsiteX0" fmla="*/ -13247 w 51641"/>
                <a:gd name="connsiteY0" fmla="*/ -413 h 1163"/>
                <a:gd name="connsiteX1" fmla="*/ 38395 w 51641"/>
                <a:gd name="connsiteY1" fmla="*/ 751 h 1163"/>
                <a:gd name="connsiteX2" fmla="*/ -13247 w 51641"/>
                <a:gd name="connsiteY2" fmla="*/ -413 h 1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41" h="1163">
                  <a:moveTo>
                    <a:pt x="-13247" y="-413"/>
                  </a:moveTo>
                  <a:cubicBezTo>
                    <a:pt x="4459" y="-68"/>
                    <a:pt x="21837" y="407"/>
                    <a:pt x="38395" y="751"/>
                  </a:cubicBezTo>
                  <a:cubicBezTo>
                    <a:pt x="9214" y="-298"/>
                    <a:pt x="-9804" y="-413"/>
                    <a:pt x="-13247" y="-413"/>
                  </a:cubicBezTo>
                </a:path>
              </a:pathLst>
            </a:custGeom>
            <a:solidFill>
              <a:srgbClr val="1E1C1B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9" name="Forma Livre: Forma 598">
              <a:extLst>
                <a:ext uri="{FF2B5EF4-FFF2-40B4-BE49-F238E27FC236}">
                  <a16:creationId xmlns:a16="http://schemas.microsoft.com/office/drawing/2014/main" id="{4C9750CB-0C44-43BB-99DF-63B73A797131}"/>
                </a:ext>
              </a:extLst>
            </p:cNvPr>
            <p:cNvSpPr/>
            <p:nvPr/>
          </p:nvSpPr>
          <p:spPr>
            <a:xfrm flipV="1">
              <a:off x="-1317016" y="6843320"/>
              <a:ext cx="26331" cy="626"/>
            </a:xfrm>
            <a:custGeom>
              <a:avLst/>
              <a:gdLst>
                <a:gd name="connsiteX0" fmla="*/ -13246 w 52954"/>
                <a:gd name="connsiteY0" fmla="*/ -413 h 1295"/>
                <a:gd name="connsiteX1" fmla="*/ 39708 w 52954"/>
                <a:gd name="connsiteY1" fmla="*/ 883 h 1295"/>
                <a:gd name="connsiteX2" fmla="*/ 39052 w 52954"/>
                <a:gd name="connsiteY2" fmla="*/ 768 h 1295"/>
                <a:gd name="connsiteX3" fmla="*/ -12591 w 52954"/>
                <a:gd name="connsiteY3" fmla="*/ -413 h 1295"/>
                <a:gd name="connsiteX4" fmla="*/ -13246 w 52954"/>
                <a:gd name="connsiteY4" fmla="*/ -413 h 1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954" h="1295">
                  <a:moveTo>
                    <a:pt x="-13246" y="-413"/>
                  </a:moveTo>
                  <a:cubicBezTo>
                    <a:pt x="5116" y="-52"/>
                    <a:pt x="22822" y="407"/>
                    <a:pt x="39708" y="883"/>
                  </a:cubicBezTo>
                  <a:cubicBezTo>
                    <a:pt x="39545" y="883"/>
                    <a:pt x="39217" y="768"/>
                    <a:pt x="39052" y="768"/>
                  </a:cubicBezTo>
                  <a:cubicBezTo>
                    <a:pt x="22494" y="407"/>
                    <a:pt x="5116" y="-52"/>
                    <a:pt x="-12591" y="-413"/>
                  </a:cubicBezTo>
                  <a:cubicBezTo>
                    <a:pt x="-13083" y="-413"/>
                    <a:pt x="-13246" y="-413"/>
                    <a:pt x="-13246" y="-413"/>
                  </a:cubicBezTo>
                </a:path>
              </a:pathLst>
            </a:custGeom>
            <a:solidFill>
              <a:srgbClr val="201F1E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8" name="Forma Livre: Forma 657">
              <a:extLst>
                <a:ext uri="{FF2B5EF4-FFF2-40B4-BE49-F238E27FC236}">
                  <a16:creationId xmlns:a16="http://schemas.microsoft.com/office/drawing/2014/main" id="{2E175162-CE6B-4C32-8073-5E8EBCAAD6DB}"/>
                </a:ext>
              </a:extLst>
            </p:cNvPr>
            <p:cNvSpPr/>
            <p:nvPr/>
          </p:nvSpPr>
          <p:spPr>
            <a:xfrm flipV="1">
              <a:off x="-1039618" y="6791460"/>
              <a:ext cx="22464" cy="14059"/>
            </a:xfrm>
            <a:custGeom>
              <a:avLst/>
              <a:gdLst>
                <a:gd name="connsiteX0" fmla="*/ -13186 w 45176"/>
                <a:gd name="connsiteY0" fmla="*/ -432 h 29062"/>
                <a:gd name="connsiteX1" fmla="*/ -13186 w 45176"/>
                <a:gd name="connsiteY1" fmla="*/ -432 h 29062"/>
                <a:gd name="connsiteX2" fmla="*/ 31991 w 45176"/>
                <a:gd name="connsiteY2" fmla="*/ 28630 h 29062"/>
                <a:gd name="connsiteX3" fmla="*/ 31991 w 45176"/>
                <a:gd name="connsiteY3" fmla="*/ 28630 h 29062"/>
                <a:gd name="connsiteX4" fmla="*/ 31991 w 45176"/>
                <a:gd name="connsiteY4" fmla="*/ 28630 h 29062"/>
                <a:gd name="connsiteX5" fmla="*/ -13186 w 45176"/>
                <a:gd name="connsiteY5" fmla="*/ -432 h 29062"/>
                <a:gd name="connsiteX6" fmla="*/ 31991 w 45176"/>
                <a:gd name="connsiteY6" fmla="*/ 28630 h 29062"/>
                <a:gd name="connsiteX7" fmla="*/ 31991 w 45176"/>
                <a:gd name="connsiteY7" fmla="*/ 28630 h 29062"/>
                <a:gd name="connsiteX8" fmla="*/ 31991 w 45176"/>
                <a:gd name="connsiteY8" fmla="*/ 28630 h 2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176" h="29062">
                  <a:moveTo>
                    <a:pt x="-13186" y="-432"/>
                  </a:moveTo>
                  <a:lnTo>
                    <a:pt x="-13186" y="-432"/>
                  </a:lnTo>
                  <a:cubicBezTo>
                    <a:pt x="8733" y="9992"/>
                    <a:pt x="22287" y="19846"/>
                    <a:pt x="31991" y="28630"/>
                  </a:cubicBezTo>
                  <a:lnTo>
                    <a:pt x="31991" y="28630"/>
                  </a:lnTo>
                  <a:lnTo>
                    <a:pt x="31991" y="28630"/>
                  </a:lnTo>
                  <a:cubicBezTo>
                    <a:pt x="22287" y="19846"/>
                    <a:pt x="8733" y="9992"/>
                    <a:pt x="-13186" y="-432"/>
                  </a:cubicBezTo>
                  <a:moveTo>
                    <a:pt x="31991" y="28630"/>
                  </a:moveTo>
                  <a:lnTo>
                    <a:pt x="31991" y="28630"/>
                  </a:lnTo>
                  <a:lnTo>
                    <a:pt x="31991" y="28630"/>
                  </a:lnTo>
                </a:path>
              </a:pathLst>
            </a:custGeom>
            <a:solidFill>
              <a:srgbClr val="CCCCC9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9" name="Forma Livre: Forma 658">
              <a:extLst>
                <a:ext uri="{FF2B5EF4-FFF2-40B4-BE49-F238E27FC236}">
                  <a16:creationId xmlns:a16="http://schemas.microsoft.com/office/drawing/2014/main" id="{8B4DC652-AF33-4FF7-B6BA-8E6977B689B9}"/>
                </a:ext>
              </a:extLst>
            </p:cNvPr>
            <p:cNvSpPr/>
            <p:nvPr/>
          </p:nvSpPr>
          <p:spPr>
            <a:xfrm flipV="1">
              <a:off x="-1242459" y="6815488"/>
              <a:ext cx="175823" cy="26241"/>
            </a:xfrm>
            <a:custGeom>
              <a:avLst/>
              <a:gdLst>
                <a:gd name="connsiteX0" fmla="*/ -13122 w 353591"/>
                <a:gd name="connsiteY0" fmla="*/ -396 h 54245"/>
                <a:gd name="connsiteX1" fmla="*/ 64564 w 353591"/>
                <a:gd name="connsiteY1" fmla="*/ 4755 h 54245"/>
                <a:gd name="connsiteX2" fmla="*/ 340469 w 353591"/>
                <a:gd name="connsiteY2" fmla="*/ 53849 h 54245"/>
                <a:gd name="connsiteX3" fmla="*/ 340469 w 353591"/>
                <a:gd name="connsiteY3" fmla="*/ 53849 h 54245"/>
                <a:gd name="connsiteX4" fmla="*/ 64564 w 353591"/>
                <a:gd name="connsiteY4" fmla="*/ 4755 h 54245"/>
                <a:gd name="connsiteX5" fmla="*/ -13122 w 353591"/>
                <a:gd name="connsiteY5" fmla="*/ -396 h 5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3591" h="54245">
                  <a:moveTo>
                    <a:pt x="-13122" y="-396"/>
                  </a:moveTo>
                  <a:cubicBezTo>
                    <a:pt x="19886" y="1121"/>
                    <a:pt x="46392" y="2871"/>
                    <a:pt x="64564" y="4755"/>
                  </a:cubicBezTo>
                  <a:cubicBezTo>
                    <a:pt x="198600" y="18925"/>
                    <a:pt x="284288" y="36395"/>
                    <a:pt x="340469" y="53849"/>
                  </a:cubicBezTo>
                  <a:lnTo>
                    <a:pt x="340469" y="53849"/>
                  </a:lnTo>
                  <a:cubicBezTo>
                    <a:pt x="284288" y="36395"/>
                    <a:pt x="198600" y="18925"/>
                    <a:pt x="64564" y="4755"/>
                  </a:cubicBezTo>
                  <a:cubicBezTo>
                    <a:pt x="46392" y="2871"/>
                    <a:pt x="19886" y="1121"/>
                    <a:pt x="-13122" y="-396"/>
                  </a:cubicBezTo>
                </a:path>
              </a:pathLst>
            </a:custGeom>
            <a:solidFill>
              <a:srgbClr val="1E1C1B"/>
            </a:solidFill>
            <a:ln w="1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1" name="Forma Livre: Forma 760">
              <a:extLst>
                <a:ext uri="{FF2B5EF4-FFF2-40B4-BE49-F238E27FC236}">
                  <a16:creationId xmlns:a16="http://schemas.microsoft.com/office/drawing/2014/main" id="{780181FE-5F18-45E6-BFDD-A333D49A03E7}"/>
                </a:ext>
              </a:extLst>
            </p:cNvPr>
            <p:cNvSpPr/>
            <p:nvPr/>
          </p:nvSpPr>
          <p:spPr>
            <a:xfrm flipV="1">
              <a:off x="-1009974" y="5666143"/>
              <a:ext cx="1748" cy="444619"/>
            </a:xfrm>
            <a:custGeom>
              <a:avLst/>
              <a:gdLst>
                <a:gd name="connsiteX0" fmla="*/ -9678 w 3515"/>
                <a:gd name="connsiteY0" fmla="*/ -1768 h 919120"/>
                <a:gd name="connsiteX1" fmla="*/ -13194 w 3515"/>
                <a:gd name="connsiteY1" fmla="*/ 917118 h 919120"/>
                <a:gd name="connsiteX2" fmla="*/ -13027 w 3515"/>
                <a:gd name="connsiteY2" fmla="*/ 917352 h 919120"/>
                <a:gd name="connsiteX3" fmla="*/ -9678 w 3515"/>
                <a:gd name="connsiteY3" fmla="*/ -1768 h 919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15" h="919120">
                  <a:moveTo>
                    <a:pt x="-9678" y="-1768"/>
                  </a:moveTo>
                  <a:cubicBezTo>
                    <a:pt x="-9678" y="325260"/>
                    <a:pt x="-10851" y="654297"/>
                    <a:pt x="-13194" y="917118"/>
                  </a:cubicBezTo>
                  <a:cubicBezTo>
                    <a:pt x="-13194" y="917235"/>
                    <a:pt x="-13027" y="917235"/>
                    <a:pt x="-13027" y="917352"/>
                  </a:cubicBezTo>
                  <a:cubicBezTo>
                    <a:pt x="-10851" y="658399"/>
                    <a:pt x="-9678" y="328089"/>
                    <a:pt x="-9678" y="-1768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7" name="Forma Livre: Forma 776">
              <a:extLst>
                <a:ext uri="{FF2B5EF4-FFF2-40B4-BE49-F238E27FC236}">
                  <a16:creationId xmlns:a16="http://schemas.microsoft.com/office/drawing/2014/main" id="{5D5D6B01-16DB-4445-BA4F-6FE4C542B7C1}"/>
                </a:ext>
              </a:extLst>
            </p:cNvPr>
            <p:cNvSpPr/>
            <p:nvPr/>
          </p:nvSpPr>
          <p:spPr>
            <a:xfrm flipV="1">
              <a:off x="-1290711" y="5666267"/>
              <a:ext cx="282460" cy="1177062"/>
            </a:xfrm>
            <a:custGeom>
              <a:avLst/>
              <a:gdLst>
                <a:gd name="connsiteX0" fmla="*/ -13035 w 568045"/>
                <a:gd name="connsiteY0" fmla="*/ -1226 h 2433231"/>
                <a:gd name="connsiteX1" fmla="*/ 463466 w 568045"/>
                <a:gd name="connsiteY1" fmla="*/ 120761 h 2433231"/>
                <a:gd name="connsiteX2" fmla="*/ 511586 w 568045"/>
                <a:gd name="connsiteY2" fmla="*/ 2245354 h 2433231"/>
                <a:gd name="connsiteX3" fmla="*/ 551490 w 568045"/>
                <a:gd name="connsiteY3" fmla="*/ 2432006 h 2433231"/>
                <a:gd name="connsiteX4" fmla="*/ 555010 w 568045"/>
                <a:gd name="connsiteY4" fmla="*/ 1513131 h 2433231"/>
                <a:gd name="connsiteX5" fmla="*/ 537070 w 568045"/>
                <a:gd name="connsiteY5" fmla="*/ 105991 h 2433231"/>
                <a:gd name="connsiteX6" fmla="*/ 537070 w 568045"/>
                <a:gd name="connsiteY6" fmla="*/ 105991 h 2433231"/>
                <a:gd name="connsiteX7" fmla="*/ 537070 w 568045"/>
                <a:gd name="connsiteY7" fmla="*/ 105991 h 2433231"/>
                <a:gd name="connsiteX8" fmla="*/ 537070 w 568045"/>
                <a:gd name="connsiteY8" fmla="*/ 105991 h 2433231"/>
                <a:gd name="connsiteX9" fmla="*/ 491801 w 568045"/>
                <a:gd name="connsiteY9" fmla="*/ 76936 h 2433231"/>
                <a:gd name="connsiteX10" fmla="*/ 437479 w 568045"/>
                <a:gd name="connsiteY10" fmla="*/ 56314 h 2433231"/>
                <a:gd name="connsiteX11" fmla="*/ 161671 w 568045"/>
                <a:gd name="connsiteY11" fmla="*/ 7208 h 2433231"/>
                <a:gd name="connsiteX12" fmla="*/ 83875 w 568045"/>
                <a:gd name="connsiteY12" fmla="*/ 2060 h 2433231"/>
                <a:gd name="connsiteX13" fmla="*/ -13035 w 568045"/>
                <a:gd name="connsiteY13" fmla="*/ -1226 h 243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68045" h="2433231">
                  <a:moveTo>
                    <a:pt x="-13035" y="-1226"/>
                  </a:moveTo>
                  <a:cubicBezTo>
                    <a:pt x="109527" y="3234"/>
                    <a:pt x="406796" y="24091"/>
                    <a:pt x="463466" y="120761"/>
                  </a:cubicBezTo>
                  <a:cubicBezTo>
                    <a:pt x="593070" y="334707"/>
                    <a:pt x="511586" y="2245354"/>
                    <a:pt x="511586" y="2245354"/>
                  </a:cubicBezTo>
                  <a:cubicBezTo>
                    <a:pt x="529861" y="2297613"/>
                    <a:pt x="518124" y="2385951"/>
                    <a:pt x="551490" y="2432006"/>
                  </a:cubicBezTo>
                  <a:cubicBezTo>
                    <a:pt x="553836" y="2169188"/>
                    <a:pt x="555010" y="1840162"/>
                    <a:pt x="555010" y="1513131"/>
                  </a:cubicBezTo>
                  <a:cubicBezTo>
                    <a:pt x="554843" y="815127"/>
                    <a:pt x="549311" y="119353"/>
                    <a:pt x="537070" y="105991"/>
                  </a:cubicBezTo>
                  <a:lnTo>
                    <a:pt x="537070" y="105991"/>
                  </a:lnTo>
                  <a:lnTo>
                    <a:pt x="537070" y="105991"/>
                  </a:lnTo>
                  <a:lnTo>
                    <a:pt x="537070" y="105991"/>
                  </a:lnTo>
                  <a:cubicBezTo>
                    <a:pt x="527346" y="97205"/>
                    <a:pt x="513766" y="87364"/>
                    <a:pt x="491801" y="76936"/>
                  </a:cubicBezTo>
                  <a:cubicBezTo>
                    <a:pt x="477718" y="70246"/>
                    <a:pt x="459777" y="63221"/>
                    <a:pt x="437479" y="56314"/>
                  </a:cubicBezTo>
                  <a:cubicBezTo>
                    <a:pt x="381142" y="38844"/>
                    <a:pt x="295634" y="21391"/>
                    <a:pt x="161671" y="7208"/>
                  </a:cubicBezTo>
                  <a:cubicBezTo>
                    <a:pt x="143395" y="5330"/>
                    <a:pt x="116905" y="3586"/>
                    <a:pt x="83875" y="2060"/>
                  </a:cubicBezTo>
                  <a:cubicBezTo>
                    <a:pt x="55874" y="769"/>
                    <a:pt x="23180" y="-287"/>
                    <a:pt x="-13035" y="-1226"/>
                  </a:cubicBezTo>
                </a:path>
              </a:pathLst>
            </a:custGeom>
            <a:solidFill>
              <a:srgbClr val="201F1E"/>
            </a:solidFill>
            <a:ln w="19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8" name="Forma Livre: Forma 777">
              <a:extLst>
                <a:ext uri="{FF2B5EF4-FFF2-40B4-BE49-F238E27FC236}">
                  <a16:creationId xmlns:a16="http://schemas.microsoft.com/office/drawing/2014/main" id="{C2B1B738-2507-48D2-97EC-BBA9FD6E0B11}"/>
                </a:ext>
              </a:extLst>
            </p:cNvPr>
            <p:cNvSpPr/>
            <p:nvPr/>
          </p:nvSpPr>
          <p:spPr>
            <a:xfrm flipV="1">
              <a:off x="-1985592" y="6790663"/>
              <a:ext cx="27797" cy="16435"/>
            </a:xfrm>
            <a:custGeom>
              <a:avLst/>
              <a:gdLst>
                <a:gd name="connsiteX0" fmla="*/ 42505 w 55902"/>
                <a:gd name="connsiteY0" fmla="*/ -605 h 33975"/>
                <a:gd name="connsiteX1" fmla="*/ -13241 w 55902"/>
                <a:gd name="connsiteY1" fmla="*/ 33246 h 33975"/>
                <a:gd name="connsiteX2" fmla="*/ -13397 w 55902"/>
                <a:gd name="connsiteY2" fmla="*/ 33370 h 33975"/>
                <a:gd name="connsiteX3" fmla="*/ -13241 w 55902"/>
                <a:gd name="connsiteY3" fmla="*/ 33246 h 33975"/>
                <a:gd name="connsiteX4" fmla="*/ 42505 w 55902"/>
                <a:gd name="connsiteY4" fmla="*/ -605 h 33975"/>
                <a:gd name="connsiteX5" fmla="*/ 42505 w 55902"/>
                <a:gd name="connsiteY5" fmla="*/ -605 h 33975"/>
                <a:gd name="connsiteX6" fmla="*/ -13397 w 55902"/>
                <a:gd name="connsiteY6" fmla="*/ 33370 h 33975"/>
                <a:gd name="connsiteX7" fmla="*/ -13397 w 55902"/>
                <a:gd name="connsiteY7" fmla="*/ 33370 h 33975"/>
                <a:gd name="connsiteX8" fmla="*/ -13397 w 55902"/>
                <a:gd name="connsiteY8" fmla="*/ 33370 h 33975"/>
                <a:gd name="connsiteX9" fmla="*/ -13397 w 55902"/>
                <a:gd name="connsiteY9" fmla="*/ 33370 h 33975"/>
                <a:gd name="connsiteX10" fmla="*/ -13397 w 55902"/>
                <a:gd name="connsiteY10" fmla="*/ 33370 h 33975"/>
                <a:gd name="connsiteX11" fmla="*/ -13397 w 55902"/>
                <a:gd name="connsiteY11" fmla="*/ 33370 h 3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5902" h="33975">
                  <a:moveTo>
                    <a:pt x="42505" y="-605"/>
                  </a:moveTo>
                  <a:cubicBezTo>
                    <a:pt x="14321" y="11571"/>
                    <a:pt x="-2029" y="23171"/>
                    <a:pt x="-13241" y="33246"/>
                  </a:cubicBezTo>
                  <a:cubicBezTo>
                    <a:pt x="-13241" y="33246"/>
                    <a:pt x="-13397" y="33246"/>
                    <a:pt x="-13397" y="33370"/>
                  </a:cubicBezTo>
                  <a:cubicBezTo>
                    <a:pt x="-13397" y="33246"/>
                    <a:pt x="-13241" y="33246"/>
                    <a:pt x="-13241" y="33246"/>
                  </a:cubicBezTo>
                  <a:cubicBezTo>
                    <a:pt x="-2029" y="23171"/>
                    <a:pt x="14321" y="11571"/>
                    <a:pt x="42505" y="-605"/>
                  </a:cubicBezTo>
                  <a:lnTo>
                    <a:pt x="42505" y="-605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  <a:moveTo>
                    <a:pt x="-13397" y="33370"/>
                  </a:moveTo>
                  <a:lnTo>
                    <a:pt x="-13397" y="33370"/>
                  </a:lnTo>
                  <a:lnTo>
                    <a:pt x="-13397" y="33370"/>
                  </a:lnTo>
                </a:path>
              </a:pathLst>
            </a:custGeom>
            <a:solidFill>
              <a:srgbClr val="CCCCC9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9" name="Forma Livre: Forma 778">
              <a:extLst>
                <a:ext uri="{FF2B5EF4-FFF2-40B4-BE49-F238E27FC236}">
                  <a16:creationId xmlns:a16="http://schemas.microsoft.com/office/drawing/2014/main" id="{4D2E722A-3327-4D0F-9A92-BC47546FAD75}"/>
                </a:ext>
              </a:extLst>
            </p:cNvPr>
            <p:cNvSpPr/>
            <p:nvPr/>
          </p:nvSpPr>
          <p:spPr>
            <a:xfrm flipV="1">
              <a:off x="-1953239" y="6808914"/>
              <a:ext cx="156997" cy="30095"/>
            </a:xfrm>
            <a:custGeom>
              <a:avLst/>
              <a:gdLst>
                <a:gd name="connsiteX0" fmla="*/ 302440 w 315732"/>
                <a:gd name="connsiteY0" fmla="*/ -535 h 62213"/>
                <a:gd name="connsiteX1" fmla="*/ 302124 w 315732"/>
                <a:gd name="connsiteY1" fmla="*/ -535 h 62213"/>
                <a:gd name="connsiteX2" fmla="*/ -13293 w 315732"/>
                <a:gd name="connsiteY2" fmla="*/ 61679 h 62213"/>
                <a:gd name="connsiteX3" fmla="*/ -13293 w 315732"/>
                <a:gd name="connsiteY3" fmla="*/ 61679 h 62213"/>
                <a:gd name="connsiteX4" fmla="*/ 302124 w 315732"/>
                <a:gd name="connsiteY4" fmla="*/ -535 h 62213"/>
                <a:gd name="connsiteX5" fmla="*/ 302440 w 315732"/>
                <a:gd name="connsiteY5" fmla="*/ -535 h 62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5732" h="62213">
                  <a:moveTo>
                    <a:pt x="302440" y="-535"/>
                  </a:moveTo>
                  <a:cubicBezTo>
                    <a:pt x="302283" y="-535"/>
                    <a:pt x="302283" y="-535"/>
                    <a:pt x="302124" y="-535"/>
                  </a:cubicBezTo>
                  <a:cubicBezTo>
                    <a:pt x="133692" y="17396"/>
                    <a:pt x="40801" y="40121"/>
                    <a:pt x="-13293" y="61679"/>
                  </a:cubicBezTo>
                  <a:lnTo>
                    <a:pt x="-13293" y="61679"/>
                  </a:lnTo>
                  <a:cubicBezTo>
                    <a:pt x="40801" y="40121"/>
                    <a:pt x="133692" y="17396"/>
                    <a:pt x="302124" y="-535"/>
                  </a:cubicBezTo>
                  <a:cubicBezTo>
                    <a:pt x="302283" y="-535"/>
                    <a:pt x="302283" y="-535"/>
                    <a:pt x="302440" y="-535"/>
                  </a:cubicBezTo>
                </a:path>
              </a:pathLst>
            </a:custGeom>
            <a:solidFill>
              <a:srgbClr val="1E1C1B"/>
            </a:solidFill>
            <a:ln w="18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0" name="Forma Livre: Forma 779">
              <a:extLst>
                <a:ext uri="{FF2B5EF4-FFF2-40B4-BE49-F238E27FC236}">
                  <a16:creationId xmlns:a16="http://schemas.microsoft.com/office/drawing/2014/main" id="{1A1E781D-EBAA-4420-8A60-58339DFE3A0C}"/>
                </a:ext>
              </a:extLst>
            </p:cNvPr>
            <p:cNvSpPr/>
            <p:nvPr/>
          </p:nvSpPr>
          <p:spPr>
            <a:xfrm flipV="1">
              <a:off x="-1994487" y="5640797"/>
              <a:ext cx="1930" cy="473588"/>
            </a:xfrm>
            <a:custGeom>
              <a:avLst/>
              <a:gdLst>
                <a:gd name="connsiteX0" fmla="*/ -13419 w 3882"/>
                <a:gd name="connsiteY0" fmla="*/ -2055 h 979005"/>
                <a:gd name="connsiteX1" fmla="*/ -9691 w 3882"/>
                <a:gd name="connsiteY1" fmla="*/ 976950 h 979005"/>
                <a:gd name="connsiteX2" fmla="*/ -9537 w 3882"/>
                <a:gd name="connsiteY2" fmla="*/ 976825 h 979005"/>
                <a:gd name="connsiteX3" fmla="*/ -13419 w 3882"/>
                <a:gd name="connsiteY3" fmla="*/ -2055 h 979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82" h="979005">
                  <a:moveTo>
                    <a:pt x="-13419" y="-2055"/>
                  </a:moveTo>
                  <a:cubicBezTo>
                    <a:pt x="-13419" y="352400"/>
                    <a:pt x="-12177" y="708378"/>
                    <a:pt x="-9691" y="976950"/>
                  </a:cubicBezTo>
                  <a:cubicBezTo>
                    <a:pt x="-9537" y="976950"/>
                    <a:pt x="-9537" y="976950"/>
                    <a:pt x="-9537" y="976825"/>
                  </a:cubicBezTo>
                  <a:cubicBezTo>
                    <a:pt x="-12177" y="704046"/>
                    <a:pt x="-13419" y="349590"/>
                    <a:pt x="-13419" y="-2055"/>
                  </a:cubicBezTo>
                </a:path>
              </a:pathLst>
            </a:custGeom>
            <a:solidFill>
              <a:srgbClr val="201F1E"/>
            </a:solidFill>
            <a:ln w="18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1" name="Forma Livre: Forma 780">
              <a:extLst>
                <a:ext uri="{FF2B5EF4-FFF2-40B4-BE49-F238E27FC236}">
                  <a16:creationId xmlns:a16="http://schemas.microsoft.com/office/drawing/2014/main" id="{10941468-3046-4429-9D88-D0720CD572FD}"/>
                </a:ext>
              </a:extLst>
            </p:cNvPr>
            <p:cNvSpPr/>
            <p:nvPr/>
          </p:nvSpPr>
          <p:spPr>
            <a:xfrm flipV="1">
              <a:off x="-1994486" y="5640860"/>
              <a:ext cx="301673" cy="1202523"/>
            </a:xfrm>
            <a:custGeom>
              <a:avLst/>
              <a:gdLst>
                <a:gd name="connsiteX0" fmla="*/ 593489 w 606684"/>
                <a:gd name="connsiteY0" fmla="*/ -1409 h 2485865"/>
                <a:gd name="connsiteX1" fmla="*/ 385378 w 606684"/>
                <a:gd name="connsiteY1" fmla="*/ 7621 h 2485865"/>
                <a:gd name="connsiteX2" fmla="*/ 385061 w 606684"/>
                <a:gd name="connsiteY2" fmla="*/ 7621 h 2485865"/>
                <a:gd name="connsiteX3" fmla="*/ 69635 w 606684"/>
                <a:gd name="connsiteY3" fmla="*/ 69845 h 2485865"/>
                <a:gd name="connsiteX4" fmla="*/ 60573 w 606684"/>
                <a:gd name="connsiteY4" fmla="*/ 73597 h 2485865"/>
                <a:gd name="connsiteX5" fmla="*/ 4770 w 606684"/>
                <a:gd name="connsiteY5" fmla="*/ 107459 h 2485865"/>
                <a:gd name="connsiteX6" fmla="*/ 4610 w 606684"/>
                <a:gd name="connsiteY6" fmla="*/ 107570 h 2485865"/>
                <a:gd name="connsiteX7" fmla="*/ 4610 w 606684"/>
                <a:gd name="connsiteY7" fmla="*/ 107570 h 2485865"/>
                <a:gd name="connsiteX8" fmla="*/ 4610 w 606684"/>
                <a:gd name="connsiteY8" fmla="*/ 107570 h 2485865"/>
                <a:gd name="connsiteX9" fmla="*/ 4610 w 606684"/>
                <a:gd name="connsiteY9" fmla="*/ 107570 h 2485865"/>
                <a:gd name="connsiteX10" fmla="*/ 4610 w 606684"/>
                <a:gd name="connsiteY10" fmla="*/ 107570 h 2485865"/>
                <a:gd name="connsiteX11" fmla="*/ -13195 w 606684"/>
                <a:gd name="connsiteY11" fmla="*/ 1505569 h 2485865"/>
                <a:gd name="connsiteX12" fmla="*/ -9380 w 606684"/>
                <a:gd name="connsiteY12" fmla="*/ 2484457 h 2485865"/>
                <a:gd name="connsiteX13" fmla="*/ 30366 w 606684"/>
                <a:gd name="connsiteY13" fmla="*/ 272080 h 2485865"/>
                <a:gd name="connsiteX14" fmla="*/ 593489 w 606684"/>
                <a:gd name="connsiteY14" fmla="*/ -1409 h 2485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6684" h="2485865">
                  <a:moveTo>
                    <a:pt x="593489" y="-1409"/>
                  </a:moveTo>
                  <a:cubicBezTo>
                    <a:pt x="498098" y="706"/>
                    <a:pt x="421628" y="3758"/>
                    <a:pt x="385378" y="7621"/>
                  </a:cubicBezTo>
                  <a:cubicBezTo>
                    <a:pt x="385219" y="7621"/>
                    <a:pt x="385219" y="7621"/>
                    <a:pt x="385061" y="7621"/>
                  </a:cubicBezTo>
                  <a:cubicBezTo>
                    <a:pt x="216696" y="25554"/>
                    <a:pt x="123690" y="48272"/>
                    <a:pt x="69635" y="69845"/>
                  </a:cubicBezTo>
                  <a:cubicBezTo>
                    <a:pt x="66456" y="71132"/>
                    <a:pt x="63434" y="72293"/>
                    <a:pt x="60573" y="73597"/>
                  </a:cubicBezTo>
                  <a:cubicBezTo>
                    <a:pt x="32432" y="85775"/>
                    <a:pt x="16057" y="97380"/>
                    <a:pt x="4770" y="107459"/>
                  </a:cubicBezTo>
                  <a:cubicBezTo>
                    <a:pt x="4770" y="107459"/>
                    <a:pt x="4610" y="107459"/>
                    <a:pt x="4610" y="107570"/>
                  </a:cubicBez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lnTo>
                    <a:pt x="4610" y="107570"/>
                  </a:lnTo>
                  <a:cubicBezTo>
                    <a:pt x="-7472" y="121751"/>
                    <a:pt x="-13037" y="810854"/>
                    <a:pt x="-13195" y="1505569"/>
                  </a:cubicBezTo>
                  <a:cubicBezTo>
                    <a:pt x="-13195" y="1857211"/>
                    <a:pt x="-11923" y="2211668"/>
                    <a:pt x="-9380" y="2484457"/>
                  </a:cubicBezTo>
                  <a:cubicBezTo>
                    <a:pt x="49604" y="2429132"/>
                    <a:pt x="13196" y="429452"/>
                    <a:pt x="30366" y="272080"/>
                  </a:cubicBezTo>
                  <a:cubicBezTo>
                    <a:pt x="58665" y="14187"/>
                    <a:pt x="593489" y="-1409"/>
                    <a:pt x="593489" y="-1409"/>
                  </a:cubicBezTo>
                </a:path>
              </a:pathLst>
            </a:custGeom>
            <a:solidFill>
              <a:srgbClr val="201F1E"/>
            </a:solidFill>
            <a:ln w="18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2" name="Forma Livre: Forma 781">
              <a:extLst>
                <a:ext uri="{FF2B5EF4-FFF2-40B4-BE49-F238E27FC236}">
                  <a16:creationId xmlns:a16="http://schemas.microsoft.com/office/drawing/2014/main" id="{D812EFE5-E8F6-43BE-B57B-8C76A2AEEF60}"/>
                </a:ext>
              </a:extLst>
            </p:cNvPr>
            <p:cNvSpPr/>
            <p:nvPr/>
          </p:nvSpPr>
          <p:spPr>
            <a:xfrm flipV="1">
              <a:off x="-1513247" y="6255587"/>
              <a:ext cx="15325" cy="447733"/>
            </a:xfrm>
            <a:custGeom>
              <a:avLst/>
              <a:gdLst>
                <a:gd name="connsiteX0" fmla="*/ 17521 w 30819"/>
                <a:gd name="connsiteY0" fmla="*/ -1002 h 925556"/>
                <a:gd name="connsiteX1" fmla="*/ -7978 w 30819"/>
                <a:gd name="connsiteY1" fmla="*/ 924555 h 925556"/>
                <a:gd name="connsiteX2" fmla="*/ 17521 w 30819"/>
                <a:gd name="connsiteY2" fmla="*/ -1002 h 925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819" h="925556">
                  <a:moveTo>
                    <a:pt x="17521" y="-1002"/>
                  </a:moveTo>
                  <a:cubicBezTo>
                    <a:pt x="17521" y="-1002"/>
                    <a:pt x="12840" y="924555"/>
                    <a:pt x="-7978" y="924555"/>
                  </a:cubicBezTo>
                  <a:cubicBezTo>
                    <a:pt x="-28636" y="924555"/>
                    <a:pt x="17521" y="-1002"/>
                    <a:pt x="17521" y="-1002"/>
                  </a:cubicBezTo>
                </a:path>
              </a:pathLst>
            </a:custGeom>
            <a:solidFill>
              <a:srgbClr val="201E1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3" name="Forma Livre: Forma 782">
              <a:extLst>
                <a:ext uri="{FF2B5EF4-FFF2-40B4-BE49-F238E27FC236}">
                  <a16:creationId xmlns:a16="http://schemas.microsoft.com/office/drawing/2014/main" id="{DD20B884-D767-48BD-9376-70681C39EC49}"/>
                </a:ext>
              </a:extLst>
            </p:cNvPr>
            <p:cNvSpPr/>
            <p:nvPr/>
          </p:nvSpPr>
          <p:spPr>
            <a:xfrm flipV="1">
              <a:off x="-1360935" y="6499606"/>
              <a:ext cx="237485" cy="72836"/>
            </a:xfrm>
            <a:custGeom>
              <a:avLst/>
              <a:gdLst>
                <a:gd name="connsiteX0" fmla="*/ -11280 w 477597"/>
                <a:gd name="connsiteY0" fmla="*/ 130992 h 150568"/>
                <a:gd name="connsiteX1" fmla="*/ 458739 w 477597"/>
                <a:gd name="connsiteY1" fmla="*/ 149732 h 150568"/>
                <a:gd name="connsiteX2" fmla="*/ 420857 w 477597"/>
                <a:gd name="connsiteY2" fmla="*/ -837 h 150568"/>
                <a:gd name="connsiteX3" fmla="*/ 41553 w 477597"/>
                <a:gd name="connsiteY3" fmla="*/ -837 h 150568"/>
                <a:gd name="connsiteX4" fmla="*/ -11280 w 477597"/>
                <a:gd name="connsiteY4" fmla="*/ 130992 h 15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597" h="150568">
                  <a:moveTo>
                    <a:pt x="-11280" y="130992"/>
                  </a:moveTo>
                  <a:lnTo>
                    <a:pt x="458739" y="149732"/>
                  </a:lnTo>
                  <a:cubicBezTo>
                    <a:pt x="458739" y="149732"/>
                    <a:pt x="486318" y="-837"/>
                    <a:pt x="420857" y="-837"/>
                  </a:cubicBezTo>
                  <a:cubicBezTo>
                    <a:pt x="355563" y="-837"/>
                    <a:pt x="98209" y="-837"/>
                    <a:pt x="41553" y="-837"/>
                  </a:cubicBezTo>
                  <a:cubicBezTo>
                    <a:pt x="-28227" y="-837"/>
                    <a:pt x="-11280" y="130992"/>
                    <a:pt x="-11280" y="130992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4" name="Forma Livre: Forma 783">
              <a:extLst>
                <a:ext uri="{FF2B5EF4-FFF2-40B4-BE49-F238E27FC236}">
                  <a16:creationId xmlns:a16="http://schemas.microsoft.com/office/drawing/2014/main" id="{9D9BBD4D-45FC-4933-B13B-47A1188A2DEE}"/>
                </a:ext>
              </a:extLst>
            </p:cNvPr>
            <p:cNvSpPr/>
            <p:nvPr/>
          </p:nvSpPr>
          <p:spPr>
            <a:xfrm flipV="1">
              <a:off x="-1851791" y="6499594"/>
              <a:ext cx="237494" cy="72834"/>
            </a:xfrm>
            <a:custGeom>
              <a:avLst/>
              <a:gdLst>
                <a:gd name="connsiteX0" fmla="*/ 462599 w 477616"/>
                <a:gd name="connsiteY0" fmla="*/ 130885 h 150564"/>
                <a:gd name="connsiteX1" fmla="*/ -7457 w 477616"/>
                <a:gd name="connsiteY1" fmla="*/ 149625 h 150564"/>
                <a:gd name="connsiteX2" fmla="*/ 30475 w 477616"/>
                <a:gd name="connsiteY2" fmla="*/ -939 h 150564"/>
                <a:gd name="connsiteX3" fmla="*/ 409784 w 477616"/>
                <a:gd name="connsiteY3" fmla="*/ -939 h 150564"/>
                <a:gd name="connsiteX4" fmla="*/ 462599 w 477616"/>
                <a:gd name="connsiteY4" fmla="*/ 130885 h 150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7616" h="150564">
                  <a:moveTo>
                    <a:pt x="462599" y="130885"/>
                  </a:moveTo>
                  <a:lnTo>
                    <a:pt x="-7457" y="149625"/>
                  </a:lnTo>
                  <a:cubicBezTo>
                    <a:pt x="-7457" y="149625"/>
                    <a:pt x="-34985" y="-939"/>
                    <a:pt x="30475" y="-939"/>
                  </a:cubicBezTo>
                  <a:cubicBezTo>
                    <a:pt x="95773" y="-939"/>
                    <a:pt x="353127" y="-939"/>
                    <a:pt x="409784" y="-939"/>
                  </a:cubicBezTo>
                  <a:cubicBezTo>
                    <a:pt x="479563" y="-939"/>
                    <a:pt x="462599" y="130885"/>
                    <a:pt x="462599" y="130885"/>
                  </a:cubicBezTo>
                </a:path>
              </a:pathLst>
            </a:custGeom>
            <a:solidFill>
              <a:srgbClr val="3C3C3D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5" name="Forma Livre: Forma 784">
              <a:extLst>
                <a:ext uri="{FF2B5EF4-FFF2-40B4-BE49-F238E27FC236}">
                  <a16:creationId xmlns:a16="http://schemas.microsoft.com/office/drawing/2014/main" id="{D4A41F88-8570-4A6A-A7EF-97A095945B29}"/>
                </a:ext>
              </a:extLst>
            </p:cNvPr>
            <p:cNvSpPr/>
            <p:nvPr/>
          </p:nvSpPr>
          <p:spPr>
            <a:xfrm flipV="1">
              <a:off x="-1510535" y="5276683"/>
              <a:ext cx="365259" cy="978902"/>
            </a:xfrm>
            <a:custGeom>
              <a:avLst/>
              <a:gdLst>
                <a:gd name="connsiteX0" fmla="*/ -13046 w 734559"/>
                <a:gd name="connsiteY0" fmla="*/ -1985 h 2023593"/>
                <a:gd name="connsiteX1" fmla="*/ 616103 w 734559"/>
                <a:gd name="connsiteY1" fmla="*/ 1014618 h 2023593"/>
                <a:gd name="connsiteX2" fmla="*/ 538536 w 734559"/>
                <a:gd name="connsiteY2" fmla="*/ 1058322 h 2023593"/>
                <a:gd name="connsiteX3" fmla="*/ 721513 w 734559"/>
                <a:gd name="connsiteY3" fmla="*/ 1123471 h 2023593"/>
                <a:gd name="connsiteX4" fmla="*/ 237885 w 734559"/>
                <a:gd name="connsiteY4" fmla="*/ 2021608 h 2023593"/>
                <a:gd name="connsiteX5" fmla="*/ 247000 w 734559"/>
                <a:gd name="connsiteY5" fmla="*/ 1937947 h 2023593"/>
                <a:gd name="connsiteX6" fmla="*/ 323406 w 734559"/>
                <a:gd name="connsiteY6" fmla="*/ 1303456 h 2023593"/>
                <a:gd name="connsiteX7" fmla="*/ -13046 w 734559"/>
                <a:gd name="connsiteY7" fmla="*/ -1985 h 2023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34559" h="2023593">
                  <a:moveTo>
                    <a:pt x="-13046" y="-1985"/>
                  </a:moveTo>
                  <a:lnTo>
                    <a:pt x="616103" y="1014618"/>
                  </a:lnTo>
                  <a:lnTo>
                    <a:pt x="538536" y="1058322"/>
                  </a:lnTo>
                  <a:lnTo>
                    <a:pt x="721513" y="1123471"/>
                  </a:lnTo>
                  <a:cubicBezTo>
                    <a:pt x="721513" y="1123471"/>
                    <a:pt x="497930" y="1981070"/>
                    <a:pt x="237885" y="2021608"/>
                  </a:cubicBezTo>
                  <a:lnTo>
                    <a:pt x="247000" y="1937947"/>
                  </a:lnTo>
                  <a:cubicBezTo>
                    <a:pt x="247000" y="1937947"/>
                    <a:pt x="365338" y="1496899"/>
                    <a:pt x="323406" y="1303456"/>
                  </a:cubicBezTo>
                  <a:cubicBezTo>
                    <a:pt x="292579" y="1161672"/>
                    <a:pt x="-13046" y="-1985"/>
                    <a:pt x="-13046" y="-1985"/>
                  </a:cubicBezTo>
                </a:path>
              </a:pathLst>
            </a:custGeom>
            <a:solidFill>
              <a:srgbClr val="3C3C3D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6" name="Forma Livre: Forma 785">
              <a:extLst>
                <a:ext uri="{FF2B5EF4-FFF2-40B4-BE49-F238E27FC236}">
                  <a16:creationId xmlns:a16="http://schemas.microsoft.com/office/drawing/2014/main" id="{870E8EF9-AC09-405C-8CD9-2B38D9D2366F}"/>
                </a:ext>
              </a:extLst>
            </p:cNvPr>
            <p:cNvSpPr/>
            <p:nvPr/>
          </p:nvSpPr>
          <p:spPr>
            <a:xfrm flipV="1">
              <a:off x="-1869328" y="5271413"/>
              <a:ext cx="358774" cy="984175"/>
            </a:xfrm>
            <a:custGeom>
              <a:avLst/>
              <a:gdLst>
                <a:gd name="connsiteX0" fmla="*/ 708391 w 721518"/>
                <a:gd name="connsiteY0" fmla="*/ -2091 h 2034493"/>
                <a:gd name="connsiteX1" fmla="*/ 92320 w 721518"/>
                <a:gd name="connsiteY1" fmla="*/ 1025418 h 2034493"/>
                <a:gd name="connsiteX2" fmla="*/ 169873 w 721518"/>
                <a:gd name="connsiteY2" fmla="*/ 1068998 h 2034493"/>
                <a:gd name="connsiteX3" fmla="*/ -13127 w 721518"/>
                <a:gd name="connsiteY3" fmla="*/ 1134262 h 2034493"/>
                <a:gd name="connsiteX4" fmla="*/ 470573 w 721518"/>
                <a:gd name="connsiteY4" fmla="*/ 2032403 h 2034493"/>
                <a:gd name="connsiteX5" fmla="*/ 463640 w 721518"/>
                <a:gd name="connsiteY5" fmla="*/ 1955547 h 2034493"/>
                <a:gd name="connsiteX6" fmla="*/ 385119 w 721518"/>
                <a:gd name="connsiteY6" fmla="*/ 1314255 h 2034493"/>
                <a:gd name="connsiteX7" fmla="*/ 708391 w 721518"/>
                <a:gd name="connsiteY7" fmla="*/ -2091 h 2034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1518" h="2034493">
                  <a:moveTo>
                    <a:pt x="708391" y="-2091"/>
                  </a:moveTo>
                  <a:lnTo>
                    <a:pt x="92320" y="1025418"/>
                  </a:lnTo>
                  <a:lnTo>
                    <a:pt x="169873" y="1068998"/>
                  </a:lnTo>
                  <a:lnTo>
                    <a:pt x="-13127" y="1134262"/>
                  </a:lnTo>
                  <a:cubicBezTo>
                    <a:pt x="-13127" y="1134262"/>
                    <a:pt x="210504" y="1991742"/>
                    <a:pt x="470573" y="2032403"/>
                  </a:cubicBezTo>
                  <a:lnTo>
                    <a:pt x="463640" y="1955547"/>
                  </a:lnTo>
                  <a:cubicBezTo>
                    <a:pt x="463640" y="1955547"/>
                    <a:pt x="343038" y="1507710"/>
                    <a:pt x="385119" y="1314255"/>
                  </a:cubicBezTo>
                  <a:cubicBezTo>
                    <a:pt x="415914" y="1172473"/>
                    <a:pt x="708391" y="-2091"/>
                    <a:pt x="708391" y="-2091"/>
                  </a:cubicBezTo>
                </a:path>
              </a:pathLst>
            </a:custGeom>
            <a:solidFill>
              <a:srgbClr val="3C3C3D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7" name="Forma Livre: Forma 786">
              <a:extLst>
                <a:ext uri="{FF2B5EF4-FFF2-40B4-BE49-F238E27FC236}">
                  <a16:creationId xmlns:a16="http://schemas.microsoft.com/office/drawing/2014/main" id="{495B2B3B-A6DF-43E3-B8DD-88CC74997C78}"/>
                </a:ext>
              </a:extLst>
            </p:cNvPr>
            <p:cNvSpPr/>
            <p:nvPr/>
          </p:nvSpPr>
          <p:spPr>
            <a:xfrm flipV="1">
              <a:off x="-1753687" y="4572019"/>
              <a:ext cx="496620" cy="679903"/>
            </a:xfrm>
            <a:custGeom>
              <a:avLst/>
              <a:gdLst>
                <a:gd name="connsiteX0" fmla="*/ 237388 w 998735"/>
                <a:gd name="connsiteY0" fmla="*/ 1402097 h 1405500"/>
                <a:gd name="connsiteX1" fmla="*/ 3289 w 998735"/>
                <a:gd name="connsiteY1" fmla="*/ 1183460 h 1405500"/>
                <a:gd name="connsiteX2" fmla="*/ -12823 w 998735"/>
                <a:gd name="connsiteY2" fmla="*/ 879735 h 1405500"/>
                <a:gd name="connsiteX3" fmla="*/ 12988 w 998735"/>
                <a:gd name="connsiteY3" fmla="*/ 342843 h 1405500"/>
                <a:gd name="connsiteX4" fmla="*/ 293448 w 998735"/>
                <a:gd name="connsiteY4" fmla="*/ 24488 h 1405500"/>
                <a:gd name="connsiteX5" fmla="*/ 679449 w 998735"/>
                <a:gd name="connsiteY5" fmla="*/ 24488 h 1405500"/>
                <a:gd name="connsiteX6" fmla="*/ 959908 w 998735"/>
                <a:gd name="connsiteY6" fmla="*/ 342843 h 1405500"/>
                <a:gd name="connsiteX7" fmla="*/ 985554 w 998735"/>
                <a:gd name="connsiteY7" fmla="*/ 879735 h 1405500"/>
                <a:gd name="connsiteX8" fmla="*/ 969608 w 998735"/>
                <a:gd name="connsiteY8" fmla="*/ 1183460 h 1405500"/>
                <a:gd name="connsiteX9" fmla="*/ 735507 w 998735"/>
                <a:gd name="connsiteY9" fmla="*/ 1402211 h 1405500"/>
                <a:gd name="connsiteX10" fmla="*/ 237388 w 998735"/>
                <a:gd name="connsiteY10" fmla="*/ 1402097 h 140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735" h="1405500">
                  <a:moveTo>
                    <a:pt x="237388" y="1402097"/>
                  </a:moveTo>
                  <a:cubicBezTo>
                    <a:pt x="166863" y="1378425"/>
                    <a:pt x="25154" y="1282109"/>
                    <a:pt x="3289" y="1183460"/>
                  </a:cubicBezTo>
                  <a:cubicBezTo>
                    <a:pt x="-18740" y="1084794"/>
                    <a:pt x="-11013" y="981443"/>
                    <a:pt x="-12823" y="879735"/>
                  </a:cubicBezTo>
                  <a:cubicBezTo>
                    <a:pt x="-15289" y="732920"/>
                    <a:pt x="8549" y="422522"/>
                    <a:pt x="12988" y="342843"/>
                  </a:cubicBezTo>
                  <a:cubicBezTo>
                    <a:pt x="17427" y="263164"/>
                    <a:pt x="242156" y="81547"/>
                    <a:pt x="293448" y="24488"/>
                  </a:cubicBezTo>
                  <a:cubicBezTo>
                    <a:pt x="326491" y="-12549"/>
                    <a:pt x="646241" y="-12549"/>
                    <a:pt x="679449" y="24488"/>
                  </a:cubicBezTo>
                  <a:cubicBezTo>
                    <a:pt x="730575" y="81547"/>
                    <a:pt x="955469" y="263164"/>
                    <a:pt x="959908" y="342843"/>
                  </a:cubicBezTo>
                  <a:cubicBezTo>
                    <a:pt x="964347" y="422637"/>
                    <a:pt x="988020" y="732920"/>
                    <a:pt x="985554" y="879735"/>
                  </a:cubicBezTo>
                  <a:cubicBezTo>
                    <a:pt x="983910" y="981443"/>
                    <a:pt x="991472" y="1084794"/>
                    <a:pt x="969608" y="1183460"/>
                  </a:cubicBezTo>
                  <a:cubicBezTo>
                    <a:pt x="947578" y="1282109"/>
                    <a:pt x="806034" y="1378425"/>
                    <a:pt x="735507" y="1402211"/>
                  </a:cubicBezTo>
                  <a:lnTo>
                    <a:pt x="237388" y="1402097"/>
                  </a:lnTo>
                </a:path>
              </a:pathLst>
            </a:custGeom>
            <a:solidFill>
              <a:srgbClr val="F79277"/>
            </a:solidFill>
            <a:ln w="19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8" name="Forma Livre: Forma 787">
              <a:extLst>
                <a:ext uri="{FF2B5EF4-FFF2-40B4-BE49-F238E27FC236}">
                  <a16:creationId xmlns:a16="http://schemas.microsoft.com/office/drawing/2014/main" id="{2A1ED8EC-C8AE-4ACE-B099-17DE82F849EA}"/>
                </a:ext>
              </a:extLst>
            </p:cNvPr>
            <p:cNvSpPr/>
            <p:nvPr/>
          </p:nvSpPr>
          <p:spPr>
            <a:xfrm flipV="1">
              <a:off x="-1532204" y="4959940"/>
              <a:ext cx="36912" cy="44282"/>
            </a:xfrm>
            <a:custGeom>
              <a:avLst/>
              <a:gdLst>
                <a:gd name="connsiteX0" fmla="*/ 48016 w 74233"/>
                <a:gd name="connsiteY0" fmla="*/ 3808 h 91540"/>
                <a:gd name="connsiteX1" fmla="*/ 60930 w 74233"/>
                <a:gd name="connsiteY1" fmla="*/ 14236 h 91540"/>
                <a:gd name="connsiteX2" fmla="*/ 32520 w 74233"/>
                <a:gd name="connsiteY2" fmla="*/ 22662 h 91540"/>
                <a:gd name="connsiteX3" fmla="*/ 11858 w 74233"/>
                <a:gd name="connsiteY3" fmla="*/ 41177 h 91540"/>
                <a:gd name="connsiteX4" fmla="*/ 24126 w 74233"/>
                <a:gd name="connsiteY4" fmla="*/ 78674 h 91540"/>
                <a:gd name="connsiteX5" fmla="*/ 24288 w 74233"/>
                <a:gd name="connsiteY5" fmla="*/ 81370 h 91540"/>
                <a:gd name="connsiteX6" fmla="*/ 719 w 74233"/>
                <a:gd name="connsiteY6" fmla="*/ 81838 h 91540"/>
                <a:gd name="connsiteX7" fmla="*/ -8159 w 74233"/>
                <a:gd name="connsiteY7" fmla="*/ 65325 h 91540"/>
                <a:gd name="connsiteX8" fmla="*/ -12195 w 74233"/>
                <a:gd name="connsiteY8" fmla="*/ 26181 h 91540"/>
                <a:gd name="connsiteX9" fmla="*/ 10081 w 74233"/>
                <a:gd name="connsiteY9" fmla="*/ -1712 h 91540"/>
                <a:gd name="connsiteX10" fmla="*/ 48016 w 74233"/>
                <a:gd name="connsiteY10" fmla="*/ 3808 h 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233" h="91540">
                  <a:moveTo>
                    <a:pt x="48016" y="3808"/>
                  </a:moveTo>
                  <a:cubicBezTo>
                    <a:pt x="51568" y="5326"/>
                    <a:pt x="60123" y="9426"/>
                    <a:pt x="60930" y="14236"/>
                  </a:cubicBezTo>
                  <a:cubicBezTo>
                    <a:pt x="61577" y="19143"/>
                    <a:pt x="42206" y="20209"/>
                    <a:pt x="32520" y="22662"/>
                  </a:cubicBezTo>
                  <a:cubicBezTo>
                    <a:pt x="22995" y="25244"/>
                    <a:pt x="13149" y="30991"/>
                    <a:pt x="11858" y="41177"/>
                  </a:cubicBezTo>
                  <a:cubicBezTo>
                    <a:pt x="10244" y="53832"/>
                    <a:pt x="22188" y="65793"/>
                    <a:pt x="24126" y="78674"/>
                  </a:cubicBezTo>
                  <a:lnTo>
                    <a:pt x="24288" y="81370"/>
                  </a:lnTo>
                  <a:cubicBezTo>
                    <a:pt x="18960" y="92023"/>
                    <a:pt x="7338" y="88860"/>
                    <a:pt x="719" y="81838"/>
                  </a:cubicBezTo>
                  <a:cubicBezTo>
                    <a:pt x="-3640" y="77269"/>
                    <a:pt x="-6222" y="71297"/>
                    <a:pt x="-8159" y="65325"/>
                  </a:cubicBezTo>
                  <a:cubicBezTo>
                    <a:pt x="-12518" y="52428"/>
                    <a:pt x="-14777" y="38723"/>
                    <a:pt x="-12195" y="26181"/>
                  </a:cubicBezTo>
                  <a:cubicBezTo>
                    <a:pt x="-9774" y="13526"/>
                    <a:pt x="-1863" y="2275"/>
                    <a:pt x="10081" y="-1712"/>
                  </a:cubicBezTo>
                  <a:cubicBezTo>
                    <a:pt x="22027" y="-5570"/>
                    <a:pt x="35265" y="-1712"/>
                    <a:pt x="48016" y="3808"/>
                  </a:cubicBezTo>
                </a:path>
              </a:pathLst>
            </a:custGeom>
            <a:solidFill>
              <a:srgbClr val="A94739"/>
            </a:solidFill>
            <a:ln w="1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9" name="Forma Livre: Forma 788">
              <a:extLst>
                <a:ext uri="{FF2B5EF4-FFF2-40B4-BE49-F238E27FC236}">
                  <a16:creationId xmlns:a16="http://schemas.microsoft.com/office/drawing/2014/main" id="{2C0659D4-3607-4818-A432-32B9BC2C9B34}"/>
                </a:ext>
              </a:extLst>
            </p:cNvPr>
            <p:cNvSpPr/>
            <p:nvPr/>
          </p:nvSpPr>
          <p:spPr>
            <a:xfrm flipV="1">
              <a:off x="-1412042" y="4846284"/>
              <a:ext cx="64493" cy="33137"/>
            </a:xfrm>
            <a:custGeom>
              <a:avLst/>
              <a:gdLst>
                <a:gd name="connsiteX0" fmla="*/ 1238 w 129699"/>
                <a:gd name="connsiteY0" fmla="*/ 34738 h 68501"/>
                <a:gd name="connsiteX1" fmla="*/ 98210 w 129699"/>
                <a:gd name="connsiteY1" fmla="*/ 2284 h 68501"/>
                <a:gd name="connsiteX2" fmla="*/ 111597 w 129699"/>
                <a:gd name="connsiteY2" fmla="*/ -1830 h 68501"/>
                <a:gd name="connsiteX3" fmla="*/ 115025 w 129699"/>
                <a:gd name="connsiteY3" fmla="*/ 13875 h 68501"/>
                <a:gd name="connsiteX4" fmla="*/ 62621 w 129699"/>
                <a:gd name="connsiteY4" fmla="*/ 59812 h 68501"/>
                <a:gd name="connsiteX5" fmla="*/ -8558 w 129699"/>
                <a:gd name="connsiteY5" fmla="*/ 54539 h 68501"/>
                <a:gd name="connsiteX6" fmla="*/ -11987 w 129699"/>
                <a:gd name="connsiteY6" fmla="*/ 38835 h 68501"/>
                <a:gd name="connsiteX7" fmla="*/ 1238 w 129699"/>
                <a:gd name="connsiteY7" fmla="*/ 34738 h 6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9699" h="68501">
                  <a:moveTo>
                    <a:pt x="1238" y="34738"/>
                  </a:moveTo>
                  <a:cubicBezTo>
                    <a:pt x="35357" y="52075"/>
                    <a:pt x="76824" y="38019"/>
                    <a:pt x="98210" y="2284"/>
                  </a:cubicBezTo>
                  <a:cubicBezTo>
                    <a:pt x="101312" y="-2760"/>
                    <a:pt x="106700" y="-5225"/>
                    <a:pt x="111597" y="-1830"/>
                  </a:cubicBezTo>
                  <a:cubicBezTo>
                    <a:pt x="115841" y="1108"/>
                    <a:pt x="118127" y="8830"/>
                    <a:pt x="115025" y="13875"/>
                  </a:cubicBezTo>
                  <a:cubicBezTo>
                    <a:pt x="102129" y="35440"/>
                    <a:pt x="83844" y="51715"/>
                    <a:pt x="62621" y="59812"/>
                  </a:cubicBezTo>
                  <a:cubicBezTo>
                    <a:pt x="39112" y="68709"/>
                    <a:pt x="13971" y="66016"/>
                    <a:pt x="-8558" y="54539"/>
                  </a:cubicBezTo>
                  <a:cubicBezTo>
                    <a:pt x="-13293" y="52075"/>
                    <a:pt x="-14436" y="43749"/>
                    <a:pt x="-11987" y="38835"/>
                  </a:cubicBezTo>
                  <a:cubicBezTo>
                    <a:pt x="-9049" y="32974"/>
                    <a:pt x="-3497" y="32273"/>
                    <a:pt x="1238" y="34738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0" name="Forma Livre: Forma 789">
              <a:extLst>
                <a:ext uri="{FF2B5EF4-FFF2-40B4-BE49-F238E27FC236}">
                  <a16:creationId xmlns:a16="http://schemas.microsoft.com/office/drawing/2014/main" id="{C751F4BB-DD64-4F47-89BD-ABBF02E47D01}"/>
                </a:ext>
              </a:extLst>
            </p:cNvPr>
            <p:cNvSpPr/>
            <p:nvPr/>
          </p:nvSpPr>
          <p:spPr>
            <a:xfrm flipV="1">
              <a:off x="-1663098" y="4846532"/>
              <a:ext cx="64696" cy="32617"/>
            </a:xfrm>
            <a:custGeom>
              <a:avLst/>
              <a:gdLst>
                <a:gd name="connsiteX0" fmla="*/ 102093 w 130108"/>
                <a:gd name="connsiteY0" fmla="*/ 33024 h 67426"/>
                <a:gd name="connsiteX1" fmla="*/ 4719 w 130108"/>
                <a:gd name="connsiteY1" fmla="*/ 1971 h 67426"/>
                <a:gd name="connsiteX2" fmla="*/ -8574 w 130108"/>
                <a:gd name="connsiteY2" fmla="*/ -1888 h 67426"/>
                <a:gd name="connsiteX3" fmla="*/ -11777 w 130108"/>
                <a:gd name="connsiteY3" fmla="*/ 13934 h 67426"/>
                <a:gd name="connsiteX4" fmla="*/ 41234 w 130108"/>
                <a:gd name="connsiteY4" fmla="*/ 59048 h 67426"/>
                <a:gd name="connsiteX5" fmla="*/ 112184 w 130108"/>
                <a:gd name="connsiteY5" fmla="*/ 52834 h 67426"/>
                <a:gd name="connsiteX6" fmla="*/ 115547 w 130108"/>
                <a:gd name="connsiteY6" fmla="*/ 37012 h 67426"/>
                <a:gd name="connsiteX7" fmla="*/ 102093 w 130108"/>
                <a:gd name="connsiteY7" fmla="*/ 33024 h 6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0108" h="67426">
                  <a:moveTo>
                    <a:pt x="102093" y="33024"/>
                  </a:moveTo>
                  <a:cubicBezTo>
                    <a:pt x="68301" y="50961"/>
                    <a:pt x="26660" y="37476"/>
                    <a:pt x="4719" y="1971"/>
                  </a:cubicBezTo>
                  <a:cubicBezTo>
                    <a:pt x="1677" y="-2946"/>
                    <a:pt x="-3769" y="-5284"/>
                    <a:pt x="-8574" y="-1888"/>
                  </a:cubicBezTo>
                  <a:cubicBezTo>
                    <a:pt x="-12737" y="1042"/>
                    <a:pt x="-14980" y="8890"/>
                    <a:pt x="-11777" y="13934"/>
                  </a:cubicBezTo>
                  <a:cubicBezTo>
                    <a:pt x="1515" y="35250"/>
                    <a:pt x="19774" y="51313"/>
                    <a:pt x="41234" y="59048"/>
                  </a:cubicBezTo>
                  <a:cubicBezTo>
                    <a:pt x="64777" y="67600"/>
                    <a:pt x="89922" y="64557"/>
                    <a:pt x="112184" y="52834"/>
                  </a:cubicBezTo>
                  <a:cubicBezTo>
                    <a:pt x="116989" y="50256"/>
                    <a:pt x="117949" y="41928"/>
                    <a:pt x="115547" y="37012"/>
                  </a:cubicBezTo>
                  <a:cubicBezTo>
                    <a:pt x="112503" y="31150"/>
                    <a:pt x="106898" y="30574"/>
                    <a:pt x="102093" y="33024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1" name="Forma Livre: Forma 790">
              <a:extLst>
                <a:ext uri="{FF2B5EF4-FFF2-40B4-BE49-F238E27FC236}">
                  <a16:creationId xmlns:a16="http://schemas.microsoft.com/office/drawing/2014/main" id="{3C46005D-1DF4-4469-B445-8918A472BE06}"/>
                </a:ext>
              </a:extLst>
            </p:cNvPr>
            <p:cNvSpPr/>
            <p:nvPr/>
          </p:nvSpPr>
          <p:spPr>
            <a:xfrm flipV="1">
              <a:off x="-1411921" y="4878855"/>
              <a:ext cx="56598" cy="67536"/>
            </a:xfrm>
            <a:custGeom>
              <a:avLst/>
              <a:gdLst>
                <a:gd name="connsiteX0" fmla="*/ 100529 w 113823"/>
                <a:gd name="connsiteY0" fmla="*/ 63725 h 139611"/>
                <a:gd name="connsiteX1" fmla="*/ 39508 w 113823"/>
                <a:gd name="connsiteY1" fmla="*/ -3297 h 139611"/>
                <a:gd name="connsiteX2" fmla="*/ -13191 w 113823"/>
                <a:gd name="connsiteY2" fmla="*/ 67706 h 139611"/>
                <a:gd name="connsiteX3" fmla="*/ 45872 w 113823"/>
                <a:gd name="connsiteY3" fmla="*/ 136261 h 139611"/>
                <a:gd name="connsiteX4" fmla="*/ 100529 w 113823"/>
                <a:gd name="connsiteY4" fmla="*/ 63725 h 139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823" h="139611">
                  <a:moveTo>
                    <a:pt x="100529" y="63725"/>
                  </a:moveTo>
                  <a:cubicBezTo>
                    <a:pt x="99224" y="24830"/>
                    <a:pt x="70834" y="-4357"/>
                    <a:pt x="39508" y="-3297"/>
                  </a:cubicBezTo>
                  <a:cubicBezTo>
                    <a:pt x="8019" y="-2122"/>
                    <a:pt x="-14496" y="28811"/>
                    <a:pt x="-13191" y="67706"/>
                  </a:cubicBezTo>
                  <a:cubicBezTo>
                    <a:pt x="-12049" y="106731"/>
                    <a:pt x="14546" y="137305"/>
                    <a:pt x="45872" y="136261"/>
                  </a:cubicBezTo>
                  <a:cubicBezTo>
                    <a:pt x="77361" y="135087"/>
                    <a:pt x="101834" y="102619"/>
                    <a:pt x="100529" y="63725"/>
                  </a:cubicBezTo>
                </a:path>
              </a:pathLst>
            </a:custGeom>
            <a:solidFill>
              <a:srgbClr val="1B1918"/>
            </a:solidFill>
            <a:ln w="1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2" name="Forma Livre: Forma 791">
              <a:extLst>
                <a:ext uri="{FF2B5EF4-FFF2-40B4-BE49-F238E27FC236}">
                  <a16:creationId xmlns:a16="http://schemas.microsoft.com/office/drawing/2014/main" id="{FF0CCB94-A4C9-465D-8502-09AB24CF0E65}"/>
                </a:ext>
              </a:extLst>
            </p:cNvPr>
            <p:cNvSpPr/>
            <p:nvPr/>
          </p:nvSpPr>
          <p:spPr>
            <a:xfrm flipV="1">
              <a:off x="-1653982" y="4877515"/>
              <a:ext cx="56672" cy="68895"/>
            </a:xfrm>
            <a:custGeom>
              <a:avLst/>
              <a:gdLst>
                <a:gd name="connsiteX0" fmla="*/ -13257 w 113972"/>
                <a:gd name="connsiteY0" fmla="*/ 70541 h 142420"/>
                <a:gd name="connsiteX1" fmla="*/ 38318 w 113972"/>
                <a:gd name="connsiteY1" fmla="*/ -3389 h 142420"/>
                <a:gd name="connsiteX2" fmla="*/ 100625 w 113972"/>
                <a:gd name="connsiteY2" fmla="*/ 66441 h 142420"/>
                <a:gd name="connsiteX3" fmla="*/ 46006 w 113972"/>
                <a:gd name="connsiteY3" fmla="*/ 138979 h 142420"/>
                <a:gd name="connsiteX4" fmla="*/ -13257 w 113972"/>
                <a:gd name="connsiteY4" fmla="*/ 70541 h 142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972" h="142420">
                  <a:moveTo>
                    <a:pt x="-13257" y="70541"/>
                  </a:moveTo>
                  <a:cubicBezTo>
                    <a:pt x="-14377" y="31526"/>
                    <a:pt x="6925" y="-2220"/>
                    <a:pt x="38318" y="-3389"/>
                  </a:cubicBezTo>
                  <a:cubicBezTo>
                    <a:pt x="69872" y="-4447"/>
                    <a:pt x="99344" y="27537"/>
                    <a:pt x="100625" y="66441"/>
                  </a:cubicBezTo>
                  <a:cubicBezTo>
                    <a:pt x="101906" y="105345"/>
                    <a:pt x="77400" y="137922"/>
                    <a:pt x="46006" y="138979"/>
                  </a:cubicBezTo>
                  <a:cubicBezTo>
                    <a:pt x="14453" y="140036"/>
                    <a:pt x="-11975" y="109445"/>
                    <a:pt x="-13257" y="70541"/>
                  </a:cubicBezTo>
                </a:path>
              </a:pathLst>
            </a:custGeom>
            <a:solidFill>
              <a:srgbClr val="1B1918"/>
            </a:solidFill>
            <a:ln w="18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3" name="Forma Livre: Forma 792">
              <a:extLst>
                <a:ext uri="{FF2B5EF4-FFF2-40B4-BE49-F238E27FC236}">
                  <a16:creationId xmlns:a16="http://schemas.microsoft.com/office/drawing/2014/main" id="{F91DB6A5-DEAB-4147-A914-71E2CBC6926F}"/>
                </a:ext>
              </a:extLst>
            </p:cNvPr>
            <p:cNvSpPr/>
            <p:nvPr/>
          </p:nvSpPr>
          <p:spPr>
            <a:xfrm flipV="1">
              <a:off x="-1612970" y="5014681"/>
              <a:ext cx="202615" cy="78351"/>
            </a:xfrm>
            <a:custGeom>
              <a:avLst/>
              <a:gdLst>
                <a:gd name="connsiteX0" fmla="*/ 394288 w 407472"/>
                <a:gd name="connsiteY0" fmla="*/ 158835 h 161967"/>
                <a:gd name="connsiteX1" fmla="*/ -13184 w 407472"/>
                <a:gd name="connsiteY1" fmla="*/ 147463 h 161967"/>
                <a:gd name="connsiteX2" fmla="*/ 184541 w 407472"/>
                <a:gd name="connsiteY2" fmla="*/ -3108 h 161967"/>
                <a:gd name="connsiteX3" fmla="*/ 394288 w 407472"/>
                <a:gd name="connsiteY3" fmla="*/ 158835 h 161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472" h="161967">
                  <a:moveTo>
                    <a:pt x="394288" y="158835"/>
                  </a:moveTo>
                  <a:cubicBezTo>
                    <a:pt x="232144" y="120169"/>
                    <a:pt x="76010" y="133864"/>
                    <a:pt x="-13184" y="147463"/>
                  </a:cubicBezTo>
                  <a:cubicBezTo>
                    <a:pt x="2087" y="65322"/>
                    <a:pt x="89171" y="-4635"/>
                    <a:pt x="184541" y="-3108"/>
                  </a:cubicBezTo>
                  <a:cubicBezTo>
                    <a:pt x="309479" y="-1239"/>
                    <a:pt x="370080" y="53365"/>
                    <a:pt x="394288" y="158835"/>
                  </a:cubicBezTo>
                </a:path>
              </a:pathLst>
            </a:custGeom>
            <a:solidFill>
              <a:srgbClr val="FFFFFF"/>
            </a:solidFill>
            <a:ln w="1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4" name="Forma Livre: Forma 793">
              <a:extLst>
                <a:ext uri="{FF2B5EF4-FFF2-40B4-BE49-F238E27FC236}">
                  <a16:creationId xmlns:a16="http://schemas.microsoft.com/office/drawing/2014/main" id="{645FE724-DA93-4D86-8BFB-04D78FFF8BD1}"/>
                </a:ext>
              </a:extLst>
            </p:cNvPr>
            <p:cNvSpPr/>
            <p:nvPr/>
          </p:nvSpPr>
          <p:spPr>
            <a:xfrm flipV="1">
              <a:off x="-1844878" y="4898743"/>
              <a:ext cx="117209" cy="181522"/>
            </a:xfrm>
            <a:custGeom>
              <a:avLst/>
              <a:gdLst>
                <a:gd name="connsiteX0" fmla="*/ 222418 w 235715"/>
                <a:gd name="connsiteY0" fmla="*/ -3345 h 375243"/>
                <a:gd name="connsiteX1" fmla="*/ 78450 w 235715"/>
                <a:gd name="connsiteY1" fmla="*/ 97777 h 375243"/>
                <a:gd name="connsiteX2" fmla="*/ -8121 w 235715"/>
                <a:gd name="connsiteY2" fmla="*/ 233826 h 375243"/>
                <a:gd name="connsiteX3" fmla="*/ 45471 w 235715"/>
                <a:gd name="connsiteY3" fmla="*/ 369860 h 375243"/>
                <a:gd name="connsiteX4" fmla="*/ 215441 w 235715"/>
                <a:gd name="connsiteY4" fmla="*/ 269087 h 375243"/>
                <a:gd name="connsiteX5" fmla="*/ 222418 w 235715"/>
                <a:gd name="connsiteY5" fmla="*/ -3345 h 37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715" h="375243">
                  <a:moveTo>
                    <a:pt x="222418" y="-3345"/>
                  </a:moveTo>
                  <a:cubicBezTo>
                    <a:pt x="171838" y="27715"/>
                    <a:pt x="121101" y="59107"/>
                    <a:pt x="78450" y="97777"/>
                  </a:cubicBezTo>
                  <a:cubicBezTo>
                    <a:pt x="35958" y="136335"/>
                    <a:pt x="1710" y="183202"/>
                    <a:pt x="-8121" y="233826"/>
                  </a:cubicBezTo>
                  <a:cubicBezTo>
                    <a:pt x="-18110" y="284434"/>
                    <a:pt x="-19853" y="347013"/>
                    <a:pt x="45471" y="369860"/>
                  </a:cubicBezTo>
                  <a:cubicBezTo>
                    <a:pt x="100331" y="388838"/>
                    <a:pt x="215441" y="269087"/>
                    <a:pt x="215441" y="269087"/>
                  </a:cubicBezTo>
                  <a:lnTo>
                    <a:pt x="222418" y="-3345"/>
                  </a:lnTo>
                </a:path>
              </a:pathLst>
            </a:custGeom>
            <a:solidFill>
              <a:srgbClr val="F79277"/>
            </a:solidFill>
            <a:ln w="1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5" name="Forma Livre: Forma 794">
              <a:extLst>
                <a:ext uri="{FF2B5EF4-FFF2-40B4-BE49-F238E27FC236}">
                  <a16:creationId xmlns:a16="http://schemas.microsoft.com/office/drawing/2014/main" id="{AE9DA323-12CA-4F34-8C90-F5351D2DF89C}"/>
                </a:ext>
              </a:extLst>
            </p:cNvPr>
            <p:cNvSpPr/>
            <p:nvPr/>
          </p:nvSpPr>
          <p:spPr>
            <a:xfrm flipV="1">
              <a:off x="-1276686" y="4896427"/>
              <a:ext cx="113493" cy="183846"/>
            </a:xfrm>
            <a:custGeom>
              <a:avLst/>
              <a:gdLst>
                <a:gd name="connsiteX0" fmla="*/ -11847 w 228242"/>
                <a:gd name="connsiteY0" fmla="*/ -3143 h 380047"/>
                <a:gd name="connsiteX1" fmla="*/ 128867 w 228242"/>
                <a:gd name="connsiteY1" fmla="*/ 102305 h 380047"/>
                <a:gd name="connsiteX2" fmla="*/ 211309 w 228242"/>
                <a:gd name="connsiteY2" fmla="*/ 240927 h 380047"/>
                <a:gd name="connsiteX3" fmla="*/ 153533 w 228242"/>
                <a:gd name="connsiteY3" fmla="*/ 375212 h 380047"/>
                <a:gd name="connsiteX4" fmla="*/ -13171 w 228242"/>
                <a:gd name="connsiteY4" fmla="*/ 269400 h 380047"/>
                <a:gd name="connsiteX5" fmla="*/ -11847 w 228242"/>
                <a:gd name="connsiteY5" fmla="*/ -3143 h 380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242" h="380047">
                  <a:moveTo>
                    <a:pt x="-11847" y="-3143"/>
                  </a:moveTo>
                  <a:cubicBezTo>
                    <a:pt x="37650" y="29418"/>
                    <a:pt x="87481" y="62343"/>
                    <a:pt x="128867" y="102305"/>
                  </a:cubicBezTo>
                  <a:cubicBezTo>
                    <a:pt x="170254" y="142150"/>
                    <a:pt x="202867" y="190073"/>
                    <a:pt x="211309" y="240927"/>
                  </a:cubicBezTo>
                  <a:cubicBezTo>
                    <a:pt x="219586" y="291897"/>
                    <a:pt x="219586" y="354470"/>
                    <a:pt x="153533" y="375212"/>
                  </a:cubicBezTo>
                  <a:cubicBezTo>
                    <a:pt x="98241" y="392660"/>
                    <a:pt x="-13171" y="269400"/>
                    <a:pt x="-13171" y="269400"/>
                  </a:cubicBezTo>
                  <a:lnTo>
                    <a:pt x="-11847" y="-3143"/>
                  </a:lnTo>
                </a:path>
              </a:pathLst>
            </a:custGeom>
            <a:solidFill>
              <a:srgbClr val="F79277"/>
            </a:solidFill>
            <a:ln w="1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6" name="Forma Livre: Forma 795">
              <a:extLst>
                <a:ext uri="{FF2B5EF4-FFF2-40B4-BE49-F238E27FC236}">
                  <a16:creationId xmlns:a16="http://schemas.microsoft.com/office/drawing/2014/main" id="{478D010B-2968-42DC-88D5-310F53BF7A89}"/>
                </a:ext>
              </a:extLst>
            </p:cNvPr>
            <p:cNvSpPr/>
            <p:nvPr/>
          </p:nvSpPr>
          <p:spPr>
            <a:xfrm flipV="1">
              <a:off x="-1837604" y="4420838"/>
              <a:ext cx="608156" cy="525561"/>
            </a:xfrm>
            <a:custGeom>
              <a:avLst/>
              <a:gdLst>
                <a:gd name="connsiteX0" fmla="*/ 55634 w 1223041"/>
                <a:gd name="connsiteY0" fmla="*/ 542530 h 1086443"/>
                <a:gd name="connsiteX1" fmla="*/ -12932 w 1223041"/>
                <a:gd name="connsiteY1" fmla="*/ 456760 h 1086443"/>
                <a:gd name="connsiteX2" fmla="*/ 443132 w 1223041"/>
                <a:gd name="connsiteY2" fmla="*/ 1035244 h 1086443"/>
                <a:gd name="connsiteX3" fmla="*/ 808378 w 1223041"/>
                <a:gd name="connsiteY3" fmla="*/ 998573 h 1086443"/>
                <a:gd name="connsiteX4" fmla="*/ 963641 w 1223041"/>
                <a:gd name="connsiteY4" fmla="*/ 982059 h 1086443"/>
                <a:gd name="connsiteX5" fmla="*/ 1081489 w 1223041"/>
                <a:gd name="connsiteY5" fmla="*/ 1082826 h 1086443"/>
                <a:gd name="connsiteX6" fmla="*/ 1014900 w 1223041"/>
                <a:gd name="connsiteY6" fmla="*/ 897574 h 1086443"/>
                <a:gd name="connsiteX7" fmla="*/ 1088082 w 1223041"/>
                <a:gd name="connsiteY7" fmla="*/ 936240 h 1086443"/>
                <a:gd name="connsiteX8" fmla="*/ 1033854 w 1223041"/>
                <a:gd name="connsiteY8" fmla="*/ 811673 h 1086443"/>
                <a:gd name="connsiteX9" fmla="*/ 1200821 w 1223041"/>
                <a:gd name="connsiteY9" fmla="*/ 631942 h 1086443"/>
                <a:gd name="connsiteX10" fmla="*/ 1159285 w 1223041"/>
                <a:gd name="connsiteY10" fmla="*/ -3618 h 1086443"/>
                <a:gd name="connsiteX11" fmla="*/ 1086103 w 1223041"/>
                <a:gd name="connsiteY11" fmla="*/ 137810 h 1086443"/>
                <a:gd name="connsiteX12" fmla="*/ 1088246 w 1223041"/>
                <a:gd name="connsiteY12" fmla="*/ 448915 h 1086443"/>
                <a:gd name="connsiteX13" fmla="*/ 1057095 w 1223041"/>
                <a:gd name="connsiteY13" fmla="*/ 582613 h 1086443"/>
                <a:gd name="connsiteX14" fmla="*/ 977651 w 1223041"/>
                <a:gd name="connsiteY14" fmla="*/ 471989 h 1086443"/>
                <a:gd name="connsiteX15" fmla="*/ 992814 w 1223041"/>
                <a:gd name="connsiteY15" fmla="*/ 591975 h 1086443"/>
                <a:gd name="connsiteX16" fmla="*/ 868868 w 1223041"/>
                <a:gd name="connsiteY16" fmla="*/ 556819 h 1086443"/>
                <a:gd name="connsiteX17" fmla="*/ 745251 w 1223041"/>
                <a:gd name="connsiteY17" fmla="*/ 455705 h 1086443"/>
                <a:gd name="connsiteX18" fmla="*/ 242213 w 1223041"/>
                <a:gd name="connsiteY18" fmla="*/ 371106 h 1086443"/>
                <a:gd name="connsiteX19" fmla="*/ 197547 w 1223041"/>
                <a:gd name="connsiteY19" fmla="*/ 500469 h 1086443"/>
                <a:gd name="connsiteX20" fmla="*/ 196557 w 1223041"/>
                <a:gd name="connsiteY20" fmla="*/ 255686 h 1086443"/>
                <a:gd name="connsiteX21" fmla="*/ 163098 w 1223041"/>
                <a:gd name="connsiteY21" fmla="*/ 6106 h 1086443"/>
                <a:gd name="connsiteX22" fmla="*/ 55634 w 1223041"/>
                <a:gd name="connsiteY22" fmla="*/ 542530 h 1086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23041" h="1086443">
                  <a:moveTo>
                    <a:pt x="55634" y="542530"/>
                  </a:moveTo>
                  <a:cubicBezTo>
                    <a:pt x="41459" y="535146"/>
                    <a:pt x="-12932" y="456760"/>
                    <a:pt x="-12932" y="456760"/>
                  </a:cubicBezTo>
                  <a:cubicBezTo>
                    <a:pt x="-12932" y="456760"/>
                    <a:pt x="55634" y="952062"/>
                    <a:pt x="443132" y="1035244"/>
                  </a:cubicBezTo>
                  <a:cubicBezTo>
                    <a:pt x="563616" y="1061153"/>
                    <a:pt x="688223" y="1026460"/>
                    <a:pt x="808378" y="998573"/>
                  </a:cubicBezTo>
                  <a:cubicBezTo>
                    <a:pt x="859638" y="986739"/>
                    <a:pt x="911886" y="973504"/>
                    <a:pt x="963641" y="982059"/>
                  </a:cubicBezTo>
                  <a:cubicBezTo>
                    <a:pt x="1015395" y="990613"/>
                    <a:pt x="1067149" y="1026575"/>
                    <a:pt x="1081489" y="1082826"/>
                  </a:cubicBezTo>
                  <a:cubicBezTo>
                    <a:pt x="1075556" y="1015681"/>
                    <a:pt x="1051985" y="950645"/>
                    <a:pt x="1014900" y="897574"/>
                  </a:cubicBezTo>
                  <a:cubicBezTo>
                    <a:pt x="1041601" y="903310"/>
                    <a:pt x="1067149" y="916676"/>
                    <a:pt x="1088082" y="936240"/>
                  </a:cubicBezTo>
                  <a:cubicBezTo>
                    <a:pt x="1079180" y="890652"/>
                    <a:pt x="1060392" y="847652"/>
                    <a:pt x="1033854" y="811673"/>
                  </a:cubicBezTo>
                  <a:cubicBezTo>
                    <a:pt x="1103245" y="785203"/>
                    <a:pt x="1177416" y="711960"/>
                    <a:pt x="1200821" y="631942"/>
                  </a:cubicBezTo>
                  <a:cubicBezTo>
                    <a:pt x="1229829" y="532097"/>
                    <a:pt x="1183843" y="114851"/>
                    <a:pt x="1159285" y="-3618"/>
                  </a:cubicBezTo>
                  <a:cubicBezTo>
                    <a:pt x="1138352" y="602"/>
                    <a:pt x="1086103" y="67270"/>
                    <a:pt x="1086103" y="137810"/>
                  </a:cubicBezTo>
                  <a:cubicBezTo>
                    <a:pt x="1086103" y="233897"/>
                    <a:pt x="1094674" y="353174"/>
                    <a:pt x="1088246" y="448915"/>
                  </a:cubicBezTo>
                  <a:cubicBezTo>
                    <a:pt x="1085115" y="495426"/>
                    <a:pt x="1081324" y="544524"/>
                    <a:pt x="1057095" y="582613"/>
                  </a:cubicBezTo>
                  <a:cubicBezTo>
                    <a:pt x="1049512" y="546749"/>
                    <a:pt x="1013251" y="490036"/>
                    <a:pt x="977651" y="471989"/>
                  </a:cubicBezTo>
                  <a:cubicBezTo>
                    <a:pt x="981111" y="493432"/>
                    <a:pt x="1013251" y="546288"/>
                    <a:pt x="992814" y="591975"/>
                  </a:cubicBezTo>
                  <a:cubicBezTo>
                    <a:pt x="954905" y="593738"/>
                    <a:pt x="902162" y="578624"/>
                    <a:pt x="868868" y="556819"/>
                  </a:cubicBezTo>
                  <a:cubicBezTo>
                    <a:pt x="824860" y="527878"/>
                    <a:pt x="787281" y="488042"/>
                    <a:pt x="745251" y="455705"/>
                  </a:cubicBezTo>
                  <a:cubicBezTo>
                    <a:pt x="610261" y="352367"/>
                    <a:pt x="391047" y="295176"/>
                    <a:pt x="242213" y="371106"/>
                  </a:cubicBezTo>
                  <a:cubicBezTo>
                    <a:pt x="242213" y="503172"/>
                    <a:pt x="203645" y="556358"/>
                    <a:pt x="197547" y="500469"/>
                  </a:cubicBezTo>
                  <a:cubicBezTo>
                    <a:pt x="188811" y="419380"/>
                    <a:pt x="198535" y="337368"/>
                    <a:pt x="196557" y="255686"/>
                  </a:cubicBezTo>
                  <a:cubicBezTo>
                    <a:pt x="194250" y="165005"/>
                    <a:pt x="227873" y="64929"/>
                    <a:pt x="163098" y="6106"/>
                  </a:cubicBezTo>
                  <a:cubicBezTo>
                    <a:pt x="138705" y="96096"/>
                    <a:pt x="54481" y="462974"/>
                    <a:pt x="55634" y="542530"/>
                  </a:cubicBezTo>
                </a:path>
              </a:pathLst>
            </a:custGeom>
            <a:solidFill>
              <a:srgbClr val="281814"/>
            </a:solidFill>
            <a:ln w="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7" name="Forma Livre: Forma 796">
              <a:extLst>
                <a:ext uri="{FF2B5EF4-FFF2-40B4-BE49-F238E27FC236}">
                  <a16:creationId xmlns:a16="http://schemas.microsoft.com/office/drawing/2014/main" id="{FC468EF6-82D1-4DAC-B256-9BED99D0E263}"/>
                </a:ext>
              </a:extLst>
            </p:cNvPr>
            <p:cNvSpPr/>
            <p:nvPr/>
          </p:nvSpPr>
          <p:spPr>
            <a:xfrm flipV="1">
              <a:off x="-926252" y="6927692"/>
              <a:ext cx="94782" cy="307860"/>
            </a:xfrm>
            <a:custGeom>
              <a:avLst/>
              <a:gdLst>
                <a:gd name="connsiteX0" fmla="*/ -13105 w 190612"/>
                <a:gd name="connsiteY0" fmla="*/ 585271 h 636411"/>
                <a:gd name="connsiteX1" fmla="*/ 74606 w 190612"/>
                <a:gd name="connsiteY1" fmla="*/ 329122 h 636411"/>
                <a:gd name="connsiteX2" fmla="*/ 65446 w 190612"/>
                <a:gd name="connsiteY2" fmla="*/ 11596 h 636411"/>
                <a:gd name="connsiteX3" fmla="*/ 155701 w 190612"/>
                <a:gd name="connsiteY3" fmla="*/ 95248 h 636411"/>
                <a:gd name="connsiteX4" fmla="*/ 175042 w 190612"/>
                <a:gd name="connsiteY4" fmla="*/ 376470 h 636411"/>
                <a:gd name="connsiteX5" fmla="*/ 149594 w 190612"/>
                <a:gd name="connsiteY5" fmla="*/ 550476 h 636411"/>
                <a:gd name="connsiteX6" fmla="*/ -13105 w 190612"/>
                <a:gd name="connsiteY6" fmla="*/ 585271 h 636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612" h="636411">
                  <a:moveTo>
                    <a:pt x="-13105" y="585271"/>
                  </a:moveTo>
                  <a:cubicBezTo>
                    <a:pt x="-13105" y="585271"/>
                    <a:pt x="75794" y="363459"/>
                    <a:pt x="74606" y="329122"/>
                  </a:cubicBezTo>
                  <a:cubicBezTo>
                    <a:pt x="73589" y="294803"/>
                    <a:pt x="37283" y="45576"/>
                    <a:pt x="65446" y="11596"/>
                  </a:cubicBezTo>
                  <a:cubicBezTo>
                    <a:pt x="93608" y="-22384"/>
                    <a:pt x="146540" y="22250"/>
                    <a:pt x="155701" y="95248"/>
                  </a:cubicBezTo>
                  <a:cubicBezTo>
                    <a:pt x="164863" y="168128"/>
                    <a:pt x="184373" y="348225"/>
                    <a:pt x="175042" y="376470"/>
                  </a:cubicBezTo>
                  <a:cubicBezTo>
                    <a:pt x="165542" y="404700"/>
                    <a:pt x="160621" y="519890"/>
                    <a:pt x="149594" y="550476"/>
                  </a:cubicBezTo>
                  <a:cubicBezTo>
                    <a:pt x="138397" y="581047"/>
                    <a:pt x="18281" y="705024"/>
                    <a:pt x="-13105" y="585271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8" name="Forma Livre: Forma 797">
              <a:extLst>
                <a:ext uri="{FF2B5EF4-FFF2-40B4-BE49-F238E27FC236}">
                  <a16:creationId xmlns:a16="http://schemas.microsoft.com/office/drawing/2014/main" id="{82EDD50C-23AB-4208-AFE5-4F3042468858}"/>
                </a:ext>
              </a:extLst>
            </p:cNvPr>
            <p:cNvSpPr/>
            <p:nvPr/>
          </p:nvSpPr>
          <p:spPr>
            <a:xfrm flipV="1">
              <a:off x="-855288" y="6924094"/>
              <a:ext cx="78342" cy="277341"/>
            </a:xfrm>
            <a:custGeom>
              <a:avLst/>
              <a:gdLst>
                <a:gd name="connsiteX0" fmla="*/ -10179 w 157550"/>
                <a:gd name="connsiteY0" fmla="*/ 489179 h 573322"/>
                <a:gd name="connsiteX1" fmla="*/ 48059 w 157550"/>
                <a:gd name="connsiteY1" fmla="*/ 294194 h 573322"/>
                <a:gd name="connsiteX2" fmla="*/ 9234 w 157550"/>
                <a:gd name="connsiteY2" fmla="*/ 37109 h 573322"/>
                <a:gd name="connsiteX3" fmla="*/ 94377 w 157550"/>
                <a:gd name="connsiteY3" fmla="*/ 67691 h 573322"/>
                <a:gd name="connsiteX4" fmla="*/ 144441 w 157550"/>
                <a:gd name="connsiteY4" fmla="*/ 297242 h 573322"/>
                <a:gd name="connsiteX5" fmla="*/ 129796 w 157550"/>
                <a:gd name="connsiteY5" fmla="*/ 553033 h 573322"/>
                <a:gd name="connsiteX6" fmla="*/ -10179 w 157550"/>
                <a:gd name="connsiteY6" fmla="*/ 489179 h 573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550" h="573322">
                  <a:moveTo>
                    <a:pt x="-10179" y="489179"/>
                  </a:moveTo>
                  <a:cubicBezTo>
                    <a:pt x="-29250" y="437738"/>
                    <a:pt x="51295" y="308719"/>
                    <a:pt x="48059" y="294194"/>
                  </a:cubicBezTo>
                  <a:cubicBezTo>
                    <a:pt x="44824" y="279670"/>
                    <a:pt x="12809" y="98630"/>
                    <a:pt x="9234" y="37109"/>
                  </a:cubicBezTo>
                  <a:cubicBezTo>
                    <a:pt x="5487" y="-24293"/>
                    <a:pt x="66961" y="-6363"/>
                    <a:pt x="94377" y="67691"/>
                  </a:cubicBezTo>
                  <a:cubicBezTo>
                    <a:pt x="121963" y="141745"/>
                    <a:pt x="144270" y="273812"/>
                    <a:pt x="144441" y="297242"/>
                  </a:cubicBezTo>
                  <a:cubicBezTo>
                    <a:pt x="144611" y="320672"/>
                    <a:pt x="140354" y="507569"/>
                    <a:pt x="129796" y="553033"/>
                  </a:cubicBezTo>
                  <a:cubicBezTo>
                    <a:pt x="119238" y="598497"/>
                    <a:pt x="17238" y="563335"/>
                    <a:pt x="-10179" y="48917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9" name="Forma Livre: Forma 798">
              <a:extLst>
                <a:ext uri="{FF2B5EF4-FFF2-40B4-BE49-F238E27FC236}">
                  <a16:creationId xmlns:a16="http://schemas.microsoft.com/office/drawing/2014/main" id="{AE49643D-FCFA-4860-A62B-6B2752FB9129}"/>
                </a:ext>
              </a:extLst>
            </p:cNvPr>
            <p:cNvSpPr/>
            <p:nvPr/>
          </p:nvSpPr>
          <p:spPr>
            <a:xfrm flipV="1">
              <a:off x="-831462" y="6865560"/>
              <a:ext cx="97562" cy="266297"/>
            </a:xfrm>
            <a:custGeom>
              <a:avLst/>
              <a:gdLst>
                <a:gd name="connsiteX0" fmla="*/ -12728 w 196204"/>
                <a:gd name="connsiteY0" fmla="*/ 462684 h 550492"/>
                <a:gd name="connsiteX1" fmla="*/ 79187 w 196204"/>
                <a:gd name="connsiteY1" fmla="*/ 273567 h 550492"/>
                <a:gd name="connsiteX2" fmla="*/ 51681 w 196204"/>
                <a:gd name="connsiteY2" fmla="*/ 32173 h 550492"/>
                <a:gd name="connsiteX3" fmla="*/ 129244 w 196204"/>
                <a:gd name="connsiteY3" fmla="*/ 77651 h 550492"/>
                <a:gd name="connsiteX4" fmla="*/ 182720 w 196204"/>
                <a:gd name="connsiteY4" fmla="*/ 317968 h 550492"/>
                <a:gd name="connsiteX5" fmla="*/ 86193 w 196204"/>
                <a:gd name="connsiteY5" fmla="*/ 532523 h 550492"/>
                <a:gd name="connsiteX6" fmla="*/ -12728 w 196204"/>
                <a:gd name="connsiteY6" fmla="*/ 462684 h 550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6204" h="550492">
                  <a:moveTo>
                    <a:pt x="-12728" y="462684"/>
                  </a:moveTo>
                  <a:cubicBezTo>
                    <a:pt x="-19732" y="409486"/>
                    <a:pt x="79187" y="288208"/>
                    <a:pt x="79187" y="273567"/>
                  </a:cubicBezTo>
                  <a:cubicBezTo>
                    <a:pt x="79187" y="258909"/>
                    <a:pt x="41089" y="92172"/>
                    <a:pt x="51681" y="32173"/>
                  </a:cubicBezTo>
                  <a:cubicBezTo>
                    <a:pt x="62102" y="-27927"/>
                    <a:pt x="118993" y="893"/>
                    <a:pt x="129244" y="77651"/>
                  </a:cubicBezTo>
                  <a:cubicBezTo>
                    <a:pt x="139325" y="154271"/>
                    <a:pt x="188016" y="295229"/>
                    <a:pt x="182720" y="317968"/>
                  </a:cubicBezTo>
                  <a:cubicBezTo>
                    <a:pt x="177423" y="340587"/>
                    <a:pt x="107034" y="490565"/>
                    <a:pt x="86193" y="532523"/>
                  </a:cubicBezTo>
                  <a:cubicBezTo>
                    <a:pt x="65349" y="574344"/>
                    <a:pt x="-2477" y="539425"/>
                    <a:pt x="-12728" y="462684"/>
                  </a:cubicBezTo>
                </a:path>
              </a:pathLst>
            </a:custGeom>
            <a:solidFill>
              <a:srgbClr val="F79277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0" name="Forma Livre: Forma 799">
              <a:extLst>
                <a:ext uri="{FF2B5EF4-FFF2-40B4-BE49-F238E27FC236}">
                  <a16:creationId xmlns:a16="http://schemas.microsoft.com/office/drawing/2014/main" id="{00017261-10A8-4260-A7E7-9647E539D016}"/>
                </a:ext>
              </a:extLst>
            </p:cNvPr>
            <p:cNvSpPr/>
            <p:nvPr/>
          </p:nvSpPr>
          <p:spPr>
            <a:xfrm flipV="1">
              <a:off x="-939713" y="6807552"/>
              <a:ext cx="180608" cy="199521"/>
            </a:xfrm>
            <a:custGeom>
              <a:avLst/>
              <a:gdLst>
                <a:gd name="connsiteX0" fmla="*/ -12670 w 363214"/>
                <a:gd name="connsiteY0" fmla="*/ 101129 h 412452"/>
                <a:gd name="connsiteX1" fmla="*/ 58770 w 363214"/>
                <a:gd name="connsiteY1" fmla="*/ -231 h 412452"/>
                <a:gd name="connsiteX2" fmla="*/ 111287 w 363214"/>
                <a:gd name="connsiteY2" fmla="*/ 20621 h 412452"/>
                <a:gd name="connsiteX3" fmla="*/ 307026 w 363214"/>
                <a:gd name="connsiteY3" fmla="*/ 91155 h 412452"/>
                <a:gd name="connsiteX4" fmla="*/ 350163 w 363214"/>
                <a:gd name="connsiteY4" fmla="*/ 109211 h 412452"/>
                <a:gd name="connsiteX5" fmla="*/ 85370 w 363214"/>
                <a:gd name="connsiteY5" fmla="*/ 388434 h 412452"/>
                <a:gd name="connsiteX6" fmla="*/ -12670 w 363214"/>
                <a:gd name="connsiteY6" fmla="*/ 101129 h 412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3214" h="412452">
                  <a:moveTo>
                    <a:pt x="-12670" y="101129"/>
                  </a:moveTo>
                  <a:cubicBezTo>
                    <a:pt x="-9431" y="79323"/>
                    <a:pt x="20920" y="38779"/>
                    <a:pt x="58770" y="-231"/>
                  </a:cubicBezTo>
                  <a:cubicBezTo>
                    <a:pt x="76162" y="7151"/>
                    <a:pt x="93724" y="14057"/>
                    <a:pt x="111287" y="20621"/>
                  </a:cubicBezTo>
                  <a:cubicBezTo>
                    <a:pt x="176249" y="44985"/>
                    <a:pt x="242063" y="65495"/>
                    <a:pt x="307026" y="91155"/>
                  </a:cubicBezTo>
                  <a:cubicBezTo>
                    <a:pt x="321519" y="96901"/>
                    <a:pt x="335840" y="102886"/>
                    <a:pt x="350163" y="109211"/>
                  </a:cubicBezTo>
                  <a:cubicBezTo>
                    <a:pt x="344878" y="230485"/>
                    <a:pt x="251612" y="492129"/>
                    <a:pt x="85370" y="388434"/>
                  </a:cubicBezTo>
                  <a:cubicBezTo>
                    <a:pt x="85370" y="388434"/>
                    <a:pt x="-20173" y="150676"/>
                    <a:pt x="-12670" y="101129"/>
                  </a:cubicBezTo>
                </a:path>
              </a:pathLst>
            </a:custGeom>
            <a:solidFill>
              <a:srgbClr val="F79277"/>
            </a:solidFill>
            <a:ln w="2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1" name="Forma Livre: Forma 800">
              <a:extLst>
                <a:ext uri="{FF2B5EF4-FFF2-40B4-BE49-F238E27FC236}">
                  <a16:creationId xmlns:a16="http://schemas.microsoft.com/office/drawing/2014/main" id="{1B63F2CA-5B3C-4888-A616-FC512E7809B9}"/>
                </a:ext>
              </a:extLst>
            </p:cNvPr>
            <p:cNvSpPr/>
            <p:nvPr/>
          </p:nvSpPr>
          <p:spPr>
            <a:xfrm flipV="1">
              <a:off x="-1003531" y="6817986"/>
              <a:ext cx="151084" cy="239109"/>
            </a:xfrm>
            <a:custGeom>
              <a:avLst/>
              <a:gdLst>
                <a:gd name="connsiteX0" fmla="*/ 217464 w 303840"/>
                <a:gd name="connsiteY0" fmla="*/ 494087 h 494287"/>
                <a:gd name="connsiteX1" fmla="*/ 78491 w 303840"/>
                <a:gd name="connsiteY1" fmla="*/ 333801 h 494287"/>
                <a:gd name="connsiteX2" fmla="*/ -12349 w 303840"/>
                <a:gd name="connsiteY2" fmla="*/ 184039 h 494287"/>
                <a:gd name="connsiteX3" fmla="*/ 69170 w 303840"/>
                <a:gd name="connsiteY3" fmla="*/ 6873 h 494287"/>
                <a:gd name="connsiteX4" fmla="*/ 144419 w 303840"/>
                <a:gd name="connsiteY4" fmla="*/ 63934 h 494287"/>
                <a:gd name="connsiteX5" fmla="*/ 118150 w 303840"/>
                <a:gd name="connsiteY5" fmla="*/ 195173 h 494287"/>
                <a:gd name="connsiteX6" fmla="*/ 286613 w 303840"/>
                <a:gd name="connsiteY6" fmla="*/ 375508 h 494287"/>
                <a:gd name="connsiteX7" fmla="*/ 217464 w 303840"/>
                <a:gd name="connsiteY7" fmla="*/ 494087 h 49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03840" h="494287">
                  <a:moveTo>
                    <a:pt x="217464" y="494087"/>
                  </a:moveTo>
                  <a:cubicBezTo>
                    <a:pt x="217464" y="494087"/>
                    <a:pt x="112558" y="378321"/>
                    <a:pt x="78491" y="333801"/>
                  </a:cubicBezTo>
                  <a:cubicBezTo>
                    <a:pt x="54087" y="301923"/>
                    <a:pt x="-3536" y="194241"/>
                    <a:pt x="-12349" y="184039"/>
                  </a:cubicBezTo>
                  <a:cubicBezTo>
                    <a:pt x="-21162" y="173854"/>
                    <a:pt x="52901" y="25041"/>
                    <a:pt x="69170" y="6873"/>
                  </a:cubicBezTo>
                  <a:cubicBezTo>
                    <a:pt x="85610" y="-11294"/>
                    <a:pt x="125777" y="4772"/>
                    <a:pt x="144419" y="63934"/>
                  </a:cubicBezTo>
                  <a:cubicBezTo>
                    <a:pt x="163401" y="123114"/>
                    <a:pt x="118150" y="195173"/>
                    <a:pt x="118150" y="195173"/>
                  </a:cubicBezTo>
                  <a:cubicBezTo>
                    <a:pt x="118150" y="195173"/>
                    <a:pt x="261868" y="307787"/>
                    <a:pt x="286613" y="375508"/>
                  </a:cubicBezTo>
                  <a:cubicBezTo>
                    <a:pt x="311356" y="443229"/>
                    <a:pt x="217464" y="494087"/>
                    <a:pt x="217464" y="494087"/>
                  </a:cubicBezTo>
                </a:path>
              </a:pathLst>
            </a:custGeom>
            <a:solidFill>
              <a:srgbClr val="F79277"/>
            </a:solidFill>
            <a:ln w="19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2" name="Forma Livre: Forma 801">
              <a:extLst>
                <a:ext uri="{FF2B5EF4-FFF2-40B4-BE49-F238E27FC236}">
                  <a16:creationId xmlns:a16="http://schemas.microsoft.com/office/drawing/2014/main" id="{7CE3DCCC-945B-484A-ACC3-1EDCA86FD7C0}"/>
                </a:ext>
              </a:extLst>
            </p:cNvPr>
            <p:cNvSpPr/>
            <p:nvPr/>
          </p:nvSpPr>
          <p:spPr>
            <a:xfrm flipV="1">
              <a:off x="-1003593" y="6092234"/>
              <a:ext cx="272449" cy="775635"/>
            </a:xfrm>
            <a:custGeom>
              <a:avLst/>
              <a:gdLst>
                <a:gd name="connsiteX0" fmla="*/ 273929 w 547912"/>
                <a:gd name="connsiteY0" fmla="*/ 1602556 h 1603399"/>
                <a:gd name="connsiteX1" fmla="*/ 532829 w 547912"/>
                <a:gd name="connsiteY1" fmla="*/ 1232884 h 1603399"/>
                <a:gd name="connsiteX2" fmla="*/ 519330 w 547912"/>
                <a:gd name="connsiteY2" fmla="*/ -843 h 1603399"/>
                <a:gd name="connsiteX3" fmla="*/ 37929 w 547912"/>
                <a:gd name="connsiteY3" fmla="*/ 13921 h 1603399"/>
                <a:gd name="connsiteX4" fmla="*/ -12996 w 547912"/>
                <a:gd name="connsiteY4" fmla="*/ 1065674 h 1603399"/>
                <a:gd name="connsiteX5" fmla="*/ 273929 w 547912"/>
                <a:gd name="connsiteY5" fmla="*/ 1602556 h 1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7912" h="1603399">
                  <a:moveTo>
                    <a:pt x="273929" y="1602556"/>
                  </a:moveTo>
                  <a:cubicBezTo>
                    <a:pt x="479170" y="1602556"/>
                    <a:pt x="526506" y="1385910"/>
                    <a:pt x="532829" y="1232884"/>
                  </a:cubicBezTo>
                  <a:cubicBezTo>
                    <a:pt x="541716" y="1019980"/>
                    <a:pt x="519330" y="-843"/>
                    <a:pt x="519330" y="-843"/>
                  </a:cubicBezTo>
                  <a:lnTo>
                    <a:pt x="37929" y="13921"/>
                  </a:lnTo>
                  <a:cubicBezTo>
                    <a:pt x="37929" y="13921"/>
                    <a:pt x="-12996" y="935957"/>
                    <a:pt x="-12996" y="1065674"/>
                  </a:cubicBezTo>
                  <a:cubicBezTo>
                    <a:pt x="-12996" y="1435005"/>
                    <a:pt x="-16586" y="1602556"/>
                    <a:pt x="273929" y="1602556"/>
                  </a:cubicBezTo>
                </a:path>
              </a:pathLst>
            </a:custGeom>
            <a:solidFill>
              <a:srgbClr val="272626"/>
            </a:solidFill>
            <a:ln w="2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  <p:grpSp>
        <p:nvGrpSpPr>
          <p:cNvPr id="979" name="Agrupar 978">
            <a:extLst>
              <a:ext uri="{FF2B5EF4-FFF2-40B4-BE49-F238E27FC236}">
                <a16:creationId xmlns:a16="http://schemas.microsoft.com/office/drawing/2014/main" id="{95B0E0C7-A1AB-4798-BBAA-767BA22203BD}"/>
              </a:ext>
            </a:extLst>
          </p:cNvPr>
          <p:cNvGrpSpPr/>
          <p:nvPr/>
        </p:nvGrpSpPr>
        <p:grpSpPr>
          <a:xfrm>
            <a:off x="5244785" y="1755553"/>
            <a:ext cx="1583774" cy="4775218"/>
            <a:chOff x="3960923" y="1399598"/>
            <a:chExt cx="1583774" cy="4775218"/>
          </a:xfrm>
        </p:grpSpPr>
        <p:grpSp>
          <p:nvGrpSpPr>
            <p:cNvPr id="980" name="Agrupar 979">
              <a:extLst>
                <a:ext uri="{FF2B5EF4-FFF2-40B4-BE49-F238E27FC236}">
                  <a16:creationId xmlns:a16="http://schemas.microsoft.com/office/drawing/2014/main" id="{C32AE848-AD66-43AB-BB84-6EAF489E0312}"/>
                </a:ext>
              </a:extLst>
            </p:cNvPr>
            <p:cNvGrpSpPr/>
            <p:nvPr/>
          </p:nvGrpSpPr>
          <p:grpSpPr>
            <a:xfrm flipH="1">
              <a:off x="3960923" y="1399598"/>
              <a:ext cx="1583774" cy="4775218"/>
              <a:chOff x="1322030" y="2139425"/>
              <a:chExt cx="1305713" cy="3853666"/>
            </a:xfrm>
          </p:grpSpPr>
          <p:sp>
            <p:nvSpPr>
              <p:cNvPr id="982" name="Forma Livre: Forma 981">
                <a:extLst>
                  <a:ext uri="{FF2B5EF4-FFF2-40B4-BE49-F238E27FC236}">
                    <a16:creationId xmlns:a16="http://schemas.microsoft.com/office/drawing/2014/main" id="{ADF54F84-9404-4DAE-B648-86C88AB2C960}"/>
                  </a:ext>
                </a:extLst>
              </p:cNvPr>
              <p:cNvSpPr/>
              <p:nvPr/>
            </p:nvSpPr>
            <p:spPr>
              <a:xfrm flipV="1">
                <a:off x="1340573" y="2845665"/>
                <a:ext cx="335744" cy="689825"/>
              </a:xfrm>
              <a:custGeom>
                <a:avLst/>
                <a:gdLst>
                  <a:gd name="connsiteX0" fmla="*/ 162904 w 335744"/>
                  <a:gd name="connsiteY0" fmla="*/ 27786 h 689825"/>
                  <a:gd name="connsiteX1" fmla="*/ 299322 w 335744"/>
                  <a:gd name="connsiteY1" fmla="*/ 360312 h 689825"/>
                  <a:gd name="connsiteX2" fmla="*/ 297853 w 335744"/>
                  <a:gd name="connsiteY2" fmla="*/ 672263 h 689825"/>
                  <a:gd name="connsiteX3" fmla="*/ 174014 w 335744"/>
                  <a:gd name="connsiteY3" fmla="*/ 532260 h 689825"/>
                  <a:gd name="connsiteX4" fmla="*/ 104058 w 335744"/>
                  <a:gd name="connsiteY4" fmla="*/ 307518 h 689825"/>
                  <a:gd name="connsiteX5" fmla="*/ -3951 w 335744"/>
                  <a:gd name="connsiteY5" fmla="*/ 50739 h 689825"/>
                  <a:gd name="connsiteX6" fmla="*/ 162904 w 335744"/>
                  <a:gd name="connsiteY6" fmla="*/ 27786 h 689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5744" h="689825">
                    <a:moveTo>
                      <a:pt x="162904" y="27786"/>
                    </a:moveTo>
                    <a:cubicBezTo>
                      <a:pt x="204478" y="141788"/>
                      <a:pt x="257748" y="246310"/>
                      <a:pt x="299322" y="360312"/>
                    </a:cubicBezTo>
                    <a:cubicBezTo>
                      <a:pt x="336540" y="462335"/>
                      <a:pt x="343859" y="638520"/>
                      <a:pt x="297853" y="672263"/>
                    </a:cubicBezTo>
                    <a:cubicBezTo>
                      <a:pt x="251850" y="706007"/>
                      <a:pt x="190980" y="595632"/>
                      <a:pt x="174014" y="532260"/>
                    </a:cubicBezTo>
                    <a:cubicBezTo>
                      <a:pt x="155749" y="464073"/>
                      <a:pt x="122887" y="375584"/>
                      <a:pt x="104058" y="307518"/>
                    </a:cubicBezTo>
                    <a:cubicBezTo>
                      <a:pt x="85391" y="240061"/>
                      <a:pt x="10964" y="119140"/>
                      <a:pt x="-3951" y="50739"/>
                    </a:cubicBezTo>
                    <a:cubicBezTo>
                      <a:pt x="-26431" y="-52351"/>
                      <a:pt x="151805" y="-2635"/>
                      <a:pt x="162904" y="27786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83" name="Forma Livre: Forma 982">
                <a:extLst>
                  <a:ext uri="{FF2B5EF4-FFF2-40B4-BE49-F238E27FC236}">
                    <a16:creationId xmlns:a16="http://schemas.microsoft.com/office/drawing/2014/main" id="{B3646BE2-C3D3-4ED6-9DAB-87557D7044AB}"/>
                  </a:ext>
                </a:extLst>
              </p:cNvPr>
              <p:cNvSpPr/>
              <p:nvPr/>
            </p:nvSpPr>
            <p:spPr>
              <a:xfrm flipV="1">
                <a:off x="1794903" y="5684006"/>
                <a:ext cx="278187" cy="211178"/>
              </a:xfrm>
              <a:custGeom>
                <a:avLst/>
                <a:gdLst>
                  <a:gd name="connsiteX0" fmla="*/ 125413 w 278187"/>
                  <a:gd name="connsiteY0" fmla="*/ 138288 h 211178"/>
                  <a:gd name="connsiteX1" fmla="*/ 79589 w 278187"/>
                  <a:gd name="connsiteY1" fmla="*/ 209554 h 211178"/>
                  <a:gd name="connsiteX2" fmla="*/ 3132 w 278187"/>
                  <a:gd name="connsiteY2" fmla="*/ 209554 h 211178"/>
                  <a:gd name="connsiteX3" fmla="*/ -7119 w 278187"/>
                  <a:gd name="connsiteY3" fmla="*/ -1624 h 211178"/>
                  <a:gd name="connsiteX4" fmla="*/ 268034 w 278187"/>
                  <a:gd name="connsiteY4" fmla="*/ 419 h 211178"/>
                  <a:gd name="connsiteX5" fmla="*/ 125413 w 278187"/>
                  <a:gd name="connsiteY5" fmla="*/ 138288 h 2111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8187" h="211178">
                    <a:moveTo>
                      <a:pt x="125413" y="138288"/>
                    </a:moveTo>
                    <a:cubicBezTo>
                      <a:pt x="125413" y="138288"/>
                      <a:pt x="93550" y="180109"/>
                      <a:pt x="79589" y="209554"/>
                    </a:cubicBezTo>
                    <a:lnTo>
                      <a:pt x="3132" y="209554"/>
                    </a:lnTo>
                    <a:cubicBezTo>
                      <a:pt x="-9677" y="152462"/>
                      <a:pt x="-4873" y="55194"/>
                      <a:pt x="-7119" y="-1624"/>
                    </a:cubicBezTo>
                    <a:lnTo>
                      <a:pt x="268034" y="419"/>
                    </a:lnTo>
                    <a:cubicBezTo>
                      <a:pt x="295672" y="27304"/>
                      <a:pt x="125413" y="138288"/>
                      <a:pt x="125413" y="138288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4" name="Forma Livre: Forma 983">
                <a:extLst>
                  <a:ext uri="{FF2B5EF4-FFF2-40B4-BE49-F238E27FC236}">
                    <a16:creationId xmlns:a16="http://schemas.microsoft.com/office/drawing/2014/main" id="{0264D9AB-7F99-4A7E-9A5C-AD6D91854D29}"/>
                  </a:ext>
                </a:extLst>
              </p:cNvPr>
              <p:cNvSpPr/>
              <p:nvPr/>
            </p:nvSpPr>
            <p:spPr>
              <a:xfrm flipV="1">
                <a:off x="1780702" y="5746859"/>
                <a:ext cx="356999" cy="206087"/>
              </a:xfrm>
              <a:custGeom>
                <a:avLst/>
                <a:gdLst>
                  <a:gd name="connsiteX0" fmla="*/ 45195 w 356999"/>
                  <a:gd name="connsiteY0" fmla="*/ 152320 h 206087"/>
                  <a:gd name="connsiteX1" fmla="*/ 33334 w 356999"/>
                  <a:gd name="connsiteY1" fmla="*/ 164422 h 206087"/>
                  <a:gd name="connsiteX2" fmla="*/ 13241 w 356999"/>
                  <a:gd name="connsiteY2" fmla="*/ 176310 h 206087"/>
                  <a:gd name="connsiteX3" fmla="*/ -5027 w 356999"/>
                  <a:gd name="connsiteY3" fmla="*/ 161526 h 206087"/>
                  <a:gd name="connsiteX4" fmla="*/ -6734 w 356999"/>
                  <a:gd name="connsiteY4" fmla="*/ 136683 h 206087"/>
                  <a:gd name="connsiteX5" fmla="*/ 2718 w 356999"/>
                  <a:gd name="connsiteY5" fmla="*/ -1399 h 206087"/>
                  <a:gd name="connsiteX6" fmla="*/ 281152 w 356999"/>
                  <a:gd name="connsiteY6" fmla="*/ -1399 h 206087"/>
                  <a:gd name="connsiteX7" fmla="*/ 346901 w 356999"/>
                  <a:gd name="connsiteY7" fmla="*/ 43104 h 206087"/>
                  <a:gd name="connsiteX8" fmla="*/ 348133 w 356999"/>
                  <a:gd name="connsiteY8" fmla="*/ 71909 h 206087"/>
                  <a:gd name="connsiteX9" fmla="*/ 142094 w 356999"/>
                  <a:gd name="connsiteY9" fmla="*/ 204688 h 206087"/>
                  <a:gd name="connsiteX10" fmla="*/ 111810 w 356999"/>
                  <a:gd name="connsiteY10" fmla="*/ 167226 h 206087"/>
                  <a:gd name="connsiteX11" fmla="*/ 102988 w 356999"/>
                  <a:gd name="connsiteY11" fmla="*/ 117449 h 206087"/>
                  <a:gd name="connsiteX12" fmla="*/ 95243 w 356999"/>
                  <a:gd name="connsiteY12" fmla="*/ 101263 h 206087"/>
                  <a:gd name="connsiteX13" fmla="*/ 45195 w 356999"/>
                  <a:gd name="connsiteY13" fmla="*/ 152320 h 206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56999" h="206087">
                    <a:moveTo>
                      <a:pt x="45195" y="152320"/>
                    </a:moveTo>
                    <a:cubicBezTo>
                      <a:pt x="41241" y="156344"/>
                      <a:pt x="37288" y="160398"/>
                      <a:pt x="33334" y="164422"/>
                    </a:cubicBezTo>
                    <a:cubicBezTo>
                      <a:pt x="27735" y="170122"/>
                      <a:pt x="21242" y="176249"/>
                      <a:pt x="13241" y="176310"/>
                    </a:cubicBezTo>
                    <a:cubicBezTo>
                      <a:pt x="4883" y="176371"/>
                      <a:pt x="-2214" y="169390"/>
                      <a:pt x="-5027" y="161526"/>
                    </a:cubicBezTo>
                    <a:cubicBezTo>
                      <a:pt x="-7840" y="153631"/>
                      <a:pt x="-7307" y="145035"/>
                      <a:pt x="-6734" y="136683"/>
                    </a:cubicBezTo>
                    <a:cubicBezTo>
                      <a:pt x="-3585" y="90656"/>
                      <a:pt x="-430" y="44628"/>
                      <a:pt x="2718" y="-1399"/>
                    </a:cubicBezTo>
                    <a:lnTo>
                      <a:pt x="281152" y="-1399"/>
                    </a:lnTo>
                    <a:cubicBezTo>
                      <a:pt x="331361" y="-1399"/>
                      <a:pt x="341622" y="29082"/>
                      <a:pt x="346901" y="43104"/>
                    </a:cubicBezTo>
                    <a:cubicBezTo>
                      <a:pt x="350355" y="52249"/>
                      <a:pt x="350687" y="62460"/>
                      <a:pt x="348133" y="71909"/>
                    </a:cubicBezTo>
                    <a:cubicBezTo>
                      <a:pt x="269678" y="109981"/>
                      <a:pt x="213378" y="154454"/>
                      <a:pt x="142094" y="204688"/>
                    </a:cubicBezTo>
                    <a:cubicBezTo>
                      <a:pt x="125792" y="200360"/>
                      <a:pt x="115824" y="183595"/>
                      <a:pt x="111810" y="167226"/>
                    </a:cubicBezTo>
                    <a:cubicBezTo>
                      <a:pt x="107792" y="150827"/>
                      <a:pt x="107948" y="133574"/>
                      <a:pt x="102988" y="117449"/>
                    </a:cubicBezTo>
                    <a:cubicBezTo>
                      <a:pt x="101257" y="111810"/>
                      <a:pt x="98636" y="106232"/>
                      <a:pt x="95243" y="101263"/>
                    </a:cubicBezTo>
                    <a:cubicBezTo>
                      <a:pt x="78560" y="118272"/>
                      <a:pt x="61878" y="135312"/>
                      <a:pt x="45195" y="152320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5" name="Forma Livre: Forma 984">
                <a:extLst>
                  <a:ext uri="{FF2B5EF4-FFF2-40B4-BE49-F238E27FC236}">
                    <a16:creationId xmlns:a16="http://schemas.microsoft.com/office/drawing/2014/main" id="{3851F30B-C974-4485-86CC-8962A1142E49}"/>
                  </a:ext>
                </a:extLst>
              </p:cNvPr>
              <p:cNvSpPr/>
              <p:nvPr/>
            </p:nvSpPr>
            <p:spPr>
              <a:xfrm flipV="1">
                <a:off x="1790581" y="4668966"/>
                <a:ext cx="302056" cy="1128493"/>
              </a:xfrm>
              <a:custGeom>
                <a:avLst/>
                <a:gdLst>
                  <a:gd name="connsiteX0" fmla="*/ 97007 w 302056"/>
                  <a:gd name="connsiteY0" fmla="*/ 20510 h 1128493"/>
                  <a:gd name="connsiteX1" fmla="*/ 290746 w 302056"/>
                  <a:gd name="connsiteY1" fmla="*/ 884762 h 1128493"/>
                  <a:gd name="connsiteX2" fmla="*/ 292398 w 302056"/>
                  <a:gd name="connsiteY2" fmla="*/ 1003183 h 1128493"/>
                  <a:gd name="connsiteX3" fmla="*/ 82442 w 302056"/>
                  <a:gd name="connsiteY3" fmla="*/ 992088 h 1128493"/>
                  <a:gd name="connsiteX4" fmla="*/ 3266 w 302056"/>
                  <a:gd name="connsiteY4" fmla="*/ -3692 h 1128493"/>
                  <a:gd name="connsiteX5" fmla="*/ 97007 w 302056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6" h="1128493">
                    <a:moveTo>
                      <a:pt x="97007" y="20510"/>
                    </a:moveTo>
                    <a:lnTo>
                      <a:pt x="290746" y="884762"/>
                    </a:lnTo>
                    <a:cubicBezTo>
                      <a:pt x="295910" y="931003"/>
                      <a:pt x="296059" y="970385"/>
                      <a:pt x="292398" y="1003183"/>
                    </a:cubicBezTo>
                    <a:cubicBezTo>
                      <a:pt x="271670" y="1188879"/>
                      <a:pt x="178183" y="1143126"/>
                      <a:pt x="82442" y="992088"/>
                    </a:cubicBezTo>
                    <a:cubicBezTo>
                      <a:pt x="-49459" y="784019"/>
                      <a:pt x="3266" y="-3692"/>
                      <a:pt x="3266" y="-3692"/>
                    </a:cubicBezTo>
                    <a:lnTo>
                      <a:pt x="97007" y="20510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6" name="Forma Livre: Forma 985">
                <a:extLst>
                  <a:ext uri="{FF2B5EF4-FFF2-40B4-BE49-F238E27FC236}">
                    <a16:creationId xmlns:a16="http://schemas.microsoft.com/office/drawing/2014/main" id="{421B7871-9BE2-457E-A40D-817DC39E06D0}"/>
                  </a:ext>
                </a:extLst>
              </p:cNvPr>
              <p:cNvSpPr/>
              <p:nvPr/>
            </p:nvSpPr>
            <p:spPr>
              <a:xfrm flipV="1">
                <a:off x="1821682" y="3953331"/>
                <a:ext cx="329823" cy="984803"/>
              </a:xfrm>
              <a:custGeom>
                <a:avLst/>
                <a:gdLst>
                  <a:gd name="connsiteX0" fmla="*/ 263686 w 329823"/>
                  <a:gd name="connsiteY0" fmla="*/ 38664 h 984803"/>
                  <a:gd name="connsiteX1" fmla="*/ 322495 w 329823"/>
                  <a:gd name="connsiteY1" fmla="*/ 908677 h 984803"/>
                  <a:gd name="connsiteX2" fmla="*/ -7230 w 329823"/>
                  <a:gd name="connsiteY2" fmla="*/ 886150 h 984803"/>
                  <a:gd name="connsiteX3" fmla="*/ 57477 w 329823"/>
                  <a:gd name="connsiteY3" fmla="*/ 88776 h 984803"/>
                  <a:gd name="connsiteX4" fmla="*/ 263686 w 329823"/>
                  <a:gd name="connsiteY4" fmla="*/ 38664 h 984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3" h="984803">
                    <a:moveTo>
                      <a:pt x="263686" y="38664"/>
                    </a:moveTo>
                    <a:cubicBezTo>
                      <a:pt x="294620" y="200980"/>
                      <a:pt x="324053" y="789279"/>
                      <a:pt x="322495" y="908677"/>
                    </a:cubicBezTo>
                    <a:cubicBezTo>
                      <a:pt x="320937" y="1032250"/>
                      <a:pt x="-11403" y="969640"/>
                      <a:pt x="-7230" y="886150"/>
                    </a:cubicBezTo>
                    <a:cubicBezTo>
                      <a:pt x="-3054" y="802630"/>
                      <a:pt x="55447" y="165987"/>
                      <a:pt x="57477" y="88776"/>
                    </a:cubicBezTo>
                    <a:cubicBezTo>
                      <a:pt x="59510" y="11566"/>
                      <a:pt x="246092" y="-53665"/>
                      <a:pt x="263686" y="38664"/>
                    </a:cubicBez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7" name="Forma Livre: Forma 986">
                <a:extLst>
                  <a:ext uri="{FF2B5EF4-FFF2-40B4-BE49-F238E27FC236}">
                    <a16:creationId xmlns:a16="http://schemas.microsoft.com/office/drawing/2014/main" id="{2E091226-B9A9-4D9C-8705-8D2C02E623A1}"/>
                  </a:ext>
                </a:extLst>
              </p:cNvPr>
              <p:cNvSpPr/>
              <p:nvPr/>
            </p:nvSpPr>
            <p:spPr>
              <a:xfrm flipV="1">
                <a:off x="1586426" y="5705618"/>
                <a:ext cx="297347" cy="225717"/>
              </a:xfrm>
              <a:custGeom>
                <a:avLst/>
                <a:gdLst>
                  <a:gd name="connsiteX0" fmla="*/ 135107 w 297347"/>
                  <a:gd name="connsiteY0" fmla="*/ 148028 h 225717"/>
                  <a:gd name="connsiteX1" fmla="*/ 86126 w 297347"/>
                  <a:gd name="connsiteY1" fmla="*/ 224202 h 225717"/>
                  <a:gd name="connsiteX2" fmla="*/ 4404 w 297347"/>
                  <a:gd name="connsiteY2" fmla="*/ 224202 h 225717"/>
                  <a:gd name="connsiteX3" fmla="*/ -6554 w 297347"/>
                  <a:gd name="connsiteY3" fmla="*/ -1516 h 225717"/>
                  <a:gd name="connsiteX4" fmla="*/ 287550 w 297347"/>
                  <a:gd name="connsiteY4" fmla="*/ 648 h 225717"/>
                  <a:gd name="connsiteX5" fmla="*/ 135107 w 297347"/>
                  <a:gd name="connsiteY5" fmla="*/ 148028 h 225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7347" h="225717">
                    <a:moveTo>
                      <a:pt x="135107" y="148028"/>
                    </a:moveTo>
                    <a:cubicBezTo>
                      <a:pt x="135107" y="148028"/>
                      <a:pt x="101050" y="192744"/>
                      <a:pt x="86126" y="224202"/>
                    </a:cubicBezTo>
                    <a:lnTo>
                      <a:pt x="4404" y="224202"/>
                    </a:lnTo>
                    <a:cubicBezTo>
                      <a:pt x="-9291" y="163177"/>
                      <a:pt x="-4152" y="59203"/>
                      <a:pt x="-6554" y="-1516"/>
                    </a:cubicBezTo>
                    <a:lnTo>
                      <a:pt x="287550" y="648"/>
                    </a:lnTo>
                    <a:cubicBezTo>
                      <a:pt x="317090" y="29392"/>
                      <a:pt x="135107" y="148028"/>
                      <a:pt x="135107" y="148028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8" name="Forma Livre: Forma 987">
                <a:extLst>
                  <a:ext uri="{FF2B5EF4-FFF2-40B4-BE49-F238E27FC236}">
                    <a16:creationId xmlns:a16="http://schemas.microsoft.com/office/drawing/2014/main" id="{2B69181B-EAA4-408A-A5A0-3C052FDD811A}"/>
                  </a:ext>
                </a:extLst>
              </p:cNvPr>
              <p:cNvSpPr/>
              <p:nvPr/>
            </p:nvSpPr>
            <p:spPr>
              <a:xfrm flipV="1">
                <a:off x="1571247" y="5772799"/>
                <a:ext cx="381585" cy="220292"/>
              </a:xfrm>
              <a:custGeom>
                <a:avLst/>
                <a:gdLst>
                  <a:gd name="connsiteX0" fmla="*/ 49364 w 381585"/>
                  <a:gd name="connsiteY0" fmla="*/ 163051 h 220292"/>
                  <a:gd name="connsiteX1" fmla="*/ 36687 w 381585"/>
                  <a:gd name="connsiteY1" fmla="*/ 175975 h 220292"/>
                  <a:gd name="connsiteX2" fmla="*/ 15209 w 381585"/>
                  <a:gd name="connsiteY2" fmla="*/ 188686 h 220292"/>
                  <a:gd name="connsiteX3" fmla="*/ -4317 w 381585"/>
                  <a:gd name="connsiteY3" fmla="*/ 172866 h 220292"/>
                  <a:gd name="connsiteX4" fmla="*/ -6143 w 381585"/>
                  <a:gd name="connsiteY4" fmla="*/ 146316 h 220292"/>
                  <a:gd name="connsiteX5" fmla="*/ 3964 w 381585"/>
                  <a:gd name="connsiteY5" fmla="*/ -1277 h 220292"/>
                  <a:gd name="connsiteX6" fmla="*/ 301568 w 381585"/>
                  <a:gd name="connsiteY6" fmla="*/ -1277 h 220292"/>
                  <a:gd name="connsiteX7" fmla="*/ 371850 w 381585"/>
                  <a:gd name="connsiteY7" fmla="*/ 46306 h 220292"/>
                  <a:gd name="connsiteX8" fmla="*/ 373167 w 381585"/>
                  <a:gd name="connsiteY8" fmla="*/ 77092 h 220292"/>
                  <a:gd name="connsiteX9" fmla="*/ 152938 w 381585"/>
                  <a:gd name="connsiteY9" fmla="*/ 219016 h 220292"/>
                  <a:gd name="connsiteX10" fmla="*/ 120564 w 381585"/>
                  <a:gd name="connsiteY10" fmla="*/ 178962 h 220292"/>
                  <a:gd name="connsiteX11" fmla="*/ 111139 w 381585"/>
                  <a:gd name="connsiteY11" fmla="*/ 125741 h 220292"/>
                  <a:gd name="connsiteX12" fmla="*/ 102860 w 381585"/>
                  <a:gd name="connsiteY12" fmla="*/ 108458 h 220292"/>
                  <a:gd name="connsiteX13" fmla="*/ 49364 w 381585"/>
                  <a:gd name="connsiteY13" fmla="*/ 163051 h 2202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1585" h="220292">
                    <a:moveTo>
                      <a:pt x="49364" y="163051"/>
                    </a:moveTo>
                    <a:cubicBezTo>
                      <a:pt x="45136" y="167349"/>
                      <a:pt x="40915" y="171647"/>
                      <a:pt x="36687" y="175975"/>
                    </a:cubicBezTo>
                    <a:cubicBezTo>
                      <a:pt x="30703" y="182072"/>
                      <a:pt x="23762" y="188595"/>
                      <a:pt x="15209" y="188686"/>
                    </a:cubicBezTo>
                    <a:cubicBezTo>
                      <a:pt x="6275" y="188747"/>
                      <a:pt x="-1309" y="181279"/>
                      <a:pt x="-4317" y="172866"/>
                    </a:cubicBezTo>
                    <a:cubicBezTo>
                      <a:pt x="-7326" y="164453"/>
                      <a:pt x="-6753" y="155248"/>
                      <a:pt x="-6143" y="146316"/>
                    </a:cubicBezTo>
                    <a:cubicBezTo>
                      <a:pt x="-2772" y="97119"/>
                      <a:pt x="596" y="47921"/>
                      <a:pt x="3964" y="-1277"/>
                    </a:cubicBezTo>
                    <a:lnTo>
                      <a:pt x="301568" y="-1277"/>
                    </a:lnTo>
                    <a:cubicBezTo>
                      <a:pt x="355240" y="-1277"/>
                      <a:pt x="366208" y="31339"/>
                      <a:pt x="371850" y="46306"/>
                    </a:cubicBezTo>
                    <a:cubicBezTo>
                      <a:pt x="375538" y="56060"/>
                      <a:pt x="375895" y="67003"/>
                      <a:pt x="373167" y="77092"/>
                    </a:cubicBezTo>
                    <a:cubicBezTo>
                      <a:pt x="289308" y="117785"/>
                      <a:pt x="229131" y="165307"/>
                      <a:pt x="152938" y="219016"/>
                    </a:cubicBezTo>
                    <a:cubicBezTo>
                      <a:pt x="135512" y="214382"/>
                      <a:pt x="124859" y="196459"/>
                      <a:pt x="120564" y="178962"/>
                    </a:cubicBezTo>
                    <a:cubicBezTo>
                      <a:pt x="116272" y="161435"/>
                      <a:pt x="116436" y="142994"/>
                      <a:pt x="111139" y="125741"/>
                    </a:cubicBezTo>
                    <a:cubicBezTo>
                      <a:pt x="109285" y="119736"/>
                      <a:pt x="106484" y="113762"/>
                      <a:pt x="102860" y="108458"/>
                    </a:cubicBezTo>
                    <a:cubicBezTo>
                      <a:pt x="85028" y="126656"/>
                      <a:pt x="67196" y="144853"/>
                      <a:pt x="49364" y="163051"/>
                    </a:cubicBezTo>
                  </a:path>
                </a:pathLst>
              </a:custGeom>
              <a:solidFill>
                <a:srgbClr val="E9E8E7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89" name="Forma Livre: Forma 988">
                <a:extLst>
                  <a:ext uri="{FF2B5EF4-FFF2-40B4-BE49-F238E27FC236}">
                    <a16:creationId xmlns:a16="http://schemas.microsoft.com/office/drawing/2014/main" id="{97301AE4-7927-4943-8934-A35E163FA9F7}"/>
                  </a:ext>
                </a:extLst>
              </p:cNvPr>
              <p:cNvSpPr/>
              <p:nvPr/>
            </p:nvSpPr>
            <p:spPr>
              <a:xfrm flipV="1">
                <a:off x="1591908" y="4668966"/>
                <a:ext cx="302057" cy="1128493"/>
              </a:xfrm>
              <a:custGeom>
                <a:avLst/>
                <a:gdLst>
                  <a:gd name="connsiteX0" fmla="*/ 97573 w 302057"/>
                  <a:gd name="connsiteY0" fmla="*/ 20510 h 1128493"/>
                  <a:gd name="connsiteX1" fmla="*/ 291312 w 302057"/>
                  <a:gd name="connsiteY1" fmla="*/ 884762 h 1128493"/>
                  <a:gd name="connsiteX2" fmla="*/ 292961 w 302057"/>
                  <a:gd name="connsiteY2" fmla="*/ 1003183 h 1128493"/>
                  <a:gd name="connsiteX3" fmla="*/ 83008 w 302057"/>
                  <a:gd name="connsiteY3" fmla="*/ 992088 h 1128493"/>
                  <a:gd name="connsiteX4" fmla="*/ 3832 w 302057"/>
                  <a:gd name="connsiteY4" fmla="*/ -3692 h 1128493"/>
                  <a:gd name="connsiteX5" fmla="*/ 97573 w 302057"/>
                  <a:gd name="connsiteY5" fmla="*/ 20510 h 1128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2057" h="1128493">
                    <a:moveTo>
                      <a:pt x="97573" y="20510"/>
                    </a:moveTo>
                    <a:lnTo>
                      <a:pt x="291312" y="884762"/>
                    </a:lnTo>
                    <a:cubicBezTo>
                      <a:pt x="296476" y="931003"/>
                      <a:pt x="296625" y="970385"/>
                      <a:pt x="292961" y="1003183"/>
                    </a:cubicBezTo>
                    <a:cubicBezTo>
                      <a:pt x="272236" y="1188879"/>
                      <a:pt x="178749" y="1143126"/>
                      <a:pt x="83008" y="992088"/>
                    </a:cubicBezTo>
                    <a:cubicBezTo>
                      <a:pt x="-48896" y="784019"/>
                      <a:pt x="3832" y="-3692"/>
                      <a:pt x="3832" y="-3692"/>
                    </a:cubicBezTo>
                    <a:lnTo>
                      <a:pt x="97573" y="20510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0" name="Forma Livre: Forma 989">
                <a:extLst>
                  <a:ext uri="{FF2B5EF4-FFF2-40B4-BE49-F238E27FC236}">
                    <a16:creationId xmlns:a16="http://schemas.microsoft.com/office/drawing/2014/main" id="{45EB9E0A-C8FA-4079-8DC1-215A3E48245F}"/>
                  </a:ext>
                </a:extLst>
              </p:cNvPr>
              <p:cNvSpPr/>
              <p:nvPr/>
            </p:nvSpPr>
            <p:spPr>
              <a:xfrm flipV="1">
                <a:off x="1623011" y="3953331"/>
                <a:ext cx="329820" cy="976990"/>
              </a:xfrm>
              <a:custGeom>
                <a:avLst/>
                <a:gdLst>
                  <a:gd name="connsiteX0" fmla="*/ 264251 w 329820"/>
                  <a:gd name="connsiteY0" fmla="*/ 41963 h 976990"/>
                  <a:gd name="connsiteX1" fmla="*/ 323057 w 329820"/>
                  <a:gd name="connsiteY1" fmla="*/ 900849 h 976990"/>
                  <a:gd name="connsiteX2" fmla="*/ -6665 w 329820"/>
                  <a:gd name="connsiteY2" fmla="*/ 878323 h 976990"/>
                  <a:gd name="connsiteX3" fmla="*/ 58045 w 329820"/>
                  <a:gd name="connsiteY3" fmla="*/ 80949 h 976990"/>
                  <a:gd name="connsiteX4" fmla="*/ 264251 w 329820"/>
                  <a:gd name="connsiteY4" fmla="*/ 41963 h 9769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9820" h="976990">
                    <a:moveTo>
                      <a:pt x="264251" y="41963"/>
                    </a:moveTo>
                    <a:cubicBezTo>
                      <a:pt x="295184" y="204278"/>
                      <a:pt x="324618" y="781452"/>
                      <a:pt x="323057" y="900849"/>
                    </a:cubicBezTo>
                    <a:cubicBezTo>
                      <a:pt x="321499" y="1024422"/>
                      <a:pt x="-10841" y="961813"/>
                      <a:pt x="-6665" y="878323"/>
                    </a:cubicBezTo>
                    <a:cubicBezTo>
                      <a:pt x="-2489" y="794803"/>
                      <a:pt x="56012" y="158159"/>
                      <a:pt x="58045" y="80949"/>
                    </a:cubicBezTo>
                    <a:cubicBezTo>
                      <a:pt x="60075" y="3738"/>
                      <a:pt x="246657" y="-50367"/>
                      <a:pt x="264251" y="4196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1" name="Forma Livre: Forma 990">
                <a:extLst>
                  <a:ext uri="{FF2B5EF4-FFF2-40B4-BE49-F238E27FC236}">
                    <a16:creationId xmlns:a16="http://schemas.microsoft.com/office/drawing/2014/main" id="{E03F3E55-027F-4824-BD12-4E5C23C3F345}"/>
                  </a:ext>
                </a:extLst>
              </p:cNvPr>
              <p:cNvSpPr/>
              <p:nvPr/>
            </p:nvSpPr>
            <p:spPr>
              <a:xfrm flipV="1">
                <a:off x="1454342" y="2270128"/>
                <a:ext cx="616318" cy="1378928"/>
              </a:xfrm>
              <a:custGeom>
                <a:avLst/>
                <a:gdLst>
                  <a:gd name="connsiteX0" fmla="*/ 530914 w 616318"/>
                  <a:gd name="connsiteY0" fmla="*/ 220565 h 1088352"/>
                  <a:gd name="connsiteX1" fmla="*/ 394953 w 616318"/>
                  <a:gd name="connsiteY1" fmla="*/ -7378 h 1088352"/>
                  <a:gd name="connsiteX2" fmla="*/ 181961 w 616318"/>
                  <a:gd name="connsiteY2" fmla="*/ -12042 h 1088352"/>
                  <a:gd name="connsiteX3" fmla="*/ -6216 w 616318"/>
                  <a:gd name="connsiteY3" fmla="*/ 398488 h 1088352"/>
                  <a:gd name="connsiteX4" fmla="*/ 246506 w 616318"/>
                  <a:gd name="connsiteY4" fmla="*/ 997181 h 1088352"/>
                  <a:gd name="connsiteX5" fmla="*/ 468691 w 616318"/>
                  <a:gd name="connsiteY5" fmla="*/ 1046196 h 1088352"/>
                  <a:gd name="connsiteX6" fmla="*/ 583449 w 616318"/>
                  <a:gd name="connsiteY6" fmla="*/ 868365 h 1088352"/>
                  <a:gd name="connsiteX7" fmla="*/ 601232 w 616318"/>
                  <a:gd name="connsiteY7" fmla="*/ 541905 h 1088352"/>
                  <a:gd name="connsiteX8" fmla="*/ 530914 w 616318"/>
                  <a:gd name="connsiteY8" fmla="*/ 220565 h 10883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6318" h="1088352">
                    <a:moveTo>
                      <a:pt x="530914" y="220565"/>
                    </a:moveTo>
                    <a:cubicBezTo>
                      <a:pt x="513027" y="157315"/>
                      <a:pt x="459626" y="73765"/>
                      <a:pt x="394953" y="-7378"/>
                    </a:cubicBezTo>
                    <a:cubicBezTo>
                      <a:pt x="324177" y="-13718"/>
                      <a:pt x="252950" y="-13779"/>
                      <a:pt x="181961" y="-12042"/>
                    </a:cubicBezTo>
                    <a:cubicBezTo>
                      <a:pt x="101653" y="-10091"/>
                      <a:pt x="-15058" y="264276"/>
                      <a:pt x="-6216" y="398488"/>
                    </a:cubicBezTo>
                    <a:cubicBezTo>
                      <a:pt x="3279" y="542575"/>
                      <a:pt x="179644" y="952830"/>
                      <a:pt x="246506" y="997181"/>
                    </a:cubicBezTo>
                    <a:cubicBezTo>
                      <a:pt x="283066" y="1086706"/>
                      <a:pt x="396818" y="1093900"/>
                      <a:pt x="468691" y="1046196"/>
                    </a:cubicBezTo>
                    <a:cubicBezTo>
                      <a:pt x="528722" y="1006356"/>
                      <a:pt x="563578" y="937620"/>
                      <a:pt x="583449" y="868365"/>
                    </a:cubicBezTo>
                    <a:cubicBezTo>
                      <a:pt x="613712" y="762898"/>
                      <a:pt x="614962" y="650786"/>
                      <a:pt x="601232" y="541905"/>
                    </a:cubicBezTo>
                    <a:cubicBezTo>
                      <a:pt x="587500" y="433023"/>
                      <a:pt x="560783" y="326154"/>
                      <a:pt x="530914" y="22056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2" name="Forma Livre: Forma 991">
                <a:extLst>
                  <a:ext uri="{FF2B5EF4-FFF2-40B4-BE49-F238E27FC236}">
                    <a16:creationId xmlns:a16="http://schemas.microsoft.com/office/drawing/2014/main" id="{937C8024-23C6-468B-B0D7-ECD6D07A137E}"/>
                  </a:ext>
                </a:extLst>
              </p:cNvPr>
              <p:cNvSpPr/>
              <p:nvPr/>
            </p:nvSpPr>
            <p:spPr>
              <a:xfrm flipV="1">
                <a:off x="2094611" y="2880310"/>
                <a:ext cx="245884" cy="630250"/>
              </a:xfrm>
              <a:custGeom>
                <a:avLst/>
                <a:gdLst>
                  <a:gd name="connsiteX0" fmla="*/ 208305 w 245884"/>
                  <a:gd name="connsiteY0" fmla="*/ -4287 h 630250"/>
                  <a:gd name="connsiteX1" fmla="*/ 161976 w 245884"/>
                  <a:gd name="connsiteY1" fmla="*/ -4531 h 630250"/>
                  <a:gd name="connsiteX2" fmla="*/ 119661 w 245884"/>
                  <a:gd name="connsiteY2" fmla="*/ 60944 h 630250"/>
                  <a:gd name="connsiteX3" fmla="*/ 8198 w 245884"/>
                  <a:gd name="connsiteY3" fmla="*/ 358477 h 630250"/>
                  <a:gd name="connsiteX4" fmla="*/ 34409 w 245884"/>
                  <a:gd name="connsiteY4" fmla="*/ 614615 h 630250"/>
                  <a:gd name="connsiteX5" fmla="*/ 141791 w 245884"/>
                  <a:gd name="connsiteY5" fmla="*/ 494090 h 630250"/>
                  <a:gd name="connsiteX6" fmla="*/ 183749 w 245884"/>
                  <a:gd name="connsiteY6" fmla="*/ 307115 h 630250"/>
                  <a:gd name="connsiteX7" fmla="*/ 220632 w 245884"/>
                  <a:gd name="connsiteY7" fmla="*/ 158699 h 630250"/>
                  <a:gd name="connsiteX8" fmla="*/ 208305 w 245884"/>
                  <a:gd name="connsiteY8" fmla="*/ -4287 h 630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5884" h="630250">
                    <a:moveTo>
                      <a:pt x="208305" y="-4287"/>
                    </a:moveTo>
                    <a:cubicBezTo>
                      <a:pt x="203516" y="-8860"/>
                      <a:pt x="176747" y="-17273"/>
                      <a:pt x="161976" y="-4531"/>
                    </a:cubicBezTo>
                    <a:cubicBezTo>
                      <a:pt x="140367" y="14093"/>
                      <a:pt x="127860" y="35461"/>
                      <a:pt x="119661" y="60944"/>
                    </a:cubicBezTo>
                    <a:cubicBezTo>
                      <a:pt x="88935" y="156413"/>
                      <a:pt x="38923" y="263007"/>
                      <a:pt x="8198" y="358477"/>
                    </a:cubicBezTo>
                    <a:cubicBezTo>
                      <a:pt x="-19303" y="443948"/>
                      <a:pt x="-12298" y="588950"/>
                      <a:pt x="34409" y="614615"/>
                    </a:cubicBezTo>
                    <a:cubicBezTo>
                      <a:pt x="81120" y="640251"/>
                      <a:pt x="130592" y="546885"/>
                      <a:pt x="141791" y="494090"/>
                    </a:cubicBezTo>
                    <a:cubicBezTo>
                      <a:pt x="153846" y="437272"/>
                      <a:pt x="171142" y="363842"/>
                      <a:pt x="183749" y="307115"/>
                    </a:cubicBezTo>
                    <a:cubicBezTo>
                      <a:pt x="196246" y="250876"/>
                      <a:pt x="203093" y="213840"/>
                      <a:pt x="220632" y="158699"/>
                    </a:cubicBezTo>
                    <a:cubicBezTo>
                      <a:pt x="238055" y="103892"/>
                      <a:pt x="253485" y="38783"/>
                      <a:pt x="208305" y="-428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3" name="Forma Livre: Forma 992">
                <a:extLst>
                  <a:ext uri="{FF2B5EF4-FFF2-40B4-BE49-F238E27FC236}">
                    <a16:creationId xmlns:a16="http://schemas.microsoft.com/office/drawing/2014/main" id="{0AC3D95B-0EDA-43A7-9EBB-63669625C059}"/>
                  </a:ext>
                </a:extLst>
              </p:cNvPr>
              <p:cNvSpPr/>
              <p:nvPr/>
            </p:nvSpPr>
            <p:spPr>
              <a:xfrm flipV="1">
                <a:off x="2095662" y="2835414"/>
                <a:ext cx="275714" cy="523936"/>
              </a:xfrm>
              <a:custGeom>
                <a:avLst/>
                <a:gdLst>
                  <a:gd name="connsiteX0" fmla="*/ 21804 w 275714"/>
                  <a:gd name="connsiteY0" fmla="*/ 512300 h 523936"/>
                  <a:gd name="connsiteX1" fmla="*/ 132222 w 275714"/>
                  <a:gd name="connsiteY1" fmla="*/ 461578 h 523936"/>
                  <a:gd name="connsiteX2" fmla="*/ 267744 w 275714"/>
                  <a:gd name="connsiteY2" fmla="*/ 92748 h 523936"/>
                  <a:gd name="connsiteX3" fmla="*/ 58995 w 275714"/>
                  <a:gd name="connsiteY3" fmla="*/ -9854 h 523936"/>
                  <a:gd name="connsiteX4" fmla="*/ -7553 w 275714"/>
                  <a:gd name="connsiteY4" fmla="*/ 245645 h 523936"/>
                  <a:gd name="connsiteX5" fmla="*/ 21804 w 275714"/>
                  <a:gd name="connsiteY5" fmla="*/ 512300 h 523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714" h="523936">
                    <a:moveTo>
                      <a:pt x="21804" y="512300"/>
                    </a:moveTo>
                    <a:cubicBezTo>
                      <a:pt x="32302" y="511233"/>
                      <a:pt x="120145" y="473649"/>
                      <a:pt x="132222" y="461578"/>
                    </a:cubicBezTo>
                    <a:cubicBezTo>
                      <a:pt x="159704" y="434083"/>
                      <a:pt x="267744" y="92748"/>
                      <a:pt x="267744" y="92748"/>
                    </a:cubicBezTo>
                    <a:cubicBezTo>
                      <a:pt x="267744" y="92748"/>
                      <a:pt x="160661" y="-27564"/>
                      <a:pt x="58995" y="-9854"/>
                    </a:cubicBezTo>
                    <a:cubicBezTo>
                      <a:pt x="58995" y="-9854"/>
                      <a:pt x="-3788" y="202665"/>
                      <a:pt x="-7553" y="245645"/>
                    </a:cubicBezTo>
                    <a:cubicBezTo>
                      <a:pt x="-11317" y="288624"/>
                      <a:pt x="11303" y="513336"/>
                      <a:pt x="21804" y="51230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4" name="Forma Livre: Forma 993">
                <a:extLst>
                  <a:ext uri="{FF2B5EF4-FFF2-40B4-BE49-F238E27FC236}">
                    <a16:creationId xmlns:a16="http://schemas.microsoft.com/office/drawing/2014/main" id="{1C5DD0D0-2407-4D76-AB51-0EF1BA7EFAE6}"/>
                  </a:ext>
                </a:extLst>
              </p:cNvPr>
              <p:cNvSpPr/>
              <p:nvPr/>
            </p:nvSpPr>
            <p:spPr>
              <a:xfrm flipV="1">
                <a:off x="1648950" y="2809173"/>
                <a:ext cx="468548" cy="256473"/>
              </a:xfrm>
              <a:custGeom>
                <a:avLst/>
                <a:gdLst>
                  <a:gd name="connsiteX0" fmla="*/ 461573 w 468548"/>
                  <a:gd name="connsiteY0" fmla="*/ 190354 h 256473"/>
                  <a:gd name="connsiteX1" fmla="*/ 226507 w 468548"/>
                  <a:gd name="connsiteY1" fmla="*/ -12228 h 256473"/>
                  <a:gd name="connsiteX2" fmla="*/ -6975 w 468548"/>
                  <a:gd name="connsiteY2" fmla="*/ 180935 h 256473"/>
                  <a:gd name="connsiteX3" fmla="*/ 229003 w 468548"/>
                  <a:gd name="connsiteY3" fmla="*/ 244246 h 256473"/>
                  <a:gd name="connsiteX4" fmla="*/ 461573 w 468548"/>
                  <a:gd name="connsiteY4" fmla="*/ 190354 h 256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8548" h="256473">
                    <a:moveTo>
                      <a:pt x="461573" y="190354"/>
                    </a:moveTo>
                    <a:cubicBezTo>
                      <a:pt x="461573" y="135029"/>
                      <a:pt x="364437" y="-12228"/>
                      <a:pt x="226507" y="-12228"/>
                    </a:cubicBezTo>
                    <a:cubicBezTo>
                      <a:pt x="88576" y="-12228"/>
                      <a:pt x="-6975" y="125610"/>
                      <a:pt x="-6975" y="180935"/>
                    </a:cubicBezTo>
                    <a:cubicBezTo>
                      <a:pt x="-6975" y="180935"/>
                      <a:pt x="91073" y="244246"/>
                      <a:pt x="229003" y="244246"/>
                    </a:cubicBezTo>
                    <a:cubicBezTo>
                      <a:pt x="366933" y="244246"/>
                      <a:pt x="461573" y="190354"/>
                      <a:pt x="461573" y="19035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5" name="Forma Livre: Forma 994">
                <a:extLst>
                  <a:ext uri="{FF2B5EF4-FFF2-40B4-BE49-F238E27FC236}">
                    <a16:creationId xmlns:a16="http://schemas.microsoft.com/office/drawing/2014/main" id="{002C6960-4DE7-4CDD-B49A-E6B676778CB6}"/>
                  </a:ext>
                </a:extLst>
              </p:cNvPr>
              <p:cNvSpPr/>
              <p:nvPr/>
            </p:nvSpPr>
            <p:spPr>
              <a:xfrm flipV="1">
                <a:off x="1607455" y="2818801"/>
                <a:ext cx="636573" cy="1076531"/>
              </a:xfrm>
              <a:custGeom>
                <a:avLst/>
                <a:gdLst>
                  <a:gd name="connsiteX0" fmla="*/ 528665 w 636573"/>
                  <a:gd name="connsiteY0" fmla="*/ 25118 h 1076531"/>
                  <a:gd name="connsiteX1" fmla="*/ 311192 w 636573"/>
                  <a:gd name="connsiteY1" fmla="*/ -10668 h 1076531"/>
                  <a:gd name="connsiteX2" fmla="*/ 81749 w 636573"/>
                  <a:gd name="connsiteY2" fmla="*/ 104431 h 1076531"/>
                  <a:gd name="connsiteX3" fmla="*/ 143173 w 636573"/>
                  <a:gd name="connsiteY3" fmla="*/ 503896 h 1076531"/>
                  <a:gd name="connsiteX4" fmla="*/ 143347 w 636573"/>
                  <a:gd name="connsiteY4" fmla="*/ 507218 h 1076531"/>
                  <a:gd name="connsiteX5" fmla="*/ -7096 w 636573"/>
                  <a:gd name="connsiteY5" fmla="*/ 798899 h 1076531"/>
                  <a:gd name="connsiteX6" fmla="*/ 8639 w 636573"/>
                  <a:gd name="connsiteY6" fmla="*/ 1025714 h 1076531"/>
                  <a:gd name="connsiteX7" fmla="*/ 155893 w 636573"/>
                  <a:gd name="connsiteY7" fmla="*/ 1064152 h 1076531"/>
                  <a:gd name="connsiteX8" fmla="*/ 322266 w 636573"/>
                  <a:gd name="connsiteY8" fmla="*/ 927837 h 1076531"/>
                  <a:gd name="connsiteX9" fmla="*/ 397541 w 636573"/>
                  <a:gd name="connsiteY9" fmla="*/ 1065523 h 1076531"/>
                  <a:gd name="connsiteX10" fmla="*/ 520426 w 636573"/>
                  <a:gd name="connsiteY10" fmla="*/ 1039431 h 1076531"/>
                  <a:gd name="connsiteX11" fmla="*/ 625579 w 636573"/>
                  <a:gd name="connsiteY11" fmla="*/ 752140 h 1076531"/>
                  <a:gd name="connsiteX12" fmla="*/ 584883 w 636573"/>
                  <a:gd name="connsiteY12" fmla="*/ 608022 h 1076531"/>
                  <a:gd name="connsiteX13" fmla="*/ 575811 w 636573"/>
                  <a:gd name="connsiteY13" fmla="*/ 593268 h 1076531"/>
                  <a:gd name="connsiteX14" fmla="*/ 575500 w 636573"/>
                  <a:gd name="connsiteY14" fmla="*/ 590556 h 1076531"/>
                  <a:gd name="connsiteX15" fmla="*/ 528665 w 636573"/>
                  <a:gd name="connsiteY15" fmla="*/ 25118 h 10765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36573" h="1076531">
                    <a:moveTo>
                      <a:pt x="528665" y="25118"/>
                    </a:moveTo>
                    <a:cubicBezTo>
                      <a:pt x="481110" y="6798"/>
                      <a:pt x="311192" y="-10668"/>
                      <a:pt x="311192" y="-10668"/>
                    </a:cubicBezTo>
                    <a:cubicBezTo>
                      <a:pt x="215488" y="671"/>
                      <a:pt x="119922" y="91507"/>
                      <a:pt x="81749" y="104431"/>
                    </a:cubicBezTo>
                    <a:cubicBezTo>
                      <a:pt x="134480" y="234589"/>
                      <a:pt x="135986" y="366453"/>
                      <a:pt x="143173" y="503896"/>
                    </a:cubicBezTo>
                    <a:lnTo>
                      <a:pt x="143347" y="507218"/>
                    </a:lnTo>
                    <a:lnTo>
                      <a:pt x="-7096" y="798899"/>
                    </a:lnTo>
                    <a:lnTo>
                      <a:pt x="8639" y="1025714"/>
                    </a:lnTo>
                    <a:cubicBezTo>
                      <a:pt x="41901" y="1037115"/>
                      <a:pt x="106376" y="1052813"/>
                      <a:pt x="155893" y="1064152"/>
                    </a:cubicBezTo>
                    <a:cubicBezTo>
                      <a:pt x="144045" y="1008126"/>
                      <a:pt x="277644" y="927136"/>
                      <a:pt x="322266" y="927837"/>
                    </a:cubicBezTo>
                    <a:cubicBezTo>
                      <a:pt x="354595" y="928325"/>
                      <a:pt x="392457" y="1039035"/>
                      <a:pt x="397541" y="1065523"/>
                    </a:cubicBezTo>
                    <a:cubicBezTo>
                      <a:pt x="398276" y="1069334"/>
                      <a:pt x="512223" y="1039888"/>
                      <a:pt x="520426" y="1039431"/>
                    </a:cubicBezTo>
                    <a:cubicBezTo>
                      <a:pt x="560900" y="951552"/>
                      <a:pt x="613996" y="817249"/>
                      <a:pt x="625579" y="752140"/>
                    </a:cubicBezTo>
                    <a:cubicBezTo>
                      <a:pt x="636348" y="691603"/>
                      <a:pt x="625445" y="673893"/>
                      <a:pt x="584883" y="608022"/>
                    </a:cubicBezTo>
                    <a:cubicBezTo>
                      <a:pt x="582432" y="604029"/>
                      <a:pt x="575811" y="593268"/>
                      <a:pt x="575811" y="593268"/>
                    </a:cubicBezTo>
                    <a:lnTo>
                      <a:pt x="575500" y="590556"/>
                    </a:lnTo>
                    <a:cubicBezTo>
                      <a:pt x="548877" y="360174"/>
                      <a:pt x="544110" y="173412"/>
                      <a:pt x="528665" y="25118"/>
                    </a:cubicBezTo>
                  </a:path>
                </a:pathLst>
              </a:custGeom>
              <a:solidFill>
                <a:srgbClr val="F3F1E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996" name="Forma Livre: Forma 995">
                <a:extLst>
                  <a:ext uri="{FF2B5EF4-FFF2-40B4-BE49-F238E27FC236}">
                    <a16:creationId xmlns:a16="http://schemas.microsoft.com/office/drawing/2014/main" id="{69BCC55D-4A53-4AC0-B17A-EAD13CC4100A}"/>
                  </a:ext>
                </a:extLst>
              </p:cNvPr>
              <p:cNvSpPr/>
              <p:nvPr/>
            </p:nvSpPr>
            <p:spPr>
              <a:xfrm flipV="1">
                <a:off x="1510628" y="3688239"/>
                <a:ext cx="694963" cy="997789"/>
              </a:xfrm>
              <a:custGeom>
                <a:avLst/>
                <a:gdLst>
                  <a:gd name="connsiteX0" fmla="*/ 188179 w 694963"/>
                  <a:gd name="connsiteY0" fmla="*/ 990208 h 997789"/>
                  <a:gd name="connsiteX1" fmla="*/ -5259 w 694963"/>
                  <a:gd name="connsiteY1" fmla="*/ 547337 h 997789"/>
                  <a:gd name="connsiteX2" fmla="*/ 26278 w 694963"/>
                  <a:gd name="connsiteY2" fmla="*/ 405414 h 997789"/>
                  <a:gd name="connsiteX3" fmla="*/ 107792 w 694963"/>
                  <a:gd name="connsiteY3" fmla="*/ -4658 h 997789"/>
                  <a:gd name="connsiteX4" fmla="*/ 633972 w 694963"/>
                  <a:gd name="connsiteY4" fmla="*/ -4658 h 997789"/>
                  <a:gd name="connsiteX5" fmla="*/ 647952 w 694963"/>
                  <a:gd name="connsiteY5" fmla="*/ 959086 h 997789"/>
                  <a:gd name="connsiteX6" fmla="*/ 188179 w 694963"/>
                  <a:gd name="connsiteY6" fmla="*/ 990208 h 9977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4963" h="997789">
                    <a:moveTo>
                      <a:pt x="188179" y="990208"/>
                    </a:moveTo>
                    <a:cubicBezTo>
                      <a:pt x="188179" y="990208"/>
                      <a:pt x="-27767" y="674813"/>
                      <a:pt x="-5259" y="547337"/>
                    </a:cubicBezTo>
                    <a:cubicBezTo>
                      <a:pt x="1645" y="508260"/>
                      <a:pt x="8080" y="471651"/>
                      <a:pt x="26278" y="405414"/>
                    </a:cubicBezTo>
                    <a:cubicBezTo>
                      <a:pt x="37135" y="365940"/>
                      <a:pt x="38330" y="366245"/>
                      <a:pt x="107792" y="-4658"/>
                    </a:cubicBezTo>
                    <a:cubicBezTo>
                      <a:pt x="297154" y="5553"/>
                      <a:pt x="444607" y="-14808"/>
                      <a:pt x="633972" y="-4658"/>
                    </a:cubicBezTo>
                    <a:cubicBezTo>
                      <a:pt x="647147" y="270380"/>
                      <a:pt x="739705" y="662284"/>
                      <a:pt x="647952" y="959086"/>
                    </a:cubicBezTo>
                    <a:lnTo>
                      <a:pt x="188179" y="990208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7" name="Forma Livre: Forma 996">
                <a:extLst>
                  <a:ext uri="{FF2B5EF4-FFF2-40B4-BE49-F238E27FC236}">
                    <a16:creationId xmlns:a16="http://schemas.microsoft.com/office/drawing/2014/main" id="{ACF3716C-45DD-4402-974A-863B231F5514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202825"/>
              </a:xfrm>
              <a:custGeom>
                <a:avLst/>
                <a:gdLst>
                  <a:gd name="connsiteX0" fmla="*/ -6991 w 198412"/>
                  <a:gd name="connsiteY0" fmla="*/ 189918 h 202825"/>
                  <a:gd name="connsiteX1" fmla="*/ -6991 w 198412"/>
                  <a:gd name="connsiteY1" fmla="*/ -12908 h 202825"/>
                  <a:gd name="connsiteX2" fmla="*/ 191421 w 198412"/>
                  <a:gd name="connsiteY2" fmla="*/ -12908 h 202825"/>
                  <a:gd name="connsiteX3" fmla="*/ 191421 w 198412"/>
                  <a:gd name="connsiteY3" fmla="*/ 189918 h 202825"/>
                  <a:gd name="connsiteX4" fmla="*/ -6991 w 198412"/>
                  <a:gd name="connsiteY4" fmla="*/ 189918 h 20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8412" h="202825">
                    <a:moveTo>
                      <a:pt x="-6991" y="189918"/>
                    </a:moveTo>
                    <a:lnTo>
                      <a:pt x="-6991" y="-12908"/>
                    </a:lnTo>
                    <a:lnTo>
                      <a:pt x="191421" y="-12908"/>
                    </a:lnTo>
                    <a:lnTo>
                      <a:pt x="191421" y="189918"/>
                    </a:lnTo>
                    <a:lnTo>
                      <a:pt x="-6991" y="189918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8" name="Forma Livre: Forma 997">
                <a:extLst>
                  <a:ext uri="{FF2B5EF4-FFF2-40B4-BE49-F238E27FC236}">
                    <a16:creationId xmlns:a16="http://schemas.microsoft.com/office/drawing/2014/main" id="{4C6E2BDE-8D72-4053-9CFF-7285A23D8FDE}"/>
                  </a:ext>
                </a:extLst>
              </p:cNvPr>
              <p:cNvSpPr/>
              <p:nvPr/>
            </p:nvSpPr>
            <p:spPr>
              <a:xfrm flipV="1">
                <a:off x="1789731" y="2653259"/>
                <a:ext cx="198412" cy="131285"/>
              </a:xfrm>
              <a:custGeom>
                <a:avLst/>
                <a:gdLst>
                  <a:gd name="connsiteX0" fmla="*/ 191421 w 198412"/>
                  <a:gd name="connsiteY0" fmla="*/ 118245 h 131285"/>
                  <a:gd name="connsiteX1" fmla="*/ -6991 w 198412"/>
                  <a:gd name="connsiteY1" fmla="*/ 118245 h 131285"/>
                  <a:gd name="connsiteX2" fmla="*/ -6991 w 198412"/>
                  <a:gd name="connsiteY2" fmla="*/ -13041 h 131285"/>
                  <a:gd name="connsiteX3" fmla="*/ 191421 w 198412"/>
                  <a:gd name="connsiteY3" fmla="*/ 56793 h 131285"/>
                  <a:gd name="connsiteX4" fmla="*/ 191421 w 198412"/>
                  <a:gd name="connsiteY4" fmla="*/ 73406 h 131285"/>
                  <a:gd name="connsiteX5" fmla="*/ 191421 w 198412"/>
                  <a:gd name="connsiteY5" fmla="*/ 118245 h 131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8412" h="131285">
                    <a:moveTo>
                      <a:pt x="191421" y="118245"/>
                    </a:moveTo>
                    <a:lnTo>
                      <a:pt x="-6991" y="118245"/>
                    </a:lnTo>
                    <a:lnTo>
                      <a:pt x="-6991" y="-13041"/>
                    </a:lnTo>
                    <a:cubicBezTo>
                      <a:pt x="63477" y="-7767"/>
                      <a:pt x="133966" y="14454"/>
                      <a:pt x="191421" y="56793"/>
                    </a:cubicBezTo>
                    <a:lnTo>
                      <a:pt x="191421" y="73406"/>
                    </a:lnTo>
                    <a:lnTo>
                      <a:pt x="191421" y="118245"/>
                    </a:ln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99" name="Forma Livre: Forma 998">
                <a:extLst>
                  <a:ext uri="{FF2B5EF4-FFF2-40B4-BE49-F238E27FC236}">
                    <a16:creationId xmlns:a16="http://schemas.microsoft.com/office/drawing/2014/main" id="{6C9BE05C-8867-4920-8C6E-D2BDEF9529EA}"/>
                  </a:ext>
                </a:extLst>
              </p:cNvPr>
              <p:cNvSpPr/>
              <p:nvPr/>
            </p:nvSpPr>
            <p:spPr>
              <a:xfrm flipV="1">
                <a:off x="1630471" y="2224928"/>
                <a:ext cx="411052" cy="519897"/>
              </a:xfrm>
              <a:custGeom>
                <a:avLst/>
                <a:gdLst>
                  <a:gd name="connsiteX0" fmla="*/ 400114 w 411052"/>
                  <a:gd name="connsiteY0" fmla="*/ 229273 h 519897"/>
                  <a:gd name="connsiteX1" fmla="*/ 271356 w 411052"/>
                  <a:gd name="connsiteY1" fmla="*/ -13911 h 519897"/>
                  <a:gd name="connsiteX2" fmla="*/ 46171 w 411052"/>
                  <a:gd name="connsiteY2" fmla="*/ 144259 h 519897"/>
                  <a:gd name="connsiteX3" fmla="*/ -2021 w 411052"/>
                  <a:gd name="connsiteY3" fmla="*/ 281366 h 519897"/>
                  <a:gd name="connsiteX4" fmla="*/ 125619 w 411052"/>
                  <a:gd name="connsiteY4" fmla="*/ 489740 h 519897"/>
                  <a:gd name="connsiteX5" fmla="*/ 173143 w 411052"/>
                  <a:gd name="connsiteY5" fmla="*/ 501171 h 519897"/>
                  <a:gd name="connsiteX6" fmla="*/ 381441 w 411052"/>
                  <a:gd name="connsiteY6" fmla="*/ 373818 h 519897"/>
                  <a:gd name="connsiteX7" fmla="*/ 400114 w 411052"/>
                  <a:gd name="connsiteY7" fmla="*/ 229273 h 5198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11052" h="519897">
                    <a:moveTo>
                      <a:pt x="400114" y="229273"/>
                    </a:moveTo>
                    <a:cubicBezTo>
                      <a:pt x="424737" y="126793"/>
                      <a:pt x="332883" y="-13911"/>
                      <a:pt x="271356" y="-13911"/>
                    </a:cubicBezTo>
                    <a:cubicBezTo>
                      <a:pt x="199321" y="-13911"/>
                      <a:pt x="70794" y="41749"/>
                      <a:pt x="46171" y="144259"/>
                    </a:cubicBezTo>
                    <a:cubicBezTo>
                      <a:pt x="45354" y="147643"/>
                      <a:pt x="-2021" y="281366"/>
                      <a:pt x="-2021" y="281366"/>
                    </a:cubicBezTo>
                    <a:cubicBezTo>
                      <a:pt x="-24312" y="374153"/>
                      <a:pt x="32832" y="467458"/>
                      <a:pt x="125619" y="489740"/>
                    </a:cubicBezTo>
                    <a:lnTo>
                      <a:pt x="173143" y="501171"/>
                    </a:lnTo>
                    <a:cubicBezTo>
                      <a:pt x="265808" y="523423"/>
                      <a:pt x="359006" y="466452"/>
                      <a:pt x="381441" y="373818"/>
                    </a:cubicBezTo>
                    <a:cubicBezTo>
                      <a:pt x="393972" y="322090"/>
                      <a:pt x="399160" y="233266"/>
                      <a:pt x="400114" y="229273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00" name="Forma Livre: Forma 999">
                <a:extLst>
                  <a:ext uri="{FF2B5EF4-FFF2-40B4-BE49-F238E27FC236}">
                    <a16:creationId xmlns:a16="http://schemas.microsoft.com/office/drawing/2014/main" id="{71102C8C-0962-4457-AF63-3DB08571E4C6}"/>
                  </a:ext>
                </a:extLst>
              </p:cNvPr>
              <p:cNvSpPr/>
              <p:nvPr/>
            </p:nvSpPr>
            <p:spPr>
              <a:xfrm flipV="1">
                <a:off x="1931609" y="2461039"/>
                <a:ext cx="40298" cy="54820"/>
              </a:xfrm>
              <a:custGeom>
                <a:avLst/>
                <a:gdLst>
                  <a:gd name="connsiteX0" fmla="*/ 19861 w 40298"/>
                  <a:gd name="connsiteY0" fmla="*/ -13336 h 54820"/>
                  <a:gd name="connsiteX1" fmla="*/ 19861 w 40298"/>
                  <a:gd name="connsiteY1" fmla="*/ -13336 h 54820"/>
                  <a:gd name="connsiteX2" fmla="*/ -1613 w 40298"/>
                  <a:gd name="connsiteY2" fmla="*/ -625 h 54820"/>
                  <a:gd name="connsiteX3" fmla="*/ -6618 w 40298"/>
                  <a:gd name="connsiteY3" fmla="*/ 18914 h 54820"/>
                  <a:gd name="connsiteX4" fmla="*/ 6096 w 40298"/>
                  <a:gd name="connsiteY4" fmla="*/ 40373 h 54820"/>
                  <a:gd name="connsiteX5" fmla="*/ 6096 w 40298"/>
                  <a:gd name="connsiteY5" fmla="*/ 40373 h 54820"/>
                  <a:gd name="connsiteX6" fmla="*/ 27570 w 40298"/>
                  <a:gd name="connsiteY6" fmla="*/ 27662 h 54820"/>
                  <a:gd name="connsiteX7" fmla="*/ 32578 w 40298"/>
                  <a:gd name="connsiteY7" fmla="*/ 8123 h 54820"/>
                  <a:gd name="connsiteX8" fmla="*/ 19861 w 40298"/>
                  <a:gd name="connsiteY8" fmla="*/ -13336 h 548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298" h="54820">
                    <a:moveTo>
                      <a:pt x="19861" y="-13336"/>
                    </a:moveTo>
                    <a:lnTo>
                      <a:pt x="19861" y="-13336"/>
                    </a:lnTo>
                    <a:cubicBezTo>
                      <a:pt x="10458" y="-15774"/>
                      <a:pt x="795" y="-10044"/>
                      <a:pt x="-1613" y="-625"/>
                    </a:cubicBezTo>
                    <a:lnTo>
                      <a:pt x="-6618" y="18914"/>
                    </a:lnTo>
                    <a:cubicBezTo>
                      <a:pt x="-9030" y="28302"/>
                      <a:pt x="-3305" y="37965"/>
                      <a:pt x="6096" y="40373"/>
                    </a:cubicBezTo>
                    <a:lnTo>
                      <a:pt x="6096" y="40373"/>
                    </a:lnTo>
                    <a:cubicBezTo>
                      <a:pt x="15499" y="42781"/>
                      <a:pt x="25162" y="37051"/>
                      <a:pt x="27570" y="27662"/>
                    </a:cubicBezTo>
                    <a:lnTo>
                      <a:pt x="32578" y="8123"/>
                    </a:lnTo>
                    <a:cubicBezTo>
                      <a:pt x="34986" y="-1265"/>
                      <a:pt x="29265" y="-10928"/>
                      <a:pt x="19861" y="-13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1" name="Forma Livre: Forma 1000">
                <a:extLst>
                  <a:ext uri="{FF2B5EF4-FFF2-40B4-BE49-F238E27FC236}">
                    <a16:creationId xmlns:a16="http://schemas.microsoft.com/office/drawing/2014/main" id="{2C3680F0-4717-4BC4-B812-1DF5371C45D4}"/>
                  </a:ext>
                </a:extLst>
              </p:cNvPr>
              <p:cNvSpPr/>
              <p:nvPr/>
            </p:nvSpPr>
            <p:spPr>
              <a:xfrm flipV="1">
                <a:off x="1941039" y="2460225"/>
                <a:ext cx="43229" cy="10203"/>
              </a:xfrm>
              <a:custGeom>
                <a:avLst/>
                <a:gdLst>
                  <a:gd name="connsiteX0" fmla="*/ -7201 w 43229"/>
                  <a:gd name="connsiteY0" fmla="*/ -6759 h 10203"/>
                  <a:gd name="connsiteX1" fmla="*/ 17041 w 43229"/>
                  <a:gd name="connsiteY1" fmla="*/ -5570 h 10203"/>
                  <a:gd name="connsiteX2" fmla="*/ 36029 w 43229"/>
                  <a:gd name="connsiteY2" fmla="*/ -4138 h 10203"/>
                  <a:gd name="connsiteX3" fmla="*/ 17392 w 43229"/>
                  <a:gd name="connsiteY3" fmla="*/ -12703 h 10203"/>
                  <a:gd name="connsiteX4" fmla="*/ 779 w 43229"/>
                  <a:gd name="connsiteY4" fmla="*/ -13984 h 10203"/>
                  <a:gd name="connsiteX5" fmla="*/ -7201 w 43229"/>
                  <a:gd name="connsiteY5" fmla="*/ -6759 h 10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29" h="10203">
                    <a:moveTo>
                      <a:pt x="-7201" y="-6759"/>
                    </a:moveTo>
                    <a:cubicBezTo>
                      <a:pt x="-7201" y="-6759"/>
                      <a:pt x="4422" y="-937"/>
                      <a:pt x="17041" y="-5570"/>
                    </a:cubicBezTo>
                    <a:cubicBezTo>
                      <a:pt x="29658" y="-10173"/>
                      <a:pt x="36029" y="-4138"/>
                      <a:pt x="36029" y="-4138"/>
                    </a:cubicBezTo>
                    <a:cubicBezTo>
                      <a:pt x="36029" y="-4138"/>
                      <a:pt x="29417" y="-14959"/>
                      <a:pt x="17392" y="-12703"/>
                    </a:cubicBezTo>
                    <a:cubicBezTo>
                      <a:pt x="5367" y="-10417"/>
                      <a:pt x="779" y="-13984"/>
                      <a:pt x="779" y="-13984"/>
                    </a:cubicBezTo>
                    <a:lnTo>
                      <a:pt x="-7201" y="-6759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2" name="Forma Livre: Forma 1001">
                <a:extLst>
                  <a:ext uri="{FF2B5EF4-FFF2-40B4-BE49-F238E27FC236}">
                    <a16:creationId xmlns:a16="http://schemas.microsoft.com/office/drawing/2014/main" id="{D43FBBED-25E9-4EA7-91AF-964730CFD0E2}"/>
                  </a:ext>
                </a:extLst>
              </p:cNvPr>
              <p:cNvSpPr/>
              <p:nvPr/>
            </p:nvSpPr>
            <p:spPr>
              <a:xfrm flipV="1">
                <a:off x="1766756" y="2508025"/>
                <a:ext cx="41118" cy="54599"/>
              </a:xfrm>
              <a:custGeom>
                <a:avLst/>
                <a:gdLst>
                  <a:gd name="connsiteX0" fmla="*/ 21875 w 41118"/>
                  <a:gd name="connsiteY0" fmla="*/ -12973 h 54599"/>
                  <a:gd name="connsiteX1" fmla="*/ 21875 w 41118"/>
                  <a:gd name="connsiteY1" fmla="*/ -12973 h 54599"/>
                  <a:gd name="connsiteX2" fmla="*/ 33665 w 41118"/>
                  <a:gd name="connsiteY2" fmla="*/ 9035 h 54599"/>
                  <a:gd name="connsiteX3" fmla="*/ 27837 w 41118"/>
                  <a:gd name="connsiteY3" fmla="*/ 28330 h 54599"/>
                  <a:gd name="connsiteX4" fmla="*/ 5841 w 41118"/>
                  <a:gd name="connsiteY4" fmla="*/ 40126 h 54599"/>
                  <a:gd name="connsiteX5" fmla="*/ 5841 w 41118"/>
                  <a:gd name="connsiteY5" fmla="*/ 40126 h 54599"/>
                  <a:gd name="connsiteX6" fmla="*/ -5952 w 41118"/>
                  <a:gd name="connsiteY6" fmla="*/ 18118 h 54599"/>
                  <a:gd name="connsiteX7" fmla="*/ -121 w 41118"/>
                  <a:gd name="connsiteY7" fmla="*/ -1177 h 54599"/>
                  <a:gd name="connsiteX8" fmla="*/ 21875 w 41118"/>
                  <a:gd name="connsiteY8" fmla="*/ -12973 h 545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1118" h="54599">
                    <a:moveTo>
                      <a:pt x="21875" y="-12973"/>
                    </a:moveTo>
                    <a:lnTo>
                      <a:pt x="21875" y="-12973"/>
                    </a:lnTo>
                    <a:cubicBezTo>
                      <a:pt x="31165" y="-10169"/>
                      <a:pt x="36472" y="-262"/>
                      <a:pt x="33665" y="9035"/>
                    </a:cubicBezTo>
                    <a:lnTo>
                      <a:pt x="27837" y="28330"/>
                    </a:lnTo>
                    <a:cubicBezTo>
                      <a:pt x="25030" y="37627"/>
                      <a:pt x="15132" y="42931"/>
                      <a:pt x="5841" y="40126"/>
                    </a:cubicBezTo>
                    <a:lnTo>
                      <a:pt x="5841" y="40126"/>
                    </a:lnTo>
                    <a:cubicBezTo>
                      <a:pt x="-3450" y="37322"/>
                      <a:pt x="-8757" y="27415"/>
                      <a:pt x="-5952" y="18118"/>
                    </a:cubicBezTo>
                    <a:lnTo>
                      <a:pt x="-121" y="-1177"/>
                    </a:lnTo>
                    <a:cubicBezTo>
                      <a:pt x="2683" y="-10474"/>
                      <a:pt x="12581" y="-15777"/>
                      <a:pt x="21875" y="-12973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3" name="Forma Livre: Forma 1002">
                <a:extLst>
                  <a:ext uri="{FF2B5EF4-FFF2-40B4-BE49-F238E27FC236}">
                    <a16:creationId xmlns:a16="http://schemas.microsoft.com/office/drawing/2014/main" id="{D84AE61C-A706-4CC6-ADE3-639B7898CFD1}"/>
                  </a:ext>
                </a:extLst>
              </p:cNvPr>
              <p:cNvSpPr/>
              <p:nvPr/>
            </p:nvSpPr>
            <p:spPr>
              <a:xfrm flipV="1">
                <a:off x="1745081" y="2508165"/>
                <a:ext cx="38339" cy="22165"/>
              </a:xfrm>
              <a:custGeom>
                <a:avLst/>
                <a:gdLst>
                  <a:gd name="connsiteX0" fmla="*/ 31703 w 38339"/>
                  <a:gd name="connsiteY0" fmla="*/ 8382 h 22165"/>
                  <a:gd name="connsiteX1" fmla="*/ 10345 w 38339"/>
                  <a:gd name="connsiteY1" fmla="*/ -3170 h 22165"/>
                  <a:gd name="connsiteX2" fmla="*/ -6637 w 38339"/>
                  <a:gd name="connsiteY2" fmla="*/ -11766 h 22165"/>
                  <a:gd name="connsiteX3" fmla="*/ 13731 w 38339"/>
                  <a:gd name="connsiteY3" fmla="*/ -9449 h 22165"/>
                  <a:gd name="connsiteX4" fmla="*/ 28618 w 38339"/>
                  <a:gd name="connsiteY4" fmla="*/ -1951 h 22165"/>
                  <a:gd name="connsiteX5" fmla="*/ 31703 w 38339"/>
                  <a:gd name="connsiteY5" fmla="*/ 8382 h 22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339" h="22165">
                    <a:moveTo>
                      <a:pt x="31703" y="8382"/>
                    </a:moveTo>
                    <a:cubicBezTo>
                      <a:pt x="31703" y="8382"/>
                      <a:pt x="18748" y="7316"/>
                      <a:pt x="10345" y="-3170"/>
                    </a:cubicBezTo>
                    <a:cubicBezTo>
                      <a:pt x="1941" y="-13625"/>
                      <a:pt x="-6637" y="-11766"/>
                      <a:pt x="-6637" y="-11766"/>
                    </a:cubicBezTo>
                    <a:cubicBezTo>
                      <a:pt x="-6637" y="-11766"/>
                      <a:pt x="4617" y="-17588"/>
                      <a:pt x="13731" y="-9449"/>
                    </a:cubicBezTo>
                    <a:cubicBezTo>
                      <a:pt x="22848" y="-1280"/>
                      <a:pt x="28618" y="-1951"/>
                      <a:pt x="28618" y="-1951"/>
                    </a:cubicBezTo>
                    <a:lnTo>
                      <a:pt x="31703" y="8382"/>
                    </a:ln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4" name="Forma Livre: Forma 1003">
                <a:extLst>
                  <a:ext uri="{FF2B5EF4-FFF2-40B4-BE49-F238E27FC236}">
                    <a16:creationId xmlns:a16="http://schemas.microsoft.com/office/drawing/2014/main" id="{FB64009C-EAD0-4AF7-9605-3DD8689DB00D}"/>
                  </a:ext>
                </a:extLst>
              </p:cNvPr>
              <p:cNvSpPr/>
              <p:nvPr/>
            </p:nvSpPr>
            <p:spPr>
              <a:xfrm flipV="1">
                <a:off x="1735991" y="2473932"/>
                <a:ext cx="64744" cy="36610"/>
              </a:xfrm>
              <a:custGeom>
                <a:avLst/>
                <a:gdLst>
                  <a:gd name="connsiteX0" fmla="*/ 51398 w 64744"/>
                  <a:gd name="connsiteY0" fmla="*/ 20622 h 36610"/>
                  <a:gd name="connsiteX1" fmla="*/ 27686 w 64744"/>
                  <a:gd name="connsiteY1" fmla="*/ 21567 h 36610"/>
                  <a:gd name="connsiteX2" fmla="*/ 7279 w 64744"/>
                  <a:gd name="connsiteY2" fmla="*/ 10014 h 36610"/>
                  <a:gd name="connsiteX3" fmla="*/ -6648 w 64744"/>
                  <a:gd name="connsiteY3" fmla="*/ -13883 h 36610"/>
                  <a:gd name="connsiteX4" fmla="*/ 13003 w 64744"/>
                  <a:gd name="connsiteY4" fmla="*/ -3885 h 36610"/>
                  <a:gd name="connsiteX5" fmla="*/ 32646 w 64744"/>
                  <a:gd name="connsiteY5" fmla="*/ 2851 h 36610"/>
                  <a:gd name="connsiteX6" fmla="*/ 53267 w 64744"/>
                  <a:gd name="connsiteY6" fmla="*/ 5869 h 36610"/>
                  <a:gd name="connsiteX7" fmla="*/ 51398 w 64744"/>
                  <a:gd name="connsiteY7" fmla="*/ 20622 h 36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744" h="36610">
                    <a:moveTo>
                      <a:pt x="51398" y="20622"/>
                    </a:moveTo>
                    <a:cubicBezTo>
                      <a:pt x="43241" y="23091"/>
                      <a:pt x="35188" y="23365"/>
                      <a:pt x="27686" y="21567"/>
                    </a:cubicBezTo>
                    <a:cubicBezTo>
                      <a:pt x="20188" y="19769"/>
                      <a:pt x="13232" y="15897"/>
                      <a:pt x="7279" y="10014"/>
                    </a:cubicBezTo>
                    <a:cubicBezTo>
                      <a:pt x="1368" y="4101"/>
                      <a:pt x="-3676" y="-3672"/>
                      <a:pt x="-6648" y="-13883"/>
                    </a:cubicBezTo>
                    <a:cubicBezTo>
                      <a:pt x="231" y="-10256"/>
                      <a:pt x="6514" y="-6659"/>
                      <a:pt x="13003" y="-3885"/>
                    </a:cubicBezTo>
                    <a:cubicBezTo>
                      <a:pt x="19447" y="-1020"/>
                      <a:pt x="25967" y="1205"/>
                      <a:pt x="32646" y="2851"/>
                    </a:cubicBezTo>
                    <a:cubicBezTo>
                      <a:pt x="39327" y="4467"/>
                      <a:pt x="46171" y="5442"/>
                      <a:pt x="53267" y="5869"/>
                    </a:cubicBezTo>
                    <a:cubicBezTo>
                      <a:pt x="60372" y="6357"/>
                      <a:pt x="59543" y="18092"/>
                      <a:pt x="51398" y="20622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5" name="Forma Livre: Forma 1004">
                <a:extLst>
                  <a:ext uri="{FF2B5EF4-FFF2-40B4-BE49-F238E27FC236}">
                    <a16:creationId xmlns:a16="http://schemas.microsoft.com/office/drawing/2014/main" id="{28D1DF70-30AC-43B4-96A3-B1FECC270984}"/>
                  </a:ext>
                </a:extLst>
              </p:cNvPr>
              <p:cNvSpPr/>
              <p:nvPr/>
            </p:nvSpPr>
            <p:spPr>
              <a:xfrm flipV="1">
                <a:off x="1914053" y="2428275"/>
                <a:ext cx="70215" cy="27519"/>
              </a:xfrm>
              <a:custGeom>
                <a:avLst/>
                <a:gdLst>
                  <a:gd name="connsiteX0" fmla="*/ -4379 w 70215"/>
                  <a:gd name="connsiteY0" fmla="*/ 344 h 27519"/>
                  <a:gd name="connsiteX1" fmla="*/ 16190 w 70215"/>
                  <a:gd name="connsiteY1" fmla="*/ 12171 h 27519"/>
                  <a:gd name="connsiteX2" fmla="*/ 39628 w 70215"/>
                  <a:gd name="connsiteY2" fmla="*/ 11439 h 27519"/>
                  <a:gd name="connsiteX3" fmla="*/ 63053 w 70215"/>
                  <a:gd name="connsiteY3" fmla="*/ -3253 h 27519"/>
                  <a:gd name="connsiteX4" fmla="*/ 41005 w 70215"/>
                  <a:gd name="connsiteY4" fmla="*/ -3527 h 27519"/>
                  <a:gd name="connsiteX5" fmla="*/ 20494 w 70215"/>
                  <a:gd name="connsiteY5" fmla="*/ -6697 h 27519"/>
                  <a:gd name="connsiteX6" fmla="*/ 824 w 70215"/>
                  <a:gd name="connsiteY6" fmla="*/ -13586 h 27519"/>
                  <a:gd name="connsiteX7" fmla="*/ -4379 w 70215"/>
                  <a:gd name="connsiteY7" fmla="*/ 344 h 2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215" h="27519">
                    <a:moveTo>
                      <a:pt x="-4379" y="344"/>
                    </a:moveTo>
                    <a:cubicBezTo>
                      <a:pt x="1705" y="6319"/>
                      <a:pt x="8713" y="10281"/>
                      <a:pt x="16190" y="12171"/>
                    </a:cubicBezTo>
                    <a:cubicBezTo>
                      <a:pt x="23667" y="14091"/>
                      <a:pt x="31632" y="13848"/>
                      <a:pt x="39628" y="11439"/>
                    </a:cubicBezTo>
                    <a:cubicBezTo>
                      <a:pt x="47611" y="8940"/>
                      <a:pt x="55679" y="4398"/>
                      <a:pt x="63053" y="-3253"/>
                    </a:cubicBezTo>
                    <a:cubicBezTo>
                      <a:pt x="55283" y="-3253"/>
                      <a:pt x="48053" y="-3009"/>
                      <a:pt x="41005" y="-3527"/>
                    </a:cubicBezTo>
                    <a:cubicBezTo>
                      <a:pt x="33970" y="-3984"/>
                      <a:pt x="27167" y="-5051"/>
                      <a:pt x="20494" y="-6697"/>
                    </a:cubicBezTo>
                    <a:cubicBezTo>
                      <a:pt x="13822" y="-8374"/>
                      <a:pt x="7299" y="-10660"/>
                      <a:pt x="824" y="-13586"/>
                    </a:cubicBezTo>
                    <a:cubicBezTo>
                      <a:pt x="-5693" y="-16482"/>
                      <a:pt x="-10414" y="-5691"/>
                      <a:pt x="-4379" y="344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6" name="Forma Livre: Forma 1005">
                <a:extLst>
                  <a:ext uri="{FF2B5EF4-FFF2-40B4-BE49-F238E27FC236}">
                    <a16:creationId xmlns:a16="http://schemas.microsoft.com/office/drawing/2014/main" id="{5BE84D95-F389-4041-B6A8-141EC6254988}"/>
                  </a:ext>
                </a:extLst>
              </p:cNvPr>
              <p:cNvSpPr/>
              <p:nvPr/>
            </p:nvSpPr>
            <p:spPr>
              <a:xfrm flipV="1">
                <a:off x="1875310" y="2526874"/>
                <a:ext cx="40765" cy="58152"/>
              </a:xfrm>
              <a:custGeom>
                <a:avLst/>
                <a:gdLst>
                  <a:gd name="connsiteX0" fmla="*/ -2214 w 40765"/>
                  <a:gd name="connsiteY0" fmla="*/ -5308 h 58152"/>
                  <a:gd name="connsiteX1" fmla="*/ 24610 w 40765"/>
                  <a:gd name="connsiteY1" fmla="*/ 2800 h 58152"/>
                  <a:gd name="connsiteX2" fmla="*/ 25631 w 40765"/>
                  <a:gd name="connsiteY2" fmla="*/ 12066 h 58152"/>
                  <a:gd name="connsiteX3" fmla="*/ 17809 w 40765"/>
                  <a:gd name="connsiteY3" fmla="*/ 17980 h 58152"/>
                  <a:gd name="connsiteX4" fmla="*/ 15139 w 40765"/>
                  <a:gd name="connsiteY4" fmla="*/ 20632 h 58152"/>
                  <a:gd name="connsiteX5" fmla="*/ 10710 w 40765"/>
                  <a:gd name="connsiteY5" fmla="*/ 39744 h 58152"/>
                  <a:gd name="connsiteX6" fmla="*/ 18090 w 40765"/>
                  <a:gd name="connsiteY6" fmla="*/ 41756 h 58152"/>
                  <a:gd name="connsiteX7" fmla="*/ 22040 w 40765"/>
                  <a:gd name="connsiteY7" fmla="*/ 24747 h 58152"/>
                  <a:gd name="connsiteX8" fmla="*/ 32693 w 40765"/>
                  <a:gd name="connsiteY8" fmla="*/ 14962 h 58152"/>
                  <a:gd name="connsiteX9" fmla="*/ 31651 w 40765"/>
                  <a:gd name="connsiteY9" fmla="*/ -157 h 58152"/>
                  <a:gd name="connsiteX10" fmla="*/ -4248 w 40765"/>
                  <a:gd name="connsiteY10" fmla="*/ -12685 h 58152"/>
                  <a:gd name="connsiteX11" fmla="*/ -2214 w 40765"/>
                  <a:gd name="connsiteY11" fmla="*/ -5308 h 58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0765" h="58152">
                    <a:moveTo>
                      <a:pt x="-2214" y="-5308"/>
                    </a:moveTo>
                    <a:cubicBezTo>
                      <a:pt x="7104" y="-7015"/>
                      <a:pt x="19662" y="-6832"/>
                      <a:pt x="24610" y="2800"/>
                    </a:cubicBezTo>
                    <a:cubicBezTo>
                      <a:pt x="26119" y="5726"/>
                      <a:pt x="26606" y="9110"/>
                      <a:pt x="25631" y="12066"/>
                    </a:cubicBezTo>
                    <a:cubicBezTo>
                      <a:pt x="24512" y="15450"/>
                      <a:pt x="21315" y="17187"/>
                      <a:pt x="17809" y="17980"/>
                    </a:cubicBezTo>
                    <a:cubicBezTo>
                      <a:pt x="16569" y="18254"/>
                      <a:pt x="15425" y="19412"/>
                      <a:pt x="15139" y="20632"/>
                    </a:cubicBezTo>
                    <a:cubicBezTo>
                      <a:pt x="13661" y="27002"/>
                      <a:pt x="12185" y="33373"/>
                      <a:pt x="10710" y="39744"/>
                    </a:cubicBezTo>
                    <a:cubicBezTo>
                      <a:pt x="9603" y="44529"/>
                      <a:pt x="16980" y="46572"/>
                      <a:pt x="18090" y="41756"/>
                    </a:cubicBezTo>
                    <a:cubicBezTo>
                      <a:pt x="19403" y="36086"/>
                      <a:pt x="20720" y="30416"/>
                      <a:pt x="22040" y="24747"/>
                    </a:cubicBezTo>
                    <a:cubicBezTo>
                      <a:pt x="26835" y="23131"/>
                      <a:pt x="30837" y="19870"/>
                      <a:pt x="32693" y="14962"/>
                    </a:cubicBezTo>
                    <a:cubicBezTo>
                      <a:pt x="34562" y="10055"/>
                      <a:pt x="33806" y="4537"/>
                      <a:pt x="31651" y="-157"/>
                    </a:cubicBezTo>
                    <a:cubicBezTo>
                      <a:pt x="25402" y="-13782"/>
                      <a:pt x="8716" y="-15063"/>
                      <a:pt x="-4248" y="-12685"/>
                    </a:cubicBezTo>
                    <a:cubicBezTo>
                      <a:pt x="-9085" y="-11801"/>
                      <a:pt x="-7037" y="-4424"/>
                      <a:pt x="-2214" y="-5308"/>
                    </a:cubicBezTo>
                  </a:path>
                </a:pathLst>
              </a:custGeom>
              <a:solidFill>
                <a:srgbClr val="C96A66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7" name="Forma Livre: Forma 1006">
                <a:extLst>
                  <a:ext uri="{FF2B5EF4-FFF2-40B4-BE49-F238E27FC236}">
                    <a16:creationId xmlns:a16="http://schemas.microsoft.com/office/drawing/2014/main" id="{05F3F734-0B05-4735-980E-A7C14AAC58A3}"/>
                  </a:ext>
                </a:extLst>
              </p:cNvPr>
              <p:cNvSpPr/>
              <p:nvPr/>
            </p:nvSpPr>
            <p:spPr>
              <a:xfrm flipV="1">
                <a:off x="1654488" y="2544917"/>
                <a:ext cx="59068" cy="74018"/>
              </a:xfrm>
              <a:custGeom>
                <a:avLst/>
                <a:gdLst>
                  <a:gd name="connsiteX0" fmla="*/ 52660 w 59068"/>
                  <a:gd name="connsiteY0" fmla="*/ -13398 h 74018"/>
                  <a:gd name="connsiteX1" fmla="*/ -5573 w 59068"/>
                  <a:gd name="connsiteY1" fmla="*/ 30556 h 74018"/>
                  <a:gd name="connsiteX2" fmla="*/ -1101 w 59068"/>
                  <a:gd name="connsiteY2" fmla="*/ 54942 h 74018"/>
                  <a:gd name="connsiteX3" fmla="*/ 21254 w 59068"/>
                  <a:gd name="connsiteY3" fmla="*/ 55887 h 74018"/>
                  <a:gd name="connsiteX4" fmla="*/ 52660 w 59068"/>
                  <a:gd name="connsiteY4" fmla="*/ -13398 h 740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068" h="74018">
                    <a:moveTo>
                      <a:pt x="52660" y="-13398"/>
                    </a:moveTo>
                    <a:cubicBezTo>
                      <a:pt x="26150" y="-15501"/>
                      <a:pt x="-327" y="4495"/>
                      <a:pt x="-5573" y="30556"/>
                    </a:cubicBezTo>
                    <a:cubicBezTo>
                      <a:pt x="-7261" y="38939"/>
                      <a:pt x="-6685" y="48449"/>
                      <a:pt x="-1101" y="54942"/>
                    </a:cubicBezTo>
                    <a:cubicBezTo>
                      <a:pt x="4483" y="61435"/>
                      <a:pt x="16149" y="62776"/>
                      <a:pt x="21254" y="55887"/>
                    </a:cubicBezTo>
                    <a:lnTo>
                      <a:pt x="52660" y="-1339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8" name="Forma Livre: Forma 1007">
                <a:extLst>
                  <a:ext uri="{FF2B5EF4-FFF2-40B4-BE49-F238E27FC236}">
                    <a16:creationId xmlns:a16="http://schemas.microsoft.com/office/drawing/2014/main" id="{748CAD50-63F3-4D97-8BB1-4FFE571FF28E}"/>
                  </a:ext>
                </a:extLst>
              </p:cNvPr>
              <p:cNvSpPr/>
              <p:nvPr/>
            </p:nvSpPr>
            <p:spPr>
              <a:xfrm flipV="1">
                <a:off x="2015866" y="2431266"/>
                <a:ext cx="41172" cy="87263"/>
              </a:xfrm>
              <a:custGeom>
                <a:avLst/>
                <a:gdLst>
                  <a:gd name="connsiteX0" fmla="*/ 7858 w 41172"/>
                  <a:gd name="connsiteY0" fmla="*/ -13948 h 87263"/>
                  <a:gd name="connsiteX1" fmla="*/ 29180 w 41172"/>
                  <a:gd name="connsiteY1" fmla="*/ 55794 h 87263"/>
                  <a:gd name="connsiteX2" fmla="*/ 11235 w 41172"/>
                  <a:gd name="connsiteY2" fmla="*/ 72925 h 87263"/>
                  <a:gd name="connsiteX3" fmla="*/ -7411 w 41172"/>
                  <a:gd name="connsiteY3" fmla="*/ 60550 h 87263"/>
                  <a:gd name="connsiteX4" fmla="*/ 7858 w 41172"/>
                  <a:gd name="connsiteY4" fmla="*/ -13948 h 87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172" h="87263">
                    <a:moveTo>
                      <a:pt x="7858" y="-13948"/>
                    </a:moveTo>
                    <a:cubicBezTo>
                      <a:pt x="30548" y="-109"/>
                      <a:pt x="40245" y="31622"/>
                      <a:pt x="29180" y="55794"/>
                    </a:cubicBezTo>
                    <a:cubicBezTo>
                      <a:pt x="25619" y="63598"/>
                      <a:pt x="19569" y="70944"/>
                      <a:pt x="11235" y="72925"/>
                    </a:cubicBezTo>
                    <a:cubicBezTo>
                      <a:pt x="2904" y="74907"/>
                      <a:pt x="-7313" y="69115"/>
                      <a:pt x="-7411" y="60550"/>
                    </a:cubicBezTo>
                    <a:lnTo>
                      <a:pt x="7858" y="-13948"/>
                    </a:lnTo>
                  </a:path>
                </a:pathLst>
              </a:custGeom>
              <a:solidFill>
                <a:srgbClr val="F8A19F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09" name="Forma Livre: Forma 1008">
                <a:extLst>
                  <a:ext uri="{FF2B5EF4-FFF2-40B4-BE49-F238E27FC236}">
                    <a16:creationId xmlns:a16="http://schemas.microsoft.com/office/drawing/2014/main" id="{E5B4341E-AEFD-43E2-9644-419A4A3DCB89}"/>
                  </a:ext>
                </a:extLst>
              </p:cNvPr>
              <p:cNvSpPr/>
              <p:nvPr/>
            </p:nvSpPr>
            <p:spPr>
              <a:xfrm flipV="1">
                <a:off x="1988067" y="2796920"/>
                <a:ext cx="284121" cy="1194451"/>
              </a:xfrm>
              <a:custGeom>
                <a:avLst/>
                <a:gdLst>
                  <a:gd name="connsiteX0" fmla="*/ 203675 w 284121"/>
                  <a:gd name="connsiteY0" fmla="*/ 651526 h 1194451"/>
                  <a:gd name="connsiteX1" fmla="*/ 182700 w 284121"/>
                  <a:gd name="connsiteY1" fmla="*/ 411390 h 1194451"/>
                  <a:gd name="connsiteX2" fmla="*/ 276444 w 284121"/>
                  <a:gd name="connsiteY2" fmla="*/ 56399 h 1194451"/>
                  <a:gd name="connsiteX3" fmla="*/ 77053 w 284121"/>
                  <a:gd name="connsiteY3" fmla="*/ 10584 h 1194451"/>
                  <a:gd name="connsiteX4" fmla="*/ 103243 w 284121"/>
                  <a:gd name="connsiteY4" fmla="*/ 439616 h 1194451"/>
                  <a:gd name="connsiteX5" fmla="*/ 76691 w 284121"/>
                  <a:gd name="connsiteY5" fmla="*/ 880536 h 1194451"/>
                  <a:gd name="connsiteX6" fmla="*/ -7677 w 284121"/>
                  <a:gd name="connsiteY6" fmla="*/ 1161639 h 1194451"/>
                  <a:gd name="connsiteX7" fmla="*/ -7601 w 284121"/>
                  <a:gd name="connsiteY7" fmla="*/ 1183921 h 1194451"/>
                  <a:gd name="connsiteX8" fmla="*/ 99262 w 284121"/>
                  <a:gd name="connsiteY8" fmla="*/ 1158195 h 1194451"/>
                  <a:gd name="connsiteX9" fmla="*/ 155367 w 284121"/>
                  <a:gd name="connsiteY9" fmla="*/ 1135882 h 1194451"/>
                  <a:gd name="connsiteX10" fmla="*/ 257481 w 284121"/>
                  <a:gd name="connsiteY10" fmla="*/ 850633 h 1194451"/>
                  <a:gd name="connsiteX11" fmla="*/ 215020 w 284121"/>
                  <a:gd name="connsiteY11" fmla="*/ 697218 h 1194451"/>
                  <a:gd name="connsiteX12" fmla="*/ 203675 w 284121"/>
                  <a:gd name="connsiteY12" fmla="*/ 651526 h 119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84121" h="1194451">
                    <a:moveTo>
                      <a:pt x="203675" y="651526"/>
                    </a:moveTo>
                    <a:cubicBezTo>
                      <a:pt x="188077" y="516491"/>
                      <a:pt x="189833" y="517406"/>
                      <a:pt x="182700" y="411390"/>
                    </a:cubicBezTo>
                    <a:cubicBezTo>
                      <a:pt x="180499" y="378714"/>
                      <a:pt x="216633" y="166225"/>
                      <a:pt x="276444" y="56399"/>
                    </a:cubicBezTo>
                    <a:cubicBezTo>
                      <a:pt x="264483" y="44511"/>
                      <a:pt x="75322" y="-52422"/>
                      <a:pt x="77053" y="10584"/>
                    </a:cubicBezTo>
                    <a:cubicBezTo>
                      <a:pt x="79690" y="106694"/>
                      <a:pt x="103658" y="343476"/>
                      <a:pt x="103243" y="439616"/>
                    </a:cubicBezTo>
                    <a:cubicBezTo>
                      <a:pt x="102393" y="637138"/>
                      <a:pt x="112705" y="686062"/>
                      <a:pt x="76691" y="880536"/>
                    </a:cubicBezTo>
                    <a:cubicBezTo>
                      <a:pt x="74575" y="891967"/>
                      <a:pt x="9158" y="1120976"/>
                      <a:pt x="-7677" y="1161639"/>
                    </a:cubicBezTo>
                    <a:lnTo>
                      <a:pt x="-7601" y="1183921"/>
                    </a:lnTo>
                    <a:cubicBezTo>
                      <a:pt x="-7601" y="1183921"/>
                      <a:pt x="50351" y="1174076"/>
                      <a:pt x="99262" y="1158195"/>
                    </a:cubicBezTo>
                    <a:cubicBezTo>
                      <a:pt x="129967" y="1148227"/>
                      <a:pt x="155367" y="1135882"/>
                      <a:pt x="155367" y="1135882"/>
                    </a:cubicBezTo>
                    <a:cubicBezTo>
                      <a:pt x="191052" y="1058397"/>
                      <a:pt x="244722" y="922357"/>
                      <a:pt x="257481" y="850633"/>
                    </a:cubicBezTo>
                    <a:cubicBezTo>
                      <a:pt x="269141" y="785128"/>
                      <a:pt x="255500" y="762967"/>
                      <a:pt x="215020" y="697218"/>
                    </a:cubicBezTo>
                    <a:lnTo>
                      <a:pt x="203675" y="651526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0" name="Forma Livre: Forma 1009">
                <a:extLst>
                  <a:ext uri="{FF2B5EF4-FFF2-40B4-BE49-F238E27FC236}">
                    <a16:creationId xmlns:a16="http://schemas.microsoft.com/office/drawing/2014/main" id="{102EB7C6-D87B-43DF-94A2-B1B0206DE2B8}"/>
                  </a:ext>
                </a:extLst>
              </p:cNvPr>
              <p:cNvSpPr/>
              <p:nvPr/>
            </p:nvSpPr>
            <p:spPr>
              <a:xfrm flipV="1">
                <a:off x="2099432" y="2959083"/>
                <a:ext cx="157804" cy="477223"/>
              </a:xfrm>
              <a:custGeom>
                <a:avLst/>
                <a:gdLst>
                  <a:gd name="connsiteX0" fmla="*/ 80595 w 157804"/>
                  <a:gd name="connsiteY0" fmla="*/ -11261 h 477223"/>
                  <a:gd name="connsiteX1" fmla="*/ 92173 w 157804"/>
                  <a:gd name="connsiteY1" fmla="*/ 95731 h 477223"/>
                  <a:gd name="connsiteX2" fmla="*/ 103518 w 157804"/>
                  <a:gd name="connsiteY2" fmla="*/ 141423 h 477223"/>
                  <a:gd name="connsiteX3" fmla="*/ 145979 w 157804"/>
                  <a:gd name="connsiteY3" fmla="*/ 294838 h 477223"/>
                  <a:gd name="connsiteX4" fmla="*/ 91892 w 157804"/>
                  <a:gd name="connsiteY4" fmla="*/ 465963 h 477223"/>
                  <a:gd name="connsiteX5" fmla="*/ 103058 w 157804"/>
                  <a:gd name="connsiteY5" fmla="*/ 163858 h 477223"/>
                  <a:gd name="connsiteX6" fmla="*/ -7588 w 157804"/>
                  <a:gd name="connsiteY6" fmla="*/ 66986 h 477223"/>
                  <a:gd name="connsiteX7" fmla="*/ -7814 w 157804"/>
                  <a:gd name="connsiteY7" fmla="*/ -4616 h 477223"/>
                  <a:gd name="connsiteX8" fmla="*/ 80595 w 157804"/>
                  <a:gd name="connsiteY8" fmla="*/ -11261 h 477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804" h="477223">
                    <a:moveTo>
                      <a:pt x="80595" y="-11261"/>
                    </a:moveTo>
                    <a:cubicBezTo>
                      <a:pt x="82946" y="13887"/>
                      <a:pt x="86347" y="45344"/>
                      <a:pt x="92173" y="95731"/>
                    </a:cubicBezTo>
                    <a:lnTo>
                      <a:pt x="103518" y="141423"/>
                    </a:lnTo>
                    <a:cubicBezTo>
                      <a:pt x="143998" y="207172"/>
                      <a:pt x="157638" y="229333"/>
                      <a:pt x="145979" y="294838"/>
                    </a:cubicBezTo>
                    <a:cubicBezTo>
                      <a:pt x="138359" y="337695"/>
                      <a:pt x="116150" y="403445"/>
                      <a:pt x="91892" y="465963"/>
                    </a:cubicBezTo>
                    <a:cubicBezTo>
                      <a:pt x="107987" y="366105"/>
                      <a:pt x="136850" y="262801"/>
                      <a:pt x="103058" y="163858"/>
                    </a:cubicBezTo>
                    <a:cubicBezTo>
                      <a:pt x="84503" y="114385"/>
                      <a:pt x="37576" y="90122"/>
                      <a:pt x="-7588" y="66986"/>
                    </a:cubicBezTo>
                    <a:cubicBezTo>
                      <a:pt x="-7405" y="44674"/>
                      <a:pt x="-7814" y="-4616"/>
                      <a:pt x="-7814" y="-4616"/>
                    </a:cubicBezTo>
                    <a:lnTo>
                      <a:pt x="80595" y="-11261"/>
                    </a:ln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1" name="Forma Livre: Forma 1010">
                <a:extLst>
                  <a:ext uri="{FF2B5EF4-FFF2-40B4-BE49-F238E27FC236}">
                    <a16:creationId xmlns:a16="http://schemas.microsoft.com/office/drawing/2014/main" id="{7018FF83-A4BF-40F4-8DC5-B6B2AB127FC1}"/>
                  </a:ext>
                </a:extLst>
              </p:cNvPr>
              <p:cNvSpPr/>
              <p:nvPr/>
            </p:nvSpPr>
            <p:spPr>
              <a:xfrm flipV="1">
                <a:off x="1575933" y="2139425"/>
                <a:ext cx="478580" cy="460002"/>
              </a:xfrm>
              <a:custGeom>
                <a:avLst/>
                <a:gdLst>
                  <a:gd name="connsiteX0" fmla="*/ 464438 w 478580"/>
                  <a:gd name="connsiteY0" fmla="*/ 111336 h 460002"/>
                  <a:gd name="connsiteX1" fmla="*/ 441543 w 478580"/>
                  <a:gd name="connsiteY1" fmla="*/ 298647 h 460002"/>
                  <a:gd name="connsiteX2" fmla="*/ 400508 w 478580"/>
                  <a:gd name="connsiteY2" fmla="*/ 357812 h 460002"/>
                  <a:gd name="connsiteX3" fmla="*/ 343029 w 478580"/>
                  <a:gd name="connsiteY3" fmla="*/ 402194 h 460002"/>
                  <a:gd name="connsiteX4" fmla="*/ 121563 w 478580"/>
                  <a:gd name="connsiteY4" fmla="*/ 432524 h 460002"/>
                  <a:gd name="connsiteX5" fmla="*/ 21775 w 478580"/>
                  <a:gd name="connsiteY5" fmla="*/ 367231 h 460002"/>
                  <a:gd name="connsiteX6" fmla="*/ -1309 w 478580"/>
                  <a:gd name="connsiteY6" fmla="*/ 217627 h 460002"/>
                  <a:gd name="connsiteX7" fmla="*/ 60502 w 478580"/>
                  <a:gd name="connsiteY7" fmla="*/ 70582 h 460002"/>
                  <a:gd name="connsiteX8" fmla="*/ 102969 w 478580"/>
                  <a:gd name="connsiteY8" fmla="*/ -14340 h 460002"/>
                  <a:gd name="connsiteX9" fmla="*/ 129229 w 478580"/>
                  <a:gd name="connsiteY9" fmla="*/ 87530 h 460002"/>
                  <a:gd name="connsiteX10" fmla="*/ 187236 w 478580"/>
                  <a:gd name="connsiteY10" fmla="*/ 144287 h 460002"/>
                  <a:gd name="connsiteX11" fmla="*/ 187678 w 478580"/>
                  <a:gd name="connsiteY11" fmla="*/ 120694 h 460002"/>
                  <a:gd name="connsiteX12" fmla="*/ 265206 w 478580"/>
                  <a:gd name="connsiteY12" fmla="*/ 165960 h 460002"/>
                  <a:gd name="connsiteX13" fmla="*/ 271293 w 478580"/>
                  <a:gd name="connsiteY13" fmla="*/ 150841 h 460002"/>
                  <a:gd name="connsiteX14" fmla="*/ 300510 w 478580"/>
                  <a:gd name="connsiteY14" fmla="*/ 246219 h 460002"/>
                  <a:gd name="connsiteX15" fmla="*/ 338813 w 478580"/>
                  <a:gd name="connsiteY15" fmla="*/ 238049 h 460002"/>
                  <a:gd name="connsiteX16" fmla="*/ 423495 w 478580"/>
                  <a:gd name="connsiteY16" fmla="*/ 166783 h 460002"/>
                  <a:gd name="connsiteX17" fmla="*/ 404727 w 478580"/>
                  <a:gd name="connsiteY17" fmla="*/ 206592 h 460002"/>
                  <a:gd name="connsiteX18" fmla="*/ 446725 w 478580"/>
                  <a:gd name="connsiteY18" fmla="*/ 106246 h 460002"/>
                  <a:gd name="connsiteX19" fmla="*/ 450172 w 478580"/>
                  <a:gd name="connsiteY19" fmla="*/ 68418 h 460002"/>
                  <a:gd name="connsiteX20" fmla="*/ 464438 w 478580"/>
                  <a:gd name="connsiteY20" fmla="*/ 111336 h 460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78580" h="460002">
                    <a:moveTo>
                      <a:pt x="464438" y="111336"/>
                    </a:moveTo>
                    <a:cubicBezTo>
                      <a:pt x="479334" y="173794"/>
                      <a:pt x="471580" y="241768"/>
                      <a:pt x="441543" y="298647"/>
                    </a:cubicBezTo>
                    <a:cubicBezTo>
                      <a:pt x="428732" y="322880"/>
                      <a:pt x="419684" y="338182"/>
                      <a:pt x="400508" y="357812"/>
                    </a:cubicBezTo>
                    <a:cubicBezTo>
                      <a:pt x="380631" y="378144"/>
                      <a:pt x="343029" y="402194"/>
                      <a:pt x="343029" y="402194"/>
                    </a:cubicBezTo>
                    <a:cubicBezTo>
                      <a:pt x="343029" y="402194"/>
                      <a:pt x="264087" y="474588"/>
                      <a:pt x="121563" y="432524"/>
                    </a:cubicBezTo>
                    <a:cubicBezTo>
                      <a:pt x="82613" y="421032"/>
                      <a:pt x="45038" y="400518"/>
                      <a:pt x="21775" y="367231"/>
                    </a:cubicBezTo>
                    <a:cubicBezTo>
                      <a:pt x="-7967" y="324679"/>
                      <a:pt x="-12206" y="268409"/>
                      <a:pt x="-1309" y="217627"/>
                    </a:cubicBezTo>
                    <a:cubicBezTo>
                      <a:pt x="10603" y="162150"/>
                      <a:pt x="51205" y="90182"/>
                      <a:pt x="60502" y="70582"/>
                    </a:cubicBezTo>
                    <a:cubicBezTo>
                      <a:pt x="69796" y="51013"/>
                      <a:pt x="102969" y="-14340"/>
                      <a:pt x="102969" y="-14340"/>
                    </a:cubicBezTo>
                    <a:cubicBezTo>
                      <a:pt x="101012" y="15624"/>
                      <a:pt x="107730" y="66589"/>
                      <a:pt x="129229" y="87530"/>
                    </a:cubicBezTo>
                    <a:cubicBezTo>
                      <a:pt x="148631" y="106429"/>
                      <a:pt x="171017" y="122798"/>
                      <a:pt x="187236" y="144287"/>
                    </a:cubicBezTo>
                    <a:cubicBezTo>
                      <a:pt x="189470" y="136667"/>
                      <a:pt x="189669" y="128406"/>
                      <a:pt x="187678" y="120694"/>
                    </a:cubicBezTo>
                    <a:cubicBezTo>
                      <a:pt x="196079" y="127035"/>
                      <a:pt x="248422" y="153127"/>
                      <a:pt x="265206" y="165960"/>
                    </a:cubicBezTo>
                    <a:lnTo>
                      <a:pt x="271293" y="150841"/>
                    </a:lnTo>
                    <a:cubicBezTo>
                      <a:pt x="299818" y="169862"/>
                      <a:pt x="310877" y="200465"/>
                      <a:pt x="300510" y="246219"/>
                    </a:cubicBezTo>
                    <a:cubicBezTo>
                      <a:pt x="284824" y="315443"/>
                      <a:pt x="317579" y="266032"/>
                      <a:pt x="338813" y="238049"/>
                    </a:cubicBezTo>
                    <a:cubicBezTo>
                      <a:pt x="361507" y="208147"/>
                      <a:pt x="387712" y="177543"/>
                      <a:pt x="423495" y="166783"/>
                    </a:cubicBezTo>
                    <a:cubicBezTo>
                      <a:pt x="417243" y="180042"/>
                      <a:pt x="410985" y="193333"/>
                      <a:pt x="404727" y="206592"/>
                    </a:cubicBezTo>
                    <a:cubicBezTo>
                      <a:pt x="429814" y="179372"/>
                      <a:pt x="444957" y="143220"/>
                      <a:pt x="446725" y="106246"/>
                    </a:cubicBezTo>
                    <a:cubicBezTo>
                      <a:pt x="447319" y="93779"/>
                      <a:pt x="446883" y="80154"/>
                      <a:pt x="450172" y="68418"/>
                    </a:cubicBezTo>
                    <a:cubicBezTo>
                      <a:pt x="456183" y="82257"/>
                      <a:pt x="460935" y="96644"/>
                      <a:pt x="464438" y="111336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2" name="Forma Livre: Forma 1011">
                <a:extLst>
                  <a:ext uri="{FF2B5EF4-FFF2-40B4-BE49-F238E27FC236}">
                    <a16:creationId xmlns:a16="http://schemas.microsoft.com/office/drawing/2014/main" id="{0251060D-2767-4728-B238-F3E4A2B20028}"/>
                  </a:ext>
                </a:extLst>
              </p:cNvPr>
              <p:cNvSpPr/>
              <p:nvPr/>
            </p:nvSpPr>
            <p:spPr>
              <a:xfrm flipV="1">
                <a:off x="1990423" y="2362279"/>
                <a:ext cx="102202" cy="296559"/>
              </a:xfrm>
              <a:custGeom>
                <a:avLst/>
                <a:gdLst>
                  <a:gd name="connsiteX0" fmla="*/ -7425 w 102202"/>
                  <a:gd name="connsiteY0" fmla="*/ 282745 h 296559"/>
                  <a:gd name="connsiteX1" fmla="*/ 16162 w 102202"/>
                  <a:gd name="connsiteY1" fmla="*/ 249550 h 296559"/>
                  <a:gd name="connsiteX2" fmla="*/ 25483 w 102202"/>
                  <a:gd name="connsiteY2" fmla="*/ 210045 h 296559"/>
                  <a:gd name="connsiteX3" fmla="*/ 35551 w 102202"/>
                  <a:gd name="connsiteY3" fmla="*/ 125580 h 296559"/>
                  <a:gd name="connsiteX4" fmla="*/ 43894 w 102202"/>
                  <a:gd name="connsiteY4" fmla="*/ 104791 h 296559"/>
                  <a:gd name="connsiteX5" fmla="*/ 55401 w 102202"/>
                  <a:gd name="connsiteY5" fmla="*/ 86167 h 296559"/>
                  <a:gd name="connsiteX6" fmla="*/ 77833 w 102202"/>
                  <a:gd name="connsiteY6" fmla="*/ 51845 h 296559"/>
                  <a:gd name="connsiteX7" fmla="*/ 84533 w 102202"/>
                  <a:gd name="connsiteY7" fmla="*/ 33525 h 296559"/>
                  <a:gd name="connsiteX8" fmla="*/ 85673 w 102202"/>
                  <a:gd name="connsiteY8" fmla="*/ 23954 h 296559"/>
                  <a:gd name="connsiteX9" fmla="*/ 84847 w 102202"/>
                  <a:gd name="connsiteY9" fmla="*/ 14474 h 296559"/>
                  <a:gd name="connsiteX10" fmla="*/ 76516 w 102202"/>
                  <a:gd name="connsiteY10" fmla="*/ -3084 h 296559"/>
                  <a:gd name="connsiteX11" fmla="*/ 59586 w 102202"/>
                  <a:gd name="connsiteY11" fmla="*/ -13813 h 296559"/>
                  <a:gd name="connsiteX12" fmla="*/ 79521 w 102202"/>
                  <a:gd name="connsiteY12" fmla="*/ -6071 h 296559"/>
                  <a:gd name="connsiteX13" fmla="*/ 92065 w 102202"/>
                  <a:gd name="connsiteY13" fmla="*/ 12401 h 296559"/>
                  <a:gd name="connsiteX14" fmla="*/ 94537 w 102202"/>
                  <a:gd name="connsiteY14" fmla="*/ 23618 h 296559"/>
                  <a:gd name="connsiteX15" fmla="*/ 94476 w 102202"/>
                  <a:gd name="connsiteY15" fmla="*/ 35049 h 296559"/>
                  <a:gd name="connsiteX16" fmla="*/ 88809 w 102202"/>
                  <a:gd name="connsiteY16" fmla="*/ 56783 h 296559"/>
                  <a:gd name="connsiteX17" fmla="*/ 67487 w 102202"/>
                  <a:gd name="connsiteY17" fmla="*/ 94214 h 296559"/>
                  <a:gd name="connsiteX18" fmla="*/ 50219 w 102202"/>
                  <a:gd name="connsiteY18" fmla="*/ 129909 h 296559"/>
                  <a:gd name="connsiteX19" fmla="*/ 42974 w 102202"/>
                  <a:gd name="connsiteY19" fmla="*/ 169840 h 296559"/>
                  <a:gd name="connsiteX20" fmla="*/ 37328 w 102202"/>
                  <a:gd name="connsiteY20" fmla="*/ 211935 h 296559"/>
                  <a:gd name="connsiteX21" fmla="*/ 22889 w 102202"/>
                  <a:gd name="connsiteY21" fmla="*/ 252811 h 296559"/>
                  <a:gd name="connsiteX22" fmla="*/ 9892 w 102202"/>
                  <a:gd name="connsiteY22" fmla="*/ 270247 h 296559"/>
                  <a:gd name="connsiteX23" fmla="*/ -7425 w 102202"/>
                  <a:gd name="connsiteY23" fmla="*/ 282745 h 2965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02202" h="296559">
                    <a:moveTo>
                      <a:pt x="-7425" y="282745"/>
                    </a:moveTo>
                    <a:cubicBezTo>
                      <a:pt x="3585" y="273844"/>
                      <a:pt x="11239" y="262169"/>
                      <a:pt x="16162" y="249550"/>
                    </a:cubicBezTo>
                    <a:cubicBezTo>
                      <a:pt x="21185" y="236961"/>
                      <a:pt x="23929" y="223579"/>
                      <a:pt x="25483" y="210045"/>
                    </a:cubicBezTo>
                    <a:cubicBezTo>
                      <a:pt x="28589" y="183038"/>
                      <a:pt x="27221" y="154264"/>
                      <a:pt x="35551" y="125580"/>
                    </a:cubicBezTo>
                    <a:cubicBezTo>
                      <a:pt x="37639" y="118478"/>
                      <a:pt x="40435" y="111406"/>
                      <a:pt x="43894" y="104791"/>
                    </a:cubicBezTo>
                    <a:cubicBezTo>
                      <a:pt x="47381" y="98177"/>
                      <a:pt x="51344" y="92050"/>
                      <a:pt x="55401" y="86167"/>
                    </a:cubicBezTo>
                    <a:cubicBezTo>
                      <a:pt x="63534" y="74462"/>
                      <a:pt x="71925" y="63702"/>
                      <a:pt x="77833" y="51845"/>
                    </a:cubicBezTo>
                    <a:cubicBezTo>
                      <a:pt x="80829" y="45961"/>
                      <a:pt x="83143" y="39835"/>
                      <a:pt x="84533" y="33525"/>
                    </a:cubicBezTo>
                    <a:cubicBezTo>
                      <a:pt x="85197" y="30385"/>
                      <a:pt x="85569" y="27185"/>
                      <a:pt x="85673" y="23954"/>
                    </a:cubicBezTo>
                    <a:cubicBezTo>
                      <a:pt x="85807" y="20753"/>
                      <a:pt x="85533" y="17644"/>
                      <a:pt x="84847" y="14474"/>
                    </a:cubicBezTo>
                    <a:cubicBezTo>
                      <a:pt x="83609" y="8164"/>
                      <a:pt x="80710" y="2068"/>
                      <a:pt x="76516" y="-3084"/>
                    </a:cubicBezTo>
                    <a:cubicBezTo>
                      <a:pt x="72334" y="-8235"/>
                      <a:pt x="66478" y="-12167"/>
                      <a:pt x="59586" y="-13813"/>
                    </a:cubicBezTo>
                    <a:cubicBezTo>
                      <a:pt x="66673" y="-13905"/>
                      <a:pt x="73922" y="-10948"/>
                      <a:pt x="79521" y="-6071"/>
                    </a:cubicBezTo>
                    <a:cubicBezTo>
                      <a:pt x="85191" y="-1224"/>
                      <a:pt x="89440" y="5238"/>
                      <a:pt x="92065" y="12401"/>
                    </a:cubicBezTo>
                    <a:cubicBezTo>
                      <a:pt x="93388" y="15968"/>
                      <a:pt x="94201" y="19839"/>
                      <a:pt x="94537" y="23618"/>
                    </a:cubicBezTo>
                    <a:cubicBezTo>
                      <a:pt x="94897" y="27429"/>
                      <a:pt x="94833" y="31269"/>
                      <a:pt x="94476" y="35049"/>
                    </a:cubicBezTo>
                    <a:cubicBezTo>
                      <a:pt x="93659" y="42578"/>
                      <a:pt x="91620" y="49924"/>
                      <a:pt x="88809" y="56783"/>
                    </a:cubicBezTo>
                    <a:cubicBezTo>
                      <a:pt x="83262" y="70652"/>
                      <a:pt x="74840" y="82601"/>
                      <a:pt x="67487" y="94214"/>
                    </a:cubicBezTo>
                    <a:cubicBezTo>
                      <a:pt x="59958" y="105889"/>
                      <a:pt x="53761" y="117167"/>
                      <a:pt x="50219" y="129909"/>
                    </a:cubicBezTo>
                    <a:cubicBezTo>
                      <a:pt x="46455" y="142589"/>
                      <a:pt x="44577" y="156093"/>
                      <a:pt x="42974" y="169840"/>
                    </a:cubicBezTo>
                    <a:cubicBezTo>
                      <a:pt x="41352" y="183618"/>
                      <a:pt x="40139" y="197700"/>
                      <a:pt x="37328" y="211935"/>
                    </a:cubicBezTo>
                    <a:cubicBezTo>
                      <a:pt x="34494" y="226048"/>
                      <a:pt x="30107" y="240131"/>
                      <a:pt x="22889" y="252811"/>
                    </a:cubicBezTo>
                    <a:cubicBezTo>
                      <a:pt x="19235" y="259090"/>
                      <a:pt x="15000" y="265095"/>
                      <a:pt x="9892" y="270247"/>
                    </a:cubicBezTo>
                    <a:cubicBezTo>
                      <a:pt x="4813" y="275398"/>
                      <a:pt x="-1036" y="279727"/>
                      <a:pt x="-7425" y="282745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3" name="Forma Livre: Forma 1012">
                <a:extLst>
                  <a:ext uri="{FF2B5EF4-FFF2-40B4-BE49-F238E27FC236}">
                    <a16:creationId xmlns:a16="http://schemas.microsoft.com/office/drawing/2014/main" id="{3DE6DFF1-2D5C-4A38-927A-531C3CE9C04B}"/>
                  </a:ext>
                </a:extLst>
              </p:cNvPr>
              <p:cNvSpPr/>
              <p:nvPr/>
            </p:nvSpPr>
            <p:spPr>
              <a:xfrm flipV="1">
                <a:off x="1851835" y="2295981"/>
                <a:ext cx="38885" cy="142502"/>
              </a:xfrm>
              <a:custGeom>
                <a:avLst/>
                <a:gdLst>
                  <a:gd name="connsiteX0" fmla="*/ -3113 w 38885"/>
                  <a:gd name="connsiteY0" fmla="*/ -14348 h 142502"/>
                  <a:gd name="connsiteX1" fmla="*/ -1239 w 38885"/>
                  <a:gd name="connsiteY1" fmla="*/ -13861 h 142502"/>
                  <a:gd name="connsiteX2" fmla="*/ 27064 w 38885"/>
                  <a:gd name="connsiteY2" fmla="*/ 27076 h 142502"/>
                  <a:gd name="connsiteX3" fmla="*/ 29874 w 38885"/>
                  <a:gd name="connsiteY3" fmla="*/ 77707 h 142502"/>
                  <a:gd name="connsiteX4" fmla="*/ 25460 w 38885"/>
                  <a:gd name="connsiteY4" fmla="*/ 124070 h 142502"/>
                  <a:gd name="connsiteX5" fmla="*/ 24540 w 38885"/>
                  <a:gd name="connsiteY5" fmla="*/ 126843 h 142502"/>
                  <a:gd name="connsiteX6" fmla="*/ 21927 w 38885"/>
                  <a:gd name="connsiteY6" fmla="*/ 128154 h 142502"/>
                  <a:gd name="connsiteX7" fmla="*/ 21629 w 38885"/>
                  <a:gd name="connsiteY7" fmla="*/ 128154 h 142502"/>
                  <a:gd name="connsiteX8" fmla="*/ 17828 w 38885"/>
                  <a:gd name="connsiteY8" fmla="*/ 124618 h 142502"/>
                  <a:gd name="connsiteX9" fmla="*/ 22348 w 38885"/>
                  <a:gd name="connsiteY9" fmla="*/ 76335 h 142502"/>
                  <a:gd name="connsiteX10" fmla="*/ 19718 w 38885"/>
                  <a:gd name="connsiteY10" fmla="*/ 29210 h 142502"/>
                  <a:gd name="connsiteX11" fmla="*/ -4982 w 38885"/>
                  <a:gd name="connsiteY11" fmla="*/ -7185 h 142502"/>
                  <a:gd name="connsiteX12" fmla="*/ -6796 w 38885"/>
                  <a:gd name="connsiteY12" fmla="*/ -9502 h 142502"/>
                  <a:gd name="connsiteX13" fmla="*/ -6454 w 38885"/>
                  <a:gd name="connsiteY13" fmla="*/ -12398 h 142502"/>
                  <a:gd name="connsiteX14" fmla="*/ -3113 w 38885"/>
                  <a:gd name="connsiteY14" fmla="*/ -14348 h 14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8885" h="142502">
                    <a:moveTo>
                      <a:pt x="-3113" y="-14348"/>
                    </a:moveTo>
                    <a:cubicBezTo>
                      <a:pt x="-2458" y="-14348"/>
                      <a:pt x="-1812" y="-14196"/>
                      <a:pt x="-1239" y="-13861"/>
                    </a:cubicBezTo>
                    <a:cubicBezTo>
                      <a:pt x="11771" y="-6575"/>
                      <a:pt x="21297" y="7202"/>
                      <a:pt x="27064" y="27076"/>
                    </a:cubicBezTo>
                    <a:cubicBezTo>
                      <a:pt x="31862" y="43598"/>
                      <a:pt x="33730" y="56583"/>
                      <a:pt x="29874" y="77707"/>
                    </a:cubicBezTo>
                    <a:cubicBezTo>
                      <a:pt x="27131" y="92765"/>
                      <a:pt x="24293" y="108310"/>
                      <a:pt x="25460" y="124070"/>
                    </a:cubicBezTo>
                    <a:cubicBezTo>
                      <a:pt x="25537" y="125075"/>
                      <a:pt x="25210" y="126051"/>
                      <a:pt x="24540" y="126843"/>
                    </a:cubicBezTo>
                    <a:cubicBezTo>
                      <a:pt x="23875" y="127605"/>
                      <a:pt x="22946" y="128093"/>
                      <a:pt x="21927" y="128154"/>
                    </a:cubicBezTo>
                    <a:lnTo>
                      <a:pt x="21629" y="128154"/>
                    </a:lnTo>
                    <a:cubicBezTo>
                      <a:pt x="19644" y="128154"/>
                      <a:pt x="17974" y="126600"/>
                      <a:pt x="17828" y="124618"/>
                    </a:cubicBezTo>
                    <a:cubicBezTo>
                      <a:pt x="16590" y="107914"/>
                      <a:pt x="19516" y="91850"/>
                      <a:pt x="22348" y="76335"/>
                    </a:cubicBezTo>
                    <a:cubicBezTo>
                      <a:pt x="25930" y="56674"/>
                      <a:pt x="24186" y="44603"/>
                      <a:pt x="19718" y="29210"/>
                    </a:cubicBezTo>
                    <a:cubicBezTo>
                      <a:pt x="14527" y="11317"/>
                      <a:pt x="6220" y="-936"/>
                      <a:pt x="-4982" y="-7185"/>
                    </a:cubicBezTo>
                    <a:cubicBezTo>
                      <a:pt x="-5872" y="-7703"/>
                      <a:pt x="-6518" y="-8496"/>
                      <a:pt x="-6796" y="-9502"/>
                    </a:cubicBezTo>
                    <a:cubicBezTo>
                      <a:pt x="-7073" y="-10477"/>
                      <a:pt x="-6951" y="-11513"/>
                      <a:pt x="-6454" y="-12398"/>
                    </a:cubicBezTo>
                    <a:cubicBezTo>
                      <a:pt x="-5774" y="-13617"/>
                      <a:pt x="-4497" y="-14348"/>
                      <a:pt x="-3113" y="-14348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4" name="Forma Livre: Forma 1013">
                <a:extLst>
                  <a:ext uri="{FF2B5EF4-FFF2-40B4-BE49-F238E27FC236}">
                    <a16:creationId xmlns:a16="http://schemas.microsoft.com/office/drawing/2014/main" id="{5EBB2DF5-39C0-4BC5-98CC-BAB7187B6B11}"/>
                  </a:ext>
                </a:extLst>
              </p:cNvPr>
              <p:cNvSpPr/>
              <p:nvPr/>
            </p:nvSpPr>
            <p:spPr>
              <a:xfrm flipV="1">
                <a:off x="1766567" y="2310430"/>
                <a:ext cx="90464" cy="157773"/>
              </a:xfrm>
              <a:custGeom>
                <a:avLst/>
                <a:gdLst>
                  <a:gd name="connsiteX0" fmla="*/ -2946 w 90464"/>
                  <a:gd name="connsiteY0" fmla="*/ -14266 h 157773"/>
                  <a:gd name="connsiteX1" fmla="*/ -1413 w 90464"/>
                  <a:gd name="connsiteY1" fmla="*/ -13961 h 157773"/>
                  <a:gd name="connsiteX2" fmla="*/ 59179 w 90464"/>
                  <a:gd name="connsiteY2" fmla="*/ 20331 h 157773"/>
                  <a:gd name="connsiteX3" fmla="*/ 83681 w 90464"/>
                  <a:gd name="connsiteY3" fmla="*/ 64042 h 157773"/>
                  <a:gd name="connsiteX4" fmla="*/ 78493 w 90464"/>
                  <a:gd name="connsiteY4" fmla="*/ 93121 h 157773"/>
                  <a:gd name="connsiteX5" fmla="*/ 75816 w 90464"/>
                  <a:gd name="connsiteY5" fmla="*/ 103028 h 157773"/>
                  <a:gd name="connsiteX6" fmla="*/ 78791 w 90464"/>
                  <a:gd name="connsiteY6" fmla="*/ 137472 h 157773"/>
                  <a:gd name="connsiteX7" fmla="*/ 77880 w 90464"/>
                  <a:gd name="connsiteY7" fmla="*/ 142807 h 157773"/>
                  <a:gd name="connsiteX8" fmla="*/ 75667 w 90464"/>
                  <a:gd name="connsiteY8" fmla="*/ 143508 h 157773"/>
                  <a:gd name="connsiteX9" fmla="*/ 72545 w 90464"/>
                  <a:gd name="connsiteY9" fmla="*/ 141892 h 157773"/>
                  <a:gd name="connsiteX10" fmla="*/ 68379 w 90464"/>
                  <a:gd name="connsiteY10" fmla="*/ 101229 h 157773"/>
                  <a:gd name="connsiteX11" fmla="*/ 71082 w 90464"/>
                  <a:gd name="connsiteY11" fmla="*/ 91231 h 157773"/>
                  <a:gd name="connsiteX12" fmla="*/ 76030 w 90464"/>
                  <a:gd name="connsiteY12" fmla="*/ 64194 h 157773"/>
                  <a:gd name="connsiteX13" fmla="*/ 54689 w 90464"/>
                  <a:gd name="connsiteY13" fmla="*/ 26519 h 157773"/>
                  <a:gd name="connsiteX14" fmla="*/ -4473 w 90464"/>
                  <a:gd name="connsiteY14" fmla="*/ -6950 h 157773"/>
                  <a:gd name="connsiteX15" fmla="*/ -6506 w 90464"/>
                  <a:gd name="connsiteY15" fmla="*/ -9054 h 157773"/>
                  <a:gd name="connsiteX16" fmla="*/ -6451 w 90464"/>
                  <a:gd name="connsiteY16" fmla="*/ -11980 h 157773"/>
                  <a:gd name="connsiteX17" fmla="*/ -2946 w 90464"/>
                  <a:gd name="connsiteY17" fmla="*/ -14266 h 1577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0464" h="157773">
                    <a:moveTo>
                      <a:pt x="-2946" y="-14266"/>
                    </a:moveTo>
                    <a:cubicBezTo>
                      <a:pt x="-2412" y="-14266"/>
                      <a:pt x="-1897" y="-14175"/>
                      <a:pt x="-1413" y="-13961"/>
                    </a:cubicBezTo>
                    <a:cubicBezTo>
                      <a:pt x="17230" y="-5823"/>
                      <a:pt x="43847" y="9235"/>
                      <a:pt x="59179" y="20331"/>
                    </a:cubicBezTo>
                    <a:cubicBezTo>
                      <a:pt x="74335" y="31304"/>
                      <a:pt x="83202" y="42003"/>
                      <a:pt x="83681" y="64042"/>
                    </a:cubicBezTo>
                    <a:cubicBezTo>
                      <a:pt x="83897" y="74131"/>
                      <a:pt x="81150" y="83794"/>
                      <a:pt x="78493" y="93121"/>
                    </a:cubicBezTo>
                    <a:cubicBezTo>
                      <a:pt x="77618" y="96200"/>
                      <a:pt x="76621" y="99705"/>
                      <a:pt x="75816" y="103028"/>
                    </a:cubicBezTo>
                    <a:cubicBezTo>
                      <a:pt x="72183" y="117964"/>
                      <a:pt x="73186" y="129547"/>
                      <a:pt x="78791" y="137472"/>
                    </a:cubicBezTo>
                    <a:cubicBezTo>
                      <a:pt x="80011" y="139179"/>
                      <a:pt x="79599" y="141587"/>
                      <a:pt x="77880" y="142807"/>
                    </a:cubicBezTo>
                    <a:cubicBezTo>
                      <a:pt x="77224" y="143264"/>
                      <a:pt x="76462" y="143508"/>
                      <a:pt x="75667" y="143508"/>
                    </a:cubicBezTo>
                    <a:cubicBezTo>
                      <a:pt x="74429" y="143508"/>
                      <a:pt x="73259" y="142898"/>
                      <a:pt x="72545" y="141892"/>
                    </a:cubicBezTo>
                    <a:cubicBezTo>
                      <a:pt x="65608" y="132077"/>
                      <a:pt x="64206" y="118391"/>
                      <a:pt x="68379" y="101229"/>
                    </a:cubicBezTo>
                    <a:cubicBezTo>
                      <a:pt x="69196" y="97846"/>
                      <a:pt x="70156" y="94493"/>
                      <a:pt x="71082" y="91231"/>
                    </a:cubicBezTo>
                    <a:cubicBezTo>
                      <a:pt x="73637" y="82239"/>
                      <a:pt x="76225" y="73156"/>
                      <a:pt x="76030" y="64194"/>
                    </a:cubicBezTo>
                    <a:cubicBezTo>
                      <a:pt x="75661" y="46911"/>
                      <a:pt x="70674" y="38102"/>
                      <a:pt x="54689" y="26519"/>
                    </a:cubicBezTo>
                    <a:cubicBezTo>
                      <a:pt x="39732" y="15697"/>
                      <a:pt x="13746" y="1005"/>
                      <a:pt x="-4473" y="-6950"/>
                    </a:cubicBezTo>
                    <a:cubicBezTo>
                      <a:pt x="-5409" y="-7347"/>
                      <a:pt x="-6131" y="-8078"/>
                      <a:pt x="-6506" y="-9054"/>
                    </a:cubicBezTo>
                    <a:cubicBezTo>
                      <a:pt x="-6878" y="-9999"/>
                      <a:pt x="-6860" y="-11035"/>
                      <a:pt x="-6451" y="-11980"/>
                    </a:cubicBezTo>
                    <a:cubicBezTo>
                      <a:pt x="-5851" y="-13352"/>
                      <a:pt x="-4473" y="-14266"/>
                      <a:pt x="-2946" y="-14266"/>
                    </a:cubicBez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5" name="Forma Livre: Forma 1014">
                <a:extLst>
                  <a:ext uri="{FF2B5EF4-FFF2-40B4-BE49-F238E27FC236}">
                    <a16:creationId xmlns:a16="http://schemas.microsoft.com/office/drawing/2014/main" id="{5D839097-538F-4FF3-BBEA-B715C26C0F41}"/>
                  </a:ext>
                </a:extLst>
              </p:cNvPr>
              <p:cNvSpPr/>
              <p:nvPr/>
            </p:nvSpPr>
            <p:spPr>
              <a:xfrm flipV="1">
                <a:off x="1683576" y="2317379"/>
                <a:ext cx="112327" cy="237941"/>
              </a:xfrm>
              <a:custGeom>
                <a:avLst/>
                <a:gdLst>
                  <a:gd name="connsiteX0" fmla="*/ -2743 w 112327"/>
                  <a:gd name="connsiteY0" fmla="*/ -14091 h 237941"/>
                  <a:gd name="connsiteX1" fmla="*/ 1079 w 112327"/>
                  <a:gd name="connsiteY1" fmla="*/ -10433 h 237941"/>
                  <a:gd name="connsiteX2" fmla="*/ 41382 w 112327"/>
                  <a:gd name="connsiteY2" fmla="*/ 55255 h 237941"/>
                  <a:gd name="connsiteX3" fmla="*/ 47741 w 112327"/>
                  <a:gd name="connsiteY3" fmla="*/ 60986 h 237941"/>
                  <a:gd name="connsiteX4" fmla="*/ 94412 w 112327"/>
                  <a:gd name="connsiteY4" fmla="*/ 119236 h 237941"/>
                  <a:gd name="connsiteX5" fmla="*/ 100185 w 112327"/>
                  <a:gd name="connsiteY5" fmla="*/ 170232 h 237941"/>
                  <a:gd name="connsiteX6" fmla="*/ 105534 w 112327"/>
                  <a:gd name="connsiteY6" fmla="*/ 218729 h 237941"/>
                  <a:gd name="connsiteX7" fmla="*/ 105391 w 112327"/>
                  <a:gd name="connsiteY7" fmla="*/ 221655 h 237941"/>
                  <a:gd name="connsiteX8" fmla="*/ 103218 w 112327"/>
                  <a:gd name="connsiteY8" fmla="*/ 223637 h 237941"/>
                  <a:gd name="connsiteX9" fmla="*/ 101934 w 112327"/>
                  <a:gd name="connsiteY9" fmla="*/ 223850 h 237941"/>
                  <a:gd name="connsiteX10" fmla="*/ 98331 w 112327"/>
                  <a:gd name="connsiteY10" fmla="*/ 221320 h 237941"/>
                  <a:gd name="connsiteX11" fmla="*/ 92531 w 112327"/>
                  <a:gd name="connsiteY11" fmla="*/ 170232 h 237941"/>
                  <a:gd name="connsiteX12" fmla="*/ 87206 w 112327"/>
                  <a:gd name="connsiteY12" fmla="*/ 121797 h 237941"/>
                  <a:gd name="connsiteX13" fmla="*/ 42641 w 112327"/>
                  <a:gd name="connsiteY13" fmla="*/ 66686 h 237941"/>
                  <a:gd name="connsiteX14" fmla="*/ 36234 w 112327"/>
                  <a:gd name="connsiteY14" fmla="*/ 60925 h 237941"/>
                  <a:gd name="connsiteX15" fmla="*/ -6563 w 112327"/>
                  <a:gd name="connsiteY15" fmla="*/ -10068 h 237941"/>
                  <a:gd name="connsiteX16" fmla="*/ -5566 w 112327"/>
                  <a:gd name="connsiteY16" fmla="*/ -12841 h 237941"/>
                  <a:gd name="connsiteX17" fmla="*/ -2911 w 112327"/>
                  <a:gd name="connsiteY17" fmla="*/ -14061 h 237941"/>
                  <a:gd name="connsiteX18" fmla="*/ -2743 w 112327"/>
                  <a:gd name="connsiteY18" fmla="*/ -14091 h 2379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2327" h="237941">
                    <a:moveTo>
                      <a:pt x="-2743" y="-14091"/>
                    </a:moveTo>
                    <a:cubicBezTo>
                      <a:pt x="-692" y="-14091"/>
                      <a:pt x="988" y="-12475"/>
                      <a:pt x="1079" y="-10433"/>
                    </a:cubicBezTo>
                    <a:cubicBezTo>
                      <a:pt x="2271" y="16391"/>
                      <a:pt x="23246" y="38764"/>
                      <a:pt x="41382" y="55255"/>
                    </a:cubicBezTo>
                    <a:cubicBezTo>
                      <a:pt x="43479" y="57145"/>
                      <a:pt x="45607" y="59065"/>
                      <a:pt x="47741" y="60986"/>
                    </a:cubicBezTo>
                    <a:cubicBezTo>
                      <a:pt x="66478" y="77811"/>
                      <a:pt x="85855" y="95217"/>
                      <a:pt x="94412" y="119236"/>
                    </a:cubicBezTo>
                    <a:cubicBezTo>
                      <a:pt x="100255" y="135666"/>
                      <a:pt x="100218" y="153254"/>
                      <a:pt x="100185" y="170232"/>
                    </a:cubicBezTo>
                    <a:cubicBezTo>
                      <a:pt x="100148" y="186632"/>
                      <a:pt x="100115" y="203549"/>
                      <a:pt x="105534" y="218729"/>
                    </a:cubicBezTo>
                    <a:cubicBezTo>
                      <a:pt x="105879" y="219704"/>
                      <a:pt x="105830" y="220741"/>
                      <a:pt x="105391" y="221655"/>
                    </a:cubicBezTo>
                    <a:cubicBezTo>
                      <a:pt x="104952" y="222600"/>
                      <a:pt x="104181" y="223301"/>
                      <a:pt x="103218" y="223637"/>
                    </a:cubicBezTo>
                    <a:cubicBezTo>
                      <a:pt x="102800" y="223789"/>
                      <a:pt x="102370" y="223850"/>
                      <a:pt x="101934" y="223850"/>
                    </a:cubicBezTo>
                    <a:cubicBezTo>
                      <a:pt x="100319" y="223850"/>
                      <a:pt x="98871" y="222844"/>
                      <a:pt x="98331" y="221320"/>
                    </a:cubicBezTo>
                    <a:cubicBezTo>
                      <a:pt x="92458" y="204860"/>
                      <a:pt x="92497" y="187272"/>
                      <a:pt x="92531" y="170232"/>
                    </a:cubicBezTo>
                    <a:cubicBezTo>
                      <a:pt x="92564" y="153894"/>
                      <a:pt x="92601" y="136977"/>
                      <a:pt x="87206" y="121797"/>
                    </a:cubicBezTo>
                    <a:cubicBezTo>
                      <a:pt x="79302" y="99606"/>
                      <a:pt x="60665" y="82872"/>
                      <a:pt x="42641" y="66686"/>
                    </a:cubicBezTo>
                    <a:cubicBezTo>
                      <a:pt x="40483" y="64765"/>
                      <a:pt x="38346" y="62815"/>
                      <a:pt x="36234" y="60925"/>
                    </a:cubicBezTo>
                    <a:cubicBezTo>
                      <a:pt x="17000" y="43428"/>
                      <a:pt x="-5246" y="19530"/>
                      <a:pt x="-6563" y="-10068"/>
                    </a:cubicBezTo>
                    <a:cubicBezTo>
                      <a:pt x="-6611" y="-11104"/>
                      <a:pt x="-6258" y="-12079"/>
                      <a:pt x="-5566" y="-12841"/>
                    </a:cubicBezTo>
                    <a:cubicBezTo>
                      <a:pt x="-4877" y="-13603"/>
                      <a:pt x="-3932" y="-14030"/>
                      <a:pt x="-2911" y="-14061"/>
                    </a:cubicBezTo>
                    <a:lnTo>
                      <a:pt x="-2743" y="-14091"/>
                    </a:lnTo>
                  </a:path>
                </a:pathLst>
              </a:custGeom>
              <a:solidFill>
                <a:srgbClr val="484558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6" name="Forma Livre: Forma 1015">
                <a:extLst>
                  <a:ext uri="{FF2B5EF4-FFF2-40B4-BE49-F238E27FC236}">
                    <a16:creationId xmlns:a16="http://schemas.microsoft.com/office/drawing/2014/main" id="{03F149A8-6D48-41FF-B6D5-43104B91ED32}"/>
                  </a:ext>
                </a:extLst>
              </p:cNvPr>
              <p:cNvSpPr/>
              <p:nvPr/>
            </p:nvSpPr>
            <p:spPr>
              <a:xfrm flipV="1">
                <a:off x="1508506" y="2790488"/>
                <a:ext cx="376036" cy="1256217"/>
              </a:xfrm>
              <a:custGeom>
                <a:avLst/>
                <a:gdLst>
                  <a:gd name="connsiteX0" fmla="*/ 269696 w 376036"/>
                  <a:gd name="connsiteY0" fmla="*/ 3918 h 1256217"/>
                  <a:gd name="connsiteX1" fmla="*/ -6302 w 376036"/>
                  <a:gd name="connsiteY1" fmla="*/ 78537 h 1256217"/>
                  <a:gd name="connsiteX2" fmla="*/ 227539 w 376036"/>
                  <a:gd name="connsiteY2" fmla="*/ 616938 h 1256217"/>
                  <a:gd name="connsiteX3" fmla="*/ 229478 w 376036"/>
                  <a:gd name="connsiteY3" fmla="*/ 655894 h 1256217"/>
                  <a:gd name="connsiteX4" fmla="*/ 78977 w 376036"/>
                  <a:gd name="connsiteY4" fmla="*/ 947727 h 1256217"/>
                  <a:gd name="connsiteX5" fmla="*/ 95580 w 376036"/>
                  <a:gd name="connsiteY5" fmla="*/ 1187040 h 1256217"/>
                  <a:gd name="connsiteX6" fmla="*/ 103923 w 376036"/>
                  <a:gd name="connsiteY6" fmla="*/ 1189905 h 1256217"/>
                  <a:gd name="connsiteX7" fmla="*/ 274780 w 376036"/>
                  <a:gd name="connsiteY7" fmla="*/ 1245778 h 1256217"/>
                  <a:gd name="connsiteX8" fmla="*/ 274780 w 376036"/>
                  <a:gd name="connsiteY8" fmla="*/ 1217156 h 1256217"/>
                  <a:gd name="connsiteX9" fmla="*/ 363799 w 376036"/>
                  <a:gd name="connsiteY9" fmla="*/ 936357 h 1256217"/>
                  <a:gd name="connsiteX10" fmla="*/ 361809 w 376036"/>
                  <a:gd name="connsiteY10" fmla="*/ 497601 h 1256217"/>
                  <a:gd name="connsiteX11" fmla="*/ 317391 w 376036"/>
                  <a:gd name="connsiteY11" fmla="*/ 247986 h 1256217"/>
                  <a:gd name="connsiteX12" fmla="*/ 269696 w 376036"/>
                  <a:gd name="connsiteY12" fmla="*/ 3918 h 1256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6036" h="1256217">
                    <a:moveTo>
                      <a:pt x="269696" y="3918"/>
                    </a:moveTo>
                    <a:cubicBezTo>
                      <a:pt x="240948" y="-42994"/>
                      <a:pt x="-13310" y="36503"/>
                      <a:pt x="-6302" y="78537"/>
                    </a:cubicBezTo>
                    <a:cubicBezTo>
                      <a:pt x="12234" y="189766"/>
                      <a:pt x="221537" y="493365"/>
                      <a:pt x="227539" y="616938"/>
                    </a:cubicBezTo>
                    <a:cubicBezTo>
                      <a:pt x="228164" y="629862"/>
                      <a:pt x="228795" y="642878"/>
                      <a:pt x="229478" y="655894"/>
                    </a:cubicBezTo>
                    <a:lnTo>
                      <a:pt x="78977" y="947727"/>
                    </a:lnTo>
                    <a:lnTo>
                      <a:pt x="95580" y="1187040"/>
                    </a:lnTo>
                    <a:lnTo>
                      <a:pt x="103923" y="1189905"/>
                    </a:lnTo>
                    <a:cubicBezTo>
                      <a:pt x="138493" y="1201762"/>
                      <a:pt x="274780" y="1245778"/>
                      <a:pt x="274780" y="1245778"/>
                    </a:cubicBezTo>
                    <a:lnTo>
                      <a:pt x="274780" y="1217156"/>
                    </a:lnTo>
                    <a:cubicBezTo>
                      <a:pt x="274780" y="1217156"/>
                      <a:pt x="355438" y="975435"/>
                      <a:pt x="363799" y="936357"/>
                    </a:cubicBezTo>
                    <a:cubicBezTo>
                      <a:pt x="372160" y="897310"/>
                      <a:pt x="371450" y="572648"/>
                      <a:pt x="361809" y="497601"/>
                    </a:cubicBezTo>
                    <a:cubicBezTo>
                      <a:pt x="350204" y="413837"/>
                      <a:pt x="334195" y="330805"/>
                      <a:pt x="317391" y="247986"/>
                    </a:cubicBezTo>
                    <a:cubicBezTo>
                      <a:pt x="301677" y="170531"/>
                      <a:pt x="298446" y="50799"/>
                      <a:pt x="269696" y="3918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7" name="Forma Livre: Forma 1016">
                <a:extLst>
                  <a:ext uri="{FF2B5EF4-FFF2-40B4-BE49-F238E27FC236}">
                    <a16:creationId xmlns:a16="http://schemas.microsoft.com/office/drawing/2014/main" id="{E3B4FE01-C003-4B55-B4D9-A004D0E3CC62}"/>
                  </a:ext>
                </a:extLst>
              </p:cNvPr>
              <p:cNvSpPr/>
              <p:nvPr/>
            </p:nvSpPr>
            <p:spPr>
              <a:xfrm flipV="1">
                <a:off x="1508507" y="3119966"/>
                <a:ext cx="376025" cy="867269"/>
              </a:xfrm>
              <a:custGeom>
                <a:avLst/>
                <a:gdLst>
                  <a:gd name="connsiteX0" fmla="*/ 203836 w 376025"/>
                  <a:gd name="connsiteY0" fmla="*/ 713793 h 867269"/>
                  <a:gd name="connsiteX1" fmla="*/ 95178 w 376025"/>
                  <a:gd name="connsiteY1" fmla="*/ 857332 h 867269"/>
                  <a:gd name="connsiteX2" fmla="*/ 229477 w 376025"/>
                  <a:gd name="connsiteY2" fmla="*/ 596926 h 867269"/>
                  <a:gd name="connsiteX3" fmla="*/ 227539 w 376025"/>
                  <a:gd name="connsiteY3" fmla="*/ 557970 h 867269"/>
                  <a:gd name="connsiteX4" fmla="*/ -6303 w 376025"/>
                  <a:gd name="connsiteY4" fmla="*/ 19569 h 867269"/>
                  <a:gd name="connsiteX5" fmla="*/ 18699 w 376025"/>
                  <a:gd name="connsiteY5" fmla="*/ -9937 h 867269"/>
                  <a:gd name="connsiteX6" fmla="*/ 125982 w 376025"/>
                  <a:gd name="connsiteY6" fmla="*/ 258912 h 867269"/>
                  <a:gd name="connsiteX7" fmla="*/ 266662 w 376025"/>
                  <a:gd name="connsiteY7" fmla="*/ 548947 h 867269"/>
                  <a:gd name="connsiteX8" fmla="*/ 368081 w 376025"/>
                  <a:gd name="connsiteY8" fmla="*/ 559646 h 867269"/>
                  <a:gd name="connsiteX9" fmla="*/ 369581 w 376025"/>
                  <a:gd name="connsiteY9" fmla="*/ 681177 h 867269"/>
                  <a:gd name="connsiteX10" fmla="*/ 203836 w 376025"/>
                  <a:gd name="connsiteY10" fmla="*/ 713793 h 867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6025" h="867269">
                    <a:moveTo>
                      <a:pt x="203836" y="713793"/>
                    </a:moveTo>
                    <a:cubicBezTo>
                      <a:pt x="151246" y="741348"/>
                      <a:pt x="143638" y="823832"/>
                      <a:pt x="95178" y="857332"/>
                    </a:cubicBezTo>
                    <a:lnTo>
                      <a:pt x="229477" y="596926"/>
                    </a:lnTo>
                    <a:cubicBezTo>
                      <a:pt x="228795" y="583910"/>
                      <a:pt x="228164" y="570894"/>
                      <a:pt x="227539" y="557970"/>
                    </a:cubicBezTo>
                    <a:cubicBezTo>
                      <a:pt x="221537" y="434396"/>
                      <a:pt x="12233" y="130797"/>
                      <a:pt x="-6303" y="19569"/>
                    </a:cubicBezTo>
                    <a:cubicBezTo>
                      <a:pt x="-7754" y="10851"/>
                      <a:pt x="2040" y="549"/>
                      <a:pt x="18699" y="-9937"/>
                    </a:cubicBezTo>
                    <a:cubicBezTo>
                      <a:pt x="18699" y="-9937"/>
                      <a:pt x="80967" y="168900"/>
                      <a:pt x="125982" y="258912"/>
                    </a:cubicBezTo>
                    <a:cubicBezTo>
                      <a:pt x="147551" y="302044"/>
                      <a:pt x="228917" y="505785"/>
                      <a:pt x="266662" y="548947"/>
                    </a:cubicBezTo>
                    <a:cubicBezTo>
                      <a:pt x="288798" y="575100"/>
                      <a:pt x="328955" y="565225"/>
                      <a:pt x="368081" y="559646"/>
                    </a:cubicBezTo>
                    <a:cubicBezTo>
                      <a:pt x="368999" y="597840"/>
                      <a:pt x="369499" y="640118"/>
                      <a:pt x="369581" y="681177"/>
                    </a:cubicBezTo>
                    <a:cubicBezTo>
                      <a:pt x="311684" y="686390"/>
                      <a:pt x="254534" y="686481"/>
                      <a:pt x="203836" y="713793"/>
                    </a:cubicBezTo>
                  </a:path>
                </a:pathLst>
              </a:custGeom>
              <a:solidFill>
                <a:srgbClr val="E83060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18" name="Forma Livre: Forma 1017">
                <a:extLst>
                  <a:ext uri="{FF2B5EF4-FFF2-40B4-BE49-F238E27FC236}">
                    <a16:creationId xmlns:a16="http://schemas.microsoft.com/office/drawing/2014/main" id="{EF8893DB-AAF8-4F2C-A246-463BA16557FD}"/>
                  </a:ext>
                </a:extLst>
              </p:cNvPr>
              <p:cNvSpPr/>
              <p:nvPr/>
            </p:nvSpPr>
            <p:spPr>
              <a:xfrm flipV="1">
                <a:off x="1322030" y="2835439"/>
                <a:ext cx="371963" cy="621534"/>
              </a:xfrm>
              <a:custGeom>
                <a:avLst/>
                <a:gdLst>
                  <a:gd name="connsiteX0" fmla="*/ 361639 w 371963"/>
                  <a:gd name="connsiteY0" fmla="*/ 609920 h 621534"/>
                  <a:gd name="connsiteX1" fmla="*/ 261390 w 371963"/>
                  <a:gd name="connsiteY1" fmla="*/ 592759 h 621534"/>
                  <a:gd name="connsiteX2" fmla="*/ -5908 w 371963"/>
                  <a:gd name="connsiteY2" fmla="*/ 57955 h 621534"/>
                  <a:gd name="connsiteX3" fmla="*/ 221965 w 371963"/>
                  <a:gd name="connsiteY3" fmla="*/ -11452 h 621534"/>
                  <a:gd name="connsiteX4" fmla="*/ 347449 w 371963"/>
                  <a:gd name="connsiteY4" fmla="*/ 313058 h 621534"/>
                  <a:gd name="connsiteX5" fmla="*/ 361639 w 371963"/>
                  <a:gd name="connsiteY5" fmla="*/ 609920 h 621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71963" h="621534">
                    <a:moveTo>
                      <a:pt x="361639" y="609920"/>
                    </a:moveTo>
                    <a:cubicBezTo>
                      <a:pt x="350492" y="611200"/>
                      <a:pt x="276622" y="604860"/>
                      <a:pt x="261390" y="592759"/>
                    </a:cubicBezTo>
                    <a:cubicBezTo>
                      <a:pt x="226729" y="565173"/>
                      <a:pt x="-5908" y="57955"/>
                      <a:pt x="-5908" y="57955"/>
                    </a:cubicBezTo>
                    <a:cubicBezTo>
                      <a:pt x="-5908" y="57955"/>
                      <a:pt x="112352" y="-8373"/>
                      <a:pt x="221965" y="-11452"/>
                    </a:cubicBezTo>
                    <a:cubicBezTo>
                      <a:pt x="221965" y="-11452"/>
                      <a:pt x="334013" y="260202"/>
                      <a:pt x="347449" y="313058"/>
                    </a:cubicBezTo>
                    <a:cubicBezTo>
                      <a:pt x="360883" y="365913"/>
                      <a:pt x="372789" y="608640"/>
                      <a:pt x="361639" y="609920"/>
                    </a:cubicBezTo>
                  </a:path>
                </a:pathLst>
              </a:custGeom>
              <a:solidFill>
                <a:srgbClr val="EA3D6B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19" name="Forma Livre: Forma 1018">
                <a:extLst>
                  <a:ext uri="{FF2B5EF4-FFF2-40B4-BE49-F238E27FC236}">
                    <a16:creationId xmlns:a16="http://schemas.microsoft.com/office/drawing/2014/main" id="{2F8A60D5-B193-4028-A886-AEDF7950E18F}"/>
                  </a:ext>
                </a:extLst>
              </p:cNvPr>
              <p:cNvSpPr/>
              <p:nvPr/>
            </p:nvSpPr>
            <p:spPr>
              <a:xfrm flipV="1">
                <a:off x="1353243" y="3142706"/>
                <a:ext cx="542220" cy="396347"/>
              </a:xfrm>
              <a:custGeom>
                <a:avLst/>
                <a:gdLst>
                  <a:gd name="connsiteX0" fmla="*/ 4853 w 542220"/>
                  <a:gd name="connsiteY0" fmla="*/ 177 h 396347"/>
                  <a:gd name="connsiteX1" fmla="*/ 73008 w 542220"/>
                  <a:gd name="connsiteY1" fmla="*/ 156031 h 396347"/>
                  <a:gd name="connsiteX2" fmla="*/ 485415 w 542220"/>
                  <a:gd name="connsiteY2" fmla="*/ 385620 h 396347"/>
                  <a:gd name="connsiteX3" fmla="*/ 535981 w 542220"/>
                  <a:gd name="connsiteY3" fmla="*/ 312433 h 396347"/>
                  <a:gd name="connsiteX4" fmla="*/ 189070 w 542220"/>
                  <a:gd name="connsiteY4" fmla="*/ 22154 h 396347"/>
                  <a:gd name="connsiteX5" fmla="*/ 4853 w 542220"/>
                  <a:gd name="connsiteY5" fmla="*/ 177 h 396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2220" h="396347">
                    <a:moveTo>
                      <a:pt x="4853" y="177"/>
                    </a:moveTo>
                    <a:cubicBezTo>
                      <a:pt x="-33855" y="17216"/>
                      <a:pt x="38469" y="128048"/>
                      <a:pt x="73008" y="156031"/>
                    </a:cubicBezTo>
                    <a:cubicBezTo>
                      <a:pt x="105410" y="182306"/>
                      <a:pt x="438845" y="362575"/>
                      <a:pt x="485415" y="385620"/>
                    </a:cubicBezTo>
                    <a:cubicBezTo>
                      <a:pt x="511437" y="378578"/>
                      <a:pt x="535981" y="312433"/>
                      <a:pt x="535981" y="312433"/>
                    </a:cubicBezTo>
                    <a:cubicBezTo>
                      <a:pt x="535981" y="312433"/>
                      <a:pt x="248169" y="65682"/>
                      <a:pt x="189070" y="22154"/>
                    </a:cubicBezTo>
                    <a:cubicBezTo>
                      <a:pt x="138693" y="-14972"/>
                      <a:pt x="46464" y="-18173"/>
                      <a:pt x="4853" y="177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0" name="Forma Livre: Forma 1019">
                <a:extLst>
                  <a:ext uri="{FF2B5EF4-FFF2-40B4-BE49-F238E27FC236}">
                    <a16:creationId xmlns:a16="http://schemas.microsoft.com/office/drawing/2014/main" id="{188A566A-FA38-47AF-8E06-EA68135EEFAD}"/>
                  </a:ext>
                </a:extLst>
              </p:cNvPr>
              <p:cNvSpPr/>
              <p:nvPr/>
            </p:nvSpPr>
            <p:spPr>
              <a:xfrm flipV="1">
                <a:off x="1902023" y="2999799"/>
                <a:ext cx="135025" cy="134249"/>
              </a:xfrm>
              <a:custGeom>
                <a:avLst/>
                <a:gdLst>
                  <a:gd name="connsiteX0" fmla="*/ -7220 w 135025"/>
                  <a:gd name="connsiteY0" fmla="*/ 15748 h 134249"/>
                  <a:gd name="connsiteX1" fmla="*/ 45035 w 135025"/>
                  <a:gd name="connsiteY1" fmla="*/ 96677 h 134249"/>
                  <a:gd name="connsiteX2" fmla="*/ 110400 w 135025"/>
                  <a:gd name="connsiteY2" fmla="*/ 121124 h 134249"/>
                  <a:gd name="connsiteX3" fmla="*/ 110623 w 135025"/>
                  <a:gd name="connsiteY3" fmla="*/ 98628 h 134249"/>
                  <a:gd name="connsiteX4" fmla="*/ 63281 w 135025"/>
                  <a:gd name="connsiteY4" fmla="*/ 77169 h 134249"/>
                  <a:gd name="connsiteX5" fmla="*/ 7676 w 135025"/>
                  <a:gd name="connsiteY5" fmla="*/ -11747 h 134249"/>
                  <a:gd name="connsiteX6" fmla="*/ -7220 w 135025"/>
                  <a:gd name="connsiteY6" fmla="*/ 15748 h 1342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5025" h="134249">
                    <a:moveTo>
                      <a:pt x="-7220" y="15748"/>
                    </a:moveTo>
                    <a:lnTo>
                      <a:pt x="45035" y="96677"/>
                    </a:lnTo>
                    <a:cubicBezTo>
                      <a:pt x="45035" y="96677"/>
                      <a:pt x="88941" y="114753"/>
                      <a:pt x="110400" y="121124"/>
                    </a:cubicBezTo>
                    <a:cubicBezTo>
                      <a:pt x="131862" y="127525"/>
                      <a:pt x="135209" y="110211"/>
                      <a:pt x="110623" y="98628"/>
                    </a:cubicBezTo>
                    <a:cubicBezTo>
                      <a:pt x="86039" y="87045"/>
                      <a:pt x="63281" y="77169"/>
                      <a:pt x="63281" y="77169"/>
                    </a:cubicBezTo>
                    <a:lnTo>
                      <a:pt x="7676" y="-11747"/>
                    </a:lnTo>
                    <a:lnTo>
                      <a:pt x="-7220" y="15748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1" name="Forma Livre: Forma 1020">
                <a:extLst>
                  <a:ext uri="{FF2B5EF4-FFF2-40B4-BE49-F238E27FC236}">
                    <a16:creationId xmlns:a16="http://schemas.microsoft.com/office/drawing/2014/main" id="{0EF8C06D-8742-4EE1-9F76-659B526F9087}"/>
                  </a:ext>
                </a:extLst>
              </p:cNvPr>
              <p:cNvSpPr/>
              <p:nvPr/>
            </p:nvSpPr>
            <p:spPr>
              <a:xfrm flipV="1">
                <a:off x="1813711" y="2968282"/>
                <a:ext cx="259086" cy="268216"/>
              </a:xfrm>
              <a:custGeom>
                <a:avLst/>
                <a:gdLst>
                  <a:gd name="connsiteX0" fmla="*/ -7146 w 259086"/>
                  <a:gd name="connsiteY0" fmla="*/ 29566 h 268216"/>
                  <a:gd name="connsiteX1" fmla="*/ 49679 w 259086"/>
                  <a:gd name="connsiteY1" fmla="*/ 152956 h 268216"/>
                  <a:gd name="connsiteX2" fmla="*/ 149708 w 259086"/>
                  <a:gd name="connsiteY2" fmla="*/ 238793 h 268216"/>
                  <a:gd name="connsiteX3" fmla="*/ 230131 w 259086"/>
                  <a:gd name="connsiteY3" fmla="*/ 256595 h 268216"/>
                  <a:gd name="connsiteX4" fmla="*/ 244729 w 259086"/>
                  <a:gd name="connsiteY4" fmla="*/ 231325 h 268216"/>
                  <a:gd name="connsiteX5" fmla="*/ 175047 w 259086"/>
                  <a:gd name="connsiteY5" fmla="*/ 209683 h 268216"/>
                  <a:gd name="connsiteX6" fmla="*/ 133141 w 259086"/>
                  <a:gd name="connsiteY6" fmla="*/ 139819 h 268216"/>
                  <a:gd name="connsiteX7" fmla="*/ 124289 w 259086"/>
                  <a:gd name="connsiteY7" fmla="*/ 63767 h 268216"/>
                  <a:gd name="connsiteX8" fmla="*/ 43771 w 259086"/>
                  <a:gd name="connsiteY8" fmla="*/ -11615 h 268216"/>
                  <a:gd name="connsiteX9" fmla="*/ -7146 w 259086"/>
                  <a:gd name="connsiteY9" fmla="*/ 29566 h 2682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9086" h="268216">
                    <a:moveTo>
                      <a:pt x="-7146" y="29566"/>
                    </a:moveTo>
                    <a:cubicBezTo>
                      <a:pt x="8159" y="72241"/>
                      <a:pt x="27195" y="113574"/>
                      <a:pt x="49679" y="152956"/>
                    </a:cubicBezTo>
                    <a:cubicBezTo>
                      <a:pt x="83020" y="181548"/>
                      <a:pt x="116364" y="210171"/>
                      <a:pt x="149708" y="238793"/>
                    </a:cubicBezTo>
                    <a:cubicBezTo>
                      <a:pt x="181540" y="245835"/>
                      <a:pt x="198299" y="249553"/>
                      <a:pt x="230131" y="256595"/>
                    </a:cubicBezTo>
                    <a:cubicBezTo>
                      <a:pt x="254830" y="257021"/>
                      <a:pt x="256821" y="237330"/>
                      <a:pt x="244729" y="231325"/>
                    </a:cubicBezTo>
                    <a:cubicBezTo>
                      <a:pt x="223538" y="220809"/>
                      <a:pt x="208154" y="221784"/>
                      <a:pt x="175047" y="209683"/>
                    </a:cubicBezTo>
                    <a:lnTo>
                      <a:pt x="133141" y="139819"/>
                    </a:lnTo>
                    <a:cubicBezTo>
                      <a:pt x="133141" y="139819"/>
                      <a:pt x="140018" y="90225"/>
                      <a:pt x="124289" y="63767"/>
                    </a:cubicBezTo>
                    <a:cubicBezTo>
                      <a:pt x="96889" y="17617"/>
                      <a:pt x="43771" y="-11615"/>
                      <a:pt x="43771" y="-11615"/>
                    </a:cubicBezTo>
                    <a:lnTo>
                      <a:pt x="-7146" y="29566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2" name="Forma Livre: Forma 1021">
                <a:extLst>
                  <a:ext uri="{FF2B5EF4-FFF2-40B4-BE49-F238E27FC236}">
                    <a16:creationId xmlns:a16="http://schemas.microsoft.com/office/drawing/2014/main" id="{A57F96C5-9F56-4895-ACB7-6BE9AD56F029}"/>
                  </a:ext>
                </a:extLst>
              </p:cNvPr>
              <p:cNvSpPr/>
              <p:nvPr/>
            </p:nvSpPr>
            <p:spPr>
              <a:xfrm flipV="1">
                <a:off x="1870535" y="2946099"/>
                <a:ext cx="148441" cy="125827"/>
              </a:xfrm>
              <a:custGeom>
                <a:avLst/>
                <a:gdLst>
                  <a:gd name="connsiteX0" fmla="*/ -7150 w 148441"/>
                  <a:gd name="connsiteY0" fmla="*/ -11962 h 125827"/>
                  <a:gd name="connsiteX1" fmla="*/ 110275 w 148441"/>
                  <a:gd name="connsiteY1" fmla="*/ 97956 h 125827"/>
                  <a:gd name="connsiteX2" fmla="*/ 128564 w 148441"/>
                  <a:gd name="connsiteY2" fmla="*/ 81770 h 125827"/>
                  <a:gd name="connsiteX3" fmla="*/ 52533 w 148441"/>
                  <a:gd name="connsiteY3" fmla="*/ -2879 h 125827"/>
                  <a:gd name="connsiteX4" fmla="*/ -7150 w 148441"/>
                  <a:gd name="connsiteY4" fmla="*/ -11962 h 125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441" h="125827">
                    <a:moveTo>
                      <a:pt x="-7150" y="-11962"/>
                    </a:moveTo>
                    <a:cubicBezTo>
                      <a:pt x="-7150" y="-11962"/>
                      <a:pt x="77760" y="63054"/>
                      <a:pt x="110275" y="97956"/>
                    </a:cubicBezTo>
                    <a:cubicBezTo>
                      <a:pt x="142793" y="132857"/>
                      <a:pt x="151176" y="102436"/>
                      <a:pt x="128564" y="81770"/>
                    </a:cubicBezTo>
                    <a:cubicBezTo>
                      <a:pt x="105953" y="61103"/>
                      <a:pt x="52533" y="-2879"/>
                      <a:pt x="52533" y="-2879"/>
                    </a:cubicBezTo>
                    <a:lnTo>
                      <a:pt x="-7150" y="-11962"/>
                    </a:ln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3" name="Forma Livre: Forma 1022">
                <a:extLst>
                  <a:ext uri="{FF2B5EF4-FFF2-40B4-BE49-F238E27FC236}">
                    <a16:creationId xmlns:a16="http://schemas.microsoft.com/office/drawing/2014/main" id="{6E14E80E-DFEE-4339-85BE-A78DE13233A7}"/>
                  </a:ext>
                </a:extLst>
              </p:cNvPr>
              <p:cNvSpPr/>
              <p:nvPr/>
            </p:nvSpPr>
            <p:spPr>
              <a:xfrm flipV="1">
                <a:off x="1918257" y="3099640"/>
                <a:ext cx="77003" cy="85678"/>
              </a:xfrm>
              <a:custGeom>
                <a:avLst/>
                <a:gdLst>
                  <a:gd name="connsiteX0" fmla="*/ 2000 w 77003"/>
                  <a:gd name="connsiteY0" fmla="*/ -11466 h 85678"/>
                  <a:gd name="connsiteX1" fmla="*/ 64528 w 77003"/>
                  <a:gd name="connsiteY1" fmla="*/ 57118 h 85678"/>
                  <a:gd name="connsiteX2" fmla="*/ 26410 w 77003"/>
                  <a:gd name="connsiteY2" fmla="*/ 53644 h 85678"/>
                  <a:gd name="connsiteX3" fmla="*/ -7184 w 77003"/>
                  <a:gd name="connsiteY3" fmla="*/ 34592 h 85678"/>
                  <a:gd name="connsiteX4" fmla="*/ 2000 w 77003"/>
                  <a:gd name="connsiteY4" fmla="*/ -11466 h 85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7003" h="85678">
                    <a:moveTo>
                      <a:pt x="2000" y="-11466"/>
                    </a:moveTo>
                    <a:cubicBezTo>
                      <a:pt x="2000" y="-11466"/>
                      <a:pt x="48576" y="40841"/>
                      <a:pt x="64528" y="57118"/>
                    </a:cubicBezTo>
                    <a:cubicBezTo>
                      <a:pt x="80479" y="73426"/>
                      <a:pt x="58227" y="87052"/>
                      <a:pt x="26410" y="53644"/>
                    </a:cubicBezTo>
                    <a:cubicBezTo>
                      <a:pt x="12577" y="39104"/>
                      <a:pt x="-7184" y="34592"/>
                      <a:pt x="-7184" y="34592"/>
                    </a:cubicBezTo>
                    <a:lnTo>
                      <a:pt x="2000" y="-11466"/>
                    </a:lnTo>
                  </a:path>
                </a:pathLst>
              </a:custGeom>
              <a:solidFill>
                <a:srgbClr val="E4867C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4" name="Forma Livre: Forma 1023">
                <a:extLst>
                  <a:ext uri="{FF2B5EF4-FFF2-40B4-BE49-F238E27FC236}">
                    <a16:creationId xmlns:a16="http://schemas.microsoft.com/office/drawing/2014/main" id="{FCEE9C1D-8A0A-407D-8CE8-D6235FF20A6F}"/>
                  </a:ext>
                </a:extLst>
              </p:cNvPr>
              <p:cNvSpPr/>
              <p:nvPr/>
            </p:nvSpPr>
            <p:spPr>
              <a:xfrm flipV="1">
                <a:off x="1483492" y="2178017"/>
                <a:ext cx="317158" cy="1332543"/>
              </a:xfrm>
              <a:custGeom>
                <a:avLst/>
                <a:gdLst>
                  <a:gd name="connsiteX0" fmla="*/ 310851 w 317158"/>
                  <a:gd name="connsiteY0" fmla="*/ 916630 h 961125"/>
                  <a:gd name="connsiteX1" fmla="*/ 194953 w 317158"/>
                  <a:gd name="connsiteY1" fmla="*/ 721333 h 961125"/>
                  <a:gd name="connsiteX2" fmla="*/ 258797 w 317158"/>
                  <a:gd name="connsiteY2" fmla="*/ 538015 h 961125"/>
                  <a:gd name="connsiteX3" fmla="*/ 270417 w 317158"/>
                  <a:gd name="connsiteY3" fmla="*/ 356466 h 961125"/>
                  <a:gd name="connsiteX4" fmla="*/ 199501 w 317158"/>
                  <a:gd name="connsiteY4" fmla="*/ 219998 h 961125"/>
                  <a:gd name="connsiteX5" fmla="*/ 190423 w 317158"/>
                  <a:gd name="connsiteY5" fmla="*/ 443003 h 961125"/>
                  <a:gd name="connsiteX6" fmla="*/ 140771 w 317158"/>
                  <a:gd name="connsiteY6" fmla="*/ 320771 h 961125"/>
                  <a:gd name="connsiteX7" fmla="*/ 103440 w 317158"/>
                  <a:gd name="connsiteY7" fmla="*/ -13249 h 961125"/>
                  <a:gd name="connsiteX8" fmla="*/ -4270 w 317158"/>
                  <a:gd name="connsiteY8" fmla="*/ 346376 h 961125"/>
                  <a:gd name="connsiteX9" fmla="*/ 90345 w 317158"/>
                  <a:gd name="connsiteY9" fmla="*/ 881180 h 961125"/>
                  <a:gd name="connsiteX10" fmla="*/ 310851 w 317158"/>
                  <a:gd name="connsiteY10" fmla="*/ 916630 h 96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7158" h="961125">
                    <a:moveTo>
                      <a:pt x="310851" y="916630"/>
                    </a:moveTo>
                    <a:cubicBezTo>
                      <a:pt x="265771" y="878162"/>
                      <a:pt x="198239" y="786625"/>
                      <a:pt x="194953" y="721333"/>
                    </a:cubicBezTo>
                    <a:cubicBezTo>
                      <a:pt x="191667" y="656011"/>
                      <a:pt x="237899" y="624584"/>
                      <a:pt x="258797" y="538015"/>
                    </a:cubicBezTo>
                    <a:cubicBezTo>
                      <a:pt x="274069" y="474766"/>
                      <a:pt x="280601" y="420782"/>
                      <a:pt x="270417" y="356466"/>
                    </a:cubicBezTo>
                    <a:cubicBezTo>
                      <a:pt x="261909" y="302726"/>
                      <a:pt x="237503" y="249993"/>
                      <a:pt x="199501" y="219998"/>
                    </a:cubicBezTo>
                    <a:cubicBezTo>
                      <a:pt x="223938" y="291021"/>
                      <a:pt x="220427" y="374999"/>
                      <a:pt x="190423" y="443003"/>
                    </a:cubicBezTo>
                    <a:cubicBezTo>
                      <a:pt x="180520" y="401091"/>
                      <a:pt x="158097" y="360337"/>
                      <a:pt x="140771" y="320771"/>
                    </a:cubicBezTo>
                    <a:cubicBezTo>
                      <a:pt x="96180" y="218901"/>
                      <a:pt x="82829" y="98681"/>
                      <a:pt x="103440" y="-13249"/>
                    </a:cubicBezTo>
                    <a:cubicBezTo>
                      <a:pt x="12464" y="66675"/>
                      <a:pt x="-14473" y="249444"/>
                      <a:pt x="-4270" y="346376"/>
                    </a:cubicBezTo>
                    <a:cubicBezTo>
                      <a:pt x="5932" y="443278"/>
                      <a:pt x="32265" y="755717"/>
                      <a:pt x="90345" y="881180"/>
                    </a:cubicBezTo>
                    <a:cubicBezTo>
                      <a:pt x="148422" y="1006612"/>
                      <a:pt x="310851" y="916630"/>
                      <a:pt x="310851" y="916630"/>
                    </a:cubicBezTo>
                  </a:path>
                </a:pathLst>
              </a:custGeom>
              <a:solidFill>
                <a:srgbClr val="211F2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5" name="Forma Livre: Forma 1024">
                <a:extLst>
                  <a:ext uri="{FF2B5EF4-FFF2-40B4-BE49-F238E27FC236}">
                    <a16:creationId xmlns:a16="http://schemas.microsoft.com/office/drawing/2014/main" id="{8F5EFEE6-9772-4A82-9064-F43400D0D585}"/>
                  </a:ext>
                </a:extLst>
              </p:cNvPr>
              <p:cNvSpPr/>
              <p:nvPr/>
            </p:nvSpPr>
            <p:spPr>
              <a:xfrm flipV="1">
                <a:off x="2235875" y="3196275"/>
                <a:ext cx="323746" cy="328699"/>
              </a:xfrm>
              <a:custGeom>
                <a:avLst/>
                <a:gdLst>
                  <a:gd name="connsiteX0" fmla="*/ 116504 w 323746"/>
                  <a:gd name="connsiteY0" fmla="*/ 8789 h 328699"/>
                  <a:gd name="connsiteX1" fmla="*/ 313844 w 323746"/>
                  <a:gd name="connsiteY1" fmla="*/ 279864 h 328699"/>
                  <a:gd name="connsiteX2" fmla="*/ 241419 w 323746"/>
                  <a:gd name="connsiteY2" fmla="*/ 310285 h 328699"/>
                  <a:gd name="connsiteX3" fmla="*/ 5666 w 323746"/>
                  <a:gd name="connsiteY3" fmla="*/ 105478 h 328699"/>
                  <a:gd name="connsiteX4" fmla="*/ 116504 w 323746"/>
                  <a:gd name="connsiteY4" fmla="*/ 8789 h 328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3746" h="328699">
                    <a:moveTo>
                      <a:pt x="116504" y="8789"/>
                    </a:moveTo>
                    <a:cubicBezTo>
                      <a:pt x="116504" y="8789"/>
                      <a:pt x="302809" y="257186"/>
                      <a:pt x="313844" y="279864"/>
                    </a:cubicBezTo>
                    <a:cubicBezTo>
                      <a:pt x="324908" y="302543"/>
                      <a:pt x="270620" y="332385"/>
                      <a:pt x="241419" y="310285"/>
                    </a:cubicBezTo>
                    <a:cubicBezTo>
                      <a:pt x="212211" y="288216"/>
                      <a:pt x="41848" y="137941"/>
                      <a:pt x="5666" y="105478"/>
                    </a:cubicBezTo>
                    <a:cubicBezTo>
                      <a:pt x="-49984" y="30188"/>
                      <a:pt x="74144" y="-47937"/>
                      <a:pt x="116504" y="8789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6" name="Forma Livre: Forma 1025">
                <a:extLst>
                  <a:ext uri="{FF2B5EF4-FFF2-40B4-BE49-F238E27FC236}">
                    <a16:creationId xmlns:a16="http://schemas.microsoft.com/office/drawing/2014/main" id="{A445233C-6876-4D34-B616-950835F2E4DE}"/>
                  </a:ext>
                </a:extLst>
              </p:cNvPr>
              <p:cNvSpPr/>
              <p:nvPr/>
            </p:nvSpPr>
            <p:spPr>
              <a:xfrm flipV="1">
                <a:off x="2072797" y="2814050"/>
                <a:ext cx="533053" cy="540869"/>
              </a:xfrm>
              <a:custGeom>
                <a:avLst/>
                <a:gdLst>
                  <a:gd name="connsiteX0" fmla="*/ 347232 w 533053"/>
                  <a:gd name="connsiteY0" fmla="*/ -11681 h 540869"/>
                  <a:gd name="connsiteX1" fmla="*/ 17376 w 533053"/>
                  <a:gd name="connsiteY1" fmla="*/ -11681 h 540869"/>
                  <a:gd name="connsiteX2" fmla="*/ -7625 w 533053"/>
                  <a:gd name="connsiteY2" fmla="*/ 13984 h 540869"/>
                  <a:gd name="connsiteX3" fmla="*/ 156367 w 533053"/>
                  <a:gd name="connsiteY3" fmla="*/ 515136 h 540869"/>
                  <a:gd name="connsiteX4" fmla="*/ 179231 w 533053"/>
                  <a:gd name="connsiteY4" fmla="*/ 529188 h 540869"/>
                  <a:gd name="connsiteX5" fmla="*/ 486293 w 533053"/>
                  <a:gd name="connsiteY5" fmla="*/ 529188 h 540869"/>
                  <a:gd name="connsiteX6" fmla="*/ 523816 w 533053"/>
                  <a:gd name="connsiteY6" fmla="*/ 490720 h 540869"/>
                  <a:gd name="connsiteX7" fmla="*/ 362476 w 533053"/>
                  <a:gd name="connsiteY7" fmla="*/ -2324 h 540869"/>
                  <a:gd name="connsiteX8" fmla="*/ 347232 w 533053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3053" h="540869">
                    <a:moveTo>
                      <a:pt x="347232" y="-11681"/>
                    </a:moveTo>
                    <a:lnTo>
                      <a:pt x="17376" y="-11681"/>
                    </a:lnTo>
                    <a:cubicBezTo>
                      <a:pt x="2202" y="-11681"/>
                      <a:pt x="-11436" y="2310"/>
                      <a:pt x="-7625" y="13984"/>
                    </a:cubicBezTo>
                    <a:lnTo>
                      <a:pt x="156367" y="515136"/>
                    </a:lnTo>
                    <a:cubicBezTo>
                      <a:pt x="159189" y="523762"/>
                      <a:pt x="167996" y="529188"/>
                      <a:pt x="179231" y="529188"/>
                    </a:cubicBezTo>
                    <a:lnTo>
                      <a:pt x="486293" y="529188"/>
                    </a:lnTo>
                    <a:cubicBezTo>
                      <a:pt x="509063" y="529188"/>
                      <a:pt x="529516" y="508186"/>
                      <a:pt x="523816" y="490720"/>
                    </a:cubicBezTo>
                    <a:lnTo>
                      <a:pt x="362476" y="-2324"/>
                    </a:lnTo>
                    <a:cubicBezTo>
                      <a:pt x="360595" y="-8054"/>
                      <a:pt x="354724" y="-11681"/>
                      <a:pt x="347232" y="-11681"/>
                    </a:cubicBezTo>
                  </a:path>
                </a:pathLst>
              </a:custGeom>
              <a:solidFill>
                <a:srgbClr val="EDEDE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027" name="Forma Livre: Forma 1026">
                <a:extLst>
                  <a:ext uri="{FF2B5EF4-FFF2-40B4-BE49-F238E27FC236}">
                    <a16:creationId xmlns:a16="http://schemas.microsoft.com/office/drawing/2014/main" id="{A70582EE-F3B7-4929-8BF7-3B7C148E308B}"/>
                  </a:ext>
                </a:extLst>
              </p:cNvPr>
              <p:cNvSpPr/>
              <p:nvPr/>
            </p:nvSpPr>
            <p:spPr>
              <a:xfrm flipV="1">
                <a:off x="2093062" y="2814050"/>
                <a:ext cx="534681" cy="540869"/>
              </a:xfrm>
              <a:custGeom>
                <a:avLst/>
                <a:gdLst>
                  <a:gd name="connsiteX0" fmla="*/ 348457 w 534681"/>
                  <a:gd name="connsiteY0" fmla="*/ -11681 h 540869"/>
                  <a:gd name="connsiteX1" fmla="*/ 17366 w 534681"/>
                  <a:gd name="connsiteY1" fmla="*/ -11681 h 540869"/>
                  <a:gd name="connsiteX2" fmla="*/ -7683 w 534681"/>
                  <a:gd name="connsiteY2" fmla="*/ 13984 h 540869"/>
                  <a:gd name="connsiteX3" fmla="*/ 156638 w 534681"/>
                  <a:gd name="connsiteY3" fmla="*/ 515136 h 540869"/>
                  <a:gd name="connsiteX4" fmla="*/ 179548 w 534681"/>
                  <a:gd name="connsiteY4" fmla="*/ 529188 h 540869"/>
                  <a:gd name="connsiteX5" fmla="*/ 487823 w 534681"/>
                  <a:gd name="connsiteY5" fmla="*/ 529188 h 540869"/>
                  <a:gd name="connsiteX6" fmla="*/ 525377 w 534681"/>
                  <a:gd name="connsiteY6" fmla="*/ 490720 h 540869"/>
                  <a:gd name="connsiteX7" fmla="*/ 363731 w 534681"/>
                  <a:gd name="connsiteY7" fmla="*/ -2324 h 540869"/>
                  <a:gd name="connsiteX8" fmla="*/ 348457 w 534681"/>
                  <a:gd name="connsiteY8" fmla="*/ -11681 h 540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4681" h="540869">
                    <a:moveTo>
                      <a:pt x="348457" y="-11681"/>
                    </a:moveTo>
                    <a:lnTo>
                      <a:pt x="17366" y="-11681"/>
                    </a:lnTo>
                    <a:cubicBezTo>
                      <a:pt x="2162" y="-11681"/>
                      <a:pt x="-11503" y="2310"/>
                      <a:pt x="-7683" y="13984"/>
                    </a:cubicBezTo>
                    <a:lnTo>
                      <a:pt x="156638" y="515136"/>
                    </a:lnTo>
                    <a:cubicBezTo>
                      <a:pt x="159467" y="523762"/>
                      <a:pt x="168291" y="529188"/>
                      <a:pt x="179548" y="529188"/>
                    </a:cubicBezTo>
                    <a:lnTo>
                      <a:pt x="487823" y="529188"/>
                    </a:lnTo>
                    <a:cubicBezTo>
                      <a:pt x="510623" y="529188"/>
                      <a:pt x="531107" y="508186"/>
                      <a:pt x="525377" y="490720"/>
                    </a:cubicBezTo>
                    <a:lnTo>
                      <a:pt x="363731" y="-2324"/>
                    </a:lnTo>
                    <a:cubicBezTo>
                      <a:pt x="361845" y="-8054"/>
                      <a:pt x="355965" y="-11681"/>
                      <a:pt x="348457" y="-11681"/>
                    </a:cubicBezTo>
                  </a:path>
                </a:pathLst>
              </a:custGeom>
              <a:solidFill>
                <a:srgbClr val="D8D7D5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1028" name="Forma Livre: Forma 1027">
                <a:extLst>
                  <a:ext uri="{FF2B5EF4-FFF2-40B4-BE49-F238E27FC236}">
                    <a16:creationId xmlns:a16="http://schemas.microsoft.com/office/drawing/2014/main" id="{36E4F688-6E12-4899-8FBB-D0B78C3E15B1}"/>
                  </a:ext>
                </a:extLst>
              </p:cNvPr>
              <p:cNvSpPr/>
              <p:nvPr/>
            </p:nvSpPr>
            <p:spPr>
              <a:xfrm flipV="1">
                <a:off x="2433609" y="3034214"/>
                <a:ext cx="137124" cy="229299"/>
              </a:xfrm>
              <a:custGeom>
                <a:avLst/>
                <a:gdLst>
                  <a:gd name="connsiteX0" fmla="*/ 128127 w 137124"/>
                  <a:gd name="connsiteY0" fmla="*/ 66904 h 229299"/>
                  <a:gd name="connsiteX1" fmla="*/ 119927 w 137124"/>
                  <a:gd name="connsiteY1" fmla="*/ 111408 h 229299"/>
                  <a:gd name="connsiteX2" fmla="*/ 9638 w 137124"/>
                  <a:gd name="connsiteY2" fmla="*/ 217728 h 229299"/>
                  <a:gd name="connsiteX3" fmla="*/ 1792 w 137124"/>
                  <a:gd name="connsiteY3" fmla="*/ 217179 h 229299"/>
                  <a:gd name="connsiteX4" fmla="*/ -8505 w 137124"/>
                  <a:gd name="connsiteY4" fmla="*/ 205718 h 229299"/>
                  <a:gd name="connsiteX5" fmla="*/ 488 w 137124"/>
                  <a:gd name="connsiteY5" fmla="*/ 184442 h 229299"/>
                  <a:gd name="connsiteX6" fmla="*/ 12452 w 137124"/>
                  <a:gd name="connsiteY6" fmla="*/ 170817 h 229299"/>
                  <a:gd name="connsiteX7" fmla="*/ -3625 w 137124"/>
                  <a:gd name="connsiteY7" fmla="*/ 155698 h 229299"/>
                  <a:gd name="connsiteX8" fmla="*/ 7501 w 137124"/>
                  <a:gd name="connsiteY8" fmla="*/ 130550 h 229299"/>
                  <a:gd name="connsiteX9" fmla="*/ 20191 w 137124"/>
                  <a:gd name="connsiteY9" fmla="*/ 115431 h 229299"/>
                  <a:gd name="connsiteX10" fmla="*/ 10477 w 137124"/>
                  <a:gd name="connsiteY10" fmla="*/ 110920 h 229299"/>
                  <a:gd name="connsiteX11" fmla="*/ 3819 w 137124"/>
                  <a:gd name="connsiteY11" fmla="*/ 96197 h 229299"/>
                  <a:gd name="connsiteX12" fmla="*/ 12089 w 137124"/>
                  <a:gd name="connsiteY12" fmla="*/ 81627 h 229299"/>
                  <a:gd name="connsiteX13" fmla="*/ 69236 w 137124"/>
                  <a:gd name="connsiteY13" fmla="*/ 21456 h 229299"/>
                  <a:gd name="connsiteX14" fmla="*/ 20453 w 137124"/>
                  <a:gd name="connsiteY14" fmla="*/ 25967 h 229299"/>
                  <a:gd name="connsiteX15" fmla="*/ 6349 w 137124"/>
                  <a:gd name="connsiteY15" fmla="*/ 26729 h 229299"/>
                  <a:gd name="connsiteX16" fmla="*/ -2332 w 137124"/>
                  <a:gd name="connsiteY16" fmla="*/ 14384 h 229299"/>
                  <a:gd name="connsiteX17" fmla="*/ 3545 w 137124"/>
                  <a:gd name="connsiteY17" fmla="*/ 4050 h 229299"/>
                  <a:gd name="connsiteX18" fmla="*/ 13720 w 137124"/>
                  <a:gd name="connsiteY18" fmla="*/ 576 h 229299"/>
                  <a:gd name="connsiteX19" fmla="*/ 101821 w 137124"/>
                  <a:gd name="connsiteY19" fmla="*/ -7106 h 229299"/>
                  <a:gd name="connsiteX20" fmla="*/ 128127 w 137124"/>
                  <a:gd name="connsiteY20" fmla="*/ 66904 h 22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37124" h="229299">
                    <a:moveTo>
                      <a:pt x="128127" y="66904"/>
                    </a:moveTo>
                    <a:cubicBezTo>
                      <a:pt x="130139" y="79950"/>
                      <a:pt x="119927" y="111408"/>
                      <a:pt x="119927" y="111408"/>
                    </a:cubicBezTo>
                    <a:cubicBezTo>
                      <a:pt x="119927" y="111408"/>
                      <a:pt x="46405" y="182278"/>
                      <a:pt x="9638" y="217728"/>
                    </a:cubicBezTo>
                    <a:cubicBezTo>
                      <a:pt x="7002" y="217972"/>
                      <a:pt x="4365" y="217911"/>
                      <a:pt x="1792" y="217179"/>
                    </a:cubicBezTo>
                    <a:cubicBezTo>
                      <a:pt x="-2939" y="215808"/>
                      <a:pt x="-7477" y="211632"/>
                      <a:pt x="-8505" y="205718"/>
                    </a:cubicBezTo>
                    <a:cubicBezTo>
                      <a:pt x="-9928" y="197488"/>
                      <a:pt x="-4484" y="190112"/>
                      <a:pt x="488" y="184442"/>
                    </a:cubicBezTo>
                    <a:cubicBezTo>
                      <a:pt x="4478" y="179900"/>
                      <a:pt x="8465" y="175358"/>
                      <a:pt x="12452" y="170817"/>
                    </a:cubicBezTo>
                    <a:cubicBezTo>
                      <a:pt x="5179" y="171945"/>
                      <a:pt x="-3012" y="165147"/>
                      <a:pt x="-3625" y="155698"/>
                    </a:cubicBezTo>
                    <a:cubicBezTo>
                      <a:pt x="-4265" y="145822"/>
                      <a:pt x="1807" y="137439"/>
                      <a:pt x="7501" y="130550"/>
                    </a:cubicBezTo>
                    <a:cubicBezTo>
                      <a:pt x="11699" y="125460"/>
                      <a:pt x="15927" y="120430"/>
                      <a:pt x="20191" y="115431"/>
                    </a:cubicBezTo>
                    <a:cubicBezTo>
                      <a:pt x="16783" y="114517"/>
                      <a:pt x="13424" y="113267"/>
                      <a:pt x="10477" y="110920"/>
                    </a:cubicBezTo>
                    <a:cubicBezTo>
                      <a:pt x="6456" y="107780"/>
                      <a:pt x="3316" y="102111"/>
                      <a:pt x="3819" y="96197"/>
                    </a:cubicBezTo>
                    <a:cubicBezTo>
                      <a:pt x="4340" y="90131"/>
                      <a:pt x="8352" y="85589"/>
                      <a:pt x="12089" y="81627"/>
                    </a:cubicBezTo>
                    <a:cubicBezTo>
                      <a:pt x="31140" y="61570"/>
                      <a:pt x="69236" y="21456"/>
                      <a:pt x="69236" y="21456"/>
                    </a:cubicBezTo>
                    <a:cubicBezTo>
                      <a:pt x="69236" y="21456"/>
                      <a:pt x="36560" y="22492"/>
                      <a:pt x="20453" y="25967"/>
                    </a:cubicBezTo>
                    <a:cubicBezTo>
                      <a:pt x="15780" y="27004"/>
                      <a:pt x="10949" y="28192"/>
                      <a:pt x="6349" y="26729"/>
                    </a:cubicBezTo>
                    <a:cubicBezTo>
                      <a:pt x="1749" y="25296"/>
                      <a:pt x="-2545" y="20328"/>
                      <a:pt x="-2332" y="14384"/>
                    </a:cubicBezTo>
                    <a:cubicBezTo>
                      <a:pt x="-2173" y="9964"/>
                      <a:pt x="436" y="6154"/>
                      <a:pt x="3545" y="4050"/>
                    </a:cubicBezTo>
                    <a:cubicBezTo>
                      <a:pt x="6654" y="1947"/>
                      <a:pt x="10227" y="1246"/>
                      <a:pt x="13720" y="576"/>
                    </a:cubicBezTo>
                    <a:cubicBezTo>
                      <a:pt x="42626" y="-4942"/>
                      <a:pt x="87708" y="-18293"/>
                      <a:pt x="101821" y="-7106"/>
                    </a:cubicBezTo>
                    <a:cubicBezTo>
                      <a:pt x="111972" y="972"/>
                      <a:pt x="123646" y="37489"/>
                      <a:pt x="128127" y="66904"/>
                    </a:cubicBezTo>
                  </a:path>
                </a:pathLst>
              </a:custGeom>
              <a:solidFill>
                <a:srgbClr val="F7978D"/>
              </a:solidFill>
              <a:ln w="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pic>
            <p:nvPicPr>
              <p:cNvPr id="1029" name="Imagem 1028" descr="Placa vermelha com letras brancas&#10;&#10;Descrição gerada automaticamente">
                <a:extLst>
                  <a:ext uri="{FF2B5EF4-FFF2-40B4-BE49-F238E27FC236}">
                    <a16:creationId xmlns:a16="http://schemas.microsoft.com/office/drawing/2014/main" id="{EB241337-8539-45E9-B2AD-C3132E50D0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920" y="3012809"/>
                <a:ext cx="202788" cy="183126"/>
              </a:xfrm>
              <a:prstGeom prst="rect">
                <a:avLst/>
              </a:prstGeom>
              <a:scene3d>
                <a:camera prst="perspectiveContrastingRightFacing" fov="6000000">
                  <a:rot lat="483038" lon="2533957" rev="1140888"/>
                </a:camera>
                <a:lightRig rig="threePt" dir="t"/>
              </a:scene3d>
            </p:spPr>
          </p:pic>
        </p:grpSp>
        <p:sp>
          <p:nvSpPr>
            <p:cNvPr id="981" name="Forma Livre: Forma 980">
              <a:extLst>
                <a:ext uri="{FF2B5EF4-FFF2-40B4-BE49-F238E27FC236}">
                  <a16:creationId xmlns:a16="http://schemas.microsoft.com/office/drawing/2014/main" id="{E0A6F3C0-3D43-401B-995D-EF3D8AD14D6C}"/>
                </a:ext>
              </a:extLst>
            </p:cNvPr>
            <p:cNvSpPr/>
            <p:nvPr/>
          </p:nvSpPr>
          <p:spPr>
            <a:xfrm rot="886838" flipV="1">
              <a:off x="4804777" y="2000598"/>
              <a:ext cx="112740" cy="45719"/>
            </a:xfrm>
            <a:custGeom>
              <a:avLst/>
              <a:gdLst>
                <a:gd name="connsiteX0" fmla="*/ 313992 w 646950"/>
                <a:gd name="connsiteY0" fmla="*/ -13914 h 167149"/>
                <a:gd name="connsiteX1" fmla="*/ -319 w 646950"/>
                <a:gd name="connsiteY1" fmla="*/ 112166 h 167149"/>
                <a:gd name="connsiteX2" fmla="*/ -952 w 646950"/>
                <a:gd name="connsiteY2" fmla="*/ 141107 h 167149"/>
                <a:gd name="connsiteX3" fmla="*/ 27945 w 646950"/>
                <a:gd name="connsiteY3" fmla="*/ 141693 h 167149"/>
                <a:gd name="connsiteX4" fmla="*/ 313980 w 646950"/>
                <a:gd name="connsiteY4" fmla="*/ 26862 h 167149"/>
                <a:gd name="connsiteX5" fmla="*/ 317847 w 646950"/>
                <a:gd name="connsiteY5" fmla="*/ 26980 h 167149"/>
                <a:gd name="connsiteX6" fmla="*/ 605476 w 646950"/>
                <a:gd name="connsiteY6" fmla="*/ 147318 h 167149"/>
                <a:gd name="connsiteX7" fmla="*/ 634373 w 646950"/>
                <a:gd name="connsiteY7" fmla="*/ 147200 h 167149"/>
                <a:gd name="connsiteX8" fmla="*/ 634291 w 646950"/>
                <a:gd name="connsiteY8" fmla="*/ 118258 h 167149"/>
                <a:gd name="connsiteX9" fmla="*/ 318234 w 646950"/>
                <a:gd name="connsiteY9" fmla="*/ -13914 h 167149"/>
                <a:gd name="connsiteX10" fmla="*/ 313992 w 646950"/>
                <a:gd name="connsiteY10" fmla="*/ -13914 h 16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6950" h="167149">
                  <a:moveTo>
                    <a:pt x="313992" y="-13914"/>
                  </a:moveTo>
                  <a:cubicBezTo>
                    <a:pt x="197902" y="-13914"/>
                    <a:pt x="83570" y="31901"/>
                    <a:pt x="-319" y="112166"/>
                  </a:cubicBezTo>
                  <a:cubicBezTo>
                    <a:pt x="-8474" y="120016"/>
                    <a:pt x="-8755" y="132905"/>
                    <a:pt x="-952" y="141107"/>
                  </a:cubicBezTo>
                  <a:cubicBezTo>
                    <a:pt x="6853" y="149192"/>
                    <a:pt x="19789" y="149544"/>
                    <a:pt x="27945" y="141693"/>
                  </a:cubicBezTo>
                  <a:cubicBezTo>
                    <a:pt x="104287" y="68694"/>
                    <a:pt x="208343" y="26862"/>
                    <a:pt x="313980" y="26862"/>
                  </a:cubicBezTo>
                  <a:cubicBezTo>
                    <a:pt x="315270" y="26862"/>
                    <a:pt x="316547" y="26980"/>
                    <a:pt x="317847" y="26980"/>
                  </a:cubicBezTo>
                  <a:cubicBezTo>
                    <a:pt x="424797" y="27917"/>
                    <a:pt x="529638" y="71857"/>
                    <a:pt x="605476" y="147318"/>
                  </a:cubicBezTo>
                  <a:cubicBezTo>
                    <a:pt x="613468" y="155286"/>
                    <a:pt x="626416" y="155168"/>
                    <a:pt x="634373" y="147200"/>
                  </a:cubicBezTo>
                  <a:cubicBezTo>
                    <a:pt x="642341" y="139233"/>
                    <a:pt x="642306" y="126227"/>
                    <a:pt x="634291" y="118258"/>
                  </a:cubicBezTo>
                  <a:cubicBezTo>
                    <a:pt x="550976" y="35417"/>
                    <a:pt x="435777" y="-12859"/>
                    <a:pt x="318234" y="-13914"/>
                  </a:cubicBezTo>
                  <a:cubicBezTo>
                    <a:pt x="316816" y="-13914"/>
                    <a:pt x="315398" y="-13914"/>
                    <a:pt x="313992" y="-13914"/>
                  </a:cubicBezTo>
                </a:path>
              </a:pathLst>
            </a:custGeom>
            <a:solidFill>
              <a:srgbClr val="C96A66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1030" name="Agrupar 1029">
            <a:extLst>
              <a:ext uri="{FF2B5EF4-FFF2-40B4-BE49-F238E27FC236}">
                <a16:creationId xmlns:a16="http://schemas.microsoft.com/office/drawing/2014/main" id="{30D79EFE-90E5-4A0A-8481-4D8C135B101D}"/>
              </a:ext>
            </a:extLst>
          </p:cNvPr>
          <p:cNvGrpSpPr/>
          <p:nvPr/>
        </p:nvGrpSpPr>
        <p:grpSpPr>
          <a:xfrm>
            <a:off x="5239811" y="1754125"/>
            <a:ext cx="1601978" cy="4775218"/>
            <a:chOff x="6025277" y="1399598"/>
            <a:chExt cx="1601978" cy="4775218"/>
          </a:xfrm>
        </p:grpSpPr>
        <p:grpSp>
          <p:nvGrpSpPr>
            <p:cNvPr id="1031" name="Agrupar 1030">
              <a:extLst>
                <a:ext uri="{FF2B5EF4-FFF2-40B4-BE49-F238E27FC236}">
                  <a16:creationId xmlns:a16="http://schemas.microsoft.com/office/drawing/2014/main" id="{59FF422D-4C81-4747-88AF-22DA883F9035}"/>
                </a:ext>
              </a:extLst>
            </p:cNvPr>
            <p:cNvGrpSpPr/>
            <p:nvPr/>
          </p:nvGrpSpPr>
          <p:grpSpPr>
            <a:xfrm>
              <a:off x="6025277" y="1399598"/>
              <a:ext cx="1601978" cy="4775218"/>
              <a:chOff x="3960923" y="1399598"/>
              <a:chExt cx="1601978" cy="4775218"/>
            </a:xfrm>
          </p:grpSpPr>
          <p:grpSp>
            <p:nvGrpSpPr>
              <p:cNvPr id="1033" name="Agrupar 1032">
                <a:extLst>
                  <a:ext uri="{FF2B5EF4-FFF2-40B4-BE49-F238E27FC236}">
                    <a16:creationId xmlns:a16="http://schemas.microsoft.com/office/drawing/2014/main" id="{49EB2EF9-F41C-4C82-8643-8CDE837D9748}"/>
                  </a:ext>
                </a:extLst>
              </p:cNvPr>
              <p:cNvGrpSpPr/>
              <p:nvPr/>
            </p:nvGrpSpPr>
            <p:grpSpPr>
              <a:xfrm flipH="1">
                <a:off x="3960923" y="1399598"/>
                <a:ext cx="1601978" cy="4775218"/>
                <a:chOff x="1307022" y="2139425"/>
                <a:chExt cx="1320721" cy="3853666"/>
              </a:xfrm>
            </p:grpSpPr>
            <p:sp>
              <p:nvSpPr>
                <p:cNvPr id="1035" name="Forma Livre: Forma 1034">
                  <a:extLst>
                    <a:ext uri="{FF2B5EF4-FFF2-40B4-BE49-F238E27FC236}">
                      <a16:creationId xmlns:a16="http://schemas.microsoft.com/office/drawing/2014/main" id="{044FB07D-42B9-4431-842C-40932376C0E9}"/>
                    </a:ext>
                  </a:extLst>
                </p:cNvPr>
                <p:cNvSpPr/>
                <p:nvPr/>
              </p:nvSpPr>
              <p:spPr>
                <a:xfrm flipV="1">
                  <a:off x="1307022" y="2845664"/>
                  <a:ext cx="369296" cy="757006"/>
                </a:xfrm>
                <a:custGeom>
                  <a:avLst/>
                  <a:gdLst>
                    <a:gd name="connsiteX0" fmla="*/ 162904 w 335744"/>
                    <a:gd name="connsiteY0" fmla="*/ 27786 h 689825"/>
                    <a:gd name="connsiteX1" fmla="*/ 299322 w 335744"/>
                    <a:gd name="connsiteY1" fmla="*/ 360312 h 689825"/>
                    <a:gd name="connsiteX2" fmla="*/ 297853 w 335744"/>
                    <a:gd name="connsiteY2" fmla="*/ 672263 h 689825"/>
                    <a:gd name="connsiteX3" fmla="*/ 174014 w 335744"/>
                    <a:gd name="connsiteY3" fmla="*/ 532260 h 689825"/>
                    <a:gd name="connsiteX4" fmla="*/ 104058 w 335744"/>
                    <a:gd name="connsiteY4" fmla="*/ 307518 h 689825"/>
                    <a:gd name="connsiteX5" fmla="*/ -3951 w 335744"/>
                    <a:gd name="connsiteY5" fmla="*/ 50739 h 689825"/>
                    <a:gd name="connsiteX6" fmla="*/ 162904 w 335744"/>
                    <a:gd name="connsiteY6" fmla="*/ 27786 h 689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5744" h="689825">
                      <a:moveTo>
                        <a:pt x="162904" y="27786"/>
                      </a:moveTo>
                      <a:cubicBezTo>
                        <a:pt x="204478" y="141788"/>
                        <a:pt x="257748" y="246310"/>
                        <a:pt x="299322" y="360312"/>
                      </a:cubicBezTo>
                      <a:cubicBezTo>
                        <a:pt x="336540" y="462335"/>
                        <a:pt x="343859" y="638520"/>
                        <a:pt x="297853" y="672263"/>
                      </a:cubicBezTo>
                      <a:cubicBezTo>
                        <a:pt x="251850" y="706007"/>
                        <a:pt x="190980" y="595632"/>
                        <a:pt x="174014" y="532260"/>
                      </a:cubicBezTo>
                      <a:cubicBezTo>
                        <a:pt x="155749" y="464073"/>
                        <a:pt x="122887" y="375584"/>
                        <a:pt x="104058" y="307518"/>
                      </a:cubicBezTo>
                      <a:cubicBezTo>
                        <a:pt x="85391" y="240061"/>
                        <a:pt x="10964" y="119140"/>
                        <a:pt x="-3951" y="50739"/>
                      </a:cubicBezTo>
                      <a:cubicBezTo>
                        <a:pt x="-26431" y="-52351"/>
                        <a:pt x="151805" y="-2635"/>
                        <a:pt x="162904" y="27786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36" name="Forma Livre: Forma 1035">
                  <a:extLst>
                    <a:ext uri="{FF2B5EF4-FFF2-40B4-BE49-F238E27FC236}">
                      <a16:creationId xmlns:a16="http://schemas.microsoft.com/office/drawing/2014/main" id="{508F59F8-ECB3-4ABA-933F-D375ACE474AD}"/>
                    </a:ext>
                  </a:extLst>
                </p:cNvPr>
                <p:cNvSpPr/>
                <p:nvPr/>
              </p:nvSpPr>
              <p:spPr>
                <a:xfrm flipV="1">
                  <a:off x="1794903" y="5684006"/>
                  <a:ext cx="278187" cy="211178"/>
                </a:xfrm>
                <a:custGeom>
                  <a:avLst/>
                  <a:gdLst>
                    <a:gd name="connsiteX0" fmla="*/ 125413 w 278187"/>
                    <a:gd name="connsiteY0" fmla="*/ 138288 h 211178"/>
                    <a:gd name="connsiteX1" fmla="*/ 79589 w 278187"/>
                    <a:gd name="connsiteY1" fmla="*/ 209554 h 211178"/>
                    <a:gd name="connsiteX2" fmla="*/ 3132 w 278187"/>
                    <a:gd name="connsiteY2" fmla="*/ 209554 h 211178"/>
                    <a:gd name="connsiteX3" fmla="*/ -7119 w 278187"/>
                    <a:gd name="connsiteY3" fmla="*/ -1624 h 211178"/>
                    <a:gd name="connsiteX4" fmla="*/ 268034 w 278187"/>
                    <a:gd name="connsiteY4" fmla="*/ 419 h 211178"/>
                    <a:gd name="connsiteX5" fmla="*/ 125413 w 278187"/>
                    <a:gd name="connsiteY5" fmla="*/ 138288 h 2111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8187" h="211178">
                      <a:moveTo>
                        <a:pt x="125413" y="138288"/>
                      </a:moveTo>
                      <a:cubicBezTo>
                        <a:pt x="125413" y="138288"/>
                        <a:pt x="93550" y="180109"/>
                        <a:pt x="79589" y="209554"/>
                      </a:cubicBezTo>
                      <a:lnTo>
                        <a:pt x="3132" y="209554"/>
                      </a:lnTo>
                      <a:cubicBezTo>
                        <a:pt x="-9677" y="152462"/>
                        <a:pt x="-4873" y="55194"/>
                        <a:pt x="-7119" y="-1624"/>
                      </a:cubicBezTo>
                      <a:lnTo>
                        <a:pt x="268034" y="419"/>
                      </a:lnTo>
                      <a:cubicBezTo>
                        <a:pt x="295672" y="27304"/>
                        <a:pt x="125413" y="138288"/>
                        <a:pt x="125413" y="138288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7" name="Forma Livre: Forma 1036">
                  <a:extLst>
                    <a:ext uri="{FF2B5EF4-FFF2-40B4-BE49-F238E27FC236}">
                      <a16:creationId xmlns:a16="http://schemas.microsoft.com/office/drawing/2014/main" id="{CD037E98-5C45-4D50-AFD9-5B91289F2353}"/>
                    </a:ext>
                  </a:extLst>
                </p:cNvPr>
                <p:cNvSpPr/>
                <p:nvPr/>
              </p:nvSpPr>
              <p:spPr>
                <a:xfrm flipV="1">
                  <a:off x="1780702" y="5746859"/>
                  <a:ext cx="356999" cy="206087"/>
                </a:xfrm>
                <a:custGeom>
                  <a:avLst/>
                  <a:gdLst>
                    <a:gd name="connsiteX0" fmla="*/ 45195 w 356999"/>
                    <a:gd name="connsiteY0" fmla="*/ 152320 h 206087"/>
                    <a:gd name="connsiteX1" fmla="*/ 33334 w 356999"/>
                    <a:gd name="connsiteY1" fmla="*/ 164422 h 206087"/>
                    <a:gd name="connsiteX2" fmla="*/ 13241 w 356999"/>
                    <a:gd name="connsiteY2" fmla="*/ 176310 h 206087"/>
                    <a:gd name="connsiteX3" fmla="*/ -5027 w 356999"/>
                    <a:gd name="connsiteY3" fmla="*/ 161526 h 206087"/>
                    <a:gd name="connsiteX4" fmla="*/ -6734 w 356999"/>
                    <a:gd name="connsiteY4" fmla="*/ 136683 h 206087"/>
                    <a:gd name="connsiteX5" fmla="*/ 2718 w 356999"/>
                    <a:gd name="connsiteY5" fmla="*/ -1399 h 206087"/>
                    <a:gd name="connsiteX6" fmla="*/ 281152 w 356999"/>
                    <a:gd name="connsiteY6" fmla="*/ -1399 h 206087"/>
                    <a:gd name="connsiteX7" fmla="*/ 346901 w 356999"/>
                    <a:gd name="connsiteY7" fmla="*/ 43104 h 206087"/>
                    <a:gd name="connsiteX8" fmla="*/ 348133 w 356999"/>
                    <a:gd name="connsiteY8" fmla="*/ 71909 h 206087"/>
                    <a:gd name="connsiteX9" fmla="*/ 142094 w 356999"/>
                    <a:gd name="connsiteY9" fmla="*/ 204688 h 206087"/>
                    <a:gd name="connsiteX10" fmla="*/ 111810 w 356999"/>
                    <a:gd name="connsiteY10" fmla="*/ 167226 h 206087"/>
                    <a:gd name="connsiteX11" fmla="*/ 102988 w 356999"/>
                    <a:gd name="connsiteY11" fmla="*/ 117449 h 206087"/>
                    <a:gd name="connsiteX12" fmla="*/ 95243 w 356999"/>
                    <a:gd name="connsiteY12" fmla="*/ 101263 h 206087"/>
                    <a:gd name="connsiteX13" fmla="*/ 45195 w 356999"/>
                    <a:gd name="connsiteY13" fmla="*/ 152320 h 206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56999" h="206087">
                      <a:moveTo>
                        <a:pt x="45195" y="152320"/>
                      </a:moveTo>
                      <a:cubicBezTo>
                        <a:pt x="41241" y="156344"/>
                        <a:pt x="37288" y="160398"/>
                        <a:pt x="33334" y="164422"/>
                      </a:cubicBezTo>
                      <a:cubicBezTo>
                        <a:pt x="27735" y="170122"/>
                        <a:pt x="21242" y="176249"/>
                        <a:pt x="13241" y="176310"/>
                      </a:cubicBezTo>
                      <a:cubicBezTo>
                        <a:pt x="4883" y="176371"/>
                        <a:pt x="-2214" y="169390"/>
                        <a:pt x="-5027" y="161526"/>
                      </a:cubicBezTo>
                      <a:cubicBezTo>
                        <a:pt x="-7840" y="153631"/>
                        <a:pt x="-7307" y="145035"/>
                        <a:pt x="-6734" y="136683"/>
                      </a:cubicBezTo>
                      <a:cubicBezTo>
                        <a:pt x="-3585" y="90656"/>
                        <a:pt x="-430" y="44628"/>
                        <a:pt x="2718" y="-1399"/>
                      </a:cubicBezTo>
                      <a:lnTo>
                        <a:pt x="281152" y="-1399"/>
                      </a:lnTo>
                      <a:cubicBezTo>
                        <a:pt x="331361" y="-1399"/>
                        <a:pt x="341622" y="29082"/>
                        <a:pt x="346901" y="43104"/>
                      </a:cubicBezTo>
                      <a:cubicBezTo>
                        <a:pt x="350355" y="52249"/>
                        <a:pt x="350687" y="62460"/>
                        <a:pt x="348133" y="71909"/>
                      </a:cubicBezTo>
                      <a:cubicBezTo>
                        <a:pt x="269678" y="109981"/>
                        <a:pt x="213378" y="154454"/>
                        <a:pt x="142094" y="204688"/>
                      </a:cubicBezTo>
                      <a:cubicBezTo>
                        <a:pt x="125792" y="200360"/>
                        <a:pt x="115824" y="183595"/>
                        <a:pt x="111810" y="167226"/>
                      </a:cubicBezTo>
                      <a:cubicBezTo>
                        <a:pt x="107792" y="150827"/>
                        <a:pt x="107948" y="133574"/>
                        <a:pt x="102988" y="117449"/>
                      </a:cubicBezTo>
                      <a:cubicBezTo>
                        <a:pt x="101257" y="111810"/>
                        <a:pt x="98636" y="106232"/>
                        <a:pt x="95243" y="101263"/>
                      </a:cubicBezTo>
                      <a:cubicBezTo>
                        <a:pt x="78560" y="118272"/>
                        <a:pt x="61878" y="135312"/>
                        <a:pt x="45195" y="152320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8" name="Forma Livre: Forma 1037">
                  <a:extLst>
                    <a:ext uri="{FF2B5EF4-FFF2-40B4-BE49-F238E27FC236}">
                      <a16:creationId xmlns:a16="http://schemas.microsoft.com/office/drawing/2014/main" id="{C4CFF92D-15ED-4324-93A2-510CCED21C5E}"/>
                    </a:ext>
                  </a:extLst>
                </p:cNvPr>
                <p:cNvSpPr/>
                <p:nvPr/>
              </p:nvSpPr>
              <p:spPr>
                <a:xfrm flipV="1">
                  <a:off x="1790581" y="4668966"/>
                  <a:ext cx="302056" cy="1128493"/>
                </a:xfrm>
                <a:custGeom>
                  <a:avLst/>
                  <a:gdLst>
                    <a:gd name="connsiteX0" fmla="*/ 97007 w 302056"/>
                    <a:gd name="connsiteY0" fmla="*/ 20510 h 1128493"/>
                    <a:gd name="connsiteX1" fmla="*/ 290746 w 302056"/>
                    <a:gd name="connsiteY1" fmla="*/ 884762 h 1128493"/>
                    <a:gd name="connsiteX2" fmla="*/ 292398 w 302056"/>
                    <a:gd name="connsiteY2" fmla="*/ 1003183 h 1128493"/>
                    <a:gd name="connsiteX3" fmla="*/ 82442 w 302056"/>
                    <a:gd name="connsiteY3" fmla="*/ 992088 h 1128493"/>
                    <a:gd name="connsiteX4" fmla="*/ 3266 w 302056"/>
                    <a:gd name="connsiteY4" fmla="*/ -3692 h 1128493"/>
                    <a:gd name="connsiteX5" fmla="*/ 97007 w 302056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6" h="1128493">
                      <a:moveTo>
                        <a:pt x="97007" y="20510"/>
                      </a:moveTo>
                      <a:lnTo>
                        <a:pt x="290746" y="884762"/>
                      </a:lnTo>
                      <a:cubicBezTo>
                        <a:pt x="295910" y="931003"/>
                        <a:pt x="296059" y="970385"/>
                        <a:pt x="292398" y="1003183"/>
                      </a:cubicBezTo>
                      <a:cubicBezTo>
                        <a:pt x="271670" y="1188879"/>
                        <a:pt x="178183" y="1143126"/>
                        <a:pt x="82442" y="992088"/>
                      </a:cubicBezTo>
                      <a:cubicBezTo>
                        <a:pt x="-49459" y="784019"/>
                        <a:pt x="3266" y="-3692"/>
                        <a:pt x="3266" y="-3692"/>
                      </a:cubicBezTo>
                      <a:lnTo>
                        <a:pt x="97007" y="20510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39" name="Forma Livre: Forma 1038">
                  <a:extLst>
                    <a:ext uri="{FF2B5EF4-FFF2-40B4-BE49-F238E27FC236}">
                      <a16:creationId xmlns:a16="http://schemas.microsoft.com/office/drawing/2014/main" id="{BAABA092-6822-4482-83B9-BF8FBE008C8B}"/>
                    </a:ext>
                  </a:extLst>
                </p:cNvPr>
                <p:cNvSpPr/>
                <p:nvPr/>
              </p:nvSpPr>
              <p:spPr>
                <a:xfrm flipV="1">
                  <a:off x="1821682" y="3953331"/>
                  <a:ext cx="329823" cy="984803"/>
                </a:xfrm>
                <a:custGeom>
                  <a:avLst/>
                  <a:gdLst>
                    <a:gd name="connsiteX0" fmla="*/ 263686 w 329823"/>
                    <a:gd name="connsiteY0" fmla="*/ 38664 h 984803"/>
                    <a:gd name="connsiteX1" fmla="*/ 322495 w 329823"/>
                    <a:gd name="connsiteY1" fmla="*/ 908677 h 984803"/>
                    <a:gd name="connsiteX2" fmla="*/ -7230 w 329823"/>
                    <a:gd name="connsiteY2" fmla="*/ 886150 h 984803"/>
                    <a:gd name="connsiteX3" fmla="*/ 57477 w 329823"/>
                    <a:gd name="connsiteY3" fmla="*/ 88776 h 984803"/>
                    <a:gd name="connsiteX4" fmla="*/ 263686 w 329823"/>
                    <a:gd name="connsiteY4" fmla="*/ 38664 h 984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3" h="984803">
                      <a:moveTo>
                        <a:pt x="263686" y="38664"/>
                      </a:moveTo>
                      <a:cubicBezTo>
                        <a:pt x="294620" y="200980"/>
                        <a:pt x="324053" y="789279"/>
                        <a:pt x="322495" y="908677"/>
                      </a:cubicBezTo>
                      <a:cubicBezTo>
                        <a:pt x="320937" y="1032250"/>
                        <a:pt x="-11403" y="969640"/>
                        <a:pt x="-7230" y="886150"/>
                      </a:cubicBezTo>
                      <a:cubicBezTo>
                        <a:pt x="-3054" y="802630"/>
                        <a:pt x="55447" y="165987"/>
                        <a:pt x="57477" y="88776"/>
                      </a:cubicBezTo>
                      <a:cubicBezTo>
                        <a:pt x="59510" y="11566"/>
                        <a:pt x="246092" y="-53665"/>
                        <a:pt x="263686" y="38664"/>
                      </a:cubicBez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0" name="Forma Livre: Forma 1039">
                  <a:extLst>
                    <a:ext uri="{FF2B5EF4-FFF2-40B4-BE49-F238E27FC236}">
                      <a16:creationId xmlns:a16="http://schemas.microsoft.com/office/drawing/2014/main" id="{78A6D559-08DF-4756-BBEE-97D6DA15777F}"/>
                    </a:ext>
                  </a:extLst>
                </p:cNvPr>
                <p:cNvSpPr/>
                <p:nvPr/>
              </p:nvSpPr>
              <p:spPr>
                <a:xfrm flipV="1">
                  <a:off x="1586426" y="5705618"/>
                  <a:ext cx="297347" cy="225717"/>
                </a:xfrm>
                <a:custGeom>
                  <a:avLst/>
                  <a:gdLst>
                    <a:gd name="connsiteX0" fmla="*/ 135107 w 297347"/>
                    <a:gd name="connsiteY0" fmla="*/ 148028 h 225717"/>
                    <a:gd name="connsiteX1" fmla="*/ 86126 w 297347"/>
                    <a:gd name="connsiteY1" fmla="*/ 224202 h 225717"/>
                    <a:gd name="connsiteX2" fmla="*/ 4404 w 297347"/>
                    <a:gd name="connsiteY2" fmla="*/ 224202 h 225717"/>
                    <a:gd name="connsiteX3" fmla="*/ -6554 w 297347"/>
                    <a:gd name="connsiteY3" fmla="*/ -1516 h 225717"/>
                    <a:gd name="connsiteX4" fmla="*/ 287550 w 297347"/>
                    <a:gd name="connsiteY4" fmla="*/ 648 h 225717"/>
                    <a:gd name="connsiteX5" fmla="*/ 135107 w 297347"/>
                    <a:gd name="connsiteY5" fmla="*/ 148028 h 225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97347" h="225717">
                      <a:moveTo>
                        <a:pt x="135107" y="148028"/>
                      </a:moveTo>
                      <a:cubicBezTo>
                        <a:pt x="135107" y="148028"/>
                        <a:pt x="101050" y="192744"/>
                        <a:pt x="86126" y="224202"/>
                      </a:cubicBezTo>
                      <a:lnTo>
                        <a:pt x="4404" y="224202"/>
                      </a:lnTo>
                      <a:cubicBezTo>
                        <a:pt x="-9291" y="163177"/>
                        <a:pt x="-4152" y="59203"/>
                        <a:pt x="-6554" y="-1516"/>
                      </a:cubicBezTo>
                      <a:lnTo>
                        <a:pt x="287550" y="648"/>
                      </a:lnTo>
                      <a:cubicBezTo>
                        <a:pt x="317090" y="29392"/>
                        <a:pt x="135107" y="148028"/>
                        <a:pt x="135107" y="148028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1" name="Forma Livre: Forma 1040">
                  <a:extLst>
                    <a:ext uri="{FF2B5EF4-FFF2-40B4-BE49-F238E27FC236}">
                      <a16:creationId xmlns:a16="http://schemas.microsoft.com/office/drawing/2014/main" id="{8FD1FEE1-D8C8-4974-875B-14306F52BA0A}"/>
                    </a:ext>
                  </a:extLst>
                </p:cNvPr>
                <p:cNvSpPr/>
                <p:nvPr/>
              </p:nvSpPr>
              <p:spPr>
                <a:xfrm flipV="1">
                  <a:off x="1571247" y="5772799"/>
                  <a:ext cx="381585" cy="220292"/>
                </a:xfrm>
                <a:custGeom>
                  <a:avLst/>
                  <a:gdLst>
                    <a:gd name="connsiteX0" fmla="*/ 49364 w 381585"/>
                    <a:gd name="connsiteY0" fmla="*/ 163051 h 220292"/>
                    <a:gd name="connsiteX1" fmla="*/ 36687 w 381585"/>
                    <a:gd name="connsiteY1" fmla="*/ 175975 h 220292"/>
                    <a:gd name="connsiteX2" fmla="*/ 15209 w 381585"/>
                    <a:gd name="connsiteY2" fmla="*/ 188686 h 220292"/>
                    <a:gd name="connsiteX3" fmla="*/ -4317 w 381585"/>
                    <a:gd name="connsiteY3" fmla="*/ 172866 h 220292"/>
                    <a:gd name="connsiteX4" fmla="*/ -6143 w 381585"/>
                    <a:gd name="connsiteY4" fmla="*/ 146316 h 220292"/>
                    <a:gd name="connsiteX5" fmla="*/ 3964 w 381585"/>
                    <a:gd name="connsiteY5" fmla="*/ -1277 h 220292"/>
                    <a:gd name="connsiteX6" fmla="*/ 301568 w 381585"/>
                    <a:gd name="connsiteY6" fmla="*/ -1277 h 220292"/>
                    <a:gd name="connsiteX7" fmla="*/ 371850 w 381585"/>
                    <a:gd name="connsiteY7" fmla="*/ 46306 h 220292"/>
                    <a:gd name="connsiteX8" fmla="*/ 373167 w 381585"/>
                    <a:gd name="connsiteY8" fmla="*/ 77092 h 220292"/>
                    <a:gd name="connsiteX9" fmla="*/ 152938 w 381585"/>
                    <a:gd name="connsiteY9" fmla="*/ 219016 h 220292"/>
                    <a:gd name="connsiteX10" fmla="*/ 120564 w 381585"/>
                    <a:gd name="connsiteY10" fmla="*/ 178962 h 220292"/>
                    <a:gd name="connsiteX11" fmla="*/ 111139 w 381585"/>
                    <a:gd name="connsiteY11" fmla="*/ 125741 h 220292"/>
                    <a:gd name="connsiteX12" fmla="*/ 102860 w 381585"/>
                    <a:gd name="connsiteY12" fmla="*/ 108458 h 220292"/>
                    <a:gd name="connsiteX13" fmla="*/ 49364 w 381585"/>
                    <a:gd name="connsiteY13" fmla="*/ 163051 h 220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381585" h="220292">
                      <a:moveTo>
                        <a:pt x="49364" y="163051"/>
                      </a:moveTo>
                      <a:cubicBezTo>
                        <a:pt x="45136" y="167349"/>
                        <a:pt x="40915" y="171647"/>
                        <a:pt x="36687" y="175975"/>
                      </a:cubicBezTo>
                      <a:cubicBezTo>
                        <a:pt x="30703" y="182072"/>
                        <a:pt x="23762" y="188595"/>
                        <a:pt x="15209" y="188686"/>
                      </a:cubicBezTo>
                      <a:cubicBezTo>
                        <a:pt x="6275" y="188747"/>
                        <a:pt x="-1309" y="181279"/>
                        <a:pt x="-4317" y="172866"/>
                      </a:cubicBezTo>
                      <a:cubicBezTo>
                        <a:pt x="-7326" y="164453"/>
                        <a:pt x="-6753" y="155248"/>
                        <a:pt x="-6143" y="146316"/>
                      </a:cubicBezTo>
                      <a:cubicBezTo>
                        <a:pt x="-2772" y="97119"/>
                        <a:pt x="596" y="47921"/>
                        <a:pt x="3964" y="-1277"/>
                      </a:cubicBezTo>
                      <a:lnTo>
                        <a:pt x="301568" y="-1277"/>
                      </a:lnTo>
                      <a:cubicBezTo>
                        <a:pt x="355240" y="-1277"/>
                        <a:pt x="366208" y="31339"/>
                        <a:pt x="371850" y="46306"/>
                      </a:cubicBezTo>
                      <a:cubicBezTo>
                        <a:pt x="375538" y="56060"/>
                        <a:pt x="375895" y="67003"/>
                        <a:pt x="373167" y="77092"/>
                      </a:cubicBezTo>
                      <a:cubicBezTo>
                        <a:pt x="289308" y="117785"/>
                        <a:pt x="229131" y="165307"/>
                        <a:pt x="152938" y="219016"/>
                      </a:cubicBezTo>
                      <a:cubicBezTo>
                        <a:pt x="135512" y="214382"/>
                        <a:pt x="124859" y="196459"/>
                        <a:pt x="120564" y="178962"/>
                      </a:cubicBezTo>
                      <a:cubicBezTo>
                        <a:pt x="116272" y="161435"/>
                        <a:pt x="116436" y="142994"/>
                        <a:pt x="111139" y="125741"/>
                      </a:cubicBezTo>
                      <a:cubicBezTo>
                        <a:pt x="109285" y="119736"/>
                        <a:pt x="106484" y="113762"/>
                        <a:pt x="102860" y="108458"/>
                      </a:cubicBezTo>
                      <a:cubicBezTo>
                        <a:pt x="85028" y="126656"/>
                        <a:pt x="67196" y="144853"/>
                        <a:pt x="49364" y="163051"/>
                      </a:cubicBezTo>
                    </a:path>
                  </a:pathLst>
                </a:custGeom>
                <a:solidFill>
                  <a:srgbClr val="E9E8E7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2" name="Forma Livre: Forma 1041">
                  <a:extLst>
                    <a:ext uri="{FF2B5EF4-FFF2-40B4-BE49-F238E27FC236}">
                      <a16:creationId xmlns:a16="http://schemas.microsoft.com/office/drawing/2014/main" id="{DD7A1666-CAA5-40F6-8A55-4447AE7C84B9}"/>
                    </a:ext>
                  </a:extLst>
                </p:cNvPr>
                <p:cNvSpPr/>
                <p:nvPr/>
              </p:nvSpPr>
              <p:spPr>
                <a:xfrm flipV="1">
                  <a:off x="1591908" y="4668966"/>
                  <a:ext cx="302057" cy="1128493"/>
                </a:xfrm>
                <a:custGeom>
                  <a:avLst/>
                  <a:gdLst>
                    <a:gd name="connsiteX0" fmla="*/ 97573 w 302057"/>
                    <a:gd name="connsiteY0" fmla="*/ 20510 h 1128493"/>
                    <a:gd name="connsiteX1" fmla="*/ 291312 w 302057"/>
                    <a:gd name="connsiteY1" fmla="*/ 884762 h 1128493"/>
                    <a:gd name="connsiteX2" fmla="*/ 292961 w 302057"/>
                    <a:gd name="connsiteY2" fmla="*/ 1003183 h 1128493"/>
                    <a:gd name="connsiteX3" fmla="*/ 83008 w 302057"/>
                    <a:gd name="connsiteY3" fmla="*/ 992088 h 1128493"/>
                    <a:gd name="connsiteX4" fmla="*/ 3832 w 302057"/>
                    <a:gd name="connsiteY4" fmla="*/ -3692 h 1128493"/>
                    <a:gd name="connsiteX5" fmla="*/ 97573 w 302057"/>
                    <a:gd name="connsiteY5" fmla="*/ 20510 h 1128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057" h="1128493">
                      <a:moveTo>
                        <a:pt x="97573" y="20510"/>
                      </a:moveTo>
                      <a:lnTo>
                        <a:pt x="291312" y="884762"/>
                      </a:lnTo>
                      <a:cubicBezTo>
                        <a:pt x="296476" y="931003"/>
                        <a:pt x="296625" y="970385"/>
                        <a:pt x="292961" y="1003183"/>
                      </a:cubicBezTo>
                      <a:cubicBezTo>
                        <a:pt x="272236" y="1188879"/>
                        <a:pt x="178749" y="1143126"/>
                        <a:pt x="83008" y="992088"/>
                      </a:cubicBezTo>
                      <a:cubicBezTo>
                        <a:pt x="-48896" y="784019"/>
                        <a:pt x="3832" y="-3692"/>
                        <a:pt x="3832" y="-3692"/>
                      </a:cubicBezTo>
                      <a:lnTo>
                        <a:pt x="97573" y="20510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3" name="Forma Livre: Forma 1042">
                  <a:extLst>
                    <a:ext uri="{FF2B5EF4-FFF2-40B4-BE49-F238E27FC236}">
                      <a16:creationId xmlns:a16="http://schemas.microsoft.com/office/drawing/2014/main" id="{4D4B3548-AC36-4356-BD5B-FB194BEAAC7D}"/>
                    </a:ext>
                  </a:extLst>
                </p:cNvPr>
                <p:cNvSpPr/>
                <p:nvPr/>
              </p:nvSpPr>
              <p:spPr>
                <a:xfrm flipV="1">
                  <a:off x="1623011" y="3953331"/>
                  <a:ext cx="329820" cy="976990"/>
                </a:xfrm>
                <a:custGeom>
                  <a:avLst/>
                  <a:gdLst>
                    <a:gd name="connsiteX0" fmla="*/ 264251 w 329820"/>
                    <a:gd name="connsiteY0" fmla="*/ 41963 h 976990"/>
                    <a:gd name="connsiteX1" fmla="*/ 323057 w 329820"/>
                    <a:gd name="connsiteY1" fmla="*/ 900849 h 976990"/>
                    <a:gd name="connsiteX2" fmla="*/ -6665 w 329820"/>
                    <a:gd name="connsiteY2" fmla="*/ 878323 h 976990"/>
                    <a:gd name="connsiteX3" fmla="*/ 58045 w 329820"/>
                    <a:gd name="connsiteY3" fmla="*/ 80949 h 976990"/>
                    <a:gd name="connsiteX4" fmla="*/ 264251 w 329820"/>
                    <a:gd name="connsiteY4" fmla="*/ 41963 h 9769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820" h="976990">
                      <a:moveTo>
                        <a:pt x="264251" y="41963"/>
                      </a:moveTo>
                      <a:cubicBezTo>
                        <a:pt x="295184" y="204278"/>
                        <a:pt x="324618" y="781452"/>
                        <a:pt x="323057" y="900849"/>
                      </a:cubicBezTo>
                      <a:cubicBezTo>
                        <a:pt x="321499" y="1024422"/>
                        <a:pt x="-10841" y="961813"/>
                        <a:pt x="-6665" y="878323"/>
                      </a:cubicBezTo>
                      <a:cubicBezTo>
                        <a:pt x="-2489" y="794803"/>
                        <a:pt x="56012" y="158159"/>
                        <a:pt x="58045" y="80949"/>
                      </a:cubicBezTo>
                      <a:cubicBezTo>
                        <a:pt x="60075" y="3738"/>
                        <a:pt x="246657" y="-50367"/>
                        <a:pt x="264251" y="4196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4" name="Forma Livre: Forma 1043">
                  <a:extLst>
                    <a:ext uri="{FF2B5EF4-FFF2-40B4-BE49-F238E27FC236}">
                      <a16:creationId xmlns:a16="http://schemas.microsoft.com/office/drawing/2014/main" id="{EE3F6BEA-050A-4FFE-8EE8-1F247E67655E}"/>
                    </a:ext>
                  </a:extLst>
                </p:cNvPr>
                <p:cNvSpPr/>
                <p:nvPr/>
              </p:nvSpPr>
              <p:spPr>
                <a:xfrm flipV="1">
                  <a:off x="1454342" y="2270128"/>
                  <a:ext cx="616318" cy="1378928"/>
                </a:xfrm>
                <a:custGeom>
                  <a:avLst/>
                  <a:gdLst>
                    <a:gd name="connsiteX0" fmla="*/ 530914 w 616318"/>
                    <a:gd name="connsiteY0" fmla="*/ 220565 h 1088352"/>
                    <a:gd name="connsiteX1" fmla="*/ 394953 w 616318"/>
                    <a:gd name="connsiteY1" fmla="*/ -7378 h 1088352"/>
                    <a:gd name="connsiteX2" fmla="*/ 181961 w 616318"/>
                    <a:gd name="connsiteY2" fmla="*/ -12042 h 1088352"/>
                    <a:gd name="connsiteX3" fmla="*/ -6216 w 616318"/>
                    <a:gd name="connsiteY3" fmla="*/ 398488 h 1088352"/>
                    <a:gd name="connsiteX4" fmla="*/ 246506 w 616318"/>
                    <a:gd name="connsiteY4" fmla="*/ 997181 h 1088352"/>
                    <a:gd name="connsiteX5" fmla="*/ 468691 w 616318"/>
                    <a:gd name="connsiteY5" fmla="*/ 1046196 h 1088352"/>
                    <a:gd name="connsiteX6" fmla="*/ 583449 w 616318"/>
                    <a:gd name="connsiteY6" fmla="*/ 868365 h 1088352"/>
                    <a:gd name="connsiteX7" fmla="*/ 601232 w 616318"/>
                    <a:gd name="connsiteY7" fmla="*/ 541905 h 1088352"/>
                    <a:gd name="connsiteX8" fmla="*/ 530914 w 616318"/>
                    <a:gd name="connsiteY8" fmla="*/ 220565 h 10883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16318" h="1088352">
                      <a:moveTo>
                        <a:pt x="530914" y="220565"/>
                      </a:moveTo>
                      <a:cubicBezTo>
                        <a:pt x="513027" y="157315"/>
                        <a:pt x="459626" y="73765"/>
                        <a:pt x="394953" y="-7378"/>
                      </a:cubicBezTo>
                      <a:cubicBezTo>
                        <a:pt x="324177" y="-13718"/>
                        <a:pt x="252950" y="-13779"/>
                        <a:pt x="181961" y="-12042"/>
                      </a:cubicBezTo>
                      <a:cubicBezTo>
                        <a:pt x="101653" y="-10091"/>
                        <a:pt x="-15058" y="264276"/>
                        <a:pt x="-6216" y="398488"/>
                      </a:cubicBezTo>
                      <a:cubicBezTo>
                        <a:pt x="3279" y="542575"/>
                        <a:pt x="179644" y="952830"/>
                        <a:pt x="246506" y="997181"/>
                      </a:cubicBezTo>
                      <a:cubicBezTo>
                        <a:pt x="283066" y="1086706"/>
                        <a:pt x="396818" y="1093900"/>
                        <a:pt x="468691" y="1046196"/>
                      </a:cubicBezTo>
                      <a:cubicBezTo>
                        <a:pt x="528722" y="1006356"/>
                        <a:pt x="563578" y="937620"/>
                        <a:pt x="583449" y="868365"/>
                      </a:cubicBezTo>
                      <a:cubicBezTo>
                        <a:pt x="613712" y="762898"/>
                        <a:pt x="614962" y="650786"/>
                        <a:pt x="601232" y="541905"/>
                      </a:cubicBezTo>
                      <a:cubicBezTo>
                        <a:pt x="587500" y="433023"/>
                        <a:pt x="560783" y="326154"/>
                        <a:pt x="530914" y="22056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5" name="Forma Livre: Forma 1044">
                  <a:extLst>
                    <a:ext uri="{FF2B5EF4-FFF2-40B4-BE49-F238E27FC236}">
                      <a16:creationId xmlns:a16="http://schemas.microsoft.com/office/drawing/2014/main" id="{54B5E710-AFE7-4236-A4D9-488430A225B8}"/>
                    </a:ext>
                  </a:extLst>
                </p:cNvPr>
                <p:cNvSpPr/>
                <p:nvPr/>
              </p:nvSpPr>
              <p:spPr>
                <a:xfrm flipV="1">
                  <a:off x="2094611" y="2880310"/>
                  <a:ext cx="245884" cy="630250"/>
                </a:xfrm>
                <a:custGeom>
                  <a:avLst/>
                  <a:gdLst>
                    <a:gd name="connsiteX0" fmla="*/ 208305 w 245884"/>
                    <a:gd name="connsiteY0" fmla="*/ -4287 h 630250"/>
                    <a:gd name="connsiteX1" fmla="*/ 161976 w 245884"/>
                    <a:gd name="connsiteY1" fmla="*/ -4531 h 630250"/>
                    <a:gd name="connsiteX2" fmla="*/ 119661 w 245884"/>
                    <a:gd name="connsiteY2" fmla="*/ 60944 h 630250"/>
                    <a:gd name="connsiteX3" fmla="*/ 8198 w 245884"/>
                    <a:gd name="connsiteY3" fmla="*/ 358477 h 630250"/>
                    <a:gd name="connsiteX4" fmla="*/ 34409 w 245884"/>
                    <a:gd name="connsiteY4" fmla="*/ 614615 h 630250"/>
                    <a:gd name="connsiteX5" fmla="*/ 141791 w 245884"/>
                    <a:gd name="connsiteY5" fmla="*/ 494090 h 630250"/>
                    <a:gd name="connsiteX6" fmla="*/ 183749 w 245884"/>
                    <a:gd name="connsiteY6" fmla="*/ 307115 h 630250"/>
                    <a:gd name="connsiteX7" fmla="*/ 220632 w 245884"/>
                    <a:gd name="connsiteY7" fmla="*/ 158699 h 630250"/>
                    <a:gd name="connsiteX8" fmla="*/ 208305 w 245884"/>
                    <a:gd name="connsiteY8" fmla="*/ -4287 h 630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5884" h="630250">
                      <a:moveTo>
                        <a:pt x="208305" y="-4287"/>
                      </a:moveTo>
                      <a:cubicBezTo>
                        <a:pt x="203516" y="-8860"/>
                        <a:pt x="176747" y="-17273"/>
                        <a:pt x="161976" y="-4531"/>
                      </a:cubicBezTo>
                      <a:cubicBezTo>
                        <a:pt x="140367" y="14093"/>
                        <a:pt x="127860" y="35461"/>
                        <a:pt x="119661" y="60944"/>
                      </a:cubicBezTo>
                      <a:cubicBezTo>
                        <a:pt x="88935" y="156413"/>
                        <a:pt x="38923" y="263007"/>
                        <a:pt x="8198" y="358477"/>
                      </a:cubicBezTo>
                      <a:cubicBezTo>
                        <a:pt x="-19303" y="443948"/>
                        <a:pt x="-12298" y="588950"/>
                        <a:pt x="34409" y="614615"/>
                      </a:cubicBezTo>
                      <a:cubicBezTo>
                        <a:pt x="81120" y="640251"/>
                        <a:pt x="130592" y="546885"/>
                        <a:pt x="141791" y="494090"/>
                      </a:cubicBezTo>
                      <a:cubicBezTo>
                        <a:pt x="153846" y="437272"/>
                        <a:pt x="171142" y="363842"/>
                        <a:pt x="183749" y="307115"/>
                      </a:cubicBezTo>
                      <a:cubicBezTo>
                        <a:pt x="196246" y="250876"/>
                        <a:pt x="203093" y="213840"/>
                        <a:pt x="220632" y="158699"/>
                      </a:cubicBezTo>
                      <a:cubicBezTo>
                        <a:pt x="238055" y="103892"/>
                        <a:pt x="253485" y="38783"/>
                        <a:pt x="208305" y="-4287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6" name="Forma Livre: Forma 1045">
                  <a:extLst>
                    <a:ext uri="{FF2B5EF4-FFF2-40B4-BE49-F238E27FC236}">
                      <a16:creationId xmlns:a16="http://schemas.microsoft.com/office/drawing/2014/main" id="{A5DC575D-3423-43F0-908F-5A053CB0C319}"/>
                    </a:ext>
                  </a:extLst>
                </p:cNvPr>
                <p:cNvSpPr/>
                <p:nvPr/>
              </p:nvSpPr>
              <p:spPr>
                <a:xfrm flipV="1">
                  <a:off x="2095662" y="2835414"/>
                  <a:ext cx="275714" cy="523936"/>
                </a:xfrm>
                <a:custGeom>
                  <a:avLst/>
                  <a:gdLst>
                    <a:gd name="connsiteX0" fmla="*/ 21804 w 275714"/>
                    <a:gd name="connsiteY0" fmla="*/ 512300 h 523936"/>
                    <a:gd name="connsiteX1" fmla="*/ 132222 w 275714"/>
                    <a:gd name="connsiteY1" fmla="*/ 461578 h 523936"/>
                    <a:gd name="connsiteX2" fmla="*/ 267744 w 275714"/>
                    <a:gd name="connsiteY2" fmla="*/ 92748 h 523936"/>
                    <a:gd name="connsiteX3" fmla="*/ 58995 w 275714"/>
                    <a:gd name="connsiteY3" fmla="*/ -9854 h 523936"/>
                    <a:gd name="connsiteX4" fmla="*/ -7553 w 275714"/>
                    <a:gd name="connsiteY4" fmla="*/ 245645 h 523936"/>
                    <a:gd name="connsiteX5" fmla="*/ 21804 w 275714"/>
                    <a:gd name="connsiteY5" fmla="*/ 512300 h 523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5714" h="523936">
                      <a:moveTo>
                        <a:pt x="21804" y="512300"/>
                      </a:moveTo>
                      <a:cubicBezTo>
                        <a:pt x="32302" y="511233"/>
                        <a:pt x="120145" y="473649"/>
                        <a:pt x="132222" y="461578"/>
                      </a:cubicBezTo>
                      <a:cubicBezTo>
                        <a:pt x="159704" y="434083"/>
                        <a:pt x="267744" y="92748"/>
                        <a:pt x="267744" y="92748"/>
                      </a:cubicBezTo>
                      <a:cubicBezTo>
                        <a:pt x="267744" y="92748"/>
                        <a:pt x="160661" y="-27564"/>
                        <a:pt x="58995" y="-9854"/>
                      </a:cubicBezTo>
                      <a:cubicBezTo>
                        <a:pt x="58995" y="-9854"/>
                        <a:pt x="-3788" y="202665"/>
                        <a:pt x="-7553" y="245645"/>
                      </a:cubicBezTo>
                      <a:cubicBezTo>
                        <a:pt x="-11317" y="288624"/>
                        <a:pt x="11303" y="513336"/>
                        <a:pt x="21804" y="51230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7" name="Forma Livre: Forma 1046">
                  <a:extLst>
                    <a:ext uri="{FF2B5EF4-FFF2-40B4-BE49-F238E27FC236}">
                      <a16:creationId xmlns:a16="http://schemas.microsoft.com/office/drawing/2014/main" id="{3DCE7096-A81D-490C-BE15-FE998AA327D8}"/>
                    </a:ext>
                  </a:extLst>
                </p:cNvPr>
                <p:cNvSpPr/>
                <p:nvPr/>
              </p:nvSpPr>
              <p:spPr>
                <a:xfrm flipV="1">
                  <a:off x="1648950" y="2809173"/>
                  <a:ext cx="468548" cy="256473"/>
                </a:xfrm>
                <a:custGeom>
                  <a:avLst/>
                  <a:gdLst>
                    <a:gd name="connsiteX0" fmla="*/ 461573 w 468548"/>
                    <a:gd name="connsiteY0" fmla="*/ 190354 h 256473"/>
                    <a:gd name="connsiteX1" fmla="*/ 226507 w 468548"/>
                    <a:gd name="connsiteY1" fmla="*/ -12228 h 256473"/>
                    <a:gd name="connsiteX2" fmla="*/ -6975 w 468548"/>
                    <a:gd name="connsiteY2" fmla="*/ 180935 h 256473"/>
                    <a:gd name="connsiteX3" fmla="*/ 229003 w 468548"/>
                    <a:gd name="connsiteY3" fmla="*/ 244246 h 256473"/>
                    <a:gd name="connsiteX4" fmla="*/ 461573 w 468548"/>
                    <a:gd name="connsiteY4" fmla="*/ 190354 h 256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8548" h="256473">
                      <a:moveTo>
                        <a:pt x="461573" y="190354"/>
                      </a:moveTo>
                      <a:cubicBezTo>
                        <a:pt x="461573" y="135029"/>
                        <a:pt x="364437" y="-12228"/>
                        <a:pt x="226507" y="-12228"/>
                      </a:cubicBezTo>
                      <a:cubicBezTo>
                        <a:pt x="88576" y="-12228"/>
                        <a:pt x="-6975" y="125610"/>
                        <a:pt x="-6975" y="180935"/>
                      </a:cubicBezTo>
                      <a:cubicBezTo>
                        <a:pt x="-6975" y="180935"/>
                        <a:pt x="91073" y="244246"/>
                        <a:pt x="229003" y="244246"/>
                      </a:cubicBezTo>
                      <a:cubicBezTo>
                        <a:pt x="366933" y="244246"/>
                        <a:pt x="461573" y="190354"/>
                        <a:pt x="461573" y="19035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48" name="Forma Livre: Forma 1047">
                  <a:extLst>
                    <a:ext uri="{FF2B5EF4-FFF2-40B4-BE49-F238E27FC236}">
                      <a16:creationId xmlns:a16="http://schemas.microsoft.com/office/drawing/2014/main" id="{AD5384B8-F06E-4E5C-BDDF-E0A0A2E2E69F}"/>
                    </a:ext>
                  </a:extLst>
                </p:cNvPr>
                <p:cNvSpPr/>
                <p:nvPr/>
              </p:nvSpPr>
              <p:spPr>
                <a:xfrm flipV="1">
                  <a:off x="1607455" y="2818801"/>
                  <a:ext cx="636573" cy="1076531"/>
                </a:xfrm>
                <a:custGeom>
                  <a:avLst/>
                  <a:gdLst>
                    <a:gd name="connsiteX0" fmla="*/ 528665 w 636573"/>
                    <a:gd name="connsiteY0" fmla="*/ 25118 h 1076531"/>
                    <a:gd name="connsiteX1" fmla="*/ 311192 w 636573"/>
                    <a:gd name="connsiteY1" fmla="*/ -10668 h 1076531"/>
                    <a:gd name="connsiteX2" fmla="*/ 81749 w 636573"/>
                    <a:gd name="connsiteY2" fmla="*/ 104431 h 1076531"/>
                    <a:gd name="connsiteX3" fmla="*/ 143173 w 636573"/>
                    <a:gd name="connsiteY3" fmla="*/ 503896 h 1076531"/>
                    <a:gd name="connsiteX4" fmla="*/ 143347 w 636573"/>
                    <a:gd name="connsiteY4" fmla="*/ 507218 h 1076531"/>
                    <a:gd name="connsiteX5" fmla="*/ -7096 w 636573"/>
                    <a:gd name="connsiteY5" fmla="*/ 798899 h 1076531"/>
                    <a:gd name="connsiteX6" fmla="*/ 8639 w 636573"/>
                    <a:gd name="connsiteY6" fmla="*/ 1025714 h 1076531"/>
                    <a:gd name="connsiteX7" fmla="*/ 155893 w 636573"/>
                    <a:gd name="connsiteY7" fmla="*/ 1064152 h 1076531"/>
                    <a:gd name="connsiteX8" fmla="*/ 322266 w 636573"/>
                    <a:gd name="connsiteY8" fmla="*/ 927837 h 1076531"/>
                    <a:gd name="connsiteX9" fmla="*/ 397541 w 636573"/>
                    <a:gd name="connsiteY9" fmla="*/ 1065523 h 1076531"/>
                    <a:gd name="connsiteX10" fmla="*/ 520426 w 636573"/>
                    <a:gd name="connsiteY10" fmla="*/ 1039431 h 1076531"/>
                    <a:gd name="connsiteX11" fmla="*/ 625579 w 636573"/>
                    <a:gd name="connsiteY11" fmla="*/ 752140 h 1076531"/>
                    <a:gd name="connsiteX12" fmla="*/ 584883 w 636573"/>
                    <a:gd name="connsiteY12" fmla="*/ 608022 h 1076531"/>
                    <a:gd name="connsiteX13" fmla="*/ 575811 w 636573"/>
                    <a:gd name="connsiteY13" fmla="*/ 593268 h 1076531"/>
                    <a:gd name="connsiteX14" fmla="*/ 575500 w 636573"/>
                    <a:gd name="connsiteY14" fmla="*/ 590556 h 1076531"/>
                    <a:gd name="connsiteX15" fmla="*/ 528665 w 636573"/>
                    <a:gd name="connsiteY15" fmla="*/ 25118 h 10765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6573" h="1076531">
                      <a:moveTo>
                        <a:pt x="528665" y="25118"/>
                      </a:moveTo>
                      <a:cubicBezTo>
                        <a:pt x="481110" y="6798"/>
                        <a:pt x="311192" y="-10668"/>
                        <a:pt x="311192" y="-10668"/>
                      </a:cubicBezTo>
                      <a:cubicBezTo>
                        <a:pt x="215488" y="671"/>
                        <a:pt x="119922" y="91507"/>
                        <a:pt x="81749" y="104431"/>
                      </a:cubicBezTo>
                      <a:cubicBezTo>
                        <a:pt x="134480" y="234589"/>
                        <a:pt x="135986" y="366453"/>
                        <a:pt x="143173" y="503896"/>
                      </a:cubicBezTo>
                      <a:lnTo>
                        <a:pt x="143347" y="507218"/>
                      </a:lnTo>
                      <a:lnTo>
                        <a:pt x="-7096" y="798899"/>
                      </a:lnTo>
                      <a:lnTo>
                        <a:pt x="8639" y="1025714"/>
                      </a:lnTo>
                      <a:cubicBezTo>
                        <a:pt x="41901" y="1037115"/>
                        <a:pt x="106376" y="1052813"/>
                        <a:pt x="155893" y="1064152"/>
                      </a:cubicBezTo>
                      <a:cubicBezTo>
                        <a:pt x="144045" y="1008126"/>
                        <a:pt x="277644" y="927136"/>
                        <a:pt x="322266" y="927837"/>
                      </a:cubicBezTo>
                      <a:cubicBezTo>
                        <a:pt x="354595" y="928325"/>
                        <a:pt x="392457" y="1039035"/>
                        <a:pt x="397541" y="1065523"/>
                      </a:cubicBezTo>
                      <a:cubicBezTo>
                        <a:pt x="398276" y="1069334"/>
                        <a:pt x="512223" y="1039888"/>
                        <a:pt x="520426" y="1039431"/>
                      </a:cubicBezTo>
                      <a:cubicBezTo>
                        <a:pt x="560900" y="951552"/>
                        <a:pt x="613996" y="817249"/>
                        <a:pt x="625579" y="752140"/>
                      </a:cubicBezTo>
                      <a:cubicBezTo>
                        <a:pt x="636348" y="691603"/>
                        <a:pt x="625445" y="673893"/>
                        <a:pt x="584883" y="608022"/>
                      </a:cubicBezTo>
                      <a:cubicBezTo>
                        <a:pt x="582432" y="604029"/>
                        <a:pt x="575811" y="593268"/>
                        <a:pt x="575811" y="593268"/>
                      </a:cubicBezTo>
                      <a:lnTo>
                        <a:pt x="575500" y="590556"/>
                      </a:lnTo>
                      <a:cubicBezTo>
                        <a:pt x="548877" y="360174"/>
                        <a:pt x="544110" y="173412"/>
                        <a:pt x="528665" y="25118"/>
                      </a:cubicBezTo>
                    </a:path>
                  </a:pathLst>
                </a:custGeom>
                <a:solidFill>
                  <a:srgbClr val="F3F1E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49" name="Forma Livre: Forma 1048">
                  <a:extLst>
                    <a:ext uri="{FF2B5EF4-FFF2-40B4-BE49-F238E27FC236}">
                      <a16:creationId xmlns:a16="http://schemas.microsoft.com/office/drawing/2014/main" id="{08CB3E45-4027-44D7-9CC6-A5FADD8B5B95}"/>
                    </a:ext>
                  </a:extLst>
                </p:cNvPr>
                <p:cNvSpPr/>
                <p:nvPr/>
              </p:nvSpPr>
              <p:spPr>
                <a:xfrm flipV="1">
                  <a:off x="1510628" y="3688239"/>
                  <a:ext cx="694963" cy="997789"/>
                </a:xfrm>
                <a:custGeom>
                  <a:avLst/>
                  <a:gdLst>
                    <a:gd name="connsiteX0" fmla="*/ 188179 w 694963"/>
                    <a:gd name="connsiteY0" fmla="*/ 990208 h 997789"/>
                    <a:gd name="connsiteX1" fmla="*/ -5259 w 694963"/>
                    <a:gd name="connsiteY1" fmla="*/ 547337 h 997789"/>
                    <a:gd name="connsiteX2" fmla="*/ 26278 w 694963"/>
                    <a:gd name="connsiteY2" fmla="*/ 405414 h 997789"/>
                    <a:gd name="connsiteX3" fmla="*/ 107792 w 694963"/>
                    <a:gd name="connsiteY3" fmla="*/ -4658 h 997789"/>
                    <a:gd name="connsiteX4" fmla="*/ 633972 w 694963"/>
                    <a:gd name="connsiteY4" fmla="*/ -4658 h 997789"/>
                    <a:gd name="connsiteX5" fmla="*/ 647952 w 694963"/>
                    <a:gd name="connsiteY5" fmla="*/ 959086 h 997789"/>
                    <a:gd name="connsiteX6" fmla="*/ 188179 w 694963"/>
                    <a:gd name="connsiteY6" fmla="*/ 990208 h 9977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4963" h="997789">
                      <a:moveTo>
                        <a:pt x="188179" y="990208"/>
                      </a:moveTo>
                      <a:cubicBezTo>
                        <a:pt x="188179" y="990208"/>
                        <a:pt x="-27767" y="674813"/>
                        <a:pt x="-5259" y="547337"/>
                      </a:cubicBezTo>
                      <a:cubicBezTo>
                        <a:pt x="1645" y="508260"/>
                        <a:pt x="8080" y="471651"/>
                        <a:pt x="26278" y="405414"/>
                      </a:cubicBezTo>
                      <a:cubicBezTo>
                        <a:pt x="37135" y="365940"/>
                        <a:pt x="38330" y="366245"/>
                        <a:pt x="107792" y="-4658"/>
                      </a:cubicBezTo>
                      <a:cubicBezTo>
                        <a:pt x="297154" y="5553"/>
                        <a:pt x="444607" y="-14808"/>
                        <a:pt x="633972" y="-4658"/>
                      </a:cubicBezTo>
                      <a:cubicBezTo>
                        <a:pt x="647147" y="270380"/>
                        <a:pt x="739705" y="662284"/>
                        <a:pt x="647952" y="959086"/>
                      </a:cubicBezTo>
                      <a:lnTo>
                        <a:pt x="188179" y="990208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0" name="Forma Livre: Forma 1049">
                  <a:extLst>
                    <a:ext uri="{FF2B5EF4-FFF2-40B4-BE49-F238E27FC236}">
                      <a16:creationId xmlns:a16="http://schemas.microsoft.com/office/drawing/2014/main" id="{E9C646D6-D976-4F1E-8CC9-9996D3C5D603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202825"/>
                </a:xfrm>
                <a:custGeom>
                  <a:avLst/>
                  <a:gdLst>
                    <a:gd name="connsiteX0" fmla="*/ -6991 w 198412"/>
                    <a:gd name="connsiteY0" fmla="*/ 189918 h 202825"/>
                    <a:gd name="connsiteX1" fmla="*/ -6991 w 198412"/>
                    <a:gd name="connsiteY1" fmla="*/ -12908 h 202825"/>
                    <a:gd name="connsiteX2" fmla="*/ 191421 w 198412"/>
                    <a:gd name="connsiteY2" fmla="*/ -12908 h 202825"/>
                    <a:gd name="connsiteX3" fmla="*/ 191421 w 198412"/>
                    <a:gd name="connsiteY3" fmla="*/ 189918 h 202825"/>
                    <a:gd name="connsiteX4" fmla="*/ -6991 w 198412"/>
                    <a:gd name="connsiteY4" fmla="*/ 189918 h 202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412" h="202825">
                      <a:moveTo>
                        <a:pt x="-6991" y="189918"/>
                      </a:moveTo>
                      <a:lnTo>
                        <a:pt x="-6991" y="-12908"/>
                      </a:lnTo>
                      <a:lnTo>
                        <a:pt x="191421" y="-12908"/>
                      </a:lnTo>
                      <a:lnTo>
                        <a:pt x="191421" y="189918"/>
                      </a:lnTo>
                      <a:lnTo>
                        <a:pt x="-6991" y="189918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1" name="Forma Livre: Forma 1050">
                  <a:extLst>
                    <a:ext uri="{FF2B5EF4-FFF2-40B4-BE49-F238E27FC236}">
                      <a16:creationId xmlns:a16="http://schemas.microsoft.com/office/drawing/2014/main" id="{AF6BFEBC-E6EA-411A-B6B8-9838F6692542}"/>
                    </a:ext>
                  </a:extLst>
                </p:cNvPr>
                <p:cNvSpPr/>
                <p:nvPr/>
              </p:nvSpPr>
              <p:spPr>
                <a:xfrm flipV="1">
                  <a:off x="1789731" y="2653259"/>
                  <a:ext cx="198412" cy="131285"/>
                </a:xfrm>
                <a:custGeom>
                  <a:avLst/>
                  <a:gdLst>
                    <a:gd name="connsiteX0" fmla="*/ 191421 w 198412"/>
                    <a:gd name="connsiteY0" fmla="*/ 118245 h 131285"/>
                    <a:gd name="connsiteX1" fmla="*/ -6991 w 198412"/>
                    <a:gd name="connsiteY1" fmla="*/ 118245 h 131285"/>
                    <a:gd name="connsiteX2" fmla="*/ -6991 w 198412"/>
                    <a:gd name="connsiteY2" fmla="*/ -13041 h 131285"/>
                    <a:gd name="connsiteX3" fmla="*/ 191421 w 198412"/>
                    <a:gd name="connsiteY3" fmla="*/ 56793 h 131285"/>
                    <a:gd name="connsiteX4" fmla="*/ 191421 w 198412"/>
                    <a:gd name="connsiteY4" fmla="*/ 73406 h 131285"/>
                    <a:gd name="connsiteX5" fmla="*/ 191421 w 198412"/>
                    <a:gd name="connsiteY5" fmla="*/ 118245 h 1312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8412" h="131285">
                      <a:moveTo>
                        <a:pt x="191421" y="118245"/>
                      </a:moveTo>
                      <a:lnTo>
                        <a:pt x="-6991" y="118245"/>
                      </a:lnTo>
                      <a:lnTo>
                        <a:pt x="-6991" y="-13041"/>
                      </a:lnTo>
                      <a:cubicBezTo>
                        <a:pt x="63477" y="-7767"/>
                        <a:pt x="133966" y="14454"/>
                        <a:pt x="191421" y="56793"/>
                      </a:cubicBezTo>
                      <a:lnTo>
                        <a:pt x="191421" y="73406"/>
                      </a:lnTo>
                      <a:lnTo>
                        <a:pt x="191421" y="118245"/>
                      </a:ln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2" name="Forma Livre: Forma 1051">
                  <a:extLst>
                    <a:ext uri="{FF2B5EF4-FFF2-40B4-BE49-F238E27FC236}">
                      <a16:creationId xmlns:a16="http://schemas.microsoft.com/office/drawing/2014/main" id="{4E800136-8437-4440-8102-F5E8CA36B757}"/>
                    </a:ext>
                  </a:extLst>
                </p:cNvPr>
                <p:cNvSpPr/>
                <p:nvPr/>
              </p:nvSpPr>
              <p:spPr>
                <a:xfrm flipV="1">
                  <a:off x="1630471" y="2224928"/>
                  <a:ext cx="411052" cy="519897"/>
                </a:xfrm>
                <a:custGeom>
                  <a:avLst/>
                  <a:gdLst>
                    <a:gd name="connsiteX0" fmla="*/ 400114 w 411052"/>
                    <a:gd name="connsiteY0" fmla="*/ 229273 h 519897"/>
                    <a:gd name="connsiteX1" fmla="*/ 271356 w 411052"/>
                    <a:gd name="connsiteY1" fmla="*/ -13911 h 519897"/>
                    <a:gd name="connsiteX2" fmla="*/ 46171 w 411052"/>
                    <a:gd name="connsiteY2" fmla="*/ 144259 h 519897"/>
                    <a:gd name="connsiteX3" fmla="*/ -2021 w 411052"/>
                    <a:gd name="connsiteY3" fmla="*/ 281366 h 519897"/>
                    <a:gd name="connsiteX4" fmla="*/ 125619 w 411052"/>
                    <a:gd name="connsiteY4" fmla="*/ 489740 h 519897"/>
                    <a:gd name="connsiteX5" fmla="*/ 173143 w 411052"/>
                    <a:gd name="connsiteY5" fmla="*/ 501171 h 519897"/>
                    <a:gd name="connsiteX6" fmla="*/ 381441 w 411052"/>
                    <a:gd name="connsiteY6" fmla="*/ 373818 h 519897"/>
                    <a:gd name="connsiteX7" fmla="*/ 400114 w 411052"/>
                    <a:gd name="connsiteY7" fmla="*/ 229273 h 519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11052" h="519897">
                      <a:moveTo>
                        <a:pt x="400114" y="229273"/>
                      </a:moveTo>
                      <a:cubicBezTo>
                        <a:pt x="424737" y="126793"/>
                        <a:pt x="332883" y="-13911"/>
                        <a:pt x="271356" y="-13911"/>
                      </a:cubicBezTo>
                      <a:cubicBezTo>
                        <a:pt x="199321" y="-13911"/>
                        <a:pt x="70794" y="41749"/>
                        <a:pt x="46171" y="144259"/>
                      </a:cubicBezTo>
                      <a:cubicBezTo>
                        <a:pt x="45354" y="147643"/>
                        <a:pt x="-2021" y="281366"/>
                        <a:pt x="-2021" y="281366"/>
                      </a:cubicBezTo>
                      <a:cubicBezTo>
                        <a:pt x="-24312" y="374153"/>
                        <a:pt x="32832" y="467458"/>
                        <a:pt x="125619" y="489740"/>
                      </a:cubicBezTo>
                      <a:lnTo>
                        <a:pt x="173143" y="501171"/>
                      </a:lnTo>
                      <a:cubicBezTo>
                        <a:pt x="265808" y="523423"/>
                        <a:pt x="359006" y="466452"/>
                        <a:pt x="381441" y="373818"/>
                      </a:cubicBezTo>
                      <a:cubicBezTo>
                        <a:pt x="393972" y="322090"/>
                        <a:pt x="399160" y="233266"/>
                        <a:pt x="400114" y="229273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53" name="Forma Livre: Forma 1052">
                  <a:extLst>
                    <a:ext uri="{FF2B5EF4-FFF2-40B4-BE49-F238E27FC236}">
                      <a16:creationId xmlns:a16="http://schemas.microsoft.com/office/drawing/2014/main" id="{25B2A41C-1B42-4CB6-AE54-65B0C2A362AE}"/>
                    </a:ext>
                  </a:extLst>
                </p:cNvPr>
                <p:cNvSpPr/>
                <p:nvPr/>
              </p:nvSpPr>
              <p:spPr>
                <a:xfrm flipV="1">
                  <a:off x="1931609" y="2461039"/>
                  <a:ext cx="40298" cy="54820"/>
                </a:xfrm>
                <a:custGeom>
                  <a:avLst/>
                  <a:gdLst>
                    <a:gd name="connsiteX0" fmla="*/ 19861 w 40298"/>
                    <a:gd name="connsiteY0" fmla="*/ -13336 h 54820"/>
                    <a:gd name="connsiteX1" fmla="*/ 19861 w 40298"/>
                    <a:gd name="connsiteY1" fmla="*/ -13336 h 54820"/>
                    <a:gd name="connsiteX2" fmla="*/ -1613 w 40298"/>
                    <a:gd name="connsiteY2" fmla="*/ -625 h 54820"/>
                    <a:gd name="connsiteX3" fmla="*/ -6618 w 40298"/>
                    <a:gd name="connsiteY3" fmla="*/ 18914 h 54820"/>
                    <a:gd name="connsiteX4" fmla="*/ 6096 w 40298"/>
                    <a:gd name="connsiteY4" fmla="*/ 40373 h 54820"/>
                    <a:gd name="connsiteX5" fmla="*/ 6096 w 40298"/>
                    <a:gd name="connsiteY5" fmla="*/ 40373 h 54820"/>
                    <a:gd name="connsiteX6" fmla="*/ 27570 w 40298"/>
                    <a:gd name="connsiteY6" fmla="*/ 27662 h 54820"/>
                    <a:gd name="connsiteX7" fmla="*/ 32578 w 40298"/>
                    <a:gd name="connsiteY7" fmla="*/ 8123 h 54820"/>
                    <a:gd name="connsiteX8" fmla="*/ 19861 w 40298"/>
                    <a:gd name="connsiteY8" fmla="*/ -13336 h 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298" h="54820">
                      <a:moveTo>
                        <a:pt x="19861" y="-13336"/>
                      </a:moveTo>
                      <a:lnTo>
                        <a:pt x="19861" y="-13336"/>
                      </a:lnTo>
                      <a:cubicBezTo>
                        <a:pt x="10458" y="-15774"/>
                        <a:pt x="795" y="-10044"/>
                        <a:pt x="-1613" y="-625"/>
                      </a:cubicBezTo>
                      <a:lnTo>
                        <a:pt x="-6618" y="18914"/>
                      </a:lnTo>
                      <a:cubicBezTo>
                        <a:pt x="-9030" y="28302"/>
                        <a:pt x="-3305" y="37965"/>
                        <a:pt x="6096" y="40373"/>
                      </a:cubicBezTo>
                      <a:lnTo>
                        <a:pt x="6096" y="40373"/>
                      </a:lnTo>
                      <a:cubicBezTo>
                        <a:pt x="15499" y="42781"/>
                        <a:pt x="25162" y="37051"/>
                        <a:pt x="27570" y="27662"/>
                      </a:cubicBezTo>
                      <a:lnTo>
                        <a:pt x="32578" y="8123"/>
                      </a:lnTo>
                      <a:cubicBezTo>
                        <a:pt x="34986" y="-1265"/>
                        <a:pt x="29265" y="-10928"/>
                        <a:pt x="19861" y="-13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4" name="Forma Livre: Forma 1053">
                  <a:extLst>
                    <a:ext uri="{FF2B5EF4-FFF2-40B4-BE49-F238E27FC236}">
                      <a16:creationId xmlns:a16="http://schemas.microsoft.com/office/drawing/2014/main" id="{55E90233-FC3C-47B0-A3EE-EC6E5EE5F139}"/>
                    </a:ext>
                  </a:extLst>
                </p:cNvPr>
                <p:cNvSpPr/>
                <p:nvPr/>
              </p:nvSpPr>
              <p:spPr>
                <a:xfrm flipV="1">
                  <a:off x="1941039" y="2460225"/>
                  <a:ext cx="43229" cy="10203"/>
                </a:xfrm>
                <a:custGeom>
                  <a:avLst/>
                  <a:gdLst>
                    <a:gd name="connsiteX0" fmla="*/ -7201 w 43229"/>
                    <a:gd name="connsiteY0" fmla="*/ -6759 h 10203"/>
                    <a:gd name="connsiteX1" fmla="*/ 17041 w 43229"/>
                    <a:gd name="connsiteY1" fmla="*/ -5570 h 10203"/>
                    <a:gd name="connsiteX2" fmla="*/ 36029 w 43229"/>
                    <a:gd name="connsiteY2" fmla="*/ -4138 h 10203"/>
                    <a:gd name="connsiteX3" fmla="*/ 17392 w 43229"/>
                    <a:gd name="connsiteY3" fmla="*/ -12703 h 10203"/>
                    <a:gd name="connsiteX4" fmla="*/ 779 w 43229"/>
                    <a:gd name="connsiteY4" fmla="*/ -13984 h 10203"/>
                    <a:gd name="connsiteX5" fmla="*/ -7201 w 43229"/>
                    <a:gd name="connsiteY5" fmla="*/ -6759 h 102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29" h="10203">
                      <a:moveTo>
                        <a:pt x="-7201" y="-6759"/>
                      </a:moveTo>
                      <a:cubicBezTo>
                        <a:pt x="-7201" y="-6759"/>
                        <a:pt x="4422" y="-937"/>
                        <a:pt x="17041" y="-5570"/>
                      </a:cubicBezTo>
                      <a:cubicBezTo>
                        <a:pt x="29658" y="-10173"/>
                        <a:pt x="36029" y="-4138"/>
                        <a:pt x="36029" y="-4138"/>
                      </a:cubicBezTo>
                      <a:cubicBezTo>
                        <a:pt x="36029" y="-4138"/>
                        <a:pt x="29417" y="-14959"/>
                        <a:pt x="17392" y="-12703"/>
                      </a:cubicBezTo>
                      <a:cubicBezTo>
                        <a:pt x="5367" y="-10417"/>
                        <a:pt x="779" y="-13984"/>
                        <a:pt x="779" y="-13984"/>
                      </a:cubicBezTo>
                      <a:lnTo>
                        <a:pt x="-7201" y="-6759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5" name="Forma Livre: Forma 1054">
                  <a:extLst>
                    <a:ext uri="{FF2B5EF4-FFF2-40B4-BE49-F238E27FC236}">
                      <a16:creationId xmlns:a16="http://schemas.microsoft.com/office/drawing/2014/main" id="{F09CE7F5-819C-41DA-B259-CD308A09CB06}"/>
                    </a:ext>
                  </a:extLst>
                </p:cNvPr>
                <p:cNvSpPr/>
                <p:nvPr/>
              </p:nvSpPr>
              <p:spPr>
                <a:xfrm flipV="1">
                  <a:off x="1766756" y="2508025"/>
                  <a:ext cx="41118" cy="54599"/>
                </a:xfrm>
                <a:custGeom>
                  <a:avLst/>
                  <a:gdLst>
                    <a:gd name="connsiteX0" fmla="*/ 21875 w 41118"/>
                    <a:gd name="connsiteY0" fmla="*/ -12973 h 54599"/>
                    <a:gd name="connsiteX1" fmla="*/ 21875 w 41118"/>
                    <a:gd name="connsiteY1" fmla="*/ -12973 h 54599"/>
                    <a:gd name="connsiteX2" fmla="*/ 33665 w 41118"/>
                    <a:gd name="connsiteY2" fmla="*/ 9035 h 54599"/>
                    <a:gd name="connsiteX3" fmla="*/ 27837 w 41118"/>
                    <a:gd name="connsiteY3" fmla="*/ 28330 h 54599"/>
                    <a:gd name="connsiteX4" fmla="*/ 5841 w 41118"/>
                    <a:gd name="connsiteY4" fmla="*/ 40126 h 54599"/>
                    <a:gd name="connsiteX5" fmla="*/ 5841 w 41118"/>
                    <a:gd name="connsiteY5" fmla="*/ 40126 h 54599"/>
                    <a:gd name="connsiteX6" fmla="*/ -5952 w 41118"/>
                    <a:gd name="connsiteY6" fmla="*/ 18118 h 54599"/>
                    <a:gd name="connsiteX7" fmla="*/ -121 w 41118"/>
                    <a:gd name="connsiteY7" fmla="*/ -1177 h 54599"/>
                    <a:gd name="connsiteX8" fmla="*/ 21875 w 41118"/>
                    <a:gd name="connsiteY8" fmla="*/ -12973 h 545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1118" h="54599">
                      <a:moveTo>
                        <a:pt x="21875" y="-12973"/>
                      </a:moveTo>
                      <a:lnTo>
                        <a:pt x="21875" y="-12973"/>
                      </a:lnTo>
                      <a:cubicBezTo>
                        <a:pt x="31165" y="-10169"/>
                        <a:pt x="36472" y="-262"/>
                        <a:pt x="33665" y="9035"/>
                      </a:cubicBezTo>
                      <a:lnTo>
                        <a:pt x="27837" y="28330"/>
                      </a:lnTo>
                      <a:cubicBezTo>
                        <a:pt x="25030" y="37627"/>
                        <a:pt x="15132" y="42931"/>
                        <a:pt x="5841" y="40126"/>
                      </a:cubicBezTo>
                      <a:lnTo>
                        <a:pt x="5841" y="40126"/>
                      </a:lnTo>
                      <a:cubicBezTo>
                        <a:pt x="-3450" y="37322"/>
                        <a:pt x="-8757" y="27415"/>
                        <a:pt x="-5952" y="18118"/>
                      </a:cubicBezTo>
                      <a:lnTo>
                        <a:pt x="-121" y="-1177"/>
                      </a:lnTo>
                      <a:cubicBezTo>
                        <a:pt x="2683" y="-10474"/>
                        <a:pt x="12581" y="-15777"/>
                        <a:pt x="21875" y="-12973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6" name="Forma Livre: Forma 1055">
                  <a:extLst>
                    <a:ext uri="{FF2B5EF4-FFF2-40B4-BE49-F238E27FC236}">
                      <a16:creationId xmlns:a16="http://schemas.microsoft.com/office/drawing/2014/main" id="{11F0763B-19F4-493A-97EE-8E73E3B2A97E}"/>
                    </a:ext>
                  </a:extLst>
                </p:cNvPr>
                <p:cNvSpPr/>
                <p:nvPr/>
              </p:nvSpPr>
              <p:spPr>
                <a:xfrm flipV="1">
                  <a:off x="1745081" y="2508165"/>
                  <a:ext cx="38339" cy="22165"/>
                </a:xfrm>
                <a:custGeom>
                  <a:avLst/>
                  <a:gdLst>
                    <a:gd name="connsiteX0" fmla="*/ 31703 w 38339"/>
                    <a:gd name="connsiteY0" fmla="*/ 8382 h 22165"/>
                    <a:gd name="connsiteX1" fmla="*/ 10345 w 38339"/>
                    <a:gd name="connsiteY1" fmla="*/ -3170 h 22165"/>
                    <a:gd name="connsiteX2" fmla="*/ -6637 w 38339"/>
                    <a:gd name="connsiteY2" fmla="*/ -11766 h 22165"/>
                    <a:gd name="connsiteX3" fmla="*/ 13731 w 38339"/>
                    <a:gd name="connsiteY3" fmla="*/ -9449 h 22165"/>
                    <a:gd name="connsiteX4" fmla="*/ 28618 w 38339"/>
                    <a:gd name="connsiteY4" fmla="*/ -1951 h 22165"/>
                    <a:gd name="connsiteX5" fmla="*/ 31703 w 38339"/>
                    <a:gd name="connsiteY5" fmla="*/ 8382 h 221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8339" h="22165">
                      <a:moveTo>
                        <a:pt x="31703" y="8382"/>
                      </a:moveTo>
                      <a:cubicBezTo>
                        <a:pt x="31703" y="8382"/>
                        <a:pt x="18748" y="7316"/>
                        <a:pt x="10345" y="-3170"/>
                      </a:cubicBezTo>
                      <a:cubicBezTo>
                        <a:pt x="1941" y="-13625"/>
                        <a:pt x="-6637" y="-11766"/>
                        <a:pt x="-6637" y="-11766"/>
                      </a:cubicBezTo>
                      <a:cubicBezTo>
                        <a:pt x="-6637" y="-11766"/>
                        <a:pt x="4617" y="-17588"/>
                        <a:pt x="13731" y="-9449"/>
                      </a:cubicBezTo>
                      <a:cubicBezTo>
                        <a:pt x="22848" y="-1280"/>
                        <a:pt x="28618" y="-1951"/>
                        <a:pt x="28618" y="-1951"/>
                      </a:cubicBezTo>
                      <a:lnTo>
                        <a:pt x="31703" y="8382"/>
                      </a:ln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7" name="Forma Livre: Forma 1056">
                  <a:extLst>
                    <a:ext uri="{FF2B5EF4-FFF2-40B4-BE49-F238E27FC236}">
                      <a16:creationId xmlns:a16="http://schemas.microsoft.com/office/drawing/2014/main" id="{F757E284-E7DA-4242-A6DE-7E15BE4792B7}"/>
                    </a:ext>
                  </a:extLst>
                </p:cNvPr>
                <p:cNvSpPr/>
                <p:nvPr/>
              </p:nvSpPr>
              <p:spPr>
                <a:xfrm flipV="1">
                  <a:off x="1735991" y="2473932"/>
                  <a:ext cx="64744" cy="36610"/>
                </a:xfrm>
                <a:custGeom>
                  <a:avLst/>
                  <a:gdLst>
                    <a:gd name="connsiteX0" fmla="*/ 51398 w 64744"/>
                    <a:gd name="connsiteY0" fmla="*/ 20622 h 36610"/>
                    <a:gd name="connsiteX1" fmla="*/ 27686 w 64744"/>
                    <a:gd name="connsiteY1" fmla="*/ 21567 h 36610"/>
                    <a:gd name="connsiteX2" fmla="*/ 7279 w 64744"/>
                    <a:gd name="connsiteY2" fmla="*/ 10014 h 36610"/>
                    <a:gd name="connsiteX3" fmla="*/ -6648 w 64744"/>
                    <a:gd name="connsiteY3" fmla="*/ -13883 h 36610"/>
                    <a:gd name="connsiteX4" fmla="*/ 13003 w 64744"/>
                    <a:gd name="connsiteY4" fmla="*/ -3885 h 36610"/>
                    <a:gd name="connsiteX5" fmla="*/ 32646 w 64744"/>
                    <a:gd name="connsiteY5" fmla="*/ 2851 h 36610"/>
                    <a:gd name="connsiteX6" fmla="*/ 53267 w 64744"/>
                    <a:gd name="connsiteY6" fmla="*/ 5869 h 36610"/>
                    <a:gd name="connsiteX7" fmla="*/ 51398 w 64744"/>
                    <a:gd name="connsiteY7" fmla="*/ 20622 h 36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4744" h="36610">
                      <a:moveTo>
                        <a:pt x="51398" y="20622"/>
                      </a:moveTo>
                      <a:cubicBezTo>
                        <a:pt x="43241" y="23091"/>
                        <a:pt x="35188" y="23365"/>
                        <a:pt x="27686" y="21567"/>
                      </a:cubicBezTo>
                      <a:cubicBezTo>
                        <a:pt x="20188" y="19769"/>
                        <a:pt x="13232" y="15897"/>
                        <a:pt x="7279" y="10014"/>
                      </a:cubicBezTo>
                      <a:cubicBezTo>
                        <a:pt x="1368" y="4101"/>
                        <a:pt x="-3676" y="-3672"/>
                        <a:pt x="-6648" y="-13883"/>
                      </a:cubicBezTo>
                      <a:cubicBezTo>
                        <a:pt x="231" y="-10256"/>
                        <a:pt x="6514" y="-6659"/>
                        <a:pt x="13003" y="-3885"/>
                      </a:cubicBezTo>
                      <a:cubicBezTo>
                        <a:pt x="19447" y="-1020"/>
                        <a:pt x="25967" y="1205"/>
                        <a:pt x="32646" y="2851"/>
                      </a:cubicBezTo>
                      <a:cubicBezTo>
                        <a:pt x="39327" y="4467"/>
                        <a:pt x="46171" y="5442"/>
                        <a:pt x="53267" y="5869"/>
                      </a:cubicBezTo>
                      <a:cubicBezTo>
                        <a:pt x="60372" y="6357"/>
                        <a:pt x="59543" y="18092"/>
                        <a:pt x="51398" y="20622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8" name="Forma Livre: Forma 1057">
                  <a:extLst>
                    <a:ext uri="{FF2B5EF4-FFF2-40B4-BE49-F238E27FC236}">
                      <a16:creationId xmlns:a16="http://schemas.microsoft.com/office/drawing/2014/main" id="{1040E5BE-DD09-45D0-90B7-2289C45F355F}"/>
                    </a:ext>
                  </a:extLst>
                </p:cNvPr>
                <p:cNvSpPr/>
                <p:nvPr/>
              </p:nvSpPr>
              <p:spPr>
                <a:xfrm flipV="1">
                  <a:off x="1914053" y="2428275"/>
                  <a:ext cx="70215" cy="27519"/>
                </a:xfrm>
                <a:custGeom>
                  <a:avLst/>
                  <a:gdLst>
                    <a:gd name="connsiteX0" fmla="*/ -4379 w 70215"/>
                    <a:gd name="connsiteY0" fmla="*/ 344 h 27519"/>
                    <a:gd name="connsiteX1" fmla="*/ 16190 w 70215"/>
                    <a:gd name="connsiteY1" fmla="*/ 12171 h 27519"/>
                    <a:gd name="connsiteX2" fmla="*/ 39628 w 70215"/>
                    <a:gd name="connsiteY2" fmla="*/ 11439 h 27519"/>
                    <a:gd name="connsiteX3" fmla="*/ 63053 w 70215"/>
                    <a:gd name="connsiteY3" fmla="*/ -3253 h 27519"/>
                    <a:gd name="connsiteX4" fmla="*/ 41005 w 70215"/>
                    <a:gd name="connsiteY4" fmla="*/ -3527 h 27519"/>
                    <a:gd name="connsiteX5" fmla="*/ 20494 w 70215"/>
                    <a:gd name="connsiteY5" fmla="*/ -6697 h 27519"/>
                    <a:gd name="connsiteX6" fmla="*/ 824 w 70215"/>
                    <a:gd name="connsiteY6" fmla="*/ -13586 h 27519"/>
                    <a:gd name="connsiteX7" fmla="*/ -4379 w 70215"/>
                    <a:gd name="connsiteY7" fmla="*/ 344 h 27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0215" h="27519">
                      <a:moveTo>
                        <a:pt x="-4379" y="344"/>
                      </a:moveTo>
                      <a:cubicBezTo>
                        <a:pt x="1705" y="6319"/>
                        <a:pt x="8713" y="10281"/>
                        <a:pt x="16190" y="12171"/>
                      </a:cubicBezTo>
                      <a:cubicBezTo>
                        <a:pt x="23667" y="14091"/>
                        <a:pt x="31632" y="13848"/>
                        <a:pt x="39628" y="11439"/>
                      </a:cubicBezTo>
                      <a:cubicBezTo>
                        <a:pt x="47611" y="8940"/>
                        <a:pt x="55679" y="4398"/>
                        <a:pt x="63053" y="-3253"/>
                      </a:cubicBezTo>
                      <a:cubicBezTo>
                        <a:pt x="55283" y="-3253"/>
                        <a:pt x="48053" y="-3009"/>
                        <a:pt x="41005" y="-3527"/>
                      </a:cubicBezTo>
                      <a:cubicBezTo>
                        <a:pt x="33970" y="-3984"/>
                        <a:pt x="27167" y="-5051"/>
                        <a:pt x="20494" y="-6697"/>
                      </a:cubicBezTo>
                      <a:cubicBezTo>
                        <a:pt x="13822" y="-8374"/>
                        <a:pt x="7299" y="-10660"/>
                        <a:pt x="824" y="-13586"/>
                      </a:cubicBezTo>
                      <a:cubicBezTo>
                        <a:pt x="-5693" y="-16482"/>
                        <a:pt x="-10414" y="-5691"/>
                        <a:pt x="-4379" y="344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59" name="Forma Livre: Forma 1058">
                  <a:extLst>
                    <a:ext uri="{FF2B5EF4-FFF2-40B4-BE49-F238E27FC236}">
                      <a16:creationId xmlns:a16="http://schemas.microsoft.com/office/drawing/2014/main" id="{8C11B89F-AB1E-49CD-A930-28014E628EAE}"/>
                    </a:ext>
                  </a:extLst>
                </p:cNvPr>
                <p:cNvSpPr/>
                <p:nvPr/>
              </p:nvSpPr>
              <p:spPr>
                <a:xfrm flipV="1">
                  <a:off x="1875310" y="2526874"/>
                  <a:ext cx="40765" cy="58152"/>
                </a:xfrm>
                <a:custGeom>
                  <a:avLst/>
                  <a:gdLst>
                    <a:gd name="connsiteX0" fmla="*/ -2214 w 40765"/>
                    <a:gd name="connsiteY0" fmla="*/ -5308 h 58152"/>
                    <a:gd name="connsiteX1" fmla="*/ 24610 w 40765"/>
                    <a:gd name="connsiteY1" fmla="*/ 2800 h 58152"/>
                    <a:gd name="connsiteX2" fmla="*/ 25631 w 40765"/>
                    <a:gd name="connsiteY2" fmla="*/ 12066 h 58152"/>
                    <a:gd name="connsiteX3" fmla="*/ 17809 w 40765"/>
                    <a:gd name="connsiteY3" fmla="*/ 17980 h 58152"/>
                    <a:gd name="connsiteX4" fmla="*/ 15139 w 40765"/>
                    <a:gd name="connsiteY4" fmla="*/ 20632 h 58152"/>
                    <a:gd name="connsiteX5" fmla="*/ 10710 w 40765"/>
                    <a:gd name="connsiteY5" fmla="*/ 39744 h 58152"/>
                    <a:gd name="connsiteX6" fmla="*/ 18090 w 40765"/>
                    <a:gd name="connsiteY6" fmla="*/ 41756 h 58152"/>
                    <a:gd name="connsiteX7" fmla="*/ 22040 w 40765"/>
                    <a:gd name="connsiteY7" fmla="*/ 24747 h 58152"/>
                    <a:gd name="connsiteX8" fmla="*/ 32693 w 40765"/>
                    <a:gd name="connsiteY8" fmla="*/ 14962 h 58152"/>
                    <a:gd name="connsiteX9" fmla="*/ 31651 w 40765"/>
                    <a:gd name="connsiteY9" fmla="*/ -157 h 58152"/>
                    <a:gd name="connsiteX10" fmla="*/ -4248 w 40765"/>
                    <a:gd name="connsiteY10" fmla="*/ -12685 h 58152"/>
                    <a:gd name="connsiteX11" fmla="*/ -2214 w 40765"/>
                    <a:gd name="connsiteY11" fmla="*/ -5308 h 581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765" h="58152">
                      <a:moveTo>
                        <a:pt x="-2214" y="-5308"/>
                      </a:moveTo>
                      <a:cubicBezTo>
                        <a:pt x="7104" y="-7015"/>
                        <a:pt x="19662" y="-6832"/>
                        <a:pt x="24610" y="2800"/>
                      </a:cubicBezTo>
                      <a:cubicBezTo>
                        <a:pt x="26119" y="5726"/>
                        <a:pt x="26606" y="9110"/>
                        <a:pt x="25631" y="12066"/>
                      </a:cubicBezTo>
                      <a:cubicBezTo>
                        <a:pt x="24512" y="15450"/>
                        <a:pt x="21315" y="17187"/>
                        <a:pt x="17809" y="17980"/>
                      </a:cubicBezTo>
                      <a:cubicBezTo>
                        <a:pt x="16569" y="18254"/>
                        <a:pt x="15425" y="19412"/>
                        <a:pt x="15139" y="20632"/>
                      </a:cubicBezTo>
                      <a:cubicBezTo>
                        <a:pt x="13661" y="27002"/>
                        <a:pt x="12185" y="33373"/>
                        <a:pt x="10710" y="39744"/>
                      </a:cubicBezTo>
                      <a:cubicBezTo>
                        <a:pt x="9603" y="44529"/>
                        <a:pt x="16980" y="46572"/>
                        <a:pt x="18090" y="41756"/>
                      </a:cubicBezTo>
                      <a:cubicBezTo>
                        <a:pt x="19403" y="36086"/>
                        <a:pt x="20720" y="30416"/>
                        <a:pt x="22040" y="24747"/>
                      </a:cubicBezTo>
                      <a:cubicBezTo>
                        <a:pt x="26835" y="23131"/>
                        <a:pt x="30837" y="19870"/>
                        <a:pt x="32693" y="14962"/>
                      </a:cubicBezTo>
                      <a:cubicBezTo>
                        <a:pt x="34562" y="10055"/>
                        <a:pt x="33806" y="4537"/>
                        <a:pt x="31651" y="-157"/>
                      </a:cubicBezTo>
                      <a:cubicBezTo>
                        <a:pt x="25402" y="-13782"/>
                        <a:pt x="8716" y="-15063"/>
                        <a:pt x="-4248" y="-12685"/>
                      </a:cubicBezTo>
                      <a:cubicBezTo>
                        <a:pt x="-9085" y="-11801"/>
                        <a:pt x="-7037" y="-4424"/>
                        <a:pt x="-2214" y="-5308"/>
                      </a:cubicBezTo>
                    </a:path>
                  </a:pathLst>
                </a:custGeom>
                <a:solidFill>
                  <a:srgbClr val="C96A66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0" name="Forma Livre: Forma 1059">
                  <a:extLst>
                    <a:ext uri="{FF2B5EF4-FFF2-40B4-BE49-F238E27FC236}">
                      <a16:creationId xmlns:a16="http://schemas.microsoft.com/office/drawing/2014/main" id="{F9F62A12-3346-47F3-86EC-9C9F4A74CC35}"/>
                    </a:ext>
                  </a:extLst>
                </p:cNvPr>
                <p:cNvSpPr/>
                <p:nvPr/>
              </p:nvSpPr>
              <p:spPr>
                <a:xfrm flipV="1">
                  <a:off x="1654488" y="2544917"/>
                  <a:ext cx="59068" cy="74018"/>
                </a:xfrm>
                <a:custGeom>
                  <a:avLst/>
                  <a:gdLst>
                    <a:gd name="connsiteX0" fmla="*/ 52660 w 59068"/>
                    <a:gd name="connsiteY0" fmla="*/ -13398 h 74018"/>
                    <a:gd name="connsiteX1" fmla="*/ -5573 w 59068"/>
                    <a:gd name="connsiteY1" fmla="*/ 30556 h 74018"/>
                    <a:gd name="connsiteX2" fmla="*/ -1101 w 59068"/>
                    <a:gd name="connsiteY2" fmla="*/ 54942 h 74018"/>
                    <a:gd name="connsiteX3" fmla="*/ 21254 w 59068"/>
                    <a:gd name="connsiteY3" fmla="*/ 55887 h 74018"/>
                    <a:gd name="connsiteX4" fmla="*/ 52660 w 59068"/>
                    <a:gd name="connsiteY4" fmla="*/ -13398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9068" h="74018">
                      <a:moveTo>
                        <a:pt x="52660" y="-13398"/>
                      </a:moveTo>
                      <a:cubicBezTo>
                        <a:pt x="26150" y="-15501"/>
                        <a:pt x="-327" y="4495"/>
                        <a:pt x="-5573" y="30556"/>
                      </a:cubicBezTo>
                      <a:cubicBezTo>
                        <a:pt x="-7261" y="38939"/>
                        <a:pt x="-6685" y="48449"/>
                        <a:pt x="-1101" y="54942"/>
                      </a:cubicBezTo>
                      <a:cubicBezTo>
                        <a:pt x="4483" y="61435"/>
                        <a:pt x="16149" y="62776"/>
                        <a:pt x="21254" y="55887"/>
                      </a:cubicBezTo>
                      <a:lnTo>
                        <a:pt x="52660" y="-1339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1" name="Forma Livre: Forma 1060">
                  <a:extLst>
                    <a:ext uri="{FF2B5EF4-FFF2-40B4-BE49-F238E27FC236}">
                      <a16:creationId xmlns:a16="http://schemas.microsoft.com/office/drawing/2014/main" id="{9B531E96-6C84-40BE-93A7-A17CCABC42C1}"/>
                    </a:ext>
                  </a:extLst>
                </p:cNvPr>
                <p:cNvSpPr/>
                <p:nvPr/>
              </p:nvSpPr>
              <p:spPr>
                <a:xfrm flipV="1">
                  <a:off x="2015866" y="2431266"/>
                  <a:ext cx="41172" cy="87263"/>
                </a:xfrm>
                <a:custGeom>
                  <a:avLst/>
                  <a:gdLst>
                    <a:gd name="connsiteX0" fmla="*/ 7858 w 41172"/>
                    <a:gd name="connsiteY0" fmla="*/ -13948 h 87263"/>
                    <a:gd name="connsiteX1" fmla="*/ 29180 w 41172"/>
                    <a:gd name="connsiteY1" fmla="*/ 55794 h 87263"/>
                    <a:gd name="connsiteX2" fmla="*/ 11235 w 41172"/>
                    <a:gd name="connsiteY2" fmla="*/ 72925 h 87263"/>
                    <a:gd name="connsiteX3" fmla="*/ -7411 w 41172"/>
                    <a:gd name="connsiteY3" fmla="*/ 60550 h 87263"/>
                    <a:gd name="connsiteX4" fmla="*/ 7858 w 41172"/>
                    <a:gd name="connsiteY4" fmla="*/ -13948 h 87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1172" h="87263">
                      <a:moveTo>
                        <a:pt x="7858" y="-13948"/>
                      </a:moveTo>
                      <a:cubicBezTo>
                        <a:pt x="30548" y="-109"/>
                        <a:pt x="40245" y="31622"/>
                        <a:pt x="29180" y="55794"/>
                      </a:cubicBezTo>
                      <a:cubicBezTo>
                        <a:pt x="25619" y="63598"/>
                        <a:pt x="19569" y="70944"/>
                        <a:pt x="11235" y="72925"/>
                      </a:cubicBezTo>
                      <a:cubicBezTo>
                        <a:pt x="2904" y="74907"/>
                        <a:pt x="-7313" y="69115"/>
                        <a:pt x="-7411" y="60550"/>
                      </a:cubicBezTo>
                      <a:lnTo>
                        <a:pt x="7858" y="-13948"/>
                      </a:lnTo>
                    </a:path>
                  </a:pathLst>
                </a:custGeom>
                <a:solidFill>
                  <a:srgbClr val="F8A19F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2" name="Forma Livre: Forma 1061">
                  <a:extLst>
                    <a:ext uri="{FF2B5EF4-FFF2-40B4-BE49-F238E27FC236}">
                      <a16:creationId xmlns:a16="http://schemas.microsoft.com/office/drawing/2014/main" id="{5A081DE3-05E3-440E-8C43-F940C3843AC3}"/>
                    </a:ext>
                  </a:extLst>
                </p:cNvPr>
                <p:cNvSpPr/>
                <p:nvPr/>
              </p:nvSpPr>
              <p:spPr>
                <a:xfrm flipV="1">
                  <a:off x="1988067" y="2796920"/>
                  <a:ext cx="284121" cy="1194451"/>
                </a:xfrm>
                <a:custGeom>
                  <a:avLst/>
                  <a:gdLst>
                    <a:gd name="connsiteX0" fmla="*/ 203675 w 284121"/>
                    <a:gd name="connsiteY0" fmla="*/ 651526 h 1194451"/>
                    <a:gd name="connsiteX1" fmla="*/ 182700 w 284121"/>
                    <a:gd name="connsiteY1" fmla="*/ 411390 h 1194451"/>
                    <a:gd name="connsiteX2" fmla="*/ 276444 w 284121"/>
                    <a:gd name="connsiteY2" fmla="*/ 56399 h 1194451"/>
                    <a:gd name="connsiteX3" fmla="*/ 77053 w 284121"/>
                    <a:gd name="connsiteY3" fmla="*/ 10584 h 1194451"/>
                    <a:gd name="connsiteX4" fmla="*/ 103243 w 284121"/>
                    <a:gd name="connsiteY4" fmla="*/ 439616 h 1194451"/>
                    <a:gd name="connsiteX5" fmla="*/ 76691 w 284121"/>
                    <a:gd name="connsiteY5" fmla="*/ 880536 h 1194451"/>
                    <a:gd name="connsiteX6" fmla="*/ -7677 w 284121"/>
                    <a:gd name="connsiteY6" fmla="*/ 1161639 h 1194451"/>
                    <a:gd name="connsiteX7" fmla="*/ -7601 w 284121"/>
                    <a:gd name="connsiteY7" fmla="*/ 1183921 h 1194451"/>
                    <a:gd name="connsiteX8" fmla="*/ 99262 w 284121"/>
                    <a:gd name="connsiteY8" fmla="*/ 1158195 h 1194451"/>
                    <a:gd name="connsiteX9" fmla="*/ 155367 w 284121"/>
                    <a:gd name="connsiteY9" fmla="*/ 1135882 h 1194451"/>
                    <a:gd name="connsiteX10" fmla="*/ 257481 w 284121"/>
                    <a:gd name="connsiteY10" fmla="*/ 850633 h 1194451"/>
                    <a:gd name="connsiteX11" fmla="*/ 215020 w 284121"/>
                    <a:gd name="connsiteY11" fmla="*/ 697218 h 1194451"/>
                    <a:gd name="connsiteX12" fmla="*/ 203675 w 284121"/>
                    <a:gd name="connsiteY12" fmla="*/ 651526 h 119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4121" h="1194451">
                      <a:moveTo>
                        <a:pt x="203675" y="651526"/>
                      </a:moveTo>
                      <a:cubicBezTo>
                        <a:pt x="188077" y="516491"/>
                        <a:pt x="189833" y="517406"/>
                        <a:pt x="182700" y="411390"/>
                      </a:cubicBezTo>
                      <a:cubicBezTo>
                        <a:pt x="180499" y="378714"/>
                        <a:pt x="216633" y="166225"/>
                        <a:pt x="276444" y="56399"/>
                      </a:cubicBezTo>
                      <a:cubicBezTo>
                        <a:pt x="264483" y="44511"/>
                        <a:pt x="75322" y="-52422"/>
                        <a:pt x="77053" y="10584"/>
                      </a:cubicBezTo>
                      <a:cubicBezTo>
                        <a:pt x="79690" y="106694"/>
                        <a:pt x="103658" y="343476"/>
                        <a:pt x="103243" y="439616"/>
                      </a:cubicBezTo>
                      <a:cubicBezTo>
                        <a:pt x="102393" y="637138"/>
                        <a:pt x="112705" y="686062"/>
                        <a:pt x="76691" y="880536"/>
                      </a:cubicBezTo>
                      <a:cubicBezTo>
                        <a:pt x="74575" y="891967"/>
                        <a:pt x="9158" y="1120976"/>
                        <a:pt x="-7677" y="1161639"/>
                      </a:cubicBezTo>
                      <a:lnTo>
                        <a:pt x="-7601" y="1183921"/>
                      </a:lnTo>
                      <a:cubicBezTo>
                        <a:pt x="-7601" y="1183921"/>
                        <a:pt x="50351" y="1174076"/>
                        <a:pt x="99262" y="1158195"/>
                      </a:cubicBezTo>
                      <a:cubicBezTo>
                        <a:pt x="129967" y="1148227"/>
                        <a:pt x="155367" y="1135882"/>
                        <a:pt x="155367" y="1135882"/>
                      </a:cubicBezTo>
                      <a:cubicBezTo>
                        <a:pt x="191052" y="1058397"/>
                        <a:pt x="244722" y="922357"/>
                        <a:pt x="257481" y="850633"/>
                      </a:cubicBezTo>
                      <a:cubicBezTo>
                        <a:pt x="269141" y="785128"/>
                        <a:pt x="255500" y="762967"/>
                        <a:pt x="215020" y="697218"/>
                      </a:cubicBezTo>
                      <a:lnTo>
                        <a:pt x="203675" y="651526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3" name="Forma Livre: Forma 1062">
                  <a:extLst>
                    <a:ext uri="{FF2B5EF4-FFF2-40B4-BE49-F238E27FC236}">
                      <a16:creationId xmlns:a16="http://schemas.microsoft.com/office/drawing/2014/main" id="{26FC9C88-CDD0-46DF-BA25-0C8F651CFC14}"/>
                    </a:ext>
                  </a:extLst>
                </p:cNvPr>
                <p:cNvSpPr/>
                <p:nvPr/>
              </p:nvSpPr>
              <p:spPr>
                <a:xfrm flipV="1">
                  <a:off x="2099432" y="2959083"/>
                  <a:ext cx="157804" cy="477223"/>
                </a:xfrm>
                <a:custGeom>
                  <a:avLst/>
                  <a:gdLst>
                    <a:gd name="connsiteX0" fmla="*/ 80595 w 157804"/>
                    <a:gd name="connsiteY0" fmla="*/ -11261 h 477223"/>
                    <a:gd name="connsiteX1" fmla="*/ 92173 w 157804"/>
                    <a:gd name="connsiteY1" fmla="*/ 95731 h 477223"/>
                    <a:gd name="connsiteX2" fmla="*/ 103518 w 157804"/>
                    <a:gd name="connsiteY2" fmla="*/ 141423 h 477223"/>
                    <a:gd name="connsiteX3" fmla="*/ 145979 w 157804"/>
                    <a:gd name="connsiteY3" fmla="*/ 294838 h 477223"/>
                    <a:gd name="connsiteX4" fmla="*/ 91892 w 157804"/>
                    <a:gd name="connsiteY4" fmla="*/ 465963 h 477223"/>
                    <a:gd name="connsiteX5" fmla="*/ 103058 w 157804"/>
                    <a:gd name="connsiteY5" fmla="*/ 163858 h 477223"/>
                    <a:gd name="connsiteX6" fmla="*/ -7588 w 157804"/>
                    <a:gd name="connsiteY6" fmla="*/ 66986 h 477223"/>
                    <a:gd name="connsiteX7" fmla="*/ -7814 w 157804"/>
                    <a:gd name="connsiteY7" fmla="*/ -4616 h 477223"/>
                    <a:gd name="connsiteX8" fmla="*/ 80595 w 157804"/>
                    <a:gd name="connsiteY8" fmla="*/ -11261 h 477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804" h="477223">
                      <a:moveTo>
                        <a:pt x="80595" y="-11261"/>
                      </a:moveTo>
                      <a:cubicBezTo>
                        <a:pt x="82946" y="13887"/>
                        <a:pt x="86347" y="45344"/>
                        <a:pt x="92173" y="95731"/>
                      </a:cubicBezTo>
                      <a:lnTo>
                        <a:pt x="103518" y="141423"/>
                      </a:lnTo>
                      <a:cubicBezTo>
                        <a:pt x="143998" y="207172"/>
                        <a:pt x="157638" y="229333"/>
                        <a:pt x="145979" y="294838"/>
                      </a:cubicBezTo>
                      <a:cubicBezTo>
                        <a:pt x="138359" y="337695"/>
                        <a:pt x="116150" y="403445"/>
                        <a:pt x="91892" y="465963"/>
                      </a:cubicBezTo>
                      <a:cubicBezTo>
                        <a:pt x="107987" y="366105"/>
                        <a:pt x="136850" y="262801"/>
                        <a:pt x="103058" y="163858"/>
                      </a:cubicBezTo>
                      <a:cubicBezTo>
                        <a:pt x="84503" y="114385"/>
                        <a:pt x="37576" y="90122"/>
                        <a:pt x="-7588" y="66986"/>
                      </a:cubicBezTo>
                      <a:cubicBezTo>
                        <a:pt x="-7405" y="44674"/>
                        <a:pt x="-7814" y="-4616"/>
                        <a:pt x="-7814" y="-4616"/>
                      </a:cubicBezTo>
                      <a:lnTo>
                        <a:pt x="80595" y="-11261"/>
                      </a:ln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4" name="Forma Livre: Forma 1063">
                  <a:extLst>
                    <a:ext uri="{FF2B5EF4-FFF2-40B4-BE49-F238E27FC236}">
                      <a16:creationId xmlns:a16="http://schemas.microsoft.com/office/drawing/2014/main" id="{CE593087-BEE5-40C0-8C03-06B54C507C95}"/>
                    </a:ext>
                  </a:extLst>
                </p:cNvPr>
                <p:cNvSpPr/>
                <p:nvPr/>
              </p:nvSpPr>
              <p:spPr>
                <a:xfrm flipV="1">
                  <a:off x="1575933" y="2139425"/>
                  <a:ext cx="478580" cy="460002"/>
                </a:xfrm>
                <a:custGeom>
                  <a:avLst/>
                  <a:gdLst>
                    <a:gd name="connsiteX0" fmla="*/ 464438 w 478580"/>
                    <a:gd name="connsiteY0" fmla="*/ 111336 h 460002"/>
                    <a:gd name="connsiteX1" fmla="*/ 441543 w 478580"/>
                    <a:gd name="connsiteY1" fmla="*/ 298647 h 460002"/>
                    <a:gd name="connsiteX2" fmla="*/ 400508 w 478580"/>
                    <a:gd name="connsiteY2" fmla="*/ 357812 h 460002"/>
                    <a:gd name="connsiteX3" fmla="*/ 343029 w 478580"/>
                    <a:gd name="connsiteY3" fmla="*/ 402194 h 460002"/>
                    <a:gd name="connsiteX4" fmla="*/ 121563 w 478580"/>
                    <a:gd name="connsiteY4" fmla="*/ 432524 h 460002"/>
                    <a:gd name="connsiteX5" fmla="*/ 21775 w 478580"/>
                    <a:gd name="connsiteY5" fmla="*/ 367231 h 460002"/>
                    <a:gd name="connsiteX6" fmla="*/ -1309 w 478580"/>
                    <a:gd name="connsiteY6" fmla="*/ 217627 h 460002"/>
                    <a:gd name="connsiteX7" fmla="*/ 60502 w 478580"/>
                    <a:gd name="connsiteY7" fmla="*/ 70582 h 460002"/>
                    <a:gd name="connsiteX8" fmla="*/ 102969 w 478580"/>
                    <a:gd name="connsiteY8" fmla="*/ -14340 h 460002"/>
                    <a:gd name="connsiteX9" fmla="*/ 129229 w 478580"/>
                    <a:gd name="connsiteY9" fmla="*/ 87530 h 460002"/>
                    <a:gd name="connsiteX10" fmla="*/ 187236 w 478580"/>
                    <a:gd name="connsiteY10" fmla="*/ 144287 h 460002"/>
                    <a:gd name="connsiteX11" fmla="*/ 187678 w 478580"/>
                    <a:gd name="connsiteY11" fmla="*/ 120694 h 460002"/>
                    <a:gd name="connsiteX12" fmla="*/ 265206 w 478580"/>
                    <a:gd name="connsiteY12" fmla="*/ 165960 h 460002"/>
                    <a:gd name="connsiteX13" fmla="*/ 271293 w 478580"/>
                    <a:gd name="connsiteY13" fmla="*/ 150841 h 460002"/>
                    <a:gd name="connsiteX14" fmla="*/ 300510 w 478580"/>
                    <a:gd name="connsiteY14" fmla="*/ 246219 h 460002"/>
                    <a:gd name="connsiteX15" fmla="*/ 338813 w 478580"/>
                    <a:gd name="connsiteY15" fmla="*/ 238049 h 460002"/>
                    <a:gd name="connsiteX16" fmla="*/ 423495 w 478580"/>
                    <a:gd name="connsiteY16" fmla="*/ 166783 h 460002"/>
                    <a:gd name="connsiteX17" fmla="*/ 404727 w 478580"/>
                    <a:gd name="connsiteY17" fmla="*/ 206592 h 460002"/>
                    <a:gd name="connsiteX18" fmla="*/ 446725 w 478580"/>
                    <a:gd name="connsiteY18" fmla="*/ 106246 h 460002"/>
                    <a:gd name="connsiteX19" fmla="*/ 450172 w 478580"/>
                    <a:gd name="connsiteY19" fmla="*/ 68418 h 460002"/>
                    <a:gd name="connsiteX20" fmla="*/ 464438 w 478580"/>
                    <a:gd name="connsiteY20" fmla="*/ 111336 h 460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78580" h="460002">
                      <a:moveTo>
                        <a:pt x="464438" y="111336"/>
                      </a:moveTo>
                      <a:cubicBezTo>
                        <a:pt x="479334" y="173794"/>
                        <a:pt x="471580" y="241768"/>
                        <a:pt x="441543" y="298647"/>
                      </a:cubicBezTo>
                      <a:cubicBezTo>
                        <a:pt x="428732" y="322880"/>
                        <a:pt x="419684" y="338182"/>
                        <a:pt x="400508" y="357812"/>
                      </a:cubicBezTo>
                      <a:cubicBezTo>
                        <a:pt x="380631" y="378144"/>
                        <a:pt x="343029" y="402194"/>
                        <a:pt x="343029" y="402194"/>
                      </a:cubicBezTo>
                      <a:cubicBezTo>
                        <a:pt x="343029" y="402194"/>
                        <a:pt x="264087" y="474588"/>
                        <a:pt x="121563" y="432524"/>
                      </a:cubicBezTo>
                      <a:cubicBezTo>
                        <a:pt x="82613" y="421032"/>
                        <a:pt x="45038" y="400518"/>
                        <a:pt x="21775" y="367231"/>
                      </a:cubicBezTo>
                      <a:cubicBezTo>
                        <a:pt x="-7967" y="324679"/>
                        <a:pt x="-12206" y="268409"/>
                        <a:pt x="-1309" y="217627"/>
                      </a:cubicBezTo>
                      <a:cubicBezTo>
                        <a:pt x="10603" y="162150"/>
                        <a:pt x="51205" y="90182"/>
                        <a:pt x="60502" y="70582"/>
                      </a:cubicBezTo>
                      <a:cubicBezTo>
                        <a:pt x="69796" y="51013"/>
                        <a:pt x="102969" y="-14340"/>
                        <a:pt x="102969" y="-14340"/>
                      </a:cubicBezTo>
                      <a:cubicBezTo>
                        <a:pt x="101012" y="15624"/>
                        <a:pt x="107730" y="66589"/>
                        <a:pt x="129229" y="87530"/>
                      </a:cubicBezTo>
                      <a:cubicBezTo>
                        <a:pt x="148631" y="106429"/>
                        <a:pt x="171017" y="122798"/>
                        <a:pt x="187236" y="144287"/>
                      </a:cubicBezTo>
                      <a:cubicBezTo>
                        <a:pt x="189470" y="136667"/>
                        <a:pt x="189669" y="128406"/>
                        <a:pt x="187678" y="120694"/>
                      </a:cubicBezTo>
                      <a:cubicBezTo>
                        <a:pt x="196079" y="127035"/>
                        <a:pt x="248422" y="153127"/>
                        <a:pt x="265206" y="165960"/>
                      </a:cubicBezTo>
                      <a:lnTo>
                        <a:pt x="271293" y="150841"/>
                      </a:lnTo>
                      <a:cubicBezTo>
                        <a:pt x="299818" y="169862"/>
                        <a:pt x="310877" y="200465"/>
                        <a:pt x="300510" y="246219"/>
                      </a:cubicBezTo>
                      <a:cubicBezTo>
                        <a:pt x="284824" y="315443"/>
                        <a:pt x="317579" y="266032"/>
                        <a:pt x="338813" y="238049"/>
                      </a:cubicBezTo>
                      <a:cubicBezTo>
                        <a:pt x="361507" y="208147"/>
                        <a:pt x="387712" y="177543"/>
                        <a:pt x="423495" y="166783"/>
                      </a:cubicBezTo>
                      <a:cubicBezTo>
                        <a:pt x="417243" y="180042"/>
                        <a:pt x="410985" y="193333"/>
                        <a:pt x="404727" y="206592"/>
                      </a:cubicBezTo>
                      <a:cubicBezTo>
                        <a:pt x="429814" y="179372"/>
                        <a:pt x="444957" y="143220"/>
                        <a:pt x="446725" y="106246"/>
                      </a:cubicBezTo>
                      <a:cubicBezTo>
                        <a:pt x="447319" y="93779"/>
                        <a:pt x="446883" y="80154"/>
                        <a:pt x="450172" y="68418"/>
                      </a:cubicBezTo>
                      <a:cubicBezTo>
                        <a:pt x="456183" y="82257"/>
                        <a:pt x="460935" y="96644"/>
                        <a:pt x="464438" y="111336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5" name="Forma Livre: Forma 1064">
                  <a:extLst>
                    <a:ext uri="{FF2B5EF4-FFF2-40B4-BE49-F238E27FC236}">
                      <a16:creationId xmlns:a16="http://schemas.microsoft.com/office/drawing/2014/main" id="{0947FB0D-7101-4233-9A53-A815743B44CC}"/>
                    </a:ext>
                  </a:extLst>
                </p:cNvPr>
                <p:cNvSpPr/>
                <p:nvPr/>
              </p:nvSpPr>
              <p:spPr>
                <a:xfrm flipV="1">
                  <a:off x="1990423" y="2362279"/>
                  <a:ext cx="102202" cy="296559"/>
                </a:xfrm>
                <a:custGeom>
                  <a:avLst/>
                  <a:gdLst>
                    <a:gd name="connsiteX0" fmla="*/ -7425 w 102202"/>
                    <a:gd name="connsiteY0" fmla="*/ 282745 h 296559"/>
                    <a:gd name="connsiteX1" fmla="*/ 16162 w 102202"/>
                    <a:gd name="connsiteY1" fmla="*/ 249550 h 296559"/>
                    <a:gd name="connsiteX2" fmla="*/ 25483 w 102202"/>
                    <a:gd name="connsiteY2" fmla="*/ 210045 h 296559"/>
                    <a:gd name="connsiteX3" fmla="*/ 35551 w 102202"/>
                    <a:gd name="connsiteY3" fmla="*/ 125580 h 296559"/>
                    <a:gd name="connsiteX4" fmla="*/ 43894 w 102202"/>
                    <a:gd name="connsiteY4" fmla="*/ 104791 h 296559"/>
                    <a:gd name="connsiteX5" fmla="*/ 55401 w 102202"/>
                    <a:gd name="connsiteY5" fmla="*/ 86167 h 296559"/>
                    <a:gd name="connsiteX6" fmla="*/ 77833 w 102202"/>
                    <a:gd name="connsiteY6" fmla="*/ 51845 h 296559"/>
                    <a:gd name="connsiteX7" fmla="*/ 84533 w 102202"/>
                    <a:gd name="connsiteY7" fmla="*/ 33525 h 296559"/>
                    <a:gd name="connsiteX8" fmla="*/ 85673 w 102202"/>
                    <a:gd name="connsiteY8" fmla="*/ 23954 h 296559"/>
                    <a:gd name="connsiteX9" fmla="*/ 84847 w 102202"/>
                    <a:gd name="connsiteY9" fmla="*/ 14474 h 296559"/>
                    <a:gd name="connsiteX10" fmla="*/ 76516 w 102202"/>
                    <a:gd name="connsiteY10" fmla="*/ -3084 h 296559"/>
                    <a:gd name="connsiteX11" fmla="*/ 59586 w 102202"/>
                    <a:gd name="connsiteY11" fmla="*/ -13813 h 296559"/>
                    <a:gd name="connsiteX12" fmla="*/ 79521 w 102202"/>
                    <a:gd name="connsiteY12" fmla="*/ -6071 h 296559"/>
                    <a:gd name="connsiteX13" fmla="*/ 92065 w 102202"/>
                    <a:gd name="connsiteY13" fmla="*/ 12401 h 296559"/>
                    <a:gd name="connsiteX14" fmla="*/ 94537 w 102202"/>
                    <a:gd name="connsiteY14" fmla="*/ 23618 h 296559"/>
                    <a:gd name="connsiteX15" fmla="*/ 94476 w 102202"/>
                    <a:gd name="connsiteY15" fmla="*/ 35049 h 296559"/>
                    <a:gd name="connsiteX16" fmla="*/ 88809 w 102202"/>
                    <a:gd name="connsiteY16" fmla="*/ 56783 h 296559"/>
                    <a:gd name="connsiteX17" fmla="*/ 67487 w 102202"/>
                    <a:gd name="connsiteY17" fmla="*/ 94214 h 296559"/>
                    <a:gd name="connsiteX18" fmla="*/ 50219 w 102202"/>
                    <a:gd name="connsiteY18" fmla="*/ 129909 h 296559"/>
                    <a:gd name="connsiteX19" fmla="*/ 42974 w 102202"/>
                    <a:gd name="connsiteY19" fmla="*/ 169840 h 296559"/>
                    <a:gd name="connsiteX20" fmla="*/ 37328 w 102202"/>
                    <a:gd name="connsiteY20" fmla="*/ 211935 h 296559"/>
                    <a:gd name="connsiteX21" fmla="*/ 22889 w 102202"/>
                    <a:gd name="connsiteY21" fmla="*/ 252811 h 296559"/>
                    <a:gd name="connsiteX22" fmla="*/ 9892 w 102202"/>
                    <a:gd name="connsiteY22" fmla="*/ 270247 h 296559"/>
                    <a:gd name="connsiteX23" fmla="*/ -7425 w 102202"/>
                    <a:gd name="connsiteY23" fmla="*/ 282745 h 296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02202" h="296559">
                      <a:moveTo>
                        <a:pt x="-7425" y="282745"/>
                      </a:moveTo>
                      <a:cubicBezTo>
                        <a:pt x="3585" y="273844"/>
                        <a:pt x="11239" y="262169"/>
                        <a:pt x="16162" y="249550"/>
                      </a:cubicBezTo>
                      <a:cubicBezTo>
                        <a:pt x="21185" y="236961"/>
                        <a:pt x="23929" y="223579"/>
                        <a:pt x="25483" y="210045"/>
                      </a:cubicBezTo>
                      <a:cubicBezTo>
                        <a:pt x="28589" y="183038"/>
                        <a:pt x="27221" y="154264"/>
                        <a:pt x="35551" y="125580"/>
                      </a:cubicBezTo>
                      <a:cubicBezTo>
                        <a:pt x="37639" y="118478"/>
                        <a:pt x="40435" y="111406"/>
                        <a:pt x="43894" y="104791"/>
                      </a:cubicBezTo>
                      <a:cubicBezTo>
                        <a:pt x="47381" y="98177"/>
                        <a:pt x="51344" y="92050"/>
                        <a:pt x="55401" y="86167"/>
                      </a:cubicBezTo>
                      <a:cubicBezTo>
                        <a:pt x="63534" y="74462"/>
                        <a:pt x="71925" y="63702"/>
                        <a:pt x="77833" y="51845"/>
                      </a:cubicBezTo>
                      <a:cubicBezTo>
                        <a:pt x="80829" y="45961"/>
                        <a:pt x="83143" y="39835"/>
                        <a:pt x="84533" y="33525"/>
                      </a:cubicBezTo>
                      <a:cubicBezTo>
                        <a:pt x="85197" y="30385"/>
                        <a:pt x="85569" y="27185"/>
                        <a:pt x="85673" y="23954"/>
                      </a:cubicBezTo>
                      <a:cubicBezTo>
                        <a:pt x="85807" y="20753"/>
                        <a:pt x="85533" y="17644"/>
                        <a:pt x="84847" y="14474"/>
                      </a:cubicBezTo>
                      <a:cubicBezTo>
                        <a:pt x="83609" y="8164"/>
                        <a:pt x="80710" y="2068"/>
                        <a:pt x="76516" y="-3084"/>
                      </a:cubicBezTo>
                      <a:cubicBezTo>
                        <a:pt x="72334" y="-8235"/>
                        <a:pt x="66478" y="-12167"/>
                        <a:pt x="59586" y="-13813"/>
                      </a:cubicBezTo>
                      <a:cubicBezTo>
                        <a:pt x="66673" y="-13905"/>
                        <a:pt x="73922" y="-10948"/>
                        <a:pt x="79521" y="-6071"/>
                      </a:cubicBezTo>
                      <a:cubicBezTo>
                        <a:pt x="85191" y="-1224"/>
                        <a:pt x="89440" y="5238"/>
                        <a:pt x="92065" y="12401"/>
                      </a:cubicBezTo>
                      <a:cubicBezTo>
                        <a:pt x="93388" y="15968"/>
                        <a:pt x="94201" y="19839"/>
                        <a:pt x="94537" y="23618"/>
                      </a:cubicBezTo>
                      <a:cubicBezTo>
                        <a:pt x="94897" y="27429"/>
                        <a:pt x="94833" y="31269"/>
                        <a:pt x="94476" y="35049"/>
                      </a:cubicBezTo>
                      <a:cubicBezTo>
                        <a:pt x="93659" y="42578"/>
                        <a:pt x="91620" y="49924"/>
                        <a:pt x="88809" y="56783"/>
                      </a:cubicBezTo>
                      <a:cubicBezTo>
                        <a:pt x="83262" y="70652"/>
                        <a:pt x="74840" y="82601"/>
                        <a:pt x="67487" y="94214"/>
                      </a:cubicBezTo>
                      <a:cubicBezTo>
                        <a:pt x="59958" y="105889"/>
                        <a:pt x="53761" y="117167"/>
                        <a:pt x="50219" y="129909"/>
                      </a:cubicBezTo>
                      <a:cubicBezTo>
                        <a:pt x="46455" y="142589"/>
                        <a:pt x="44577" y="156093"/>
                        <a:pt x="42974" y="169840"/>
                      </a:cubicBezTo>
                      <a:cubicBezTo>
                        <a:pt x="41352" y="183618"/>
                        <a:pt x="40139" y="197700"/>
                        <a:pt x="37328" y="211935"/>
                      </a:cubicBezTo>
                      <a:cubicBezTo>
                        <a:pt x="34494" y="226048"/>
                        <a:pt x="30107" y="240131"/>
                        <a:pt x="22889" y="252811"/>
                      </a:cubicBezTo>
                      <a:cubicBezTo>
                        <a:pt x="19235" y="259090"/>
                        <a:pt x="15000" y="265095"/>
                        <a:pt x="9892" y="270247"/>
                      </a:cubicBezTo>
                      <a:cubicBezTo>
                        <a:pt x="4813" y="275398"/>
                        <a:pt x="-1036" y="279727"/>
                        <a:pt x="-7425" y="282745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6" name="Forma Livre: Forma 1065">
                  <a:extLst>
                    <a:ext uri="{FF2B5EF4-FFF2-40B4-BE49-F238E27FC236}">
                      <a16:creationId xmlns:a16="http://schemas.microsoft.com/office/drawing/2014/main" id="{5D71C52D-0F37-49BE-99B2-7880BC90599F}"/>
                    </a:ext>
                  </a:extLst>
                </p:cNvPr>
                <p:cNvSpPr/>
                <p:nvPr/>
              </p:nvSpPr>
              <p:spPr>
                <a:xfrm flipV="1">
                  <a:off x="1851835" y="2295981"/>
                  <a:ext cx="38885" cy="142502"/>
                </a:xfrm>
                <a:custGeom>
                  <a:avLst/>
                  <a:gdLst>
                    <a:gd name="connsiteX0" fmla="*/ -3113 w 38885"/>
                    <a:gd name="connsiteY0" fmla="*/ -14348 h 142502"/>
                    <a:gd name="connsiteX1" fmla="*/ -1239 w 38885"/>
                    <a:gd name="connsiteY1" fmla="*/ -13861 h 142502"/>
                    <a:gd name="connsiteX2" fmla="*/ 27064 w 38885"/>
                    <a:gd name="connsiteY2" fmla="*/ 27076 h 142502"/>
                    <a:gd name="connsiteX3" fmla="*/ 29874 w 38885"/>
                    <a:gd name="connsiteY3" fmla="*/ 77707 h 142502"/>
                    <a:gd name="connsiteX4" fmla="*/ 25460 w 38885"/>
                    <a:gd name="connsiteY4" fmla="*/ 124070 h 142502"/>
                    <a:gd name="connsiteX5" fmla="*/ 24540 w 38885"/>
                    <a:gd name="connsiteY5" fmla="*/ 126843 h 142502"/>
                    <a:gd name="connsiteX6" fmla="*/ 21927 w 38885"/>
                    <a:gd name="connsiteY6" fmla="*/ 128154 h 142502"/>
                    <a:gd name="connsiteX7" fmla="*/ 21629 w 38885"/>
                    <a:gd name="connsiteY7" fmla="*/ 128154 h 142502"/>
                    <a:gd name="connsiteX8" fmla="*/ 17828 w 38885"/>
                    <a:gd name="connsiteY8" fmla="*/ 124618 h 142502"/>
                    <a:gd name="connsiteX9" fmla="*/ 22348 w 38885"/>
                    <a:gd name="connsiteY9" fmla="*/ 76335 h 142502"/>
                    <a:gd name="connsiteX10" fmla="*/ 19718 w 38885"/>
                    <a:gd name="connsiteY10" fmla="*/ 29210 h 142502"/>
                    <a:gd name="connsiteX11" fmla="*/ -4982 w 38885"/>
                    <a:gd name="connsiteY11" fmla="*/ -7185 h 142502"/>
                    <a:gd name="connsiteX12" fmla="*/ -6796 w 38885"/>
                    <a:gd name="connsiteY12" fmla="*/ -9502 h 142502"/>
                    <a:gd name="connsiteX13" fmla="*/ -6454 w 38885"/>
                    <a:gd name="connsiteY13" fmla="*/ -12398 h 142502"/>
                    <a:gd name="connsiteX14" fmla="*/ -3113 w 38885"/>
                    <a:gd name="connsiteY14" fmla="*/ -14348 h 14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8885" h="142502">
                      <a:moveTo>
                        <a:pt x="-3113" y="-14348"/>
                      </a:moveTo>
                      <a:cubicBezTo>
                        <a:pt x="-2458" y="-14348"/>
                        <a:pt x="-1812" y="-14196"/>
                        <a:pt x="-1239" y="-13861"/>
                      </a:cubicBezTo>
                      <a:cubicBezTo>
                        <a:pt x="11771" y="-6575"/>
                        <a:pt x="21297" y="7202"/>
                        <a:pt x="27064" y="27076"/>
                      </a:cubicBezTo>
                      <a:cubicBezTo>
                        <a:pt x="31862" y="43598"/>
                        <a:pt x="33730" y="56583"/>
                        <a:pt x="29874" y="77707"/>
                      </a:cubicBezTo>
                      <a:cubicBezTo>
                        <a:pt x="27131" y="92765"/>
                        <a:pt x="24293" y="108310"/>
                        <a:pt x="25460" y="124070"/>
                      </a:cubicBezTo>
                      <a:cubicBezTo>
                        <a:pt x="25537" y="125075"/>
                        <a:pt x="25210" y="126051"/>
                        <a:pt x="24540" y="126843"/>
                      </a:cubicBezTo>
                      <a:cubicBezTo>
                        <a:pt x="23875" y="127605"/>
                        <a:pt x="22946" y="128093"/>
                        <a:pt x="21927" y="128154"/>
                      </a:cubicBezTo>
                      <a:lnTo>
                        <a:pt x="21629" y="128154"/>
                      </a:lnTo>
                      <a:cubicBezTo>
                        <a:pt x="19644" y="128154"/>
                        <a:pt x="17974" y="126600"/>
                        <a:pt x="17828" y="124618"/>
                      </a:cubicBezTo>
                      <a:cubicBezTo>
                        <a:pt x="16590" y="107914"/>
                        <a:pt x="19516" y="91850"/>
                        <a:pt x="22348" y="76335"/>
                      </a:cubicBezTo>
                      <a:cubicBezTo>
                        <a:pt x="25930" y="56674"/>
                        <a:pt x="24186" y="44603"/>
                        <a:pt x="19718" y="29210"/>
                      </a:cubicBezTo>
                      <a:cubicBezTo>
                        <a:pt x="14527" y="11317"/>
                        <a:pt x="6220" y="-936"/>
                        <a:pt x="-4982" y="-7185"/>
                      </a:cubicBezTo>
                      <a:cubicBezTo>
                        <a:pt x="-5872" y="-7703"/>
                        <a:pt x="-6518" y="-8496"/>
                        <a:pt x="-6796" y="-9502"/>
                      </a:cubicBezTo>
                      <a:cubicBezTo>
                        <a:pt x="-7073" y="-10477"/>
                        <a:pt x="-6951" y="-11513"/>
                        <a:pt x="-6454" y="-12398"/>
                      </a:cubicBezTo>
                      <a:cubicBezTo>
                        <a:pt x="-5774" y="-13617"/>
                        <a:pt x="-4497" y="-14348"/>
                        <a:pt x="-3113" y="-14348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7" name="Forma Livre: Forma 1066">
                  <a:extLst>
                    <a:ext uri="{FF2B5EF4-FFF2-40B4-BE49-F238E27FC236}">
                      <a16:creationId xmlns:a16="http://schemas.microsoft.com/office/drawing/2014/main" id="{F9F78095-B0BA-4F51-8D28-DED8A312DFB9}"/>
                    </a:ext>
                  </a:extLst>
                </p:cNvPr>
                <p:cNvSpPr/>
                <p:nvPr/>
              </p:nvSpPr>
              <p:spPr>
                <a:xfrm flipV="1">
                  <a:off x="1766567" y="2310430"/>
                  <a:ext cx="90464" cy="157773"/>
                </a:xfrm>
                <a:custGeom>
                  <a:avLst/>
                  <a:gdLst>
                    <a:gd name="connsiteX0" fmla="*/ -2946 w 90464"/>
                    <a:gd name="connsiteY0" fmla="*/ -14266 h 157773"/>
                    <a:gd name="connsiteX1" fmla="*/ -1413 w 90464"/>
                    <a:gd name="connsiteY1" fmla="*/ -13961 h 157773"/>
                    <a:gd name="connsiteX2" fmla="*/ 59179 w 90464"/>
                    <a:gd name="connsiteY2" fmla="*/ 20331 h 157773"/>
                    <a:gd name="connsiteX3" fmla="*/ 83681 w 90464"/>
                    <a:gd name="connsiteY3" fmla="*/ 64042 h 157773"/>
                    <a:gd name="connsiteX4" fmla="*/ 78493 w 90464"/>
                    <a:gd name="connsiteY4" fmla="*/ 93121 h 157773"/>
                    <a:gd name="connsiteX5" fmla="*/ 75816 w 90464"/>
                    <a:gd name="connsiteY5" fmla="*/ 103028 h 157773"/>
                    <a:gd name="connsiteX6" fmla="*/ 78791 w 90464"/>
                    <a:gd name="connsiteY6" fmla="*/ 137472 h 157773"/>
                    <a:gd name="connsiteX7" fmla="*/ 77880 w 90464"/>
                    <a:gd name="connsiteY7" fmla="*/ 142807 h 157773"/>
                    <a:gd name="connsiteX8" fmla="*/ 75667 w 90464"/>
                    <a:gd name="connsiteY8" fmla="*/ 143508 h 157773"/>
                    <a:gd name="connsiteX9" fmla="*/ 72545 w 90464"/>
                    <a:gd name="connsiteY9" fmla="*/ 141892 h 157773"/>
                    <a:gd name="connsiteX10" fmla="*/ 68379 w 90464"/>
                    <a:gd name="connsiteY10" fmla="*/ 101229 h 157773"/>
                    <a:gd name="connsiteX11" fmla="*/ 71082 w 90464"/>
                    <a:gd name="connsiteY11" fmla="*/ 91231 h 157773"/>
                    <a:gd name="connsiteX12" fmla="*/ 76030 w 90464"/>
                    <a:gd name="connsiteY12" fmla="*/ 64194 h 157773"/>
                    <a:gd name="connsiteX13" fmla="*/ 54689 w 90464"/>
                    <a:gd name="connsiteY13" fmla="*/ 26519 h 157773"/>
                    <a:gd name="connsiteX14" fmla="*/ -4473 w 90464"/>
                    <a:gd name="connsiteY14" fmla="*/ -6950 h 157773"/>
                    <a:gd name="connsiteX15" fmla="*/ -6506 w 90464"/>
                    <a:gd name="connsiteY15" fmla="*/ -9054 h 157773"/>
                    <a:gd name="connsiteX16" fmla="*/ -6451 w 90464"/>
                    <a:gd name="connsiteY16" fmla="*/ -11980 h 157773"/>
                    <a:gd name="connsiteX17" fmla="*/ -2946 w 90464"/>
                    <a:gd name="connsiteY17" fmla="*/ -14266 h 1577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90464" h="157773">
                      <a:moveTo>
                        <a:pt x="-2946" y="-14266"/>
                      </a:moveTo>
                      <a:cubicBezTo>
                        <a:pt x="-2412" y="-14266"/>
                        <a:pt x="-1897" y="-14175"/>
                        <a:pt x="-1413" y="-13961"/>
                      </a:cubicBezTo>
                      <a:cubicBezTo>
                        <a:pt x="17230" y="-5823"/>
                        <a:pt x="43847" y="9235"/>
                        <a:pt x="59179" y="20331"/>
                      </a:cubicBezTo>
                      <a:cubicBezTo>
                        <a:pt x="74335" y="31304"/>
                        <a:pt x="83202" y="42003"/>
                        <a:pt x="83681" y="64042"/>
                      </a:cubicBezTo>
                      <a:cubicBezTo>
                        <a:pt x="83897" y="74131"/>
                        <a:pt x="81150" y="83794"/>
                        <a:pt x="78493" y="93121"/>
                      </a:cubicBezTo>
                      <a:cubicBezTo>
                        <a:pt x="77618" y="96200"/>
                        <a:pt x="76621" y="99705"/>
                        <a:pt x="75816" y="103028"/>
                      </a:cubicBezTo>
                      <a:cubicBezTo>
                        <a:pt x="72183" y="117964"/>
                        <a:pt x="73186" y="129547"/>
                        <a:pt x="78791" y="137472"/>
                      </a:cubicBezTo>
                      <a:cubicBezTo>
                        <a:pt x="80011" y="139179"/>
                        <a:pt x="79599" y="141587"/>
                        <a:pt x="77880" y="142807"/>
                      </a:cubicBezTo>
                      <a:cubicBezTo>
                        <a:pt x="77224" y="143264"/>
                        <a:pt x="76462" y="143508"/>
                        <a:pt x="75667" y="143508"/>
                      </a:cubicBezTo>
                      <a:cubicBezTo>
                        <a:pt x="74429" y="143508"/>
                        <a:pt x="73259" y="142898"/>
                        <a:pt x="72545" y="141892"/>
                      </a:cubicBezTo>
                      <a:cubicBezTo>
                        <a:pt x="65608" y="132077"/>
                        <a:pt x="64206" y="118391"/>
                        <a:pt x="68379" y="101229"/>
                      </a:cubicBezTo>
                      <a:cubicBezTo>
                        <a:pt x="69196" y="97846"/>
                        <a:pt x="70156" y="94493"/>
                        <a:pt x="71082" y="91231"/>
                      </a:cubicBezTo>
                      <a:cubicBezTo>
                        <a:pt x="73637" y="82239"/>
                        <a:pt x="76225" y="73156"/>
                        <a:pt x="76030" y="64194"/>
                      </a:cubicBezTo>
                      <a:cubicBezTo>
                        <a:pt x="75661" y="46911"/>
                        <a:pt x="70674" y="38102"/>
                        <a:pt x="54689" y="26519"/>
                      </a:cubicBezTo>
                      <a:cubicBezTo>
                        <a:pt x="39732" y="15697"/>
                        <a:pt x="13746" y="1005"/>
                        <a:pt x="-4473" y="-6950"/>
                      </a:cubicBezTo>
                      <a:cubicBezTo>
                        <a:pt x="-5409" y="-7347"/>
                        <a:pt x="-6131" y="-8078"/>
                        <a:pt x="-6506" y="-9054"/>
                      </a:cubicBezTo>
                      <a:cubicBezTo>
                        <a:pt x="-6878" y="-9999"/>
                        <a:pt x="-6860" y="-11035"/>
                        <a:pt x="-6451" y="-11980"/>
                      </a:cubicBezTo>
                      <a:cubicBezTo>
                        <a:pt x="-5851" y="-13352"/>
                        <a:pt x="-4473" y="-14266"/>
                        <a:pt x="-2946" y="-14266"/>
                      </a:cubicBez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8" name="Forma Livre: Forma 1067">
                  <a:extLst>
                    <a:ext uri="{FF2B5EF4-FFF2-40B4-BE49-F238E27FC236}">
                      <a16:creationId xmlns:a16="http://schemas.microsoft.com/office/drawing/2014/main" id="{05143BD8-1F01-43C1-8D23-37EB48250E77}"/>
                    </a:ext>
                  </a:extLst>
                </p:cNvPr>
                <p:cNvSpPr/>
                <p:nvPr/>
              </p:nvSpPr>
              <p:spPr>
                <a:xfrm flipV="1">
                  <a:off x="1683576" y="2317379"/>
                  <a:ext cx="112327" cy="237941"/>
                </a:xfrm>
                <a:custGeom>
                  <a:avLst/>
                  <a:gdLst>
                    <a:gd name="connsiteX0" fmla="*/ -2743 w 112327"/>
                    <a:gd name="connsiteY0" fmla="*/ -14091 h 237941"/>
                    <a:gd name="connsiteX1" fmla="*/ 1079 w 112327"/>
                    <a:gd name="connsiteY1" fmla="*/ -10433 h 237941"/>
                    <a:gd name="connsiteX2" fmla="*/ 41382 w 112327"/>
                    <a:gd name="connsiteY2" fmla="*/ 55255 h 237941"/>
                    <a:gd name="connsiteX3" fmla="*/ 47741 w 112327"/>
                    <a:gd name="connsiteY3" fmla="*/ 60986 h 237941"/>
                    <a:gd name="connsiteX4" fmla="*/ 94412 w 112327"/>
                    <a:gd name="connsiteY4" fmla="*/ 119236 h 237941"/>
                    <a:gd name="connsiteX5" fmla="*/ 100185 w 112327"/>
                    <a:gd name="connsiteY5" fmla="*/ 170232 h 237941"/>
                    <a:gd name="connsiteX6" fmla="*/ 105534 w 112327"/>
                    <a:gd name="connsiteY6" fmla="*/ 218729 h 237941"/>
                    <a:gd name="connsiteX7" fmla="*/ 105391 w 112327"/>
                    <a:gd name="connsiteY7" fmla="*/ 221655 h 237941"/>
                    <a:gd name="connsiteX8" fmla="*/ 103218 w 112327"/>
                    <a:gd name="connsiteY8" fmla="*/ 223637 h 237941"/>
                    <a:gd name="connsiteX9" fmla="*/ 101934 w 112327"/>
                    <a:gd name="connsiteY9" fmla="*/ 223850 h 237941"/>
                    <a:gd name="connsiteX10" fmla="*/ 98331 w 112327"/>
                    <a:gd name="connsiteY10" fmla="*/ 221320 h 237941"/>
                    <a:gd name="connsiteX11" fmla="*/ 92531 w 112327"/>
                    <a:gd name="connsiteY11" fmla="*/ 170232 h 237941"/>
                    <a:gd name="connsiteX12" fmla="*/ 87206 w 112327"/>
                    <a:gd name="connsiteY12" fmla="*/ 121797 h 237941"/>
                    <a:gd name="connsiteX13" fmla="*/ 42641 w 112327"/>
                    <a:gd name="connsiteY13" fmla="*/ 66686 h 237941"/>
                    <a:gd name="connsiteX14" fmla="*/ 36234 w 112327"/>
                    <a:gd name="connsiteY14" fmla="*/ 60925 h 237941"/>
                    <a:gd name="connsiteX15" fmla="*/ -6563 w 112327"/>
                    <a:gd name="connsiteY15" fmla="*/ -10068 h 237941"/>
                    <a:gd name="connsiteX16" fmla="*/ -5566 w 112327"/>
                    <a:gd name="connsiteY16" fmla="*/ -12841 h 237941"/>
                    <a:gd name="connsiteX17" fmla="*/ -2911 w 112327"/>
                    <a:gd name="connsiteY17" fmla="*/ -14061 h 237941"/>
                    <a:gd name="connsiteX18" fmla="*/ -2743 w 112327"/>
                    <a:gd name="connsiteY18" fmla="*/ -14091 h 2379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112327" h="237941">
                      <a:moveTo>
                        <a:pt x="-2743" y="-14091"/>
                      </a:moveTo>
                      <a:cubicBezTo>
                        <a:pt x="-692" y="-14091"/>
                        <a:pt x="988" y="-12475"/>
                        <a:pt x="1079" y="-10433"/>
                      </a:cubicBezTo>
                      <a:cubicBezTo>
                        <a:pt x="2271" y="16391"/>
                        <a:pt x="23246" y="38764"/>
                        <a:pt x="41382" y="55255"/>
                      </a:cubicBezTo>
                      <a:cubicBezTo>
                        <a:pt x="43479" y="57145"/>
                        <a:pt x="45607" y="59065"/>
                        <a:pt x="47741" y="60986"/>
                      </a:cubicBezTo>
                      <a:cubicBezTo>
                        <a:pt x="66478" y="77811"/>
                        <a:pt x="85855" y="95217"/>
                        <a:pt x="94412" y="119236"/>
                      </a:cubicBezTo>
                      <a:cubicBezTo>
                        <a:pt x="100255" y="135666"/>
                        <a:pt x="100218" y="153254"/>
                        <a:pt x="100185" y="170232"/>
                      </a:cubicBezTo>
                      <a:cubicBezTo>
                        <a:pt x="100148" y="186632"/>
                        <a:pt x="100115" y="203549"/>
                        <a:pt x="105534" y="218729"/>
                      </a:cubicBezTo>
                      <a:cubicBezTo>
                        <a:pt x="105879" y="219704"/>
                        <a:pt x="105830" y="220741"/>
                        <a:pt x="105391" y="221655"/>
                      </a:cubicBezTo>
                      <a:cubicBezTo>
                        <a:pt x="104952" y="222600"/>
                        <a:pt x="104181" y="223301"/>
                        <a:pt x="103218" y="223637"/>
                      </a:cubicBezTo>
                      <a:cubicBezTo>
                        <a:pt x="102800" y="223789"/>
                        <a:pt x="102370" y="223850"/>
                        <a:pt x="101934" y="223850"/>
                      </a:cubicBezTo>
                      <a:cubicBezTo>
                        <a:pt x="100319" y="223850"/>
                        <a:pt x="98871" y="222844"/>
                        <a:pt x="98331" y="221320"/>
                      </a:cubicBezTo>
                      <a:cubicBezTo>
                        <a:pt x="92458" y="204860"/>
                        <a:pt x="92497" y="187272"/>
                        <a:pt x="92531" y="170232"/>
                      </a:cubicBezTo>
                      <a:cubicBezTo>
                        <a:pt x="92564" y="153894"/>
                        <a:pt x="92601" y="136977"/>
                        <a:pt x="87206" y="121797"/>
                      </a:cubicBezTo>
                      <a:cubicBezTo>
                        <a:pt x="79302" y="99606"/>
                        <a:pt x="60665" y="82872"/>
                        <a:pt x="42641" y="66686"/>
                      </a:cubicBezTo>
                      <a:cubicBezTo>
                        <a:pt x="40483" y="64765"/>
                        <a:pt x="38346" y="62815"/>
                        <a:pt x="36234" y="60925"/>
                      </a:cubicBezTo>
                      <a:cubicBezTo>
                        <a:pt x="17000" y="43428"/>
                        <a:pt x="-5246" y="19530"/>
                        <a:pt x="-6563" y="-10068"/>
                      </a:cubicBezTo>
                      <a:cubicBezTo>
                        <a:pt x="-6611" y="-11104"/>
                        <a:pt x="-6258" y="-12079"/>
                        <a:pt x="-5566" y="-12841"/>
                      </a:cubicBezTo>
                      <a:cubicBezTo>
                        <a:pt x="-4877" y="-13603"/>
                        <a:pt x="-3932" y="-14030"/>
                        <a:pt x="-2911" y="-14061"/>
                      </a:cubicBezTo>
                      <a:lnTo>
                        <a:pt x="-2743" y="-14091"/>
                      </a:lnTo>
                    </a:path>
                  </a:pathLst>
                </a:custGeom>
                <a:solidFill>
                  <a:srgbClr val="484558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69" name="Forma Livre: Forma 1068">
                  <a:extLst>
                    <a:ext uri="{FF2B5EF4-FFF2-40B4-BE49-F238E27FC236}">
                      <a16:creationId xmlns:a16="http://schemas.microsoft.com/office/drawing/2014/main" id="{0BE8EE2B-2497-4079-AC10-C5B281B6E54E}"/>
                    </a:ext>
                  </a:extLst>
                </p:cNvPr>
                <p:cNvSpPr/>
                <p:nvPr/>
              </p:nvSpPr>
              <p:spPr>
                <a:xfrm flipV="1">
                  <a:off x="1508506" y="2790488"/>
                  <a:ext cx="376036" cy="1256217"/>
                </a:xfrm>
                <a:custGeom>
                  <a:avLst/>
                  <a:gdLst>
                    <a:gd name="connsiteX0" fmla="*/ 269696 w 376036"/>
                    <a:gd name="connsiteY0" fmla="*/ 3918 h 1256217"/>
                    <a:gd name="connsiteX1" fmla="*/ -6302 w 376036"/>
                    <a:gd name="connsiteY1" fmla="*/ 78537 h 1256217"/>
                    <a:gd name="connsiteX2" fmla="*/ 227539 w 376036"/>
                    <a:gd name="connsiteY2" fmla="*/ 616938 h 1256217"/>
                    <a:gd name="connsiteX3" fmla="*/ 229478 w 376036"/>
                    <a:gd name="connsiteY3" fmla="*/ 655894 h 1256217"/>
                    <a:gd name="connsiteX4" fmla="*/ 78977 w 376036"/>
                    <a:gd name="connsiteY4" fmla="*/ 947727 h 1256217"/>
                    <a:gd name="connsiteX5" fmla="*/ 95580 w 376036"/>
                    <a:gd name="connsiteY5" fmla="*/ 1187040 h 1256217"/>
                    <a:gd name="connsiteX6" fmla="*/ 103923 w 376036"/>
                    <a:gd name="connsiteY6" fmla="*/ 1189905 h 1256217"/>
                    <a:gd name="connsiteX7" fmla="*/ 274780 w 376036"/>
                    <a:gd name="connsiteY7" fmla="*/ 1245778 h 1256217"/>
                    <a:gd name="connsiteX8" fmla="*/ 274780 w 376036"/>
                    <a:gd name="connsiteY8" fmla="*/ 1217156 h 1256217"/>
                    <a:gd name="connsiteX9" fmla="*/ 363799 w 376036"/>
                    <a:gd name="connsiteY9" fmla="*/ 936357 h 1256217"/>
                    <a:gd name="connsiteX10" fmla="*/ 361809 w 376036"/>
                    <a:gd name="connsiteY10" fmla="*/ 497601 h 1256217"/>
                    <a:gd name="connsiteX11" fmla="*/ 317391 w 376036"/>
                    <a:gd name="connsiteY11" fmla="*/ 247986 h 1256217"/>
                    <a:gd name="connsiteX12" fmla="*/ 269696 w 376036"/>
                    <a:gd name="connsiteY12" fmla="*/ 3918 h 12562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6036" h="1256217">
                      <a:moveTo>
                        <a:pt x="269696" y="3918"/>
                      </a:moveTo>
                      <a:cubicBezTo>
                        <a:pt x="240948" y="-42994"/>
                        <a:pt x="-13310" y="36503"/>
                        <a:pt x="-6302" y="78537"/>
                      </a:cubicBezTo>
                      <a:cubicBezTo>
                        <a:pt x="12234" y="189766"/>
                        <a:pt x="221537" y="493365"/>
                        <a:pt x="227539" y="616938"/>
                      </a:cubicBezTo>
                      <a:cubicBezTo>
                        <a:pt x="228164" y="629862"/>
                        <a:pt x="228795" y="642878"/>
                        <a:pt x="229478" y="655894"/>
                      </a:cubicBezTo>
                      <a:lnTo>
                        <a:pt x="78977" y="947727"/>
                      </a:lnTo>
                      <a:lnTo>
                        <a:pt x="95580" y="1187040"/>
                      </a:lnTo>
                      <a:lnTo>
                        <a:pt x="103923" y="1189905"/>
                      </a:lnTo>
                      <a:cubicBezTo>
                        <a:pt x="138493" y="1201762"/>
                        <a:pt x="274780" y="1245778"/>
                        <a:pt x="274780" y="1245778"/>
                      </a:cubicBezTo>
                      <a:lnTo>
                        <a:pt x="274780" y="1217156"/>
                      </a:lnTo>
                      <a:cubicBezTo>
                        <a:pt x="274780" y="1217156"/>
                        <a:pt x="355438" y="975435"/>
                        <a:pt x="363799" y="936357"/>
                      </a:cubicBezTo>
                      <a:cubicBezTo>
                        <a:pt x="372160" y="897310"/>
                        <a:pt x="371450" y="572648"/>
                        <a:pt x="361809" y="497601"/>
                      </a:cubicBezTo>
                      <a:cubicBezTo>
                        <a:pt x="350204" y="413837"/>
                        <a:pt x="334195" y="330805"/>
                        <a:pt x="317391" y="247986"/>
                      </a:cubicBezTo>
                      <a:cubicBezTo>
                        <a:pt x="301677" y="170531"/>
                        <a:pt x="298446" y="50799"/>
                        <a:pt x="269696" y="3918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0" name="Forma Livre: Forma 1069">
                  <a:extLst>
                    <a:ext uri="{FF2B5EF4-FFF2-40B4-BE49-F238E27FC236}">
                      <a16:creationId xmlns:a16="http://schemas.microsoft.com/office/drawing/2014/main" id="{D0B28B95-E5AB-45D2-A133-5C1258645DDB}"/>
                    </a:ext>
                  </a:extLst>
                </p:cNvPr>
                <p:cNvSpPr/>
                <p:nvPr/>
              </p:nvSpPr>
              <p:spPr>
                <a:xfrm flipV="1">
                  <a:off x="1508507" y="3119966"/>
                  <a:ext cx="376025" cy="867269"/>
                </a:xfrm>
                <a:custGeom>
                  <a:avLst/>
                  <a:gdLst>
                    <a:gd name="connsiteX0" fmla="*/ 203836 w 376025"/>
                    <a:gd name="connsiteY0" fmla="*/ 713793 h 867269"/>
                    <a:gd name="connsiteX1" fmla="*/ 95178 w 376025"/>
                    <a:gd name="connsiteY1" fmla="*/ 857332 h 867269"/>
                    <a:gd name="connsiteX2" fmla="*/ 229477 w 376025"/>
                    <a:gd name="connsiteY2" fmla="*/ 596926 h 867269"/>
                    <a:gd name="connsiteX3" fmla="*/ 227539 w 376025"/>
                    <a:gd name="connsiteY3" fmla="*/ 557970 h 867269"/>
                    <a:gd name="connsiteX4" fmla="*/ -6303 w 376025"/>
                    <a:gd name="connsiteY4" fmla="*/ 19569 h 867269"/>
                    <a:gd name="connsiteX5" fmla="*/ 18699 w 376025"/>
                    <a:gd name="connsiteY5" fmla="*/ -9937 h 867269"/>
                    <a:gd name="connsiteX6" fmla="*/ 125982 w 376025"/>
                    <a:gd name="connsiteY6" fmla="*/ 258912 h 867269"/>
                    <a:gd name="connsiteX7" fmla="*/ 266662 w 376025"/>
                    <a:gd name="connsiteY7" fmla="*/ 548947 h 867269"/>
                    <a:gd name="connsiteX8" fmla="*/ 368081 w 376025"/>
                    <a:gd name="connsiteY8" fmla="*/ 559646 h 867269"/>
                    <a:gd name="connsiteX9" fmla="*/ 369581 w 376025"/>
                    <a:gd name="connsiteY9" fmla="*/ 681177 h 867269"/>
                    <a:gd name="connsiteX10" fmla="*/ 203836 w 376025"/>
                    <a:gd name="connsiteY10" fmla="*/ 713793 h 867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6025" h="867269">
                      <a:moveTo>
                        <a:pt x="203836" y="713793"/>
                      </a:moveTo>
                      <a:cubicBezTo>
                        <a:pt x="151246" y="741348"/>
                        <a:pt x="143638" y="823832"/>
                        <a:pt x="95178" y="857332"/>
                      </a:cubicBezTo>
                      <a:lnTo>
                        <a:pt x="229477" y="596926"/>
                      </a:lnTo>
                      <a:cubicBezTo>
                        <a:pt x="228795" y="583910"/>
                        <a:pt x="228164" y="570894"/>
                        <a:pt x="227539" y="557970"/>
                      </a:cubicBezTo>
                      <a:cubicBezTo>
                        <a:pt x="221537" y="434396"/>
                        <a:pt x="12233" y="130797"/>
                        <a:pt x="-6303" y="19569"/>
                      </a:cubicBezTo>
                      <a:cubicBezTo>
                        <a:pt x="-7754" y="10851"/>
                        <a:pt x="2040" y="549"/>
                        <a:pt x="18699" y="-9937"/>
                      </a:cubicBezTo>
                      <a:cubicBezTo>
                        <a:pt x="18699" y="-9937"/>
                        <a:pt x="80967" y="168900"/>
                        <a:pt x="125982" y="258912"/>
                      </a:cubicBezTo>
                      <a:cubicBezTo>
                        <a:pt x="147551" y="302044"/>
                        <a:pt x="228917" y="505785"/>
                        <a:pt x="266662" y="548947"/>
                      </a:cubicBezTo>
                      <a:cubicBezTo>
                        <a:pt x="288798" y="575100"/>
                        <a:pt x="328955" y="565225"/>
                        <a:pt x="368081" y="559646"/>
                      </a:cubicBezTo>
                      <a:cubicBezTo>
                        <a:pt x="368999" y="597840"/>
                        <a:pt x="369499" y="640118"/>
                        <a:pt x="369581" y="681177"/>
                      </a:cubicBezTo>
                      <a:cubicBezTo>
                        <a:pt x="311684" y="686390"/>
                        <a:pt x="254534" y="686481"/>
                        <a:pt x="203836" y="713793"/>
                      </a:cubicBezTo>
                    </a:path>
                  </a:pathLst>
                </a:custGeom>
                <a:solidFill>
                  <a:srgbClr val="E83060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1" name="Forma Livre: Forma 1070">
                  <a:extLst>
                    <a:ext uri="{FF2B5EF4-FFF2-40B4-BE49-F238E27FC236}">
                      <a16:creationId xmlns:a16="http://schemas.microsoft.com/office/drawing/2014/main" id="{1D3D2301-EBED-4A28-A34A-9217CC8A9697}"/>
                    </a:ext>
                  </a:extLst>
                </p:cNvPr>
                <p:cNvSpPr/>
                <p:nvPr/>
              </p:nvSpPr>
              <p:spPr>
                <a:xfrm flipV="1">
                  <a:off x="1322030" y="2835439"/>
                  <a:ext cx="371963" cy="621534"/>
                </a:xfrm>
                <a:custGeom>
                  <a:avLst/>
                  <a:gdLst>
                    <a:gd name="connsiteX0" fmla="*/ 361639 w 371963"/>
                    <a:gd name="connsiteY0" fmla="*/ 609920 h 621534"/>
                    <a:gd name="connsiteX1" fmla="*/ 261390 w 371963"/>
                    <a:gd name="connsiteY1" fmla="*/ 592759 h 621534"/>
                    <a:gd name="connsiteX2" fmla="*/ -5908 w 371963"/>
                    <a:gd name="connsiteY2" fmla="*/ 57955 h 621534"/>
                    <a:gd name="connsiteX3" fmla="*/ 221965 w 371963"/>
                    <a:gd name="connsiteY3" fmla="*/ -11452 h 621534"/>
                    <a:gd name="connsiteX4" fmla="*/ 347449 w 371963"/>
                    <a:gd name="connsiteY4" fmla="*/ 313058 h 621534"/>
                    <a:gd name="connsiteX5" fmla="*/ 361639 w 371963"/>
                    <a:gd name="connsiteY5" fmla="*/ 609920 h 6215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1963" h="621534">
                      <a:moveTo>
                        <a:pt x="361639" y="609920"/>
                      </a:moveTo>
                      <a:cubicBezTo>
                        <a:pt x="350492" y="611200"/>
                        <a:pt x="276622" y="604860"/>
                        <a:pt x="261390" y="592759"/>
                      </a:cubicBezTo>
                      <a:cubicBezTo>
                        <a:pt x="226729" y="565173"/>
                        <a:pt x="-5908" y="57955"/>
                        <a:pt x="-5908" y="57955"/>
                      </a:cubicBezTo>
                      <a:cubicBezTo>
                        <a:pt x="-5908" y="57955"/>
                        <a:pt x="112352" y="-8373"/>
                        <a:pt x="221965" y="-11452"/>
                      </a:cubicBezTo>
                      <a:cubicBezTo>
                        <a:pt x="221965" y="-11452"/>
                        <a:pt x="334013" y="260202"/>
                        <a:pt x="347449" y="313058"/>
                      </a:cubicBezTo>
                      <a:cubicBezTo>
                        <a:pt x="360883" y="365913"/>
                        <a:pt x="372789" y="608640"/>
                        <a:pt x="361639" y="609920"/>
                      </a:cubicBezTo>
                    </a:path>
                  </a:pathLst>
                </a:custGeom>
                <a:solidFill>
                  <a:srgbClr val="EA3D6B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2" name="Forma Livre: Forma 1071">
                  <a:extLst>
                    <a:ext uri="{FF2B5EF4-FFF2-40B4-BE49-F238E27FC236}">
                      <a16:creationId xmlns:a16="http://schemas.microsoft.com/office/drawing/2014/main" id="{12BDF711-0923-4A39-94FB-5F2AF4175FCC}"/>
                    </a:ext>
                  </a:extLst>
                </p:cNvPr>
                <p:cNvSpPr/>
                <p:nvPr/>
              </p:nvSpPr>
              <p:spPr>
                <a:xfrm flipV="1">
                  <a:off x="2033563" y="3022421"/>
                  <a:ext cx="135025" cy="134249"/>
                </a:xfrm>
                <a:custGeom>
                  <a:avLst/>
                  <a:gdLst>
                    <a:gd name="connsiteX0" fmla="*/ -7220 w 135025"/>
                    <a:gd name="connsiteY0" fmla="*/ 15748 h 134249"/>
                    <a:gd name="connsiteX1" fmla="*/ 45035 w 135025"/>
                    <a:gd name="connsiteY1" fmla="*/ 96677 h 134249"/>
                    <a:gd name="connsiteX2" fmla="*/ 110400 w 135025"/>
                    <a:gd name="connsiteY2" fmla="*/ 121124 h 134249"/>
                    <a:gd name="connsiteX3" fmla="*/ 110623 w 135025"/>
                    <a:gd name="connsiteY3" fmla="*/ 98628 h 134249"/>
                    <a:gd name="connsiteX4" fmla="*/ 63281 w 135025"/>
                    <a:gd name="connsiteY4" fmla="*/ 77169 h 134249"/>
                    <a:gd name="connsiteX5" fmla="*/ 7676 w 135025"/>
                    <a:gd name="connsiteY5" fmla="*/ -11747 h 134249"/>
                    <a:gd name="connsiteX6" fmla="*/ -7220 w 135025"/>
                    <a:gd name="connsiteY6" fmla="*/ 15748 h 1342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025" h="134249">
                      <a:moveTo>
                        <a:pt x="-7220" y="15748"/>
                      </a:moveTo>
                      <a:lnTo>
                        <a:pt x="45035" y="96677"/>
                      </a:lnTo>
                      <a:cubicBezTo>
                        <a:pt x="45035" y="96677"/>
                        <a:pt x="88941" y="114753"/>
                        <a:pt x="110400" y="121124"/>
                      </a:cubicBezTo>
                      <a:cubicBezTo>
                        <a:pt x="131862" y="127525"/>
                        <a:pt x="135209" y="110211"/>
                        <a:pt x="110623" y="98628"/>
                      </a:cubicBezTo>
                      <a:cubicBezTo>
                        <a:pt x="86039" y="87045"/>
                        <a:pt x="63281" y="77169"/>
                        <a:pt x="63281" y="77169"/>
                      </a:cubicBezTo>
                      <a:lnTo>
                        <a:pt x="7676" y="-11747"/>
                      </a:lnTo>
                      <a:lnTo>
                        <a:pt x="-7220" y="15748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3" name="Forma Livre: Forma 1072">
                  <a:extLst>
                    <a:ext uri="{FF2B5EF4-FFF2-40B4-BE49-F238E27FC236}">
                      <a16:creationId xmlns:a16="http://schemas.microsoft.com/office/drawing/2014/main" id="{04D597A6-3317-45F6-AE66-5104350B6E1A}"/>
                    </a:ext>
                  </a:extLst>
                </p:cNvPr>
                <p:cNvSpPr/>
                <p:nvPr/>
              </p:nvSpPr>
              <p:spPr>
                <a:xfrm flipV="1">
                  <a:off x="1914054" y="2995358"/>
                  <a:ext cx="259952" cy="285549"/>
                </a:xfrm>
                <a:custGeom>
                  <a:avLst/>
                  <a:gdLst>
                    <a:gd name="connsiteX0" fmla="*/ -7146 w 259086"/>
                    <a:gd name="connsiteY0" fmla="*/ 29566 h 268216"/>
                    <a:gd name="connsiteX1" fmla="*/ 49679 w 259086"/>
                    <a:gd name="connsiteY1" fmla="*/ 152956 h 268216"/>
                    <a:gd name="connsiteX2" fmla="*/ 149708 w 259086"/>
                    <a:gd name="connsiteY2" fmla="*/ 238793 h 268216"/>
                    <a:gd name="connsiteX3" fmla="*/ 230131 w 259086"/>
                    <a:gd name="connsiteY3" fmla="*/ 256595 h 268216"/>
                    <a:gd name="connsiteX4" fmla="*/ 244729 w 259086"/>
                    <a:gd name="connsiteY4" fmla="*/ 231325 h 268216"/>
                    <a:gd name="connsiteX5" fmla="*/ 175047 w 259086"/>
                    <a:gd name="connsiteY5" fmla="*/ 209683 h 268216"/>
                    <a:gd name="connsiteX6" fmla="*/ 133141 w 259086"/>
                    <a:gd name="connsiteY6" fmla="*/ 139819 h 268216"/>
                    <a:gd name="connsiteX7" fmla="*/ 124289 w 259086"/>
                    <a:gd name="connsiteY7" fmla="*/ 63767 h 268216"/>
                    <a:gd name="connsiteX8" fmla="*/ 43771 w 259086"/>
                    <a:gd name="connsiteY8" fmla="*/ -11615 h 268216"/>
                    <a:gd name="connsiteX9" fmla="*/ -7146 w 259086"/>
                    <a:gd name="connsiteY9" fmla="*/ 29566 h 268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9086" h="268216">
                      <a:moveTo>
                        <a:pt x="-7146" y="29566"/>
                      </a:moveTo>
                      <a:cubicBezTo>
                        <a:pt x="8159" y="72241"/>
                        <a:pt x="27195" y="113574"/>
                        <a:pt x="49679" y="152956"/>
                      </a:cubicBezTo>
                      <a:cubicBezTo>
                        <a:pt x="83020" y="181548"/>
                        <a:pt x="116364" y="210171"/>
                        <a:pt x="149708" y="238793"/>
                      </a:cubicBezTo>
                      <a:cubicBezTo>
                        <a:pt x="181540" y="245835"/>
                        <a:pt x="198299" y="249553"/>
                        <a:pt x="230131" y="256595"/>
                      </a:cubicBezTo>
                      <a:cubicBezTo>
                        <a:pt x="254830" y="257021"/>
                        <a:pt x="256821" y="237330"/>
                        <a:pt x="244729" y="231325"/>
                      </a:cubicBezTo>
                      <a:cubicBezTo>
                        <a:pt x="223538" y="220809"/>
                        <a:pt x="208154" y="221784"/>
                        <a:pt x="175047" y="209683"/>
                      </a:cubicBezTo>
                      <a:lnTo>
                        <a:pt x="133141" y="139819"/>
                      </a:lnTo>
                      <a:cubicBezTo>
                        <a:pt x="133141" y="139819"/>
                        <a:pt x="140018" y="90225"/>
                        <a:pt x="124289" y="63767"/>
                      </a:cubicBezTo>
                      <a:cubicBezTo>
                        <a:pt x="96889" y="17617"/>
                        <a:pt x="43771" y="-11615"/>
                        <a:pt x="43771" y="-11615"/>
                      </a:cubicBezTo>
                      <a:lnTo>
                        <a:pt x="-7146" y="29566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4" name="Forma Livre: Forma 1073">
                  <a:extLst>
                    <a:ext uri="{FF2B5EF4-FFF2-40B4-BE49-F238E27FC236}">
                      <a16:creationId xmlns:a16="http://schemas.microsoft.com/office/drawing/2014/main" id="{F4386939-FE10-4E88-A0A2-FC4CDBCBDC32}"/>
                    </a:ext>
                  </a:extLst>
                </p:cNvPr>
                <p:cNvSpPr/>
                <p:nvPr/>
              </p:nvSpPr>
              <p:spPr>
                <a:xfrm flipV="1">
                  <a:off x="2015218" y="2963748"/>
                  <a:ext cx="148441" cy="125827"/>
                </a:xfrm>
                <a:custGeom>
                  <a:avLst/>
                  <a:gdLst>
                    <a:gd name="connsiteX0" fmla="*/ -7150 w 148441"/>
                    <a:gd name="connsiteY0" fmla="*/ -11962 h 125827"/>
                    <a:gd name="connsiteX1" fmla="*/ 110275 w 148441"/>
                    <a:gd name="connsiteY1" fmla="*/ 97956 h 125827"/>
                    <a:gd name="connsiteX2" fmla="*/ 128564 w 148441"/>
                    <a:gd name="connsiteY2" fmla="*/ 81770 h 125827"/>
                    <a:gd name="connsiteX3" fmla="*/ 52533 w 148441"/>
                    <a:gd name="connsiteY3" fmla="*/ -2879 h 125827"/>
                    <a:gd name="connsiteX4" fmla="*/ -7150 w 148441"/>
                    <a:gd name="connsiteY4" fmla="*/ -11962 h 125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8441" h="125827">
                      <a:moveTo>
                        <a:pt x="-7150" y="-11962"/>
                      </a:moveTo>
                      <a:cubicBezTo>
                        <a:pt x="-7150" y="-11962"/>
                        <a:pt x="77760" y="63054"/>
                        <a:pt x="110275" y="97956"/>
                      </a:cubicBezTo>
                      <a:cubicBezTo>
                        <a:pt x="142793" y="132857"/>
                        <a:pt x="151176" y="102436"/>
                        <a:pt x="128564" y="81770"/>
                      </a:cubicBezTo>
                      <a:cubicBezTo>
                        <a:pt x="105953" y="61103"/>
                        <a:pt x="52533" y="-2879"/>
                        <a:pt x="52533" y="-2879"/>
                      </a:cubicBezTo>
                      <a:lnTo>
                        <a:pt x="-7150" y="-11962"/>
                      </a:ln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5" name="Forma Livre: Forma 1074">
                  <a:extLst>
                    <a:ext uri="{FF2B5EF4-FFF2-40B4-BE49-F238E27FC236}">
                      <a16:creationId xmlns:a16="http://schemas.microsoft.com/office/drawing/2014/main" id="{12E0CC4B-C189-48F7-B275-F3D4C13DD1F7}"/>
                    </a:ext>
                  </a:extLst>
                </p:cNvPr>
                <p:cNvSpPr/>
                <p:nvPr/>
              </p:nvSpPr>
              <p:spPr>
                <a:xfrm flipV="1">
                  <a:off x="2032834" y="3114917"/>
                  <a:ext cx="77003" cy="85678"/>
                </a:xfrm>
                <a:custGeom>
                  <a:avLst/>
                  <a:gdLst>
                    <a:gd name="connsiteX0" fmla="*/ 2000 w 77003"/>
                    <a:gd name="connsiteY0" fmla="*/ -11466 h 85678"/>
                    <a:gd name="connsiteX1" fmla="*/ 64528 w 77003"/>
                    <a:gd name="connsiteY1" fmla="*/ 57118 h 85678"/>
                    <a:gd name="connsiteX2" fmla="*/ 26410 w 77003"/>
                    <a:gd name="connsiteY2" fmla="*/ 53644 h 85678"/>
                    <a:gd name="connsiteX3" fmla="*/ -7184 w 77003"/>
                    <a:gd name="connsiteY3" fmla="*/ 34592 h 85678"/>
                    <a:gd name="connsiteX4" fmla="*/ 2000 w 77003"/>
                    <a:gd name="connsiteY4" fmla="*/ -11466 h 85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7003" h="85678">
                      <a:moveTo>
                        <a:pt x="2000" y="-11466"/>
                      </a:moveTo>
                      <a:cubicBezTo>
                        <a:pt x="2000" y="-11466"/>
                        <a:pt x="48576" y="40841"/>
                        <a:pt x="64528" y="57118"/>
                      </a:cubicBezTo>
                      <a:cubicBezTo>
                        <a:pt x="80479" y="73426"/>
                        <a:pt x="58227" y="87052"/>
                        <a:pt x="26410" y="53644"/>
                      </a:cubicBezTo>
                      <a:cubicBezTo>
                        <a:pt x="12577" y="39104"/>
                        <a:pt x="-7184" y="34592"/>
                        <a:pt x="-7184" y="34592"/>
                      </a:cubicBezTo>
                      <a:lnTo>
                        <a:pt x="2000" y="-11466"/>
                      </a:lnTo>
                    </a:path>
                  </a:pathLst>
                </a:custGeom>
                <a:solidFill>
                  <a:srgbClr val="E4867C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6" name="Forma Livre: Forma 1075">
                  <a:extLst>
                    <a:ext uri="{FF2B5EF4-FFF2-40B4-BE49-F238E27FC236}">
                      <a16:creationId xmlns:a16="http://schemas.microsoft.com/office/drawing/2014/main" id="{87FF92F7-BF8F-4004-992C-546646534D16}"/>
                    </a:ext>
                  </a:extLst>
                </p:cNvPr>
                <p:cNvSpPr/>
                <p:nvPr/>
              </p:nvSpPr>
              <p:spPr>
                <a:xfrm flipV="1">
                  <a:off x="1483492" y="2178017"/>
                  <a:ext cx="317158" cy="1332543"/>
                </a:xfrm>
                <a:custGeom>
                  <a:avLst/>
                  <a:gdLst>
                    <a:gd name="connsiteX0" fmla="*/ 310851 w 317158"/>
                    <a:gd name="connsiteY0" fmla="*/ 916630 h 961125"/>
                    <a:gd name="connsiteX1" fmla="*/ 194953 w 317158"/>
                    <a:gd name="connsiteY1" fmla="*/ 721333 h 961125"/>
                    <a:gd name="connsiteX2" fmla="*/ 258797 w 317158"/>
                    <a:gd name="connsiteY2" fmla="*/ 538015 h 961125"/>
                    <a:gd name="connsiteX3" fmla="*/ 270417 w 317158"/>
                    <a:gd name="connsiteY3" fmla="*/ 356466 h 961125"/>
                    <a:gd name="connsiteX4" fmla="*/ 199501 w 317158"/>
                    <a:gd name="connsiteY4" fmla="*/ 219998 h 961125"/>
                    <a:gd name="connsiteX5" fmla="*/ 190423 w 317158"/>
                    <a:gd name="connsiteY5" fmla="*/ 443003 h 961125"/>
                    <a:gd name="connsiteX6" fmla="*/ 140771 w 317158"/>
                    <a:gd name="connsiteY6" fmla="*/ 320771 h 961125"/>
                    <a:gd name="connsiteX7" fmla="*/ 103440 w 317158"/>
                    <a:gd name="connsiteY7" fmla="*/ -13249 h 961125"/>
                    <a:gd name="connsiteX8" fmla="*/ -4270 w 317158"/>
                    <a:gd name="connsiteY8" fmla="*/ 346376 h 961125"/>
                    <a:gd name="connsiteX9" fmla="*/ 90345 w 317158"/>
                    <a:gd name="connsiteY9" fmla="*/ 881180 h 961125"/>
                    <a:gd name="connsiteX10" fmla="*/ 310851 w 317158"/>
                    <a:gd name="connsiteY10" fmla="*/ 916630 h 9611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17158" h="961125">
                      <a:moveTo>
                        <a:pt x="310851" y="916630"/>
                      </a:moveTo>
                      <a:cubicBezTo>
                        <a:pt x="265771" y="878162"/>
                        <a:pt x="198239" y="786625"/>
                        <a:pt x="194953" y="721333"/>
                      </a:cubicBezTo>
                      <a:cubicBezTo>
                        <a:pt x="191667" y="656011"/>
                        <a:pt x="237899" y="624584"/>
                        <a:pt x="258797" y="538015"/>
                      </a:cubicBezTo>
                      <a:cubicBezTo>
                        <a:pt x="274069" y="474766"/>
                        <a:pt x="280601" y="420782"/>
                        <a:pt x="270417" y="356466"/>
                      </a:cubicBezTo>
                      <a:cubicBezTo>
                        <a:pt x="261909" y="302726"/>
                        <a:pt x="237503" y="249993"/>
                        <a:pt x="199501" y="219998"/>
                      </a:cubicBezTo>
                      <a:cubicBezTo>
                        <a:pt x="223938" y="291021"/>
                        <a:pt x="220427" y="374999"/>
                        <a:pt x="190423" y="443003"/>
                      </a:cubicBezTo>
                      <a:cubicBezTo>
                        <a:pt x="180520" y="401091"/>
                        <a:pt x="158097" y="360337"/>
                        <a:pt x="140771" y="320771"/>
                      </a:cubicBezTo>
                      <a:cubicBezTo>
                        <a:pt x="96180" y="218901"/>
                        <a:pt x="82829" y="98681"/>
                        <a:pt x="103440" y="-13249"/>
                      </a:cubicBezTo>
                      <a:cubicBezTo>
                        <a:pt x="12464" y="66675"/>
                        <a:pt x="-14473" y="249444"/>
                        <a:pt x="-4270" y="346376"/>
                      </a:cubicBezTo>
                      <a:cubicBezTo>
                        <a:pt x="5932" y="443278"/>
                        <a:pt x="32265" y="755717"/>
                        <a:pt x="90345" y="881180"/>
                      </a:cubicBezTo>
                      <a:cubicBezTo>
                        <a:pt x="148422" y="1006612"/>
                        <a:pt x="310851" y="916630"/>
                        <a:pt x="310851" y="916630"/>
                      </a:cubicBezTo>
                    </a:path>
                  </a:pathLst>
                </a:custGeom>
                <a:solidFill>
                  <a:srgbClr val="211F2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7" name="Forma Livre: Forma 1076">
                  <a:extLst>
                    <a:ext uri="{FF2B5EF4-FFF2-40B4-BE49-F238E27FC236}">
                      <a16:creationId xmlns:a16="http://schemas.microsoft.com/office/drawing/2014/main" id="{21AE53C0-6C1E-4A22-B83B-549A2111DB77}"/>
                    </a:ext>
                  </a:extLst>
                </p:cNvPr>
                <p:cNvSpPr/>
                <p:nvPr/>
              </p:nvSpPr>
              <p:spPr>
                <a:xfrm flipV="1">
                  <a:off x="2235875" y="3196275"/>
                  <a:ext cx="323746" cy="328699"/>
                </a:xfrm>
                <a:custGeom>
                  <a:avLst/>
                  <a:gdLst>
                    <a:gd name="connsiteX0" fmla="*/ 116504 w 323746"/>
                    <a:gd name="connsiteY0" fmla="*/ 8789 h 328699"/>
                    <a:gd name="connsiteX1" fmla="*/ 313844 w 323746"/>
                    <a:gd name="connsiteY1" fmla="*/ 279864 h 328699"/>
                    <a:gd name="connsiteX2" fmla="*/ 241419 w 323746"/>
                    <a:gd name="connsiteY2" fmla="*/ 310285 h 328699"/>
                    <a:gd name="connsiteX3" fmla="*/ 5666 w 323746"/>
                    <a:gd name="connsiteY3" fmla="*/ 105478 h 328699"/>
                    <a:gd name="connsiteX4" fmla="*/ 116504 w 323746"/>
                    <a:gd name="connsiteY4" fmla="*/ 8789 h 3286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746" h="328699">
                      <a:moveTo>
                        <a:pt x="116504" y="8789"/>
                      </a:moveTo>
                      <a:cubicBezTo>
                        <a:pt x="116504" y="8789"/>
                        <a:pt x="302809" y="257186"/>
                        <a:pt x="313844" y="279864"/>
                      </a:cubicBezTo>
                      <a:cubicBezTo>
                        <a:pt x="324908" y="302543"/>
                        <a:pt x="270620" y="332385"/>
                        <a:pt x="241419" y="310285"/>
                      </a:cubicBezTo>
                      <a:cubicBezTo>
                        <a:pt x="212211" y="288216"/>
                        <a:pt x="41848" y="137941"/>
                        <a:pt x="5666" y="105478"/>
                      </a:cubicBezTo>
                      <a:cubicBezTo>
                        <a:pt x="-49984" y="30188"/>
                        <a:pt x="74144" y="-47937"/>
                        <a:pt x="116504" y="8789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78" name="Forma Livre: Forma 1077">
                  <a:extLst>
                    <a:ext uri="{FF2B5EF4-FFF2-40B4-BE49-F238E27FC236}">
                      <a16:creationId xmlns:a16="http://schemas.microsoft.com/office/drawing/2014/main" id="{D9144A2E-E38C-4AA9-A8D1-3F3510720A2E}"/>
                    </a:ext>
                  </a:extLst>
                </p:cNvPr>
                <p:cNvSpPr/>
                <p:nvPr/>
              </p:nvSpPr>
              <p:spPr>
                <a:xfrm flipV="1">
                  <a:off x="2072797" y="2814050"/>
                  <a:ext cx="533053" cy="540869"/>
                </a:xfrm>
                <a:custGeom>
                  <a:avLst/>
                  <a:gdLst>
                    <a:gd name="connsiteX0" fmla="*/ 347232 w 533053"/>
                    <a:gd name="connsiteY0" fmla="*/ -11681 h 540869"/>
                    <a:gd name="connsiteX1" fmla="*/ 17376 w 533053"/>
                    <a:gd name="connsiteY1" fmla="*/ -11681 h 540869"/>
                    <a:gd name="connsiteX2" fmla="*/ -7625 w 533053"/>
                    <a:gd name="connsiteY2" fmla="*/ 13984 h 540869"/>
                    <a:gd name="connsiteX3" fmla="*/ 156367 w 533053"/>
                    <a:gd name="connsiteY3" fmla="*/ 515136 h 540869"/>
                    <a:gd name="connsiteX4" fmla="*/ 179231 w 533053"/>
                    <a:gd name="connsiteY4" fmla="*/ 529188 h 540869"/>
                    <a:gd name="connsiteX5" fmla="*/ 486293 w 533053"/>
                    <a:gd name="connsiteY5" fmla="*/ 529188 h 540869"/>
                    <a:gd name="connsiteX6" fmla="*/ 523816 w 533053"/>
                    <a:gd name="connsiteY6" fmla="*/ 490720 h 540869"/>
                    <a:gd name="connsiteX7" fmla="*/ 362476 w 533053"/>
                    <a:gd name="connsiteY7" fmla="*/ -2324 h 540869"/>
                    <a:gd name="connsiteX8" fmla="*/ 347232 w 533053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3053" h="540869">
                      <a:moveTo>
                        <a:pt x="347232" y="-11681"/>
                      </a:moveTo>
                      <a:lnTo>
                        <a:pt x="17376" y="-11681"/>
                      </a:lnTo>
                      <a:cubicBezTo>
                        <a:pt x="2202" y="-11681"/>
                        <a:pt x="-11436" y="2310"/>
                        <a:pt x="-7625" y="13984"/>
                      </a:cubicBezTo>
                      <a:lnTo>
                        <a:pt x="156367" y="515136"/>
                      </a:lnTo>
                      <a:cubicBezTo>
                        <a:pt x="159189" y="523762"/>
                        <a:pt x="167996" y="529188"/>
                        <a:pt x="179231" y="529188"/>
                      </a:cubicBezTo>
                      <a:lnTo>
                        <a:pt x="486293" y="529188"/>
                      </a:lnTo>
                      <a:cubicBezTo>
                        <a:pt x="509063" y="529188"/>
                        <a:pt x="529516" y="508186"/>
                        <a:pt x="523816" y="490720"/>
                      </a:cubicBezTo>
                      <a:lnTo>
                        <a:pt x="362476" y="-2324"/>
                      </a:lnTo>
                      <a:cubicBezTo>
                        <a:pt x="360595" y="-8054"/>
                        <a:pt x="354724" y="-11681"/>
                        <a:pt x="347232" y="-11681"/>
                      </a:cubicBezTo>
                    </a:path>
                  </a:pathLst>
                </a:custGeom>
                <a:solidFill>
                  <a:srgbClr val="EDEDE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1079" name="Forma Livre: Forma 1078">
                  <a:extLst>
                    <a:ext uri="{FF2B5EF4-FFF2-40B4-BE49-F238E27FC236}">
                      <a16:creationId xmlns:a16="http://schemas.microsoft.com/office/drawing/2014/main" id="{25E8D704-2B73-4A54-A358-B03E1C3067A0}"/>
                    </a:ext>
                  </a:extLst>
                </p:cNvPr>
                <p:cNvSpPr/>
                <p:nvPr/>
              </p:nvSpPr>
              <p:spPr>
                <a:xfrm flipV="1">
                  <a:off x="2093062" y="2814050"/>
                  <a:ext cx="534681" cy="540869"/>
                </a:xfrm>
                <a:custGeom>
                  <a:avLst/>
                  <a:gdLst>
                    <a:gd name="connsiteX0" fmla="*/ 348457 w 534681"/>
                    <a:gd name="connsiteY0" fmla="*/ -11681 h 540869"/>
                    <a:gd name="connsiteX1" fmla="*/ 17366 w 534681"/>
                    <a:gd name="connsiteY1" fmla="*/ -11681 h 540869"/>
                    <a:gd name="connsiteX2" fmla="*/ -7683 w 534681"/>
                    <a:gd name="connsiteY2" fmla="*/ 13984 h 540869"/>
                    <a:gd name="connsiteX3" fmla="*/ 156638 w 534681"/>
                    <a:gd name="connsiteY3" fmla="*/ 515136 h 540869"/>
                    <a:gd name="connsiteX4" fmla="*/ 179548 w 534681"/>
                    <a:gd name="connsiteY4" fmla="*/ 529188 h 540869"/>
                    <a:gd name="connsiteX5" fmla="*/ 487823 w 534681"/>
                    <a:gd name="connsiteY5" fmla="*/ 529188 h 540869"/>
                    <a:gd name="connsiteX6" fmla="*/ 525377 w 534681"/>
                    <a:gd name="connsiteY6" fmla="*/ 490720 h 540869"/>
                    <a:gd name="connsiteX7" fmla="*/ 363731 w 534681"/>
                    <a:gd name="connsiteY7" fmla="*/ -2324 h 540869"/>
                    <a:gd name="connsiteX8" fmla="*/ 348457 w 534681"/>
                    <a:gd name="connsiteY8" fmla="*/ -11681 h 5408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34681" h="540869">
                      <a:moveTo>
                        <a:pt x="348457" y="-11681"/>
                      </a:moveTo>
                      <a:lnTo>
                        <a:pt x="17366" y="-11681"/>
                      </a:lnTo>
                      <a:cubicBezTo>
                        <a:pt x="2162" y="-11681"/>
                        <a:pt x="-11503" y="2310"/>
                        <a:pt x="-7683" y="13984"/>
                      </a:cubicBezTo>
                      <a:lnTo>
                        <a:pt x="156638" y="515136"/>
                      </a:lnTo>
                      <a:cubicBezTo>
                        <a:pt x="159467" y="523762"/>
                        <a:pt x="168291" y="529188"/>
                        <a:pt x="179548" y="529188"/>
                      </a:cubicBezTo>
                      <a:lnTo>
                        <a:pt x="487823" y="529188"/>
                      </a:lnTo>
                      <a:cubicBezTo>
                        <a:pt x="510623" y="529188"/>
                        <a:pt x="531107" y="508186"/>
                        <a:pt x="525377" y="490720"/>
                      </a:cubicBezTo>
                      <a:lnTo>
                        <a:pt x="363731" y="-2324"/>
                      </a:lnTo>
                      <a:cubicBezTo>
                        <a:pt x="361845" y="-8054"/>
                        <a:pt x="355965" y="-11681"/>
                        <a:pt x="348457" y="-11681"/>
                      </a:cubicBezTo>
                    </a:path>
                  </a:pathLst>
                </a:custGeom>
                <a:solidFill>
                  <a:srgbClr val="D8D7D5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1080" name="Forma Livre: Forma 1079">
                  <a:extLst>
                    <a:ext uri="{FF2B5EF4-FFF2-40B4-BE49-F238E27FC236}">
                      <a16:creationId xmlns:a16="http://schemas.microsoft.com/office/drawing/2014/main" id="{06C7A1A0-DBF4-48F7-8F89-86ACD8F0A461}"/>
                    </a:ext>
                  </a:extLst>
                </p:cNvPr>
                <p:cNvSpPr/>
                <p:nvPr/>
              </p:nvSpPr>
              <p:spPr>
                <a:xfrm flipV="1">
                  <a:off x="2433609" y="3034214"/>
                  <a:ext cx="137124" cy="229299"/>
                </a:xfrm>
                <a:custGeom>
                  <a:avLst/>
                  <a:gdLst>
                    <a:gd name="connsiteX0" fmla="*/ 128127 w 137124"/>
                    <a:gd name="connsiteY0" fmla="*/ 66904 h 229299"/>
                    <a:gd name="connsiteX1" fmla="*/ 119927 w 137124"/>
                    <a:gd name="connsiteY1" fmla="*/ 111408 h 229299"/>
                    <a:gd name="connsiteX2" fmla="*/ 9638 w 137124"/>
                    <a:gd name="connsiteY2" fmla="*/ 217728 h 229299"/>
                    <a:gd name="connsiteX3" fmla="*/ 1792 w 137124"/>
                    <a:gd name="connsiteY3" fmla="*/ 217179 h 229299"/>
                    <a:gd name="connsiteX4" fmla="*/ -8505 w 137124"/>
                    <a:gd name="connsiteY4" fmla="*/ 205718 h 229299"/>
                    <a:gd name="connsiteX5" fmla="*/ 488 w 137124"/>
                    <a:gd name="connsiteY5" fmla="*/ 184442 h 229299"/>
                    <a:gd name="connsiteX6" fmla="*/ 12452 w 137124"/>
                    <a:gd name="connsiteY6" fmla="*/ 170817 h 229299"/>
                    <a:gd name="connsiteX7" fmla="*/ -3625 w 137124"/>
                    <a:gd name="connsiteY7" fmla="*/ 155698 h 229299"/>
                    <a:gd name="connsiteX8" fmla="*/ 7501 w 137124"/>
                    <a:gd name="connsiteY8" fmla="*/ 130550 h 229299"/>
                    <a:gd name="connsiteX9" fmla="*/ 20191 w 137124"/>
                    <a:gd name="connsiteY9" fmla="*/ 115431 h 229299"/>
                    <a:gd name="connsiteX10" fmla="*/ 10477 w 137124"/>
                    <a:gd name="connsiteY10" fmla="*/ 110920 h 229299"/>
                    <a:gd name="connsiteX11" fmla="*/ 3819 w 137124"/>
                    <a:gd name="connsiteY11" fmla="*/ 96197 h 229299"/>
                    <a:gd name="connsiteX12" fmla="*/ 12089 w 137124"/>
                    <a:gd name="connsiteY12" fmla="*/ 81627 h 229299"/>
                    <a:gd name="connsiteX13" fmla="*/ 69236 w 137124"/>
                    <a:gd name="connsiteY13" fmla="*/ 21456 h 229299"/>
                    <a:gd name="connsiteX14" fmla="*/ 20453 w 137124"/>
                    <a:gd name="connsiteY14" fmla="*/ 25967 h 229299"/>
                    <a:gd name="connsiteX15" fmla="*/ 6349 w 137124"/>
                    <a:gd name="connsiteY15" fmla="*/ 26729 h 229299"/>
                    <a:gd name="connsiteX16" fmla="*/ -2332 w 137124"/>
                    <a:gd name="connsiteY16" fmla="*/ 14384 h 229299"/>
                    <a:gd name="connsiteX17" fmla="*/ 3545 w 137124"/>
                    <a:gd name="connsiteY17" fmla="*/ 4050 h 229299"/>
                    <a:gd name="connsiteX18" fmla="*/ 13720 w 137124"/>
                    <a:gd name="connsiteY18" fmla="*/ 576 h 229299"/>
                    <a:gd name="connsiteX19" fmla="*/ 101821 w 137124"/>
                    <a:gd name="connsiteY19" fmla="*/ -7106 h 229299"/>
                    <a:gd name="connsiteX20" fmla="*/ 128127 w 137124"/>
                    <a:gd name="connsiteY20" fmla="*/ 66904 h 2292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37124" h="229299">
                      <a:moveTo>
                        <a:pt x="128127" y="66904"/>
                      </a:moveTo>
                      <a:cubicBezTo>
                        <a:pt x="130139" y="79950"/>
                        <a:pt x="119927" y="111408"/>
                        <a:pt x="119927" y="111408"/>
                      </a:cubicBezTo>
                      <a:cubicBezTo>
                        <a:pt x="119927" y="111408"/>
                        <a:pt x="46405" y="182278"/>
                        <a:pt x="9638" y="217728"/>
                      </a:cubicBezTo>
                      <a:cubicBezTo>
                        <a:pt x="7002" y="217972"/>
                        <a:pt x="4365" y="217911"/>
                        <a:pt x="1792" y="217179"/>
                      </a:cubicBezTo>
                      <a:cubicBezTo>
                        <a:pt x="-2939" y="215808"/>
                        <a:pt x="-7477" y="211632"/>
                        <a:pt x="-8505" y="205718"/>
                      </a:cubicBezTo>
                      <a:cubicBezTo>
                        <a:pt x="-9928" y="197488"/>
                        <a:pt x="-4484" y="190112"/>
                        <a:pt x="488" y="184442"/>
                      </a:cubicBezTo>
                      <a:cubicBezTo>
                        <a:pt x="4478" y="179900"/>
                        <a:pt x="8465" y="175358"/>
                        <a:pt x="12452" y="170817"/>
                      </a:cubicBezTo>
                      <a:cubicBezTo>
                        <a:pt x="5179" y="171945"/>
                        <a:pt x="-3012" y="165147"/>
                        <a:pt x="-3625" y="155698"/>
                      </a:cubicBezTo>
                      <a:cubicBezTo>
                        <a:pt x="-4265" y="145822"/>
                        <a:pt x="1807" y="137439"/>
                        <a:pt x="7501" y="130550"/>
                      </a:cubicBezTo>
                      <a:cubicBezTo>
                        <a:pt x="11699" y="125460"/>
                        <a:pt x="15927" y="120430"/>
                        <a:pt x="20191" y="115431"/>
                      </a:cubicBezTo>
                      <a:cubicBezTo>
                        <a:pt x="16783" y="114517"/>
                        <a:pt x="13424" y="113267"/>
                        <a:pt x="10477" y="110920"/>
                      </a:cubicBezTo>
                      <a:cubicBezTo>
                        <a:pt x="6456" y="107780"/>
                        <a:pt x="3316" y="102111"/>
                        <a:pt x="3819" y="96197"/>
                      </a:cubicBezTo>
                      <a:cubicBezTo>
                        <a:pt x="4340" y="90131"/>
                        <a:pt x="8352" y="85589"/>
                        <a:pt x="12089" y="81627"/>
                      </a:cubicBezTo>
                      <a:cubicBezTo>
                        <a:pt x="31140" y="61570"/>
                        <a:pt x="69236" y="21456"/>
                        <a:pt x="69236" y="21456"/>
                      </a:cubicBezTo>
                      <a:cubicBezTo>
                        <a:pt x="69236" y="21456"/>
                        <a:pt x="36560" y="22492"/>
                        <a:pt x="20453" y="25967"/>
                      </a:cubicBezTo>
                      <a:cubicBezTo>
                        <a:pt x="15780" y="27004"/>
                        <a:pt x="10949" y="28192"/>
                        <a:pt x="6349" y="26729"/>
                      </a:cubicBezTo>
                      <a:cubicBezTo>
                        <a:pt x="1749" y="25296"/>
                        <a:pt x="-2545" y="20328"/>
                        <a:pt x="-2332" y="14384"/>
                      </a:cubicBezTo>
                      <a:cubicBezTo>
                        <a:pt x="-2173" y="9964"/>
                        <a:pt x="436" y="6154"/>
                        <a:pt x="3545" y="4050"/>
                      </a:cubicBezTo>
                      <a:cubicBezTo>
                        <a:pt x="6654" y="1947"/>
                        <a:pt x="10227" y="1246"/>
                        <a:pt x="13720" y="576"/>
                      </a:cubicBezTo>
                      <a:cubicBezTo>
                        <a:pt x="42626" y="-4942"/>
                        <a:pt x="87708" y="-18293"/>
                        <a:pt x="101821" y="-7106"/>
                      </a:cubicBezTo>
                      <a:cubicBezTo>
                        <a:pt x="111972" y="972"/>
                        <a:pt x="123646" y="37489"/>
                        <a:pt x="128127" y="66904"/>
                      </a:cubicBezTo>
                    </a:path>
                  </a:pathLst>
                </a:custGeom>
                <a:solidFill>
                  <a:srgbClr val="F7978D"/>
                </a:solidFill>
                <a:ln w="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pic>
              <p:nvPicPr>
                <p:cNvPr id="1081" name="Imagem 1080" descr="Placa vermelha com letras brancas&#10;&#10;Descrição gerada automaticamente">
                  <a:extLst>
                    <a:ext uri="{FF2B5EF4-FFF2-40B4-BE49-F238E27FC236}">
                      <a16:creationId xmlns:a16="http://schemas.microsoft.com/office/drawing/2014/main" id="{7A0C3456-9E90-4F37-9370-70C4353507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43920" y="3012809"/>
                  <a:ext cx="202788" cy="183126"/>
                </a:xfrm>
                <a:prstGeom prst="rect">
                  <a:avLst/>
                </a:prstGeom>
                <a:scene3d>
                  <a:camera prst="perspectiveContrastingRightFacing" fov="6000000">
                    <a:rot lat="483038" lon="2533957" rev="1140888"/>
                  </a:camera>
                  <a:lightRig rig="threePt" dir="t"/>
                </a:scene3d>
              </p:spPr>
            </p:pic>
          </p:grpSp>
          <p:sp>
            <p:nvSpPr>
              <p:cNvPr id="1034" name="Forma Livre: Forma 1033">
                <a:extLst>
                  <a:ext uri="{FF2B5EF4-FFF2-40B4-BE49-F238E27FC236}">
                    <a16:creationId xmlns:a16="http://schemas.microsoft.com/office/drawing/2014/main" id="{04A14F0B-980A-4773-B5C8-F31C3349C7D9}"/>
                  </a:ext>
                </a:extLst>
              </p:cNvPr>
              <p:cNvSpPr/>
              <p:nvPr/>
            </p:nvSpPr>
            <p:spPr>
              <a:xfrm rot="886838" flipV="1">
                <a:off x="4804777" y="2000598"/>
                <a:ext cx="112740" cy="45719"/>
              </a:xfrm>
              <a:custGeom>
                <a:avLst/>
                <a:gdLst>
                  <a:gd name="connsiteX0" fmla="*/ 313992 w 646950"/>
                  <a:gd name="connsiteY0" fmla="*/ -13914 h 167149"/>
                  <a:gd name="connsiteX1" fmla="*/ -319 w 646950"/>
                  <a:gd name="connsiteY1" fmla="*/ 112166 h 167149"/>
                  <a:gd name="connsiteX2" fmla="*/ -952 w 646950"/>
                  <a:gd name="connsiteY2" fmla="*/ 141107 h 167149"/>
                  <a:gd name="connsiteX3" fmla="*/ 27945 w 646950"/>
                  <a:gd name="connsiteY3" fmla="*/ 141693 h 167149"/>
                  <a:gd name="connsiteX4" fmla="*/ 313980 w 646950"/>
                  <a:gd name="connsiteY4" fmla="*/ 26862 h 167149"/>
                  <a:gd name="connsiteX5" fmla="*/ 317847 w 646950"/>
                  <a:gd name="connsiteY5" fmla="*/ 26980 h 167149"/>
                  <a:gd name="connsiteX6" fmla="*/ 605476 w 646950"/>
                  <a:gd name="connsiteY6" fmla="*/ 147318 h 167149"/>
                  <a:gd name="connsiteX7" fmla="*/ 634373 w 646950"/>
                  <a:gd name="connsiteY7" fmla="*/ 147200 h 167149"/>
                  <a:gd name="connsiteX8" fmla="*/ 634291 w 646950"/>
                  <a:gd name="connsiteY8" fmla="*/ 118258 h 167149"/>
                  <a:gd name="connsiteX9" fmla="*/ 318234 w 646950"/>
                  <a:gd name="connsiteY9" fmla="*/ -13914 h 167149"/>
                  <a:gd name="connsiteX10" fmla="*/ 313992 w 646950"/>
                  <a:gd name="connsiteY10" fmla="*/ -13914 h 1671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46950" h="167149">
                    <a:moveTo>
                      <a:pt x="313992" y="-13914"/>
                    </a:moveTo>
                    <a:cubicBezTo>
                      <a:pt x="197902" y="-13914"/>
                      <a:pt x="83570" y="31901"/>
                      <a:pt x="-319" y="112166"/>
                    </a:cubicBezTo>
                    <a:cubicBezTo>
                      <a:pt x="-8474" y="120016"/>
                      <a:pt x="-8755" y="132905"/>
                      <a:pt x="-952" y="141107"/>
                    </a:cubicBezTo>
                    <a:cubicBezTo>
                      <a:pt x="6853" y="149192"/>
                      <a:pt x="19789" y="149544"/>
                      <a:pt x="27945" y="141693"/>
                    </a:cubicBezTo>
                    <a:cubicBezTo>
                      <a:pt x="104287" y="68694"/>
                      <a:pt x="208343" y="26862"/>
                      <a:pt x="313980" y="26862"/>
                    </a:cubicBezTo>
                    <a:cubicBezTo>
                      <a:pt x="315270" y="26862"/>
                      <a:pt x="316547" y="26980"/>
                      <a:pt x="317847" y="26980"/>
                    </a:cubicBezTo>
                    <a:cubicBezTo>
                      <a:pt x="424797" y="27917"/>
                      <a:pt x="529638" y="71857"/>
                      <a:pt x="605476" y="147318"/>
                    </a:cubicBezTo>
                    <a:cubicBezTo>
                      <a:pt x="613468" y="155286"/>
                      <a:pt x="626416" y="155168"/>
                      <a:pt x="634373" y="147200"/>
                    </a:cubicBezTo>
                    <a:cubicBezTo>
                      <a:pt x="642341" y="139233"/>
                      <a:pt x="642306" y="126227"/>
                      <a:pt x="634291" y="118258"/>
                    </a:cubicBezTo>
                    <a:cubicBezTo>
                      <a:pt x="550976" y="35417"/>
                      <a:pt x="435777" y="-12859"/>
                      <a:pt x="318234" y="-13914"/>
                    </a:cubicBezTo>
                    <a:cubicBezTo>
                      <a:pt x="316816" y="-13914"/>
                      <a:pt x="315398" y="-13914"/>
                      <a:pt x="313992" y="-13914"/>
                    </a:cubicBezTo>
                  </a:path>
                </a:pathLst>
              </a:custGeom>
              <a:solidFill>
                <a:srgbClr val="C96A6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32" name="Forma Livre: Forma 1031">
              <a:extLst>
                <a:ext uri="{FF2B5EF4-FFF2-40B4-BE49-F238E27FC236}">
                  <a16:creationId xmlns:a16="http://schemas.microsoft.com/office/drawing/2014/main" id="{C170FED4-951C-4949-BECA-F2994396AE4D}"/>
                </a:ext>
              </a:extLst>
            </p:cNvPr>
            <p:cNvSpPr/>
            <p:nvPr/>
          </p:nvSpPr>
          <p:spPr>
            <a:xfrm rot="220421" flipH="1" flipV="1">
              <a:off x="6790246" y="2732503"/>
              <a:ext cx="794920" cy="468915"/>
            </a:xfrm>
            <a:custGeom>
              <a:avLst/>
              <a:gdLst>
                <a:gd name="connsiteX0" fmla="*/ 4853 w 542220"/>
                <a:gd name="connsiteY0" fmla="*/ 177 h 396347"/>
                <a:gd name="connsiteX1" fmla="*/ 73008 w 542220"/>
                <a:gd name="connsiteY1" fmla="*/ 156031 h 396347"/>
                <a:gd name="connsiteX2" fmla="*/ 485415 w 542220"/>
                <a:gd name="connsiteY2" fmla="*/ 385620 h 396347"/>
                <a:gd name="connsiteX3" fmla="*/ 535981 w 542220"/>
                <a:gd name="connsiteY3" fmla="*/ 312433 h 396347"/>
                <a:gd name="connsiteX4" fmla="*/ 189070 w 542220"/>
                <a:gd name="connsiteY4" fmla="*/ 22154 h 396347"/>
                <a:gd name="connsiteX5" fmla="*/ 4853 w 542220"/>
                <a:gd name="connsiteY5" fmla="*/ 177 h 396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220" h="396347">
                  <a:moveTo>
                    <a:pt x="4853" y="177"/>
                  </a:moveTo>
                  <a:cubicBezTo>
                    <a:pt x="-33855" y="17216"/>
                    <a:pt x="38469" y="128048"/>
                    <a:pt x="73008" y="156031"/>
                  </a:cubicBezTo>
                  <a:cubicBezTo>
                    <a:pt x="105410" y="182306"/>
                    <a:pt x="438845" y="362575"/>
                    <a:pt x="485415" y="385620"/>
                  </a:cubicBezTo>
                  <a:cubicBezTo>
                    <a:pt x="511437" y="378578"/>
                    <a:pt x="535981" y="312433"/>
                    <a:pt x="535981" y="312433"/>
                  </a:cubicBezTo>
                  <a:cubicBezTo>
                    <a:pt x="535981" y="312433"/>
                    <a:pt x="248169" y="65682"/>
                    <a:pt x="189070" y="22154"/>
                  </a:cubicBezTo>
                  <a:cubicBezTo>
                    <a:pt x="138693" y="-14972"/>
                    <a:pt x="46464" y="-18173"/>
                    <a:pt x="4853" y="177"/>
                  </a:cubicBezTo>
                </a:path>
              </a:pathLst>
            </a:custGeom>
            <a:solidFill>
              <a:srgbClr val="F7978D"/>
            </a:solidFill>
            <a:ln w="30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pic>
        <p:nvPicPr>
          <p:cNvPr id="569" name="Imagem 568" descr="Ícone&#10;&#10;Descrição gerada automaticamente">
            <a:extLst>
              <a:ext uri="{FF2B5EF4-FFF2-40B4-BE49-F238E27FC236}">
                <a16:creationId xmlns:a16="http://schemas.microsoft.com/office/drawing/2014/main" id="{83FCCD34-4E39-4885-B9A2-95FCC0277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23993" y="1200206"/>
            <a:ext cx="1678099" cy="1678099"/>
          </a:xfrm>
          <a:prstGeom prst="rect">
            <a:avLst/>
          </a:prstGeom>
        </p:spPr>
      </p:pic>
      <p:pic>
        <p:nvPicPr>
          <p:cNvPr id="57" name="Imagem 56" descr="Ícone&#10;&#10;Descrição gerada automaticamente">
            <a:extLst>
              <a:ext uri="{FF2B5EF4-FFF2-40B4-BE49-F238E27FC236}">
                <a16:creationId xmlns:a16="http://schemas.microsoft.com/office/drawing/2014/main" id="{2687EB66-8C81-43B9-BD6C-A80821DACD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647" y="1614853"/>
            <a:ext cx="683719" cy="683719"/>
          </a:xfrm>
          <a:prstGeom prst="rect">
            <a:avLst/>
          </a:prstGeom>
        </p:spPr>
      </p:pic>
      <p:pic>
        <p:nvPicPr>
          <p:cNvPr id="2967" name="Imagem 2966" descr="Ícone&#10;&#10;Descrição gerada automaticamente">
            <a:extLst>
              <a:ext uri="{FF2B5EF4-FFF2-40B4-BE49-F238E27FC236}">
                <a16:creationId xmlns:a16="http://schemas.microsoft.com/office/drawing/2014/main" id="{D71C4455-9E53-4DEA-B755-6E3F93BF03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596" y="1390195"/>
            <a:ext cx="296682" cy="29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199631"/>
      </p:ext>
    </p:extLst>
  </p:cSld>
  <p:clrMapOvr>
    <a:masterClrMapping/>
  </p:clrMapOvr>
  <p:transition spd="med" advTm="400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8F820850-4830-AA1A-3058-564B7E927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30" y="373436"/>
            <a:ext cx="10409080" cy="358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251227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22C1D0ED-CDE5-67F5-F4FE-C1632F911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00" y="469356"/>
            <a:ext cx="11023600" cy="295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78771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6FDC394-73D3-11CC-2F06-748367269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53" y="196721"/>
            <a:ext cx="7315200" cy="4038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AA702C80-E45E-B683-7020-6A92AFB2A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5" y="4280029"/>
            <a:ext cx="5191125" cy="238125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94F0D66-E8E2-3313-B059-A22D2E4DA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4188" y="840846"/>
            <a:ext cx="8092727" cy="2097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71968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DB62D4-1B74-415D-A933-5F6D22078135}"/>
              </a:ext>
            </a:extLst>
          </p:cNvPr>
          <p:cNvSpPr/>
          <p:nvPr/>
        </p:nvSpPr>
        <p:spPr>
          <a:xfrm flipV="1">
            <a:off x="0" y="3301375"/>
            <a:ext cx="12192000" cy="33760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21087859"/>
      </p:ext>
    </p:extLst>
  </p:cSld>
  <p:clrMapOvr>
    <a:masterClrMapping/>
  </p:clrMapOvr>
  <p:transition spd="slow" advClick="0" advTm="0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152E4962-47ED-422A-8E76-C424A7B4FC67}"/>
              </a:ext>
            </a:extLst>
          </p:cNvPr>
          <p:cNvGrpSpPr/>
          <p:nvPr/>
        </p:nvGrpSpPr>
        <p:grpSpPr>
          <a:xfrm>
            <a:off x="3844471" y="-253303"/>
            <a:ext cx="1762546" cy="5336823"/>
            <a:chOff x="547953" y="-257790"/>
            <a:chExt cx="1762546" cy="5336823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8BFBF53-FDDB-434E-8779-4F38A2A2BB85}"/>
                </a:ext>
              </a:extLst>
            </p:cNvPr>
            <p:cNvGrpSpPr/>
            <p:nvPr/>
          </p:nvGrpSpPr>
          <p:grpSpPr>
            <a:xfrm>
              <a:off x="547953" y="-257790"/>
              <a:ext cx="1762546" cy="5336823"/>
              <a:chOff x="323258" y="-672037"/>
              <a:chExt cx="1762546" cy="5336823"/>
            </a:xfrm>
          </p:grpSpPr>
          <p:sp>
            <p:nvSpPr>
              <p:cNvPr id="158" name="Rectangle: Rounded Corners 157">
                <a:extLst>
                  <a:ext uri="{FF2B5EF4-FFF2-40B4-BE49-F238E27FC236}">
                    <a16:creationId xmlns:a16="http://schemas.microsoft.com/office/drawing/2014/main" id="{774A9259-D773-49E4-9691-8EFE6AE654D9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59" name="Rectangle: Top Corners Rounded 158">
                <a:extLst>
                  <a:ext uri="{FF2B5EF4-FFF2-40B4-BE49-F238E27FC236}">
                    <a16:creationId xmlns:a16="http://schemas.microsoft.com/office/drawing/2014/main" id="{CEC38630-1255-456E-BF2B-F25836B2A026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0" name="Rectangle: Top Corners Rounded 159">
                <a:extLst>
                  <a:ext uri="{FF2B5EF4-FFF2-40B4-BE49-F238E27FC236}">
                    <a16:creationId xmlns:a16="http://schemas.microsoft.com/office/drawing/2014/main" id="{00E7F646-7B0A-465A-96BB-8EDAEA6F456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DB11DDA6-45CF-4601-B11E-B407379E2356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62" name="Block Arc 161">
                <a:extLst>
                  <a:ext uri="{FF2B5EF4-FFF2-40B4-BE49-F238E27FC236}">
                    <a16:creationId xmlns:a16="http://schemas.microsoft.com/office/drawing/2014/main" id="{1F21E018-13F5-4330-B30D-345782D38857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68A2EB5A-716F-4E31-888C-09546261E66B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555B63D5-EA41-4119-9111-F83C95740FD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camila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96E2388D-9880-4C3E-98DD-872248804814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p.o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66" name="Rectangle: Rounded Corners 165">
                <a:extLst>
                  <a:ext uri="{FF2B5EF4-FFF2-40B4-BE49-F238E27FC236}">
                    <a16:creationId xmlns:a16="http://schemas.microsoft.com/office/drawing/2014/main" id="{C30CDF10-1AF3-40DA-881D-923CD2FFAFDD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0" name="Imagem 9" descr="Ícone&#10;&#10;Descrição gerada automaticamente">
              <a:extLst>
                <a:ext uri="{FF2B5EF4-FFF2-40B4-BE49-F238E27FC236}">
                  <a16:creationId xmlns:a16="http://schemas.microsoft.com/office/drawing/2014/main" id="{D304AD7D-CC17-4E5B-A1C3-AA46B3983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6326" y="3236751"/>
              <a:ext cx="905587" cy="905587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CE5F3DD-65ED-4BC5-90DE-61AB35C51DAF}"/>
              </a:ext>
            </a:extLst>
          </p:cNvPr>
          <p:cNvGrpSpPr/>
          <p:nvPr/>
        </p:nvGrpSpPr>
        <p:grpSpPr>
          <a:xfrm>
            <a:off x="6492057" y="-253303"/>
            <a:ext cx="1762546" cy="5336823"/>
            <a:chOff x="6492057" y="-253303"/>
            <a:chExt cx="1762546" cy="5336823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A8C4C3C-4402-48D0-BAA9-A047D335E1F9}"/>
                </a:ext>
              </a:extLst>
            </p:cNvPr>
            <p:cNvGrpSpPr/>
            <p:nvPr/>
          </p:nvGrpSpPr>
          <p:grpSpPr>
            <a:xfrm>
              <a:off x="6492057" y="-253303"/>
              <a:ext cx="1762546" cy="5336823"/>
              <a:chOff x="323258" y="-672037"/>
              <a:chExt cx="1762546" cy="5336823"/>
            </a:xfrm>
          </p:grpSpPr>
          <p:sp>
            <p:nvSpPr>
              <p:cNvPr id="170" name="Rectangle: Rounded Corners 169">
                <a:extLst>
                  <a:ext uri="{FF2B5EF4-FFF2-40B4-BE49-F238E27FC236}">
                    <a16:creationId xmlns:a16="http://schemas.microsoft.com/office/drawing/2014/main" id="{2D53A678-B96B-45DC-A665-A975B221FE1F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1" name="Rectangle: Top Corners Rounded 170">
                <a:extLst>
                  <a:ext uri="{FF2B5EF4-FFF2-40B4-BE49-F238E27FC236}">
                    <a16:creationId xmlns:a16="http://schemas.microsoft.com/office/drawing/2014/main" id="{5B0E0D92-606F-4E0E-AD63-E878BAA9D5F0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72" name="Rectangle: Top Corners Rounded 171">
                <a:extLst>
                  <a:ext uri="{FF2B5EF4-FFF2-40B4-BE49-F238E27FC236}">
                    <a16:creationId xmlns:a16="http://schemas.microsoft.com/office/drawing/2014/main" id="{6DBA3F7D-871B-4C6C-A82C-D5FBD19626A7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408894E2-5964-4CDB-A69B-04EAC9373D2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74" name="Block Arc 173">
                <a:extLst>
                  <a:ext uri="{FF2B5EF4-FFF2-40B4-BE49-F238E27FC236}">
                    <a16:creationId xmlns:a16="http://schemas.microsoft.com/office/drawing/2014/main" id="{705BB50B-139E-4C9C-8167-869308D66C62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A704B2D7-CBB6-4AF1-B460-CA2BE9C1FD3C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51DD393-CD49-41A2-BE45-27418A99B925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beatriz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E4294DF-A020-4B51-9969-9EEED5A6F002}"/>
                  </a:ext>
                </a:extLst>
              </p:cNvPr>
              <p:cNvSpPr txBox="1"/>
              <p:nvPr/>
            </p:nvSpPr>
            <p:spPr>
              <a:xfrm>
                <a:off x="583691" y="4072967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s.m</a:t>
                </a:r>
                <a:endParaRPr lang="id-ID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493DD8C4-712A-4F69-832A-D9F63304B5A1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</p:grpSp>
        <p:pic>
          <p:nvPicPr>
            <p:cNvPr id="14" name="Imagem 13" descr="Desenho de personagem de desenho animado&#10;&#10;Descrição gerada automaticamente com confiança média">
              <a:extLst>
                <a:ext uri="{FF2B5EF4-FFF2-40B4-BE49-F238E27FC236}">
                  <a16:creationId xmlns:a16="http://schemas.microsoft.com/office/drawing/2014/main" id="{F69D96BC-ECA2-43E1-9AF2-CEAE49453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14095" y="3173691"/>
              <a:ext cx="979631" cy="9796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399080"/>
      </p:ext>
    </p:extLst>
  </p:cSld>
  <p:clrMapOvr>
    <a:masterClrMapping/>
  </p:clrMapOvr>
  <p:transition spd="slow" advClick="0" advTm="4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26">
            <a:extLst>
              <a:ext uri="{FF2B5EF4-FFF2-40B4-BE49-F238E27FC236}">
                <a16:creationId xmlns:a16="http://schemas.microsoft.com/office/drawing/2014/main" id="{D72B05DE-1806-440F-A6A3-D71E62A825A7}"/>
              </a:ext>
            </a:extLst>
          </p:cNvPr>
          <p:cNvSpPr/>
          <p:nvPr/>
        </p:nvSpPr>
        <p:spPr>
          <a:xfrm>
            <a:off x="-3766242" y="4696391"/>
            <a:ext cx="15958242" cy="1350000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7504045"/>
      </p:ext>
    </p:extLst>
  </p:cSld>
  <p:clrMapOvr>
    <a:masterClrMapping/>
  </p:clrMapOvr>
  <p:transition spd="slow" advClick="0" advTm="0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>
            <a:extLst>
              <a:ext uri="{FF2B5EF4-FFF2-40B4-BE49-F238E27FC236}">
                <a16:creationId xmlns:a16="http://schemas.microsoft.com/office/drawing/2014/main" id="{E5FAF6D6-E894-4244-ADB6-B0F9CC3C34EC}"/>
              </a:ext>
            </a:extLst>
          </p:cNvPr>
          <p:cNvSpPr/>
          <p:nvPr/>
        </p:nvSpPr>
        <p:spPr>
          <a:xfrm>
            <a:off x="-14385985" y="4694118"/>
            <a:ext cx="14385985" cy="1348386"/>
          </a:xfrm>
          <a:prstGeom prst="rect">
            <a:avLst/>
          </a:prstGeom>
          <a:solidFill>
            <a:srgbClr val="FF7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ED41B293-8806-44CB-ADDF-478F5BE79B50}"/>
              </a:ext>
            </a:extLst>
          </p:cNvPr>
          <p:cNvGrpSpPr/>
          <p:nvPr/>
        </p:nvGrpSpPr>
        <p:grpSpPr>
          <a:xfrm>
            <a:off x="2930454" y="-154443"/>
            <a:ext cx="1762546" cy="5336823"/>
            <a:chOff x="416346" y="-263786"/>
            <a:chExt cx="1762546" cy="5336823"/>
          </a:xfrm>
        </p:grpSpPr>
        <p:grpSp>
          <p:nvGrpSpPr>
            <p:cNvPr id="92" name="Group 155">
              <a:extLst>
                <a:ext uri="{FF2B5EF4-FFF2-40B4-BE49-F238E27FC236}">
                  <a16:creationId xmlns:a16="http://schemas.microsoft.com/office/drawing/2014/main" id="{28AF1F68-4DCF-4832-8C31-7D980115EA92}"/>
                </a:ext>
              </a:extLst>
            </p:cNvPr>
            <p:cNvGrpSpPr/>
            <p:nvPr/>
          </p:nvGrpSpPr>
          <p:grpSpPr>
            <a:xfrm>
              <a:off x="416346" y="-263786"/>
              <a:ext cx="1762546" cy="5336823"/>
              <a:chOff x="323258" y="-672037"/>
              <a:chExt cx="1762546" cy="5336823"/>
            </a:xfrm>
          </p:grpSpPr>
          <p:sp>
            <p:nvSpPr>
              <p:cNvPr id="94" name="Rectangle: Rounded Corners 157">
                <a:extLst>
                  <a:ext uri="{FF2B5EF4-FFF2-40B4-BE49-F238E27FC236}">
                    <a16:creationId xmlns:a16="http://schemas.microsoft.com/office/drawing/2014/main" id="{4666C69F-680D-4577-BF6D-F68CCF3C73D1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5" name="Rectangle: Top Corners Rounded 158">
                <a:extLst>
                  <a:ext uri="{FF2B5EF4-FFF2-40B4-BE49-F238E27FC236}">
                    <a16:creationId xmlns:a16="http://schemas.microsoft.com/office/drawing/2014/main" id="{9A9D4D0D-EB6D-499A-8FF9-0583506ED2B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6" name="Rectangle: Top Corners Rounded 159">
                <a:extLst>
                  <a:ext uri="{FF2B5EF4-FFF2-40B4-BE49-F238E27FC236}">
                    <a16:creationId xmlns:a16="http://schemas.microsoft.com/office/drawing/2014/main" id="{AF9E8384-983C-4521-8DF1-444959EDC3DF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7" name="Freeform: Shape 160">
                <a:extLst>
                  <a:ext uri="{FF2B5EF4-FFF2-40B4-BE49-F238E27FC236}">
                    <a16:creationId xmlns:a16="http://schemas.microsoft.com/office/drawing/2014/main" id="{59E04D80-F93D-4F03-A387-986247B8B9FB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98" name="Block Arc 161">
                <a:extLst>
                  <a:ext uri="{FF2B5EF4-FFF2-40B4-BE49-F238E27FC236}">
                    <a16:creationId xmlns:a16="http://schemas.microsoft.com/office/drawing/2014/main" id="{10E08A28-3123-48A4-A483-E9C8627C2525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Oval 162">
                <a:extLst>
                  <a:ext uri="{FF2B5EF4-FFF2-40B4-BE49-F238E27FC236}">
                    <a16:creationId xmlns:a16="http://schemas.microsoft.com/office/drawing/2014/main" id="{6B907D92-7895-455D-8302-89A35E6A74A1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0" name="Rectangle 163">
                <a:extLst>
                  <a:ext uri="{FF2B5EF4-FFF2-40B4-BE49-F238E27FC236}">
                    <a16:creationId xmlns:a16="http://schemas.microsoft.com/office/drawing/2014/main" id="{047158A2-2E93-4E86-9118-8A87209606F6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stephani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1" name="TextBox 164">
                <a:extLst>
                  <a:ext uri="{FF2B5EF4-FFF2-40B4-BE49-F238E27FC236}">
                    <a16:creationId xmlns:a16="http://schemas.microsoft.com/office/drawing/2014/main" id="{2D514D3E-2F2C-4DFC-ADEC-B99891A0E6AA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2" name="Rectangle: Rounded Corners 165">
                <a:extLst>
                  <a:ext uri="{FF2B5EF4-FFF2-40B4-BE49-F238E27FC236}">
                    <a16:creationId xmlns:a16="http://schemas.microsoft.com/office/drawing/2014/main" id="{3EE8CF2D-D6DF-4355-A921-3B84DD2BD1D6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93" name="Imagem 92" descr="Desenho de personagem de desenho animado&#10;&#10;Descrição gerada automaticamente com confiança baixa">
              <a:extLst>
                <a:ext uri="{FF2B5EF4-FFF2-40B4-BE49-F238E27FC236}">
                  <a16:creationId xmlns:a16="http://schemas.microsoft.com/office/drawing/2014/main" id="{5E904495-D9BD-4F42-8CE1-8B1DF02A1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768" y="3203700"/>
              <a:ext cx="940931" cy="940931"/>
            </a:xfrm>
            <a:prstGeom prst="rect">
              <a:avLst/>
            </a:prstGeom>
          </p:spPr>
        </p:pic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8D21625A-1EBB-48E3-9881-11667F1EDC05}"/>
              </a:ext>
            </a:extLst>
          </p:cNvPr>
          <p:cNvGrpSpPr/>
          <p:nvPr/>
        </p:nvGrpSpPr>
        <p:grpSpPr>
          <a:xfrm>
            <a:off x="5226523" y="-148447"/>
            <a:ext cx="1762546" cy="5336823"/>
            <a:chOff x="2402022" y="-267779"/>
            <a:chExt cx="1762546" cy="5336823"/>
          </a:xfrm>
        </p:grpSpPr>
        <p:grpSp>
          <p:nvGrpSpPr>
            <p:cNvPr id="78" name="Group 155">
              <a:extLst>
                <a:ext uri="{FF2B5EF4-FFF2-40B4-BE49-F238E27FC236}">
                  <a16:creationId xmlns:a16="http://schemas.microsoft.com/office/drawing/2014/main" id="{D5357506-743A-43C3-8497-F1C3EFE90338}"/>
                </a:ext>
              </a:extLst>
            </p:cNvPr>
            <p:cNvGrpSpPr/>
            <p:nvPr/>
          </p:nvGrpSpPr>
          <p:grpSpPr>
            <a:xfrm>
              <a:off x="2402022" y="-267779"/>
              <a:ext cx="1762546" cy="5336823"/>
              <a:chOff x="323258" y="-672037"/>
              <a:chExt cx="1762546" cy="5336823"/>
            </a:xfrm>
          </p:grpSpPr>
          <p:sp>
            <p:nvSpPr>
              <p:cNvPr id="89" name="Rectangle: Rounded Corners 157">
                <a:extLst>
                  <a:ext uri="{FF2B5EF4-FFF2-40B4-BE49-F238E27FC236}">
                    <a16:creationId xmlns:a16="http://schemas.microsoft.com/office/drawing/2014/main" id="{C7EAC35A-6BDC-4042-88D8-DCE95DEF6CCE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90" name="Rectangle: Top Corners Rounded 158">
                <a:extLst>
                  <a:ext uri="{FF2B5EF4-FFF2-40B4-BE49-F238E27FC236}">
                    <a16:creationId xmlns:a16="http://schemas.microsoft.com/office/drawing/2014/main" id="{A6FB7B16-A168-461A-8E04-4BB33D6D0DEA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3" name="Rectangle: Top Corners Rounded 159">
                <a:extLst>
                  <a:ext uri="{FF2B5EF4-FFF2-40B4-BE49-F238E27FC236}">
                    <a16:creationId xmlns:a16="http://schemas.microsoft.com/office/drawing/2014/main" id="{931C70D8-35ED-41B1-9D3C-D6D125DE9790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4" name="Freeform: Shape 160">
                <a:extLst>
                  <a:ext uri="{FF2B5EF4-FFF2-40B4-BE49-F238E27FC236}">
                    <a16:creationId xmlns:a16="http://schemas.microsoft.com/office/drawing/2014/main" id="{09E403A5-EEDB-4C69-B8B1-9D7F3EF1F6E4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05" name="Block Arc 161">
                <a:extLst>
                  <a:ext uri="{FF2B5EF4-FFF2-40B4-BE49-F238E27FC236}">
                    <a16:creationId xmlns:a16="http://schemas.microsoft.com/office/drawing/2014/main" id="{645B2840-4703-4FFC-8F79-58F6C76D99B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Oval 162">
                <a:extLst>
                  <a:ext uri="{FF2B5EF4-FFF2-40B4-BE49-F238E27FC236}">
                    <a16:creationId xmlns:a16="http://schemas.microsoft.com/office/drawing/2014/main" id="{B52925E5-9F6A-4548-A6B8-6F0A5948481A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07" name="Rectangle 163">
                <a:extLst>
                  <a:ext uri="{FF2B5EF4-FFF2-40B4-BE49-F238E27FC236}">
                    <a16:creationId xmlns:a16="http://schemas.microsoft.com/office/drawing/2014/main" id="{47F3B545-4848-41FE-A944-2E3F5277CE68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kauã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8" name="TextBox 164">
                <a:extLst>
                  <a:ext uri="{FF2B5EF4-FFF2-40B4-BE49-F238E27FC236}">
                    <a16:creationId xmlns:a16="http://schemas.microsoft.com/office/drawing/2014/main" id="{CDED8B72-8C05-48BB-9049-2002904DA398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09" name="Rectangle: Rounded Corners 165">
                <a:extLst>
                  <a:ext uri="{FF2B5EF4-FFF2-40B4-BE49-F238E27FC236}">
                    <a16:creationId xmlns:a16="http://schemas.microsoft.com/office/drawing/2014/main" id="{A48ED123-E40A-43BB-BFCA-E55FA848E189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3" name="Imagem 2" descr="Ícone&#10;&#10;Descrição gerada automaticamente">
              <a:extLst>
                <a:ext uri="{FF2B5EF4-FFF2-40B4-BE49-F238E27FC236}">
                  <a16:creationId xmlns:a16="http://schemas.microsoft.com/office/drawing/2014/main" id="{5BFCC6D8-71F6-4F9A-8074-555F6ED13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41256" y="3232472"/>
              <a:ext cx="907476" cy="907476"/>
            </a:xfrm>
            <a:prstGeom prst="rect">
              <a:avLst/>
            </a:prstGeom>
          </p:spPr>
        </p:pic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D8A183E9-7E66-454D-AD37-89D7C6623710}"/>
              </a:ext>
            </a:extLst>
          </p:cNvPr>
          <p:cNvGrpSpPr/>
          <p:nvPr/>
        </p:nvGrpSpPr>
        <p:grpSpPr>
          <a:xfrm>
            <a:off x="7423334" y="-154443"/>
            <a:ext cx="1762546" cy="5336823"/>
            <a:chOff x="8720847" y="-257790"/>
            <a:chExt cx="1762546" cy="5336823"/>
          </a:xfrm>
        </p:grpSpPr>
        <p:grpSp>
          <p:nvGrpSpPr>
            <p:cNvPr id="123" name="Group 155">
              <a:extLst>
                <a:ext uri="{FF2B5EF4-FFF2-40B4-BE49-F238E27FC236}">
                  <a16:creationId xmlns:a16="http://schemas.microsoft.com/office/drawing/2014/main" id="{18BA381D-26CA-4A1E-87B5-37D78D981D3A}"/>
                </a:ext>
              </a:extLst>
            </p:cNvPr>
            <p:cNvGrpSpPr/>
            <p:nvPr/>
          </p:nvGrpSpPr>
          <p:grpSpPr>
            <a:xfrm>
              <a:off x="8720847" y="-257790"/>
              <a:ext cx="1762546" cy="5336823"/>
              <a:chOff x="323258" y="-672037"/>
              <a:chExt cx="1762546" cy="5336823"/>
            </a:xfrm>
          </p:grpSpPr>
          <p:sp>
            <p:nvSpPr>
              <p:cNvPr id="125" name="Rectangle: Rounded Corners 157">
                <a:extLst>
                  <a:ext uri="{FF2B5EF4-FFF2-40B4-BE49-F238E27FC236}">
                    <a16:creationId xmlns:a16="http://schemas.microsoft.com/office/drawing/2014/main" id="{A042C35D-4E7E-445C-95FA-15A44DA2E954}"/>
                  </a:ext>
                </a:extLst>
              </p:cNvPr>
              <p:cNvSpPr/>
              <p:nvPr/>
            </p:nvSpPr>
            <p:spPr>
              <a:xfrm rot="264095" flipH="1">
                <a:off x="1161058" y="-672037"/>
                <a:ext cx="262042" cy="2752855"/>
              </a:xfrm>
              <a:prstGeom prst="roundRect">
                <a:avLst/>
              </a:prstGeom>
              <a:solidFill>
                <a:srgbClr val="D9618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6" name="Rectangle: Top Corners Rounded 158">
                <a:extLst>
                  <a:ext uri="{FF2B5EF4-FFF2-40B4-BE49-F238E27FC236}">
                    <a16:creationId xmlns:a16="http://schemas.microsoft.com/office/drawing/2014/main" id="{5772E6E7-FC74-4C88-AB8C-E3F625FA01CB}"/>
                  </a:ext>
                </a:extLst>
              </p:cNvPr>
              <p:cNvSpPr/>
              <p:nvPr/>
            </p:nvSpPr>
            <p:spPr>
              <a:xfrm>
                <a:off x="323258" y="2119470"/>
                <a:ext cx="1760376" cy="1088425"/>
              </a:xfrm>
              <a:prstGeom prst="round2Same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7" name="Rectangle: Top Corners Rounded 159">
                <a:extLst>
                  <a:ext uri="{FF2B5EF4-FFF2-40B4-BE49-F238E27FC236}">
                    <a16:creationId xmlns:a16="http://schemas.microsoft.com/office/drawing/2014/main" id="{5C35A0BE-4190-4DEE-AA0D-27106893AACD}"/>
                  </a:ext>
                </a:extLst>
              </p:cNvPr>
              <p:cNvSpPr/>
              <p:nvPr/>
            </p:nvSpPr>
            <p:spPr>
              <a:xfrm flipV="1">
                <a:off x="323258" y="3186066"/>
                <a:ext cx="1760376" cy="1478720"/>
              </a:xfrm>
              <a:prstGeom prst="round2SameRect">
                <a:avLst>
                  <a:gd name="adj1" fmla="val 14510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28" name="Freeform: Shape 160">
                <a:extLst>
                  <a:ext uri="{FF2B5EF4-FFF2-40B4-BE49-F238E27FC236}">
                    <a16:creationId xmlns:a16="http://schemas.microsoft.com/office/drawing/2014/main" id="{B032A331-330E-4FFB-A17C-C5DF63D9329D}"/>
                  </a:ext>
                </a:extLst>
              </p:cNvPr>
              <p:cNvSpPr/>
              <p:nvPr/>
            </p:nvSpPr>
            <p:spPr>
              <a:xfrm flipV="1">
                <a:off x="1711301" y="2119470"/>
                <a:ext cx="374503" cy="2545316"/>
              </a:xfrm>
              <a:custGeom>
                <a:avLst/>
                <a:gdLst>
                  <a:gd name="connsiteX0" fmla="*/ 33154 w 374503"/>
                  <a:gd name="connsiteY0" fmla="*/ 2545316 h 2545316"/>
                  <a:gd name="connsiteX1" fmla="*/ 193095 w 374503"/>
                  <a:gd name="connsiteY1" fmla="*/ 2545316 h 2545316"/>
                  <a:gd name="connsiteX2" fmla="*/ 374503 w 374503"/>
                  <a:gd name="connsiteY2" fmla="*/ 2363908 h 2545316"/>
                  <a:gd name="connsiteX3" fmla="*/ 374503 w 374503"/>
                  <a:gd name="connsiteY3" fmla="*/ 1478720 h 2545316"/>
                  <a:gd name="connsiteX4" fmla="*/ 374503 w 374503"/>
                  <a:gd name="connsiteY4" fmla="*/ 1456891 h 2545316"/>
                  <a:gd name="connsiteX5" fmla="*/ 374503 w 374503"/>
                  <a:gd name="connsiteY5" fmla="*/ 214562 h 2545316"/>
                  <a:gd name="connsiteX6" fmla="*/ 159941 w 374503"/>
                  <a:gd name="connsiteY6" fmla="*/ 0 h 2545316"/>
                  <a:gd name="connsiteX7" fmla="*/ 0 w 374503"/>
                  <a:gd name="connsiteY7" fmla="*/ 0 h 2545316"/>
                  <a:gd name="connsiteX8" fmla="*/ 214562 w 374503"/>
                  <a:gd name="connsiteY8" fmla="*/ 214562 h 2545316"/>
                  <a:gd name="connsiteX9" fmla="*/ 214562 w 374503"/>
                  <a:gd name="connsiteY9" fmla="*/ 1456891 h 2545316"/>
                  <a:gd name="connsiteX10" fmla="*/ 214562 w 374503"/>
                  <a:gd name="connsiteY10" fmla="*/ 1478720 h 2545316"/>
                  <a:gd name="connsiteX11" fmla="*/ 214562 w 374503"/>
                  <a:gd name="connsiteY11" fmla="*/ 2363908 h 2545316"/>
                  <a:gd name="connsiteX12" fmla="*/ 33154 w 374503"/>
                  <a:gd name="connsiteY12" fmla="*/ 2545316 h 2545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74503" h="2545316">
                    <a:moveTo>
                      <a:pt x="33154" y="2545316"/>
                    </a:moveTo>
                    <a:lnTo>
                      <a:pt x="193095" y="2545316"/>
                    </a:lnTo>
                    <a:cubicBezTo>
                      <a:pt x="293284" y="2545316"/>
                      <a:pt x="374503" y="2464097"/>
                      <a:pt x="374503" y="2363908"/>
                    </a:cubicBezTo>
                    <a:lnTo>
                      <a:pt x="374503" y="1478720"/>
                    </a:lnTo>
                    <a:lnTo>
                      <a:pt x="374503" y="1456891"/>
                    </a:lnTo>
                    <a:lnTo>
                      <a:pt x="374503" y="214562"/>
                    </a:lnTo>
                    <a:cubicBezTo>
                      <a:pt x="374503" y="96063"/>
                      <a:pt x="278440" y="0"/>
                      <a:pt x="159941" y="0"/>
                    </a:cubicBezTo>
                    <a:lnTo>
                      <a:pt x="0" y="0"/>
                    </a:lnTo>
                    <a:cubicBezTo>
                      <a:pt x="118499" y="0"/>
                      <a:pt x="214562" y="96063"/>
                      <a:pt x="214562" y="214562"/>
                    </a:cubicBezTo>
                    <a:lnTo>
                      <a:pt x="214562" y="1456891"/>
                    </a:lnTo>
                    <a:lnTo>
                      <a:pt x="214562" y="1478720"/>
                    </a:lnTo>
                    <a:lnTo>
                      <a:pt x="214562" y="2363908"/>
                    </a:lnTo>
                    <a:cubicBezTo>
                      <a:pt x="214562" y="2464097"/>
                      <a:pt x="133343" y="2545316"/>
                      <a:pt x="33154" y="2545316"/>
                    </a:cubicBezTo>
                    <a:close/>
                  </a:path>
                </a:pathLst>
              </a:custGeom>
              <a:solidFill>
                <a:schemeClr val="tx1">
                  <a:alpha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id-ID" dirty="0"/>
              </a:p>
            </p:txBody>
          </p:sp>
          <p:sp>
            <p:nvSpPr>
              <p:cNvPr id="129" name="Block Arc 161">
                <a:extLst>
                  <a:ext uri="{FF2B5EF4-FFF2-40B4-BE49-F238E27FC236}">
                    <a16:creationId xmlns:a16="http://schemas.microsoft.com/office/drawing/2014/main" id="{A027215B-63E8-4AF3-8275-F37E80F95629}"/>
                  </a:ext>
                </a:extLst>
              </p:cNvPr>
              <p:cNvSpPr/>
              <p:nvPr/>
            </p:nvSpPr>
            <p:spPr>
              <a:xfrm>
                <a:off x="961284" y="1897935"/>
                <a:ext cx="484324" cy="443070"/>
              </a:xfrm>
              <a:prstGeom prst="blockArc">
                <a:avLst>
                  <a:gd name="adj1" fmla="val 10800000"/>
                  <a:gd name="adj2" fmla="val 21599999"/>
                  <a:gd name="adj3" fmla="val 16581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Oval 162">
                <a:extLst>
                  <a:ext uri="{FF2B5EF4-FFF2-40B4-BE49-F238E27FC236}">
                    <a16:creationId xmlns:a16="http://schemas.microsoft.com/office/drawing/2014/main" id="{F0BF68B1-7CFC-47F4-A881-41B1F00FA2CF}"/>
                  </a:ext>
                </a:extLst>
              </p:cNvPr>
              <p:cNvSpPr/>
              <p:nvPr/>
            </p:nvSpPr>
            <p:spPr>
              <a:xfrm>
                <a:off x="683051" y="2632822"/>
                <a:ext cx="1040791" cy="104079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 dirty="0"/>
              </a:p>
            </p:txBody>
          </p:sp>
          <p:sp>
            <p:nvSpPr>
              <p:cNvPr id="131" name="Rectangle 163">
                <a:extLst>
                  <a:ext uri="{FF2B5EF4-FFF2-40B4-BE49-F238E27FC236}">
                    <a16:creationId xmlns:a16="http://schemas.microsoft.com/office/drawing/2014/main" id="{98C316FF-48A8-43CA-9B80-55CD7ECC583B}"/>
                  </a:ext>
                </a:extLst>
              </p:cNvPr>
              <p:cNvSpPr/>
              <p:nvPr/>
            </p:nvSpPr>
            <p:spPr>
              <a:xfrm>
                <a:off x="636840" y="3795563"/>
                <a:ext cx="1133211" cy="3549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Bebas Neue" panose="020B0606020202050201" pitchFamily="34" charset="0"/>
                  </a:rPr>
                  <a:t>pedro</a:t>
                </a:r>
                <a:endParaRPr lang="id-ID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2" name="TextBox 164">
                <a:extLst>
                  <a:ext uri="{FF2B5EF4-FFF2-40B4-BE49-F238E27FC236}">
                    <a16:creationId xmlns:a16="http://schemas.microsoft.com/office/drawing/2014/main" id="{1294025F-D6DC-43E5-99D4-945F5F3A331E}"/>
                  </a:ext>
                </a:extLst>
              </p:cNvPr>
              <p:cNvSpPr txBox="1"/>
              <p:nvPr/>
            </p:nvSpPr>
            <p:spPr>
              <a:xfrm>
                <a:off x="567405" y="4072968"/>
                <a:ext cx="12595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Bebas Neue" panose="020B0606020202050201" pitchFamily="34" charset="0"/>
                  </a:rPr>
                  <a:t>dev</a:t>
                </a:r>
                <a:endParaRPr lang="id-ID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Bebas Neue" panose="020B0606020202050201" pitchFamily="34" charset="0"/>
                </a:endParaRPr>
              </a:p>
            </p:txBody>
          </p:sp>
          <p:sp>
            <p:nvSpPr>
              <p:cNvPr id="133" name="Rectangle: Rounded Corners 165">
                <a:extLst>
                  <a:ext uri="{FF2B5EF4-FFF2-40B4-BE49-F238E27FC236}">
                    <a16:creationId xmlns:a16="http://schemas.microsoft.com/office/drawing/2014/main" id="{8D8C4718-F0B3-4D58-AA14-68BE01667C63}"/>
                  </a:ext>
                </a:extLst>
              </p:cNvPr>
              <p:cNvSpPr/>
              <p:nvPr/>
            </p:nvSpPr>
            <p:spPr>
              <a:xfrm rot="21335905">
                <a:off x="956232" y="-665818"/>
                <a:ext cx="262042" cy="2752855"/>
              </a:xfrm>
              <a:prstGeom prst="roundRect">
                <a:avLst/>
              </a:prstGeom>
              <a:solidFill>
                <a:srgbClr val="FF72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/>
              </a:p>
            </p:txBody>
          </p:sp>
        </p:grpSp>
        <p:pic>
          <p:nvPicPr>
            <p:cNvPr id="11" name="Imagem 10" descr="Ícone&#10;&#10;Descrição gerada automaticamente">
              <a:extLst>
                <a:ext uri="{FF2B5EF4-FFF2-40B4-BE49-F238E27FC236}">
                  <a16:creationId xmlns:a16="http://schemas.microsoft.com/office/drawing/2014/main" id="{BCD7FDA2-2C6C-4DDE-BC4A-A1EF97482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85985" y="3205389"/>
              <a:ext cx="898818" cy="8988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2631736"/>
      </p:ext>
    </p:extLst>
  </p:cSld>
  <p:clrMapOvr>
    <a:masterClrMapping/>
  </p:clrMapOvr>
  <p:transition spd="slow" advTm="5000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1.11111E-6 L 1.10859 1.11111E-6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4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5D9BA4A-CCCF-7B38-8D18-A3DF6451F494}"/>
              </a:ext>
            </a:extLst>
          </p:cNvPr>
          <p:cNvSpPr txBox="1"/>
          <p:nvPr/>
        </p:nvSpPr>
        <p:spPr>
          <a:xfrm>
            <a:off x="1329685" y="3840300"/>
            <a:ext cx="2456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Ação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F7D24B"/>
                </a:solidFill>
                <a:latin typeface="Abadi" panose="020B0604020104020204" pitchFamily="34" charset="0"/>
              </a:rPr>
              <a:t>(Then)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C182672-CC6A-2008-DBDA-E8290E6BEB00}"/>
              </a:ext>
            </a:extLst>
          </p:cNvPr>
          <p:cNvSpPr txBox="1"/>
          <p:nvPr/>
        </p:nvSpPr>
        <p:spPr>
          <a:xfrm>
            <a:off x="1097898" y="349316"/>
            <a:ext cx="3433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b="1" dirty="0">
                <a:solidFill>
                  <a:schemeClr val="bg1"/>
                </a:solidFill>
                <a:latin typeface="Abadi" panose="020B0604020104020204" pitchFamily="34" charset="0"/>
              </a:rPr>
              <a:t>Condição</a:t>
            </a:r>
            <a:r>
              <a:rPr lang="pt-BR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badi" panose="020B0604020104020204" pitchFamily="34" charset="0"/>
              </a:rPr>
              <a:t> </a:t>
            </a:r>
            <a:r>
              <a:rPr lang="pt-BR" sz="3600" b="1" dirty="0">
                <a:solidFill>
                  <a:srgbClr val="86D679"/>
                </a:solidFill>
                <a:latin typeface="Abadi" panose="020B0604020104020204" pitchFamily="34" charset="0"/>
              </a:rPr>
              <a:t>(When)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566A2CBE-3944-2C98-2E9B-94250919E473}"/>
              </a:ext>
            </a:extLst>
          </p:cNvPr>
          <p:cNvSpPr/>
          <p:nvPr/>
        </p:nvSpPr>
        <p:spPr>
          <a:xfrm>
            <a:off x="1241332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ProdutoSelecionado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A2BE4820-2DF3-F574-B02D-2DA96ACF9738}"/>
              </a:ext>
            </a:extLst>
          </p:cNvPr>
          <p:cNvSpPr/>
          <p:nvPr/>
        </p:nvSpPr>
        <p:spPr>
          <a:xfrm>
            <a:off x="4075160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&gt;]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9AD4B07-4E6F-7A84-974D-648D676F8DA6}"/>
              </a:ext>
            </a:extLst>
          </p:cNvPr>
          <p:cNvSpPr/>
          <p:nvPr/>
        </p:nvSpPr>
        <p:spPr>
          <a:xfrm>
            <a:off x="6908988" y="1253938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&lt;]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CF94446-C4C8-D3D9-91C7-1F3FAF168B79}"/>
              </a:ext>
            </a:extLst>
          </p:cNvPr>
          <p:cNvSpPr/>
          <p:nvPr/>
        </p:nvSpPr>
        <p:spPr>
          <a:xfrm>
            <a:off x="1241331" y="1955910"/>
            <a:ext cx="253056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ProdutoQuantidade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=]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47C493E2-C90E-495F-FE50-0B0892ADB1D7}"/>
              </a:ext>
            </a:extLst>
          </p:cNvPr>
          <p:cNvSpPr/>
          <p:nvPr/>
        </p:nvSpPr>
        <p:spPr>
          <a:xfrm>
            <a:off x="1329685" y="4788515"/>
            <a:ext cx="2244821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pt-BR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DescontoProduto</a:t>
            </a:r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9B9721-059F-6C2A-2F10-CE430989655A}"/>
              </a:ext>
            </a:extLst>
          </p:cNvPr>
          <p:cNvSpPr/>
          <p:nvPr/>
        </p:nvSpPr>
        <p:spPr>
          <a:xfrm>
            <a:off x="3742594" y="4788515"/>
            <a:ext cx="1213037" cy="403412"/>
          </a:xfrm>
          <a:prstGeom prst="roundRect">
            <a:avLst/>
          </a:prstGeom>
          <a:solidFill>
            <a:srgbClr val="F3F3F3"/>
          </a:solidFill>
          <a:ln>
            <a:solidFill>
              <a:schemeClr val="bg2">
                <a:lumMod val="9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[Ganhe]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729125A-681B-20A4-6A3C-D8864B9CFF19}"/>
              </a:ext>
            </a:extLst>
          </p:cNvPr>
          <p:cNvSpPr/>
          <p:nvPr/>
        </p:nvSpPr>
        <p:spPr>
          <a:xfrm>
            <a:off x="1241331" y="2644588"/>
            <a:ext cx="7445469" cy="564777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B9978F58-63FF-4245-C457-C84EBCA36B1F}"/>
              </a:ext>
            </a:extLst>
          </p:cNvPr>
          <p:cNvSpPr/>
          <p:nvPr/>
        </p:nvSpPr>
        <p:spPr>
          <a:xfrm>
            <a:off x="1329685" y="5638558"/>
            <a:ext cx="7445469" cy="564777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85E3B1D-A136-3150-B0B5-38756778982A}"/>
              </a:ext>
            </a:extLst>
          </p:cNvPr>
          <p:cNvSpPr txBox="1"/>
          <p:nvPr/>
        </p:nvSpPr>
        <p:spPr>
          <a:xfrm>
            <a:off x="1329685" y="2730611"/>
            <a:ext cx="2530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ProdutoSelecionado</a:t>
            </a:r>
            <a:r>
              <a:rPr lang="pt-BR" dirty="0">
                <a:solidFill>
                  <a:schemeClr val="bg1"/>
                </a:solidFill>
              </a:rPr>
              <a:t>]</a:t>
            </a:r>
          </a:p>
          <a:p>
            <a:endParaRPr lang="pt-BR" dirty="0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07971A3-12EE-5E7D-5BF3-A1F35E321F4C}"/>
              </a:ext>
            </a:extLst>
          </p:cNvPr>
          <p:cNvSpPr txBox="1"/>
          <p:nvPr/>
        </p:nvSpPr>
        <p:spPr>
          <a:xfrm>
            <a:off x="1453965" y="5709849"/>
            <a:ext cx="23318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[</a:t>
            </a:r>
            <a:r>
              <a:rPr lang="pt-BR" dirty="0" err="1">
                <a:solidFill>
                  <a:schemeClr val="bg1"/>
                </a:solidFill>
              </a:rPr>
              <a:t>DescontoProduto</a:t>
            </a:r>
            <a:r>
              <a:rPr lang="pt-BR" dirty="0">
                <a:solidFill>
                  <a:schemeClr val="bg1"/>
                </a:solidFill>
              </a:rPr>
              <a:t>] 50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6755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 animBg="1"/>
      <p:bldP spid="15" grpId="0" animBg="1"/>
      <p:bldP spid="16" grpId="0" animBg="1"/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Agrupar 35">
            <a:extLst>
              <a:ext uri="{FF2B5EF4-FFF2-40B4-BE49-F238E27FC236}">
                <a16:creationId xmlns:a16="http://schemas.microsoft.com/office/drawing/2014/main" id="{028E0C61-FFFF-0CC3-040B-8BFF94DF99C1}"/>
              </a:ext>
            </a:extLst>
          </p:cNvPr>
          <p:cNvGrpSpPr/>
          <p:nvPr/>
        </p:nvGrpSpPr>
        <p:grpSpPr>
          <a:xfrm>
            <a:off x="1044110" y="331541"/>
            <a:ext cx="10103780" cy="905918"/>
            <a:chOff x="1044110" y="331541"/>
            <a:chExt cx="10103780" cy="905918"/>
          </a:xfrm>
        </p:grpSpPr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B5D9BA4A-CCCF-7B38-8D18-A3DF6451F494}"/>
                </a:ext>
              </a:extLst>
            </p:cNvPr>
            <p:cNvSpPr txBox="1"/>
            <p:nvPr/>
          </p:nvSpPr>
          <p:spPr>
            <a:xfrm>
              <a:off x="1044110" y="331541"/>
              <a:ext cx="522450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3600" b="1" dirty="0">
                  <a:solidFill>
                    <a:schemeClr val="bg1"/>
                  </a:solidFill>
                  <a:latin typeface="Abadi" panose="020B0604020104020204" pitchFamily="34" charset="0"/>
                </a:rPr>
                <a:t>Demonstração</a:t>
              </a:r>
              <a:r>
                <a:rPr lang="pt-BR" sz="3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badi" panose="020B0604020104020204" pitchFamily="34" charset="0"/>
                </a:rPr>
                <a:t> </a:t>
              </a:r>
              <a:r>
                <a:rPr lang="pt-BR" sz="3600" b="1" dirty="0" err="1">
                  <a:solidFill>
                    <a:srgbClr val="FF7299"/>
                  </a:solidFill>
                  <a:latin typeface="Abadi" panose="020B0604020104020204" pitchFamily="34" charset="0"/>
                </a:rPr>
                <a:t>DescontOn</a:t>
              </a:r>
              <a:endParaRPr lang="pt-BR" sz="3600" b="1" dirty="0">
                <a:solidFill>
                  <a:srgbClr val="FF7299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96FCF95C-76F7-5F75-9AD0-0D1398A0AA41}"/>
                </a:ext>
              </a:extLst>
            </p:cNvPr>
            <p:cNvSpPr txBox="1"/>
            <p:nvPr/>
          </p:nvSpPr>
          <p:spPr>
            <a:xfrm>
              <a:off x="1801905" y="868127"/>
              <a:ext cx="93459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+mj-lt"/>
                </a:rPr>
                <a:t>Algumas possibilidades mais comuns no mercado para criar mecânicas de promoção:</a:t>
              </a:r>
            </a:p>
          </p:txBody>
        </p:sp>
        <p:cxnSp>
          <p:nvCxnSpPr>
            <p:cNvPr id="6" name="Conector reto 5">
              <a:extLst>
                <a:ext uri="{FF2B5EF4-FFF2-40B4-BE49-F238E27FC236}">
                  <a16:creationId xmlns:a16="http://schemas.microsoft.com/office/drawing/2014/main" id="{712C8477-8AA8-4354-4753-0375D6EBE21D}"/>
                </a:ext>
              </a:extLst>
            </p:cNvPr>
            <p:cNvCxnSpPr>
              <a:cxnSpLocks/>
            </p:cNvCxnSpPr>
            <p:nvPr/>
          </p:nvCxnSpPr>
          <p:spPr>
            <a:xfrm>
              <a:off x="1185582" y="1052793"/>
              <a:ext cx="616324" cy="0"/>
            </a:xfrm>
            <a:prstGeom prst="line">
              <a:avLst/>
            </a:prstGeom>
            <a:ln w="38100">
              <a:solidFill>
                <a:srgbClr val="FF72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Imagem 17" descr="Ícone&#10;&#10;Descrição gerada automaticamente">
            <a:extLst>
              <a:ext uri="{FF2B5EF4-FFF2-40B4-BE49-F238E27FC236}">
                <a16:creationId xmlns:a16="http://schemas.microsoft.com/office/drawing/2014/main" id="{6530C479-0078-8F20-B11A-C356D96E43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365" y="4205874"/>
            <a:ext cx="4876800" cy="4876800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EEC5A973-CEDF-0437-C081-C530EBABD4D0}"/>
              </a:ext>
            </a:extLst>
          </p:cNvPr>
          <p:cNvGrpSpPr/>
          <p:nvPr/>
        </p:nvGrpSpPr>
        <p:grpSpPr>
          <a:xfrm>
            <a:off x="1185582" y="4144808"/>
            <a:ext cx="4472548" cy="2369837"/>
            <a:chOff x="1366278" y="3992862"/>
            <a:chExt cx="4472548" cy="2369837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B8010633-2E07-DE40-48F9-C44517E95A62}"/>
                </a:ext>
              </a:extLst>
            </p:cNvPr>
            <p:cNvGrpSpPr/>
            <p:nvPr/>
          </p:nvGrpSpPr>
          <p:grpSpPr>
            <a:xfrm>
              <a:off x="1366278" y="3992862"/>
              <a:ext cx="4472548" cy="2369837"/>
              <a:chOff x="1366277" y="4165330"/>
              <a:chExt cx="4124186" cy="1821330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50" name="Retângulo: Cantos Arredondados 49">
                <a:extLst>
                  <a:ext uri="{FF2B5EF4-FFF2-40B4-BE49-F238E27FC236}">
                    <a16:creationId xmlns:a16="http://schemas.microsoft.com/office/drawing/2014/main" id="{B075C99B-A55D-5F0D-5CCE-25265FE4E384}"/>
                  </a:ext>
                </a:extLst>
              </p:cNvPr>
              <p:cNvSpPr/>
              <p:nvPr/>
            </p:nvSpPr>
            <p:spPr>
              <a:xfrm>
                <a:off x="1366277" y="4165330"/>
                <a:ext cx="3702339" cy="1821330"/>
              </a:xfrm>
              <a:prstGeom prst="roundRect">
                <a:avLst/>
              </a:prstGeom>
              <a:solidFill>
                <a:srgbClr val="F3F3F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grpSp>
            <p:nvGrpSpPr>
              <p:cNvPr id="9" name="Agrupar 8">
                <a:extLst>
                  <a:ext uri="{FF2B5EF4-FFF2-40B4-BE49-F238E27FC236}">
                    <a16:creationId xmlns:a16="http://schemas.microsoft.com/office/drawing/2014/main" id="{E1B19D5E-EDAA-96C1-3D77-DEF0281616FB}"/>
                  </a:ext>
                </a:extLst>
              </p:cNvPr>
              <p:cNvGrpSpPr/>
              <p:nvPr/>
            </p:nvGrpSpPr>
            <p:grpSpPr>
              <a:xfrm>
                <a:off x="1639844" y="4409908"/>
                <a:ext cx="3850619" cy="1348281"/>
                <a:chOff x="1366279" y="4327562"/>
                <a:chExt cx="3850619" cy="1348281"/>
              </a:xfrm>
            </p:grpSpPr>
            <p:sp>
              <p:nvSpPr>
                <p:cNvPr id="38" name="CaixaDeTexto 37">
                  <a:extLst>
                    <a:ext uri="{FF2B5EF4-FFF2-40B4-BE49-F238E27FC236}">
                      <a16:creationId xmlns:a16="http://schemas.microsoft.com/office/drawing/2014/main" id="{A2AAC519-CAB7-5CB3-43CE-388FBDAEDF5A}"/>
                    </a:ext>
                  </a:extLst>
                </p:cNvPr>
                <p:cNvSpPr txBox="1"/>
                <p:nvPr/>
              </p:nvSpPr>
              <p:spPr>
                <a:xfrm>
                  <a:off x="1366279" y="4327562"/>
                  <a:ext cx="3850619" cy="1348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	COMPRE 3 PAGUE 2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Condição:</a:t>
                  </a:r>
                </a:p>
                <a:p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r>
                    <a:rPr lang="pt-BR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Ação: </a:t>
                  </a:r>
                </a:p>
              </p:txBody>
            </p:sp>
            <p:sp>
              <p:nvSpPr>
                <p:cNvPr id="39" name="Retângulo: Cantos Arredondados 38">
                  <a:extLst>
                    <a:ext uri="{FF2B5EF4-FFF2-40B4-BE49-F238E27FC236}">
                      <a16:creationId xmlns:a16="http://schemas.microsoft.com/office/drawing/2014/main" id="{E0B379E6-27AA-03E9-BCF3-FE23F68E510D}"/>
                    </a:ext>
                  </a:extLst>
                </p:cNvPr>
                <p:cNvSpPr/>
                <p:nvPr/>
              </p:nvSpPr>
              <p:spPr>
                <a:xfrm>
                  <a:off x="2384351" y="4966681"/>
                  <a:ext cx="1751528" cy="260195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</a:t>
                  </a:r>
                  <a:r>
                    <a:rPr lang="pt-BR" sz="1400" dirty="0" err="1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ProdutoQuantidade</a:t>
                  </a:r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 &gt;] </a:t>
                  </a:r>
                </a:p>
              </p:txBody>
            </p:sp>
            <p:sp>
              <p:nvSpPr>
                <p:cNvPr id="40" name="Retângulo: Cantos Arredondados 39">
                  <a:extLst>
                    <a:ext uri="{FF2B5EF4-FFF2-40B4-BE49-F238E27FC236}">
                      <a16:creationId xmlns:a16="http://schemas.microsoft.com/office/drawing/2014/main" id="{E67EE812-1286-DA0E-FF13-C33D1257B00E}"/>
                    </a:ext>
                  </a:extLst>
                </p:cNvPr>
                <p:cNvSpPr/>
                <p:nvPr/>
              </p:nvSpPr>
              <p:spPr>
                <a:xfrm>
                  <a:off x="2030199" y="5415774"/>
                  <a:ext cx="813389" cy="209359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solidFill>
                    <a:schemeClr val="bg2">
                      <a:lumMod val="9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400" dirty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</a:rPr>
                    <a:t>[Ganhe]</a:t>
                  </a:r>
                </a:p>
              </p:txBody>
            </p:sp>
            <p:sp>
              <p:nvSpPr>
                <p:cNvPr id="41" name="CaixaDeTexto 40">
                  <a:extLst>
                    <a:ext uri="{FF2B5EF4-FFF2-40B4-BE49-F238E27FC236}">
                      <a16:creationId xmlns:a16="http://schemas.microsoft.com/office/drawing/2014/main" id="{AEB1C730-B74E-2E65-A927-ECA00545A298}"/>
                    </a:ext>
                  </a:extLst>
                </p:cNvPr>
                <p:cNvSpPr txBox="1"/>
                <p:nvPr/>
              </p:nvSpPr>
              <p:spPr>
                <a:xfrm>
                  <a:off x="2952258" y="5390357"/>
                  <a:ext cx="296966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1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  <p:sp>
              <p:nvSpPr>
                <p:cNvPr id="42" name="CaixaDeTexto 41">
                  <a:extLst>
                    <a:ext uri="{FF2B5EF4-FFF2-40B4-BE49-F238E27FC236}">
                      <a16:creationId xmlns:a16="http://schemas.microsoft.com/office/drawing/2014/main" id="{4DE20EC7-6F09-8E1F-6A09-410CBE22F4E1}"/>
                    </a:ext>
                  </a:extLst>
                </p:cNvPr>
                <p:cNvSpPr txBox="1"/>
                <p:nvPr/>
              </p:nvSpPr>
              <p:spPr>
                <a:xfrm>
                  <a:off x="4173002" y="4966682"/>
                  <a:ext cx="472888" cy="2601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6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2</a:t>
                  </a:r>
                  <a:endPara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p:grpSp>
        </p:grpSp>
        <p:pic>
          <p:nvPicPr>
            <p:cNvPr id="51" name="Imagem 50" descr="Ícone&#10;&#10;Descrição gerada automaticamente">
              <a:extLst>
                <a:ext uri="{FF2B5EF4-FFF2-40B4-BE49-F238E27FC236}">
                  <a16:creationId xmlns:a16="http://schemas.microsoft.com/office/drawing/2014/main" id="{7D96C1C3-3562-B12C-A492-722037262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2952" y="4113633"/>
              <a:ext cx="753414" cy="753414"/>
            </a:xfrm>
            <a:prstGeom prst="rect">
              <a:avLst/>
            </a:prstGeom>
          </p:spPr>
        </p:pic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BBD5973-C3DA-B4BF-68BF-EE3BAF840D6E}"/>
              </a:ext>
            </a:extLst>
          </p:cNvPr>
          <p:cNvGrpSpPr/>
          <p:nvPr/>
        </p:nvGrpSpPr>
        <p:grpSpPr>
          <a:xfrm>
            <a:off x="1210097" y="1451390"/>
            <a:ext cx="4015068" cy="2369837"/>
            <a:chOff x="1210097" y="1451390"/>
            <a:chExt cx="4015068" cy="2369837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0242CDE6-2A9A-73B9-1741-9CDFA552018B}"/>
                </a:ext>
              </a:extLst>
            </p:cNvPr>
            <p:cNvSpPr/>
            <p:nvPr/>
          </p:nvSpPr>
          <p:spPr>
            <a:xfrm>
              <a:off x="1210097" y="1451390"/>
              <a:ext cx="4015068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9363471D-705A-D796-3349-9DDA01BD71AC}"/>
                </a:ext>
              </a:extLst>
            </p:cNvPr>
            <p:cNvGrpSpPr/>
            <p:nvPr/>
          </p:nvGrpSpPr>
          <p:grpSpPr>
            <a:xfrm>
              <a:off x="1636481" y="1759145"/>
              <a:ext cx="2849318" cy="1777315"/>
              <a:chOff x="1182221" y="1643729"/>
              <a:chExt cx="2849318" cy="1777315"/>
            </a:xfrm>
          </p:grpSpPr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DC020A72-9541-4DB3-AAF3-5C83A39F50F8}"/>
                  </a:ext>
                </a:extLst>
              </p:cNvPr>
              <p:cNvSpPr txBox="1"/>
              <p:nvPr/>
            </p:nvSpPr>
            <p:spPr>
              <a:xfrm>
                <a:off x="1182221" y="1643729"/>
                <a:ext cx="254373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10% de desconto</a:t>
                </a:r>
              </a:p>
              <a:p>
                <a:endParaRPr lang="pt-BR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16" name="Retângulo: Cantos Arredondados 15">
                <a:extLst>
                  <a:ext uri="{FF2B5EF4-FFF2-40B4-BE49-F238E27FC236}">
                    <a16:creationId xmlns:a16="http://schemas.microsoft.com/office/drawing/2014/main" id="{A31414A8-7E14-1348-200A-C873A4D63A3D}"/>
                  </a:ext>
                </a:extLst>
              </p:cNvPr>
              <p:cNvSpPr/>
              <p:nvPr/>
            </p:nvSpPr>
            <p:spPr>
              <a:xfrm>
                <a:off x="2227134" y="2501128"/>
                <a:ext cx="1804405" cy="296596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ProdutoSelecionado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7" name="Retângulo: Cantos Arredondados 16">
                <a:extLst>
                  <a:ext uri="{FF2B5EF4-FFF2-40B4-BE49-F238E27FC236}">
                    <a16:creationId xmlns:a16="http://schemas.microsoft.com/office/drawing/2014/main" id="{EC85EBB5-E242-7570-1B82-001420D1CA7D}"/>
                  </a:ext>
                </a:extLst>
              </p:cNvPr>
              <p:cNvSpPr/>
              <p:nvPr/>
            </p:nvSpPr>
            <p:spPr>
              <a:xfrm>
                <a:off x="1846169" y="3105480"/>
                <a:ext cx="1653752" cy="287818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19" name="CaixaDeTexto 18">
                <a:extLst>
                  <a:ext uri="{FF2B5EF4-FFF2-40B4-BE49-F238E27FC236}">
                    <a16:creationId xmlns:a16="http://schemas.microsoft.com/office/drawing/2014/main" id="{12293A87-696F-FE29-973D-F3ADDA53F4E9}"/>
                  </a:ext>
                </a:extLst>
              </p:cNvPr>
              <p:cNvSpPr txBox="1"/>
              <p:nvPr/>
            </p:nvSpPr>
            <p:spPr>
              <a:xfrm>
                <a:off x="3489513" y="308249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4" name="Imagem 53" descr="Ícone&#10;&#10;Descrição gerada automaticamente">
              <a:extLst>
                <a:ext uri="{FF2B5EF4-FFF2-40B4-BE49-F238E27FC236}">
                  <a16:creationId xmlns:a16="http://schemas.microsoft.com/office/drawing/2014/main" id="{F1018633-70A6-9BCE-84AC-1A819479C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4848" y="1588310"/>
              <a:ext cx="753414" cy="753414"/>
            </a:xfrm>
            <a:prstGeom prst="rect">
              <a:avLst/>
            </a:prstGeom>
          </p:spPr>
        </p:pic>
      </p:grpSp>
      <p:grpSp>
        <p:nvGrpSpPr>
          <p:cNvPr id="60" name="Agrupar 59">
            <a:extLst>
              <a:ext uri="{FF2B5EF4-FFF2-40B4-BE49-F238E27FC236}">
                <a16:creationId xmlns:a16="http://schemas.microsoft.com/office/drawing/2014/main" id="{BC17468B-0481-D504-CD7C-2AF1534324AF}"/>
              </a:ext>
            </a:extLst>
          </p:cNvPr>
          <p:cNvGrpSpPr/>
          <p:nvPr/>
        </p:nvGrpSpPr>
        <p:grpSpPr>
          <a:xfrm>
            <a:off x="6268617" y="1451389"/>
            <a:ext cx="4814020" cy="2369837"/>
            <a:chOff x="6310337" y="1451390"/>
            <a:chExt cx="4814020" cy="2369837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A6239C69-FD89-0892-70E8-CE5BB1190FAC}"/>
                </a:ext>
              </a:extLst>
            </p:cNvPr>
            <p:cNvSpPr/>
            <p:nvPr/>
          </p:nvSpPr>
          <p:spPr>
            <a:xfrm>
              <a:off x="6310337" y="1451390"/>
              <a:ext cx="4507005" cy="2369837"/>
            </a:xfrm>
            <a:prstGeom prst="round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8C5F7959-E518-E097-4AE8-649AE724226C}"/>
                </a:ext>
              </a:extLst>
            </p:cNvPr>
            <p:cNvGrpSpPr/>
            <p:nvPr/>
          </p:nvGrpSpPr>
          <p:grpSpPr>
            <a:xfrm>
              <a:off x="6617351" y="1731275"/>
              <a:ext cx="4507006" cy="1754326"/>
              <a:chOff x="5918947" y="1634238"/>
              <a:chExt cx="4507006" cy="1754326"/>
            </a:xfrm>
          </p:grpSpPr>
          <p:sp>
            <p:nvSpPr>
              <p:cNvPr id="20" name="CaixaDeTexto 19">
                <a:extLst>
                  <a:ext uri="{FF2B5EF4-FFF2-40B4-BE49-F238E27FC236}">
                    <a16:creationId xmlns:a16="http://schemas.microsoft.com/office/drawing/2014/main" id="{5173B6BC-FDE1-9BDC-E32F-1F2CFAA088E5}"/>
                  </a:ext>
                </a:extLst>
              </p:cNvPr>
              <p:cNvSpPr txBox="1"/>
              <p:nvPr/>
            </p:nvSpPr>
            <p:spPr>
              <a:xfrm>
                <a:off x="5918947" y="1634238"/>
                <a:ext cx="4507006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                   Compre 3 e tenha 10% OFF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Condição:</a:t>
                </a:r>
              </a:p>
              <a:p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pt-BR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Ação: </a:t>
                </a:r>
              </a:p>
            </p:txBody>
          </p:sp>
          <p:sp>
            <p:nvSpPr>
              <p:cNvPr id="21" name="Retângulo: Cantos Arredondados 20">
                <a:extLst>
                  <a:ext uri="{FF2B5EF4-FFF2-40B4-BE49-F238E27FC236}">
                    <a16:creationId xmlns:a16="http://schemas.microsoft.com/office/drawing/2014/main" id="{55E3DF20-1901-5CE7-FB1A-93A9F6C48C22}"/>
                  </a:ext>
                </a:extLst>
              </p:cNvPr>
              <p:cNvSpPr/>
              <p:nvPr/>
            </p:nvSpPr>
            <p:spPr>
              <a:xfrm>
                <a:off x="6996592" y="2519506"/>
                <a:ext cx="1986043" cy="299425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ProdutoQuantidade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&gt;]</a:t>
                </a:r>
              </a:p>
            </p:txBody>
          </p:sp>
          <p:sp>
            <p:nvSpPr>
              <p:cNvPr id="22" name="Retângulo: Cantos Arredondados 21">
                <a:extLst>
                  <a:ext uri="{FF2B5EF4-FFF2-40B4-BE49-F238E27FC236}">
                    <a16:creationId xmlns:a16="http://schemas.microsoft.com/office/drawing/2014/main" id="{55E9E798-EB6A-4995-AD1B-3C1617AEE3B3}"/>
                  </a:ext>
                </a:extLst>
              </p:cNvPr>
              <p:cNvSpPr/>
              <p:nvPr/>
            </p:nvSpPr>
            <p:spPr>
              <a:xfrm>
                <a:off x="6593263" y="3055812"/>
                <a:ext cx="1609470" cy="299534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bg2">
                    <a:lumMod val="9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[</a:t>
                </a:r>
                <a:r>
                  <a:rPr lang="pt-BR" sz="14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DescontoProduto</a:t>
                </a:r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]</a:t>
                </a:r>
              </a:p>
            </p:txBody>
          </p:sp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328CEDD3-A645-6673-7267-C43651FFF4F1}"/>
                  </a:ext>
                </a:extLst>
              </p:cNvPr>
              <p:cNvSpPr txBox="1"/>
              <p:nvPr/>
            </p:nvSpPr>
            <p:spPr>
              <a:xfrm>
                <a:off x="9045638" y="2498528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2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C4322A9-269B-19DB-AA9C-3C31F9C707CA}"/>
                  </a:ext>
                </a:extLst>
              </p:cNvPr>
              <p:cNvSpPr txBox="1"/>
              <p:nvPr/>
            </p:nvSpPr>
            <p:spPr>
              <a:xfrm>
                <a:off x="8202733" y="3050010"/>
                <a:ext cx="47288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10</a:t>
                </a:r>
                <a:endParaRPr lang="pt-BR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pic>
          <p:nvPicPr>
            <p:cNvPr id="58" name="Imagem 57" descr="Ícone&#10;&#10;Descrição gerada automaticamente">
              <a:extLst>
                <a:ext uri="{FF2B5EF4-FFF2-40B4-BE49-F238E27FC236}">
                  <a16:creationId xmlns:a16="http://schemas.microsoft.com/office/drawing/2014/main" id="{9DF593BA-841F-484E-148D-4D1B879DC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45237" y="1662453"/>
              <a:ext cx="605128" cy="6051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7647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1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2A76D6-37D1-4E2B-BEA4-450CD4291667}"/>
              </a:ext>
            </a:extLst>
          </p:cNvPr>
          <p:cNvSpPr/>
          <p:nvPr/>
        </p:nvSpPr>
        <p:spPr>
          <a:xfrm>
            <a:off x="-31501" y="0"/>
            <a:ext cx="12191999" cy="687768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d-ID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EF7B7DE-8F4C-49CD-AAC2-97CB8F1F47D0}"/>
              </a:ext>
            </a:extLst>
          </p:cNvPr>
          <p:cNvSpPr/>
          <p:nvPr/>
        </p:nvSpPr>
        <p:spPr>
          <a:xfrm>
            <a:off x="0" y="1703438"/>
            <a:ext cx="7941228" cy="345112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B179B88-B2A5-42F6-8B6F-F47A158EC025}"/>
              </a:ext>
            </a:extLst>
          </p:cNvPr>
          <p:cNvSpPr txBox="1"/>
          <p:nvPr/>
        </p:nvSpPr>
        <p:spPr>
          <a:xfrm>
            <a:off x="201750" y="2394462"/>
            <a:ext cx="7252647" cy="1961448"/>
          </a:xfrm>
          <a:prstGeom prst="rect">
            <a:avLst/>
          </a:prstGeom>
          <a:noFill/>
        </p:spPr>
        <p:txBody>
          <a:bodyPr wrap="square" rtlCol="0">
            <a:prstTxWarp prst="textPlain">
              <a:avLst/>
            </a:prstTxWarp>
            <a:spAutoFit/>
          </a:bodyPr>
          <a:lstStyle/>
          <a:p>
            <a:pPr algn="ctr"/>
            <a:r>
              <a:rPr lang="pt-BR" sz="8000" dirty="0">
                <a:solidFill>
                  <a:schemeClr val="bg1"/>
                </a:solidFill>
                <a:latin typeface="Bebas Neue" panose="020B0606020202050201" pitchFamily="34" charset="0"/>
              </a:rPr>
              <a:t>motivos</a:t>
            </a:r>
            <a:endParaRPr lang="id-ID" sz="8000" dirty="0">
              <a:solidFill>
                <a:schemeClr val="bg1"/>
              </a:solidFill>
              <a:latin typeface="Bebas Neue" panose="020B0606020202050201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3ADC49F-FE73-4886-B891-4B114D8BE529}"/>
              </a:ext>
            </a:extLst>
          </p:cNvPr>
          <p:cNvSpPr txBox="1"/>
          <p:nvPr/>
        </p:nvSpPr>
        <p:spPr>
          <a:xfrm>
            <a:off x="455753" y="2264223"/>
            <a:ext cx="7252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dirty="0">
              <a:solidFill>
                <a:schemeClr val="bg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852357A-0870-46B0-A50C-0D97178E6029}"/>
              </a:ext>
            </a:extLst>
          </p:cNvPr>
          <p:cNvSpPr/>
          <p:nvPr/>
        </p:nvSpPr>
        <p:spPr>
          <a:xfrm>
            <a:off x="7752619" y="1703438"/>
            <a:ext cx="3000435" cy="3451123"/>
          </a:xfrm>
          <a:prstGeom prst="roundRect">
            <a:avLst>
              <a:gd name="adj" fmla="val 5239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A1FC93-00BD-42AE-BE6E-9E0680EFD108}"/>
              </a:ext>
            </a:extLst>
          </p:cNvPr>
          <p:cNvSpPr/>
          <p:nvPr/>
        </p:nvSpPr>
        <p:spPr>
          <a:xfrm>
            <a:off x="8957711" y="1789931"/>
            <a:ext cx="1681423" cy="3278136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14518649-663D-45C7-9ABA-B68017A5A558}"/>
              </a:ext>
            </a:extLst>
          </p:cNvPr>
          <p:cNvSpPr/>
          <p:nvPr/>
        </p:nvSpPr>
        <p:spPr>
          <a:xfrm>
            <a:off x="7855484" y="2784076"/>
            <a:ext cx="999363" cy="1309527"/>
          </a:xfrm>
          <a:prstGeom prst="roundRect">
            <a:avLst>
              <a:gd name="adj" fmla="val 488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E13E4A8-4EB5-4D4A-B074-99C93409FE45}"/>
              </a:ext>
            </a:extLst>
          </p:cNvPr>
          <p:cNvSpPr/>
          <p:nvPr/>
        </p:nvSpPr>
        <p:spPr>
          <a:xfrm>
            <a:off x="10331543" y="188058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7E37BD14-F5B1-452B-B2E1-5ED09BA88C3E}"/>
              </a:ext>
            </a:extLst>
          </p:cNvPr>
          <p:cNvSpPr/>
          <p:nvPr/>
        </p:nvSpPr>
        <p:spPr>
          <a:xfrm>
            <a:off x="10331543" y="217022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2D1A0EE-679F-44DD-9563-C824F5CC75B0}"/>
              </a:ext>
            </a:extLst>
          </p:cNvPr>
          <p:cNvSpPr/>
          <p:nvPr/>
        </p:nvSpPr>
        <p:spPr>
          <a:xfrm>
            <a:off x="10331543" y="245987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2BED7FAB-25D5-4104-986A-1665FAD3A751}"/>
              </a:ext>
            </a:extLst>
          </p:cNvPr>
          <p:cNvSpPr/>
          <p:nvPr/>
        </p:nvSpPr>
        <p:spPr>
          <a:xfrm>
            <a:off x="10331543" y="274952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3ED2CF93-BCD4-41CD-AA3B-1E4B3D08E974}"/>
              </a:ext>
            </a:extLst>
          </p:cNvPr>
          <p:cNvSpPr/>
          <p:nvPr/>
        </p:nvSpPr>
        <p:spPr>
          <a:xfrm>
            <a:off x="10331543" y="303917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12516DDB-9D59-46B1-86E3-7EC818363388}"/>
              </a:ext>
            </a:extLst>
          </p:cNvPr>
          <p:cNvSpPr/>
          <p:nvPr/>
        </p:nvSpPr>
        <p:spPr>
          <a:xfrm>
            <a:off x="10331543" y="332882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0A3E8B20-FD3D-4167-A42D-EE312A07B9A7}"/>
              </a:ext>
            </a:extLst>
          </p:cNvPr>
          <p:cNvSpPr/>
          <p:nvPr/>
        </p:nvSpPr>
        <p:spPr>
          <a:xfrm>
            <a:off x="10331543" y="361847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68557C86-F192-47AD-8CB7-F474C38E7182}"/>
              </a:ext>
            </a:extLst>
          </p:cNvPr>
          <p:cNvSpPr/>
          <p:nvPr/>
        </p:nvSpPr>
        <p:spPr>
          <a:xfrm>
            <a:off x="10331543" y="390812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974FEC55-D324-42CB-9B10-080B56288328}"/>
              </a:ext>
            </a:extLst>
          </p:cNvPr>
          <p:cNvSpPr/>
          <p:nvPr/>
        </p:nvSpPr>
        <p:spPr>
          <a:xfrm>
            <a:off x="10331543" y="419777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08C2C300-093C-4CAB-9E73-1814690F606E}"/>
              </a:ext>
            </a:extLst>
          </p:cNvPr>
          <p:cNvSpPr/>
          <p:nvPr/>
        </p:nvSpPr>
        <p:spPr>
          <a:xfrm>
            <a:off x="10331543" y="448742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A3A00D2F-5CC9-474E-9185-CA48E2583EAD}"/>
              </a:ext>
            </a:extLst>
          </p:cNvPr>
          <p:cNvSpPr/>
          <p:nvPr/>
        </p:nvSpPr>
        <p:spPr>
          <a:xfrm>
            <a:off x="10331543" y="4777070"/>
            <a:ext cx="205061" cy="22017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28D2ACA-BE94-4663-8CB3-6E650DAE0D30}"/>
              </a:ext>
            </a:extLst>
          </p:cNvPr>
          <p:cNvSpPr/>
          <p:nvPr/>
        </p:nvSpPr>
        <p:spPr>
          <a:xfrm>
            <a:off x="10087750" y="1880581"/>
            <a:ext cx="205061" cy="38194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59EED53A-8C22-4FAB-BB34-B4B3DAD101B0}"/>
              </a:ext>
            </a:extLst>
          </p:cNvPr>
          <p:cNvSpPr/>
          <p:nvPr/>
        </p:nvSpPr>
        <p:spPr>
          <a:xfrm>
            <a:off x="10087750" y="22975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DCA9C015-4CE6-4DE7-AEDF-EDA106FD658E}"/>
              </a:ext>
            </a:extLst>
          </p:cNvPr>
          <p:cNvSpPr/>
          <p:nvPr/>
        </p:nvSpPr>
        <p:spPr>
          <a:xfrm>
            <a:off x="10087750" y="25871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193DFBE7-746F-4B8B-8FA6-39BAE771B88F}"/>
              </a:ext>
            </a:extLst>
          </p:cNvPr>
          <p:cNvSpPr/>
          <p:nvPr/>
        </p:nvSpPr>
        <p:spPr>
          <a:xfrm>
            <a:off x="10087750" y="28768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78A6859-DE9D-4B4F-85EB-15F021C1A625}"/>
              </a:ext>
            </a:extLst>
          </p:cNvPr>
          <p:cNvSpPr/>
          <p:nvPr/>
        </p:nvSpPr>
        <p:spPr>
          <a:xfrm>
            <a:off x="10087750" y="316649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E18CAD6C-A5EF-415B-A38E-67A089C6617B}"/>
              </a:ext>
            </a:extLst>
          </p:cNvPr>
          <p:cNvSpPr/>
          <p:nvPr/>
        </p:nvSpPr>
        <p:spPr>
          <a:xfrm>
            <a:off x="10087750" y="345614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016A319E-F6E0-427C-A1EA-DAD6E911B78B}"/>
              </a:ext>
            </a:extLst>
          </p:cNvPr>
          <p:cNvSpPr/>
          <p:nvPr/>
        </p:nvSpPr>
        <p:spPr>
          <a:xfrm>
            <a:off x="10087750" y="374578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A7BF1AF-6D61-4613-BF06-B1D777251336}"/>
              </a:ext>
            </a:extLst>
          </p:cNvPr>
          <p:cNvSpPr/>
          <p:nvPr/>
        </p:nvSpPr>
        <p:spPr>
          <a:xfrm>
            <a:off x="10087750" y="403543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28A98F11-3476-46AF-B513-8D5575BF0880}"/>
              </a:ext>
            </a:extLst>
          </p:cNvPr>
          <p:cNvSpPr/>
          <p:nvPr/>
        </p:nvSpPr>
        <p:spPr>
          <a:xfrm>
            <a:off x="10087750" y="432508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3E67713E-B66A-4F50-9F20-2FD480D798A2}"/>
              </a:ext>
            </a:extLst>
          </p:cNvPr>
          <p:cNvSpPr/>
          <p:nvPr/>
        </p:nvSpPr>
        <p:spPr>
          <a:xfrm>
            <a:off x="10087750" y="4614736"/>
            <a:ext cx="205061" cy="38250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95316ABD-8852-4BD6-A5A1-9FD4113B9626}"/>
              </a:ext>
            </a:extLst>
          </p:cNvPr>
          <p:cNvSpPr/>
          <p:nvPr/>
        </p:nvSpPr>
        <p:spPr>
          <a:xfrm>
            <a:off x="9843957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442D2B35-3AFA-43E2-A7B7-646C98B7168E}"/>
              </a:ext>
            </a:extLst>
          </p:cNvPr>
          <p:cNvSpPr/>
          <p:nvPr/>
        </p:nvSpPr>
        <p:spPr>
          <a:xfrm>
            <a:off x="9843957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2890D67-49B8-468F-864B-3CAC006819E8}"/>
              </a:ext>
            </a:extLst>
          </p:cNvPr>
          <p:cNvSpPr/>
          <p:nvPr/>
        </p:nvSpPr>
        <p:spPr>
          <a:xfrm>
            <a:off x="9843957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28D11A56-A1FA-472B-81B8-BCE7F760E3B0}"/>
              </a:ext>
            </a:extLst>
          </p:cNvPr>
          <p:cNvSpPr/>
          <p:nvPr/>
        </p:nvSpPr>
        <p:spPr>
          <a:xfrm>
            <a:off x="9843957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934AFC81-D77E-4A28-AE42-7969D2A013AE}"/>
              </a:ext>
            </a:extLst>
          </p:cNvPr>
          <p:cNvSpPr/>
          <p:nvPr/>
        </p:nvSpPr>
        <p:spPr>
          <a:xfrm>
            <a:off x="9843957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68D605CF-8EBF-458D-BE70-40E8AE830439}"/>
              </a:ext>
            </a:extLst>
          </p:cNvPr>
          <p:cNvSpPr/>
          <p:nvPr/>
        </p:nvSpPr>
        <p:spPr>
          <a:xfrm>
            <a:off x="9843957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EBC73E9C-4B49-4299-9698-E76EAA478790}"/>
              </a:ext>
            </a:extLst>
          </p:cNvPr>
          <p:cNvSpPr/>
          <p:nvPr/>
        </p:nvSpPr>
        <p:spPr>
          <a:xfrm>
            <a:off x="9843957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604D2D03-07BF-490E-B7CC-FD3197C85E65}"/>
              </a:ext>
            </a:extLst>
          </p:cNvPr>
          <p:cNvSpPr/>
          <p:nvPr/>
        </p:nvSpPr>
        <p:spPr>
          <a:xfrm>
            <a:off x="9843957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3D519EA9-55B8-4FAC-82B7-7877255CA944}"/>
              </a:ext>
            </a:extLst>
          </p:cNvPr>
          <p:cNvSpPr/>
          <p:nvPr/>
        </p:nvSpPr>
        <p:spPr>
          <a:xfrm>
            <a:off x="9843957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AA064E76-DC21-4194-98EF-765C025B75B9}"/>
              </a:ext>
            </a:extLst>
          </p:cNvPr>
          <p:cNvSpPr/>
          <p:nvPr/>
        </p:nvSpPr>
        <p:spPr>
          <a:xfrm>
            <a:off x="9843957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3C65AFC5-A08C-407A-8D38-73F40C1093A8}"/>
              </a:ext>
            </a:extLst>
          </p:cNvPr>
          <p:cNvSpPr/>
          <p:nvPr/>
        </p:nvSpPr>
        <p:spPr>
          <a:xfrm>
            <a:off x="9600164" y="1880580"/>
            <a:ext cx="205061" cy="48700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147AF45F-A7BD-422C-A3D9-EFC87A6EC682}"/>
              </a:ext>
            </a:extLst>
          </p:cNvPr>
          <p:cNvSpPr/>
          <p:nvPr/>
        </p:nvSpPr>
        <p:spPr>
          <a:xfrm>
            <a:off x="9600164" y="2402599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EE99C6DC-C948-4843-8FC0-83E7317F5A44}"/>
              </a:ext>
            </a:extLst>
          </p:cNvPr>
          <p:cNvSpPr/>
          <p:nvPr/>
        </p:nvSpPr>
        <p:spPr>
          <a:xfrm>
            <a:off x="9600164" y="269224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21658709-2713-4F83-B71F-2A7F7E870832}"/>
              </a:ext>
            </a:extLst>
          </p:cNvPr>
          <p:cNvSpPr/>
          <p:nvPr/>
        </p:nvSpPr>
        <p:spPr>
          <a:xfrm>
            <a:off x="9600164" y="298189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720DDE93-A707-4A35-8899-1A3213656CC5}"/>
              </a:ext>
            </a:extLst>
          </p:cNvPr>
          <p:cNvSpPr/>
          <p:nvPr/>
        </p:nvSpPr>
        <p:spPr>
          <a:xfrm>
            <a:off x="9600164" y="327154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D7CF23FB-40E5-42E8-9A38-FA5042E5FF27}"/>
              </a:ext>
            </a:extLst>
          </p:cNvPr>
          <p:cNvSpPr/>
          <p:nvPr/>
        </p:nvSpPr>
        <p:spPr>
          <a:xfrm>
            <a:off x="9600164" y="356119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2CA11A0C-7F63-4904-9681-D1FB3E25C3D6}"/>
              </a:ext>
            </a:extLst>
          </p:cNvPr>
          <p:cNvSpPr/>
          <p:nvPr/>
        </p:nvSpPr>
        <p:spPr>
          <a:xfrm>
            <a:off x="9600164" y="385084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66D5E742-8D07-4EBB-B64C-55E70C5270CB}"/>
              </a:ext>
            </a:extLst>
          </p:cNvPr>
          <p:cNvSpPr/>
          <p:nvPr/>
        </p:nvSpPr>
        <p:spPr>
          <a:xfrm>
            <a:off x="9600164" y="414049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18F823B0-1BF8-49E3-BC8C-33EB78D28CC2}"/>
              </a:ext>
            </a:extLst>
          </p:cNvPr>
          <p:cNvSpPr/>
          <p:nvPr/>
        </p:nvSpPr>
        <p:spPr>
          <a:xfrm>
            <a:off x="9600164" y="443014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5" name="Rectangle: Rounded Corners 254">
            <a:extLst>
              <a:ext uri="{FF2B5EF4-FFF2-40B4-BE49-F238E27FC236}">
                <a16:creationId xmlns:a16="http://schemas.microsoft.com/office/drawing/2014/main" id="{E5716BEF-00EF-408D-BC37-94B42F77B450}"/>
              </a:ext>
            </a:extLst>
          </p:cNvPr>
          <p:cNvSpPr/>
          <p:nvPr/>
        </p:nvSpPr>
        <p:spPr>
          <a:xfrm>
            <a:off x="9600164" y="4719791"/>
            <a:ext cx="205061" cy="27745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9F444287-EC3B-4F12-AC6D-C0C095773DE0}"/>
              </a:ext>
            </a:extLst>
          </p:cNvPr>
          <p:cNvSpPr/>
          <p:nvPr/>
        </p:nvSpPr>
        <p:spPr>
          <a:xfrm>
            <a:off x="9356371" y="1880580"/>
            <a:ext cx="205061" cy="289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69DC0793-3528-4629-8FF2-22D839C65128}"/>
              </a:ext>
            </a:extLst>
          </p:cNvPr>
          <p:cNvSpPr/>
          <p:nvPr/>
        </p:nvSpPr>
        <p:spPr>
          <a:xfrm>
            <a:off x="9356371" y="220524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3D3050EA-858F-4670-B4A8-357208BAD502}"/>
              </a:ext>
            </a:extLst>
          </p:cNvPr>
          <p:cNvSpPr/>
          <p:nvPr/>
        </p:nvSpPr>
        <p:spPr>
          <a:xfrm>
            <a:off x="9356371" y="2494896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A458FECE-E8C0-4B8C-B6C3-EA6D74304D04}"/>
              </a:ext>
            </a:extLst>
          </p:cNvPr>
          <p:cNvSpPr/>
          <p:nvPr/>
        </p:nvSpPr>
        <p:spPr>
          <a:xfrm>
            <a:off x="9356371" y="2784545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619B5BCB-66E3-4C05-9A33-F72D5F6551DA}"/>
              </a:ext>
            </a:extLst>
          </p:cNvPr>
          <p:cNvSpPr/>
          <p:nvPr/>
        </p:nvSpPr>
        <p:spPr>
          <a:xfrm>
            <a:off x="9356371" y="307419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B7BA849A-B791-431F-A3B2-9B4EBBB8344B}"/>
              </a:ext>
            </a:extLst>
          </p:cNvPr>
          <p:cNvSpPr/>
          <p:nvPr/>
        </p:nvSpPr>
        <p:spPr>
          <a:xfrm>
            <a:off x="9356371" y="3363843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2" name="Rectangle: Rounded Corners 261">
            <a:extLst>
              <a:ext uri="{FF2B5EF4-FFF2-40B4-BE49-F238E27FC236}">
                <a16:creationId xmlns:a16="http://schemas.microsoft.com/office/drawing/2014/main" id="{A0D93BCE-07D0-4954-A553-3B62C967CD71}"/>
              </a:ext>
            </a:extLst>
          </p:cNvPr>
          <p:cNvSpPr/>
          <p:nvPr/>
        </p:nvSpPr>
        <p:spPr>
          <a:xfrm>
            <a:off x="9356371" y="3653492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20407A6C-2B94-46F1-BC85-58D6E68259E2}"/>
              </a:ext>
            </a:extLst>
          </p:cNvPr>
          <p:cNvSpPr/>
          <p:nvPr/>
        </p:nvSpPr>
        <p:spPr>
          <a:xfrm>
            <a:off x="9356371" y="3943141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5A637F6B-ACF6-420F-90A3-7710772C4050}"/>
              </a:ext>
            </a:extLst>
          </p:cNvPr>
          <p:cNvSpPr/>
          <p:nvPr/>
        </p:nvSpPr>
        <p:spPr>
          <a:xfrm>
            <a:off x="9356371" y="4232790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0B526D6A-0D30-4C9C-861D-C60D64AF29D2}"/>
              </a:ext>
            </a:extLst>
          </p:cNvPr>
          <p:cNvSpPr/>
          <p:nvPr/>
        </p:nvSpPr>
        <p:spPr>
          <a:xfrm>
            <a:off x="9356371" y="4522439"/>
            <a:ext cx="205061" cy="4748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E06F6B44-34DD-4008-A3E0-96ECA2298921}"/>
              </a:ext>
            </a:extLst>
          </p:cNvPr>
          <p:cNvSpPr/>
          <p:nvPr/>
        </p:nvSpPr>
        <p:spPr>
          <a:xfrm>
            <a:off x="9096881" y="1880581"/>
            <a:ext cx="205061" cy="46332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634F0A5B-0830-458F-8821-0277394A9DA1}"/>
              </a:ext>
            </a:extLst>
          </p:cNvPr>
          <p:cNvSpPr/>
          <p:nvPr/>
        </p:nvSpPr>
        <p:spPr>
          <a:xfrm>
            <a:off x="9096881" y="2378924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B0368569-5D34-48A7-A8B8-80DC42DF3C6A}"/>
              </a:ext>
            </a:extLst>
          </p:cNvPr>
          <p:cNvSpPr/>
          <p:nvPr/>
        </p:nvSpPr>
        <p:spPr>
          <a:xfrm>
            <a:off x="9096881" y="2668573"/>
            <a:ext cx="205061" cy="14132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A6BFCF4-78E8-4399-B9FE-CB6D636DF35C}"/>
              </a:ext>
            </a:extLst>
          </p:cNvPr>
          <p:cNvSpPr/>
          <p:nvPr/>
        </p:nvSpPr>
        <p:spPr>
          <a:xfrm>
            <a:off x="9096881" y="4116818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C7AEA177-4151-4354-91E0-E92FC95DDC30}"/>
              </a:ext>
            </a:extLst>
          </p:cNvPr>
          <p:cNvSpPr/>
          <p:nvPr/>
        </p:nvSpPr>
        <p:spPr>
          <a:xfrm>
            <a:off x="9096881" y="4406467"/>
            <a:ext cx="205061" cy="25463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8CF84798-D451-4B7C-90B3-EA0E8D25AFD9}"/>
              </a:ext>
            </a:extLst>
          </p:cNvPr>
          <p:cNvSpPr/>
          <p:nvPr/>
        </p:nvSpPr>
        <p:spPr>
          <a:xfrm>
            <a:off x="9096881" y="4696116"/>
            <a:ext cx="205061" cy="3011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rapezoid 9">
            <a:extLst>
              <a:ext uri="{FF2B5EF4-FFF2-40B4-BE49-F238E27FC236}">
                <a16:creationId xmlns:a16="http://schemas.microsoft.com/office/drawing/2014/main" id="{44540DD9-F3CB-4216-91D6-9A9F25C120AF}"/>
              </a:ext>
            </a:extLst>
          </p:cNvPr>
          <p:cNvSpPr/>
          <p:nvPr/>
        </p:nvSpPr>
        <p:spPr>
          <a:xfrm rot="16200000">
            <a:off x="9483601" y="2694392"/>
            <a:ext cx="3977639" cy="1438733"/>
          </a:xfrm>
          <a:prstGeom prst="trapezoid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278" name="Trapezoid 277">
            <a:extLst>
              <a:ext uri="{FF2B5EF4-FFF2-40B4-BE49-F238E27FC236}">
                <a16:creationId xmlns:a16="http://schemas.microsoft.com/office/drawing/2014/main" id="{75AB04F2-C037-4256-8321-CC424F936565}"/>
              </a:ext>
            </a:extLst>
          </p:cNvPr>
          <p:cNvSpPr/>
          <p:nvPr/>
        </p:nvSpPr>
        <p:spPr>
          <a:xfrm rot="16200000">
            <a:off x="9593581" y="2758439"/>
            <a:ext cx="3756660" cy="1303020"/>
          </a:xfrm>
          <a:prstGeom prst="trapezoid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73871A-8C8C-47E3-9699-43DC0BC64B14}"/>
              </a:ext>
            </a:extLst>
          </p:cNvPr>
          <p:cNvGrpSpPr/>
          <p:nvPr/>
        </p:nvGrpSpPr>
        <p:grpSpPr>
          <a:xfrm>
            <a:off x="9542375" y="5666435"/>
            <a:ext cx="891698" cy="810385"/>
            <a:chOff x="9574249" y="351018"/>
            <a:chExt cx="891698" cy="81038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4F732D-DF38-47EA-9E03-96C88012B3B4}"/>
                </a:ext>
              </a:extLst>
            </p:cNvPr>
            <p:cNvSpPr/>
            <p:nvPr/>
          </p:nvSpPr>
          <p:spPr>
            <a:xfrm>
              <a:off x="9574249" y="351018"/>
              <a:ext cx="810385" cy="810385"/>
            </a:xfrm>
            <a:prstGeom prst="ellipse">
              <a:avLst/>
            </a:prstGeom>
            <a:solidFill>
              <a:srgbClr val="B6734D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EF02EA3-8BA4-4CBA-B898-43E63352B39D}"/>
                </a:ext>
              </a:extLst>
            </p:cNvPr>
            <p:cNvSpPr/>
            <p:nvPr/>
          </p:nvSpPr>
          <p:spPr>
            <a:xfrm>
              <a:off x="9741265" y="514252"/>
              <a:ext cx="615506" cy="624907"/>
            </a:xfrm>
            <a:custGeom>
              <a:avLst/>
              <a:gdLst>
                <a:gd name="connsiteX0" fmla="*/ 405193 w 661319"/>
                <a:gd name="connsiteY0" fmla="*/ 0 h 671420"/>
                <a:gd name="connsiteX1" fmla="*/ 562912 w 661319"/>
                <a:gd name="connsiteY1" fmla="*/ 31842 h 671420"/>
                <a:gd name="connsiteX2" fmla="*/ 598286 w 661319"/>
                <a:gd name="connsiteY2" fmla="*/ 51042 h 671420"/>
                <a:gd name="connsiteX3" fmla="*/ 629477 w 661319"/>
                <a:gd name="connsiteY3" fmla="*/ 108508 h 671420"/>
                <a:gd name="connsiteX4" fmla="*/ 661319 w 661319"/>
                <a:gd name="connsiteY4" fmla="*/ 266227 h 671420"/>
                <a:gd name="connsiteX5" fmla="*/ 256126 w 661319"/>
                <a:gd name="connsiteY5" fmla="*/ 671420 h 671420"/>
                <a:gd name="connsiteX6" fmla="*/ 98407 w 661319"/>
                <a:gd name="connsiteY6" fmla="*/ 639578 h 671420"/>
                <a:gd name="connsiteX7" fmla="*/ 63033 w 661319"/>
                <a:gd name="connsiteY7" fmla="*/ 620378 h 671420"/>
                <a:gd name="connsiteX8" fmla="*/ 31842 w 661319"/>
                <a:gd name="connsiteY8" fmla="*/ 562912 h 671420"/>
                <a:gd name="connsiteX9" fmla="*/ 0 w 661319"/>
                <a:gd name="connsiteY9" fmla="*/ 405193 h 671420"/>
                <a:gd name="connsiteX10" fmla="*/ 405193 w 661319"/>
                <a:gd name="connsiteY10" fmla="*/ 0 h 671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61319" h="671420">
                  <a:moveTo>
                    <a:pt x="405193" y="0"/>
                  </a:moveTo>
                  <a:cubicBezTo>
                    <a:pt x="461138" y="0"/>
                    <a:pt x="514436" y="11338"/>
                    <a:pt x="562912" y="31842"/>
                  </a:cubicBezTo>
                  <a:lnTo>
                    <a:pt x="598286" y="51042"/>
                  </a:lnTo>
                  <a:lnTo>
                    <a:pt x="629477" y="108508"/>
                  </a:lnTo>
                  <a:cubicBezTo>
                    <a:pt x="649981" y="156984"/>
                    <a:pt x="661319" y="210282"/>
                    <a:pt x="661319" y="266227"/>
                  </a:cubicBezTo>
                  <a:cubicBezTo>
                    <a:pt x="661319" y="490009"/>
                    <a:pt x="479908" y="671420"/>
                    <a:pt x="256126" y="671420"/>
                  </a:cubicBezTo>
                  <a:cubicBezTo>
                    <a:pt x="200181" y="671420"/>
                    <a:pt x="146883" y="660082"/>
                    <a:pt x="98407" y="639578"/>
                  </a:cubicBezTo>
                  <a:lnTo>
                    <a:pt x="63033" y="620378"/>
                  </a:lnTo>
                  <a:lnTo>
                    <a:pt x="31842" y="562912"/>
                  </a:lnTo>
                  <a:cubicBezTo>
                    <a:pt x="11338" y="514436"/>
                    <a:pt x="0" y="461139"/>
                    <a:pt x="0" y="405193"/>
                  </a:cubicBezTo>
                  <a:cubicBezTo>
                    <a:pt x="0" y="181411"/>
                    <a:pt x="181411" y="0"/>
                    <a:pt x="405193" y="0"/>
                  </a:cubicBezTo>
                  <a:close/>
                </a:path>
              </a:pathLst>
            </a:custGeom>
            <a:solidFill>
              <a:srgbClr val="945B3C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id-ID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50CF6B6-EFA1-4EB1-BBA3-AF229E61553D}"/>
                </a:ext>
              </a:extLst>
            </p:cNvPr>
            <p:cNvSpPr/>
            <p:nvPr/>
          </p:nvSpPr>
          <p:spPr>
            <a:xfrm rot="19384363">
              <a:off x="10247594" y="384101"/>
              <a:ext cx="218353" cy="135333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01417-6C81-4132-A4DF-2D6FD170359B}"/>
              </a:ext>
            </a:extLst>
          </p:cNvPr>
          <p:cNvGrpSpPr/>
          <p:nvPr/>
        </p:nvGrpSpPr>
        <p:grpSpPr>
          <a:xfrm rot="18283412">
            <a:off x="7805113" y="-22848"/>
            <a:ext cx="1652822" cy="1037509"/>
            <a:chOff x="8846272" y="5574293"/>
            <a:chExt cx="2017589" cy="1266480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F2944FF-EB5C-49C2-B1C7-52A4C687ED43}"/>
                </a:ext>
              </a:extLst>
            </p:cNvPr>
            <p:cNvSpPr/>
            <p:nvPr/>
          </p:nvSpPr>
          <p:spPr>
            <a:xfrm rot="1446864">
              <a:off x="8846272" y="5621595"/>
              <a:ext cx="1767783" cy="1219178"/>
            </a:xfrm>
            <a:prstGeom prst="roundRect">
              <a:avLst>
                <a:gd name="adj" fmla="val 1107"/>
              </a:avLst>
            </a:prstGeom>
            <a:solidFill>
              <a:srgbClr val="D9618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8" name="Rectangle: Top Corners Rounded 17">
              <a:extLst>
                <a:ext uri="{FF2B5EF4-FFF2-40B4-BE49-F238E27FC236}">
                  <a16:creationId xmlns:a16="http://schemas.microsoft.com/office/drawing/2014/main" id="{9D151B0B-B668-48C6-B7C3-4A771CA900F8}"/>
                </a:ext>
              </a:extLst>
            </p:cNvPr>
            <p:cNvSpPr/>
            <p:nvPr/>
          </p:nvSpPr>
          <p:spPr>
            <a:xfrm rot="1464242">
              <a:off x="9091627" y="5574293"/>
              <a:ext cx="1772234" cy="215271"/>
            </a:xfrm>
            <a:prstGeom prst="round2SameRect">
              <a:avLst>
                <a:gd name="adj1" fmla="val 36053"/>
                <a:gd name="adj2" fmla="val 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41A6515-CEC6-49BF-A791-44770E8B8735}"/>
                </a:ext>
              </a:extLst>
            </p:cNvPr>
            <p:cNvSpPr/>
            <p:nvPr/>
          </p:nvSpPr>
          <p:spPr>
            <a:xfrm rot="6812325">
              <a:off x="9788379" y="6245042"/>
              <a:ext cx="789133" cy="35101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C5F3CB5-A2F0-4BB0-8644-ACF653F1AD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22037" y="6144895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91B9C24D-0A94-416D-8923-FF59E3E0E6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9018" y="6119593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2F9ECEE8-D9D9-4B99-9918-CAC88DB3DD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75999" y="6094291"/>
              <a:ext cx="252773" cy="6150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44123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5000">
        <p159:morph option="byObject"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250" fill="hold"/>
                                        <p:tgtEl>
                                          <p:spTgt spid="1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25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50" autoRev="1" fill="remove"/>
                                        <p:tgtEl>
                                          <p:spTgt spid="2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mph" presetSubtype="0" fill="remove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28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250" autoRev="1" fill="remove"/>
                                        <p:tgtEl>
                                          <p:spTgt spid="2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mph" presetSubtype="0" fill="remove" grpId="0" nodeType="withEffect">
                                  <p:stCondLst>
                                    <p:cond delay="10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3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50" autoRev="1" fill="remove"/>
                                        <p:tgtEl>
                                          <p:spTgt spid="2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7" presetClass="emph" presetSubtype="0" fill="remove" grpId="0" nodeType="withEffect">
                                  <p:stCondLst>
                                    <p:cond delay="3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37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7" presetClass="emph" presetSubtype="0" fill="remove" grpId="0" nodeType="withEffect">
                                  <p:stCondLst>
                                    <p:cond delay="15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2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3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7" presetClass="emph" presetSubtype="0" fill="remove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47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48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50" autoRev="1" fill="remove"/>
                                        <p:tgtEl>
                                          <p:spTgt spid="2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7" presetClass="emph" presetSubtype="0" fill="remove" grpId="0" nodeType="withEffect">
                                  <p:stCondLst>
                                    <p:cond delay="125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52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53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250" autoRev="1" fill="remove"/>
                                        <p:tgtEl>
                                          <p:spTgt spid="2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5" grpId="0" animBg="1"/>
      <p:bldP spid="197" grpId="0"/>
      <p:bldP spid="203" grpId="0" animBg="1"/>
      <p:bldP spid="227" grpId="0" animBg="1"/>
      <p:bldP spid="240" grpId="0" animBg="1"/>
      <p:bldP spid="247" grpId="0" animBg="1"/>
      <p:bldP spid="255" grpId="0" animBg="1"/>
      <p:bldP spid="261" grpId="0" animBg="1"/>
      <p:bldP spid="27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ED77CA7C-9A40-4317-B23F-518926103451}"/>
              </a:ext>
            </a:extLst>
          </p:cNvPr>
          <p:cNvSpPr/>
          <p:nvPr/>
        </p:nvSpPr>
        <p:spPr>
          <a:xfrm flipV="1">
            <a:off x="9946" y="-288748"/>
            <a:ext cx="12190841" cy="7345276"/>
          </a:xfrm>
          <a:custGeom>
            <a:avLst/>
            <a:gdLst>
              <a:gd name="connsiteX0" fmla="*/ 12184501 w 12190841"/>
              <a:gd name="connsiteY0" fmla="*/ -3887 h 7345276"/>
              <a:gd name="connsiteX1" fmla="*/ -6341 w 12190841"/>
              <a:gd name="connsiteY1" fmla="*/ -3887 h 7345276"/>
              <a:gd name="connsiteX2" fmla="*/ -6341 w 12190841"/>
              <a:gd name="connsiteY2" fmla="*/ 7341390 h 7345276"/>
              <a:gd name="connsiteX3" fmla="*/ 12184501 w 12190841"/>
              <a:gd name="connsiteY3" fmla="*/ 7341390 h 7345276"/>
              <a:gd name="connsiteX4" fmla="*/ 12184501 w 12190841"/>
              <a:gd name="connsiteY4" fmla="*/ -3887 h 7345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7345276">
                <a:moveTo>
                  <a:pt x="12184501" y="-3887"/>
                </a:moveTo>
                <a:lnTo>
                  <a:pt x="-6341" y="-3887"/>
                </a:lnTo>
                <a:lnTo>
                  <a:pt x="-6341" y="7341390"/>
                </a:lnTo>
                <a:lnTo>
                  <a:pt x="12184501" y="7341390"/>
                </a:lnTo>
                <a:lnTo>
                  <a:pt x="12184501" y="-3887"/>
                </a:lnTo>
              </a:path>
            </a:pathLst>
          </a:custGeom>
          <a:solidFill>
            <a:schemeClr val="bg1">
              <a:lumMod val="65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21146C5B-BA85-412A-AB7F-B223392A6D92}"/>
              </a:ext>
            </a:extLst>
          </p:cNvPr>
          <p:cNvSpPr/>
          <p:nvPr/>
        </p:nvSpPr>
        <p:spPr>
          <a:xfrm flipV="1">
            <a:off x="9946" y="-288748"/>
            <a:ext cx="12190841" cy="346515"/>
          </a:xfrm>
          <a:custGeom>
            <a:avLst/>
            <a:gdLst>
              <a:gd name="connsiteX0" fmla="*/ 12184501 w 12190841"/>
              <a:gd name="connsiteY0" fmla="*/ -9677 h 346515"/>
              <a:gd name="connsiteX1" fmla="*/ -6341 w 12190841"/>
              <a:gd name="connsiteY1" fmla="*/ -9677 h 346515"/>
              <a:gd name="connsiteX2" fmla="*/ -6341 w 12190841"/>
              <a:gd name="connsiteY2" fmla="*/ 336839 h 346515"/>
              <a:gd name="connsiteX3" fmla="*/ 12184501 w 12190841"/>
              <a:gd name="connsiteY3" fmla="*/ 336839 h 346515"/>
              <a:gd name="connsiteX4" fmla="*/ 12184501 w 12190841"/>
              <a:gd name="connsiteY4" fmla="*/ -9677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9677"/>
                </a:moveTo>
                <a:lnTo>
                  <a:pt x="-6341" y="-9677"/>
                </a:lnTo>
                <a:lnTo>
                  <a:pt x="-6341" y="336839"/>
                </a:lnTo>
                <a:lnTo>
                  <a:pt x="12184501" y="336839"/>
                </a:lnTo>
                <a:lnTo>
                  <a:pt x="12184501" y="-9677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3406664D-16DE-4D63-89DD-CF1165CBBF64}"/>
              </a:ext>
            </a:extLst>
          </p:cNvPr>
          <p:cNvSpPr/>
          <p:nvPr/>
        </p:nvSpPr>
        <p:spPr>
          <a:xfrm flipV="1">
            <a:off x="9946" y="5506875"/>
            <a:ext cx="12190841" cy="346515"/>
          </a:xfrm>
          <a:custGeom>
            <a:avLst/>
            <a:gdLst>
              <a:gd name="connsiteX0" fmla="*/ 12184501 w 12190841"/>
              <a:gd name="connsiteY0" fmla="*/ -88 h 346515"/>
              <a:gd name="connsiteX1" fmla="*/ -6341 w 12190841"/>
              <a:gd name="connsiteY1" fmla="*/ -88 h 346515"/>
              <a:gd name="connsiteX2" fmla="*/ -6341 w 12190841"/>
              <a:gd name="connsiteY2" fmla="*/ 346428 h 346515"/>
              <a:gd name="connsiteX3" fmla="*/ 12184501 w 12190841"/>
              <a:gd name="connsiteY3" fmla="*/ 346428 h 346515"/>
              <a:gd name="connsiteX4" fmla="*/ 12184501 w 12190841"/>
              <a:gd name="connsiteY4" fmla="*/ -88 h 346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346515">
                <a:moveTo>
                  <a:pt x="12184501" y="-88"/>
                </a:moveTo>
                <a:lnTo>
                  <a:pt x="-6341" y="-88"/>
                </a:lnTo>
                <a:lnTo>
                  <a:pt x="-6341" y="346428"/>
                </a:lnTo>
                <a:lnTo>
                  <a:pt x="12184501" y="346428"/>
                </a:lnTo>
                <a:lnTo>
                  <a:pt x="12184501" y="-88"/>
                </a:lnTo>
              </a:path>
            </a:pathLst>
          </a:custGeom>
          <a:solidFill>
            <a:schemeClr val="bg1">
              <a:lumMod val="50000"/>
            </a:schemeClr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40EC0804-B9CF-4D92-9106-8E419A20BD67}"/>
              </a:ext>
            </a:extLst>
          </p:cNvPr>
          <p:cNvSpPr/>
          <p:nvPr/>
        </p:nvSpPr>
        <p:spPr>
          <a:xfrm flipV="1">
            <a:off x="9946" y="5704306"/>
            <a:ext cx="12190841" cy="1361626"/>
          </a:xfrm>
          <a:custGeom>
            <a:avLst/>
            <a:gdLst>
              <a:gd name="connsiteX0" fmla="*/ 12184501 w 12190841"/>
              <a:gd name="connsiteY0" fmla="*/ 1079 h 1361626"/>
              <a:gd name="connsiteX1" fmla="*/ -6341 w 12190841"/>
              <a:gd name="connsiteY1" fmla="*/ 1079 h 1361626"/>
              <a:gd name="connsiteX2" fmla="*/ -6341 w 12190841"/>
              <a:gd name="connsiteY2" fmla="*/ 1362705 h 1361626"/>
              <a:gd name="connsiteX3" fmla="*/ 12184501 w 12190841"/>
              <a:gd name="connsiteY3" fmla="*/ 1362705 h 1361626"/>
              <a:gd name="connsiteX4" fmla="*/ 12184501 w 12190841"/>
              <a:gd name="connsiteY4" fmla="*/ 1079 h 136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0841" h="1361626">
                <a:moveTo>
                  <a:pt x="12184501" y="1079"/>
                </a:moveTo>
                <a:lnTo>
                  <a:pt x="-6341" y="1079"/>
                </a:lnTo>
                <a:lnTo>
                  <a:pt x="-6341" y="1362705"/>
                </a:lnTo>
                <a:lnTo>
                  <a:pt x="12184501" y="1362705"/>
                </a:lnTo>
                <a:lnTo>
                  <a:pt x="12184501" y="1079"/>
                </a:lnTo>
              </a:path>
            </a:pathLst>
          </a:custGeom>
          <a:solidFill>
            <a:srgbClr val="788993"/>
          </a:solidFill>
          <a:ln w="7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902614AD-3752-4CA4-8E6C-99B22B689F19}"/>
              </a:ext>
            </a:extLst>
          </p:cNvPr>
          <p:cNvSpPr/>
          <p:nvPr/>
        </p:nvSpPr>
        <p:spPr>
          <a:xfrm flipV="1">
            <a:off x="4608664" y="1173537"/>
            <a:ext cx="3034880" cy="2997161"/>
          </a:xfrm>
          <a:custGeom>
            <a:avLst/>
            <a:gdLst>
              <a:gd name="connsiteX0" fmla="*/ 3023636 w 3034880"/>
              <a:gd name="connsiteY0" fmla="*/ -8620 h 2997161"/>
              <a:gd name="connsiteX1" fmla="*/ -11244 w 3034880"/>
              <a:gd name="connsiteY1" fmla="*/ -8620 h 2997161"/>
              <a:gd name="connsiteX2" fmla="*/ -11244 w 3034880"/>
              <a:gd name="connsiteY2" fmla="*/ 2988542 h 2997161"/>
              <a:gd name="connsiteX3" fmla="*/ 3023636 w 3034880"/>
              <a:gd name="connsiteY3" fmla="*/ 2988542 h 2997161"/>
              <a:gd name="connsiteX4" fmla="*/ 3023636 w 3034880"/>
              <a:gd name="connsiteY4" fmla="*/ -8620 h 299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4880" h="2997161">
                <a:moveTo>
                  <a:pt x="3023636" y="-8620"/>
                </a:moveTo>
                <a:lnTo>
                  <a:pt x="-11244" y="-8620"/>
                </a:lnTo>
                <a:lnTo>
                  <a:pt x="-11244" y="2988542"/>
                </a:lnTo>
                <a:lnTo>
                  <a:pt x="3023636" y="2988542"/>
                </a:lnTo>
                <a:lnTo>
                  <a:pt x="3023636" y="-8620"/>
                </a:lnTo>
              </a:path>
            </a:pathLst>
          </a:custGeom>
          <a:solidFill>
            <a:srgbClr val="FFFFFF"/>
          </a:solidFill>
          <a:ln w="46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106A6B47-C2D3-4EFF-BA5D-17DF05ACACBE}"/>
              </a:ext>
            </a:extLst>
          </p:cNvPr>
          <p:cNvSpPr/>
          <p:nvPr/>
        </p:nvSpPr>
        <p:spPr>
          <a:xfrm flipV="1">
            <a:off x="4787823" y="1346333"/>
            <a:ext cx="1230718" cy="1215157"/>
          </a:xfrm>
          <a:custGeom>
            <a:avLst/>
            <a:gdLst>
              <a:gd name="connsiteX0" fmla="*/ -10406 w 1230718"/>
              <a:gd name="connsiteY0" fmla="*/ -10860 h 1215157"/>
              <a:gd name="connsiteX1" fmla="*/ 1220313 w 1230718"/>
              <a:gd name="connsiteY1" fmla="*/ -10860 h 1215157"/>
              <a:gd name="connsiteX2" fmla="*/ 1220313 w 1230718"/>
              <a:gd name="connsiteY2" fmla="*/ 1204297 h 1215157"/>
              <a:gd name="connsiteX3" fmla="*/ -10406 w 1230718"/>
              <a:gd name="connsiteY3" fmla="*/ 1204297 h 1215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157">
                <a:moveTo>
                  <a:pt x="-10406" y="-10860"/>
                </a:moveTo>
                <a:lnTo>
                  <a:pt x="1220313" y="-10860"/>
                </a:lnTo>
                <a:lnTo>
                  <a:pt x="1220313" y="1204297"/>
                </a:lnTo>
                <a:lnTo>
                  <a:pt x="-10406" y="1204297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78A90906-4D3A-4522-A910-8066F6B75DBE}"/>
              </a:ext>
            </a:extLst>
          </p:cNvPr>
          <p:cNvSpPr/>
          <p:nvPr/>
        </p:nvSpPr>
        <p:spPr>
          <a:xfrm flipV="1">
            <a:off x="6233287" y="1346329"/>
            <a:ext cx="1230583" cy="1215174"/>
          </a:xfrm>
          <a:custGeom>
            <a:avLst/>
            <a:gdLst>
              <a:gd name="connsiteX0" fmla="*/ -12925 w 1230583"/>
              <a:gd name="connsiteY0" fmla="*/ 1204519 h 1215174"/>
              <a:gd name="connsiteX1" fmla="*/ -12925 w 1230583"/>
              <a:gd name="connsiteY1" fmla="*/ -10655 h 1215174"/>
              <a:gd name="connsiteX2" fmla="*/ 1217659 w 1230583"/>
              <a:gd name="connsiteY2" fmla="*/ -10655 h 1215174"/>
              <a:gd name="connsiteX3" fmla="*/ 1217659 w 1230583"/>
              <a:gd name="connsiteY3" fmla="*/ 1204519 h 1215174"/>
              <a:gd name="connsiteX4" fmla="*/ -12925 w 1230583"/>
              <a:gd name="connsiteY4" fmla="*/ 1204519 h 1215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174">
                <a:moveTo>
                  <a:pt x="-12925" y="1204519"/>
                </a:moveTo>
                <a:lnTo>
                  <a:pt x="-12925" y="-10655"/>
                </a:lnTo>
                <a:lnTo>
                  <a:pt x="1217659" y="-10655"/>
                </a:lnTo>
                <a:lnTo>
                  <a:pt x="1217659" y="1204519"/>
                </a:lnTo>
                <a:lnTo>
                  <a:pt x="-12925" y="1204519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185FEBEA-9C18-45F1-A444-36869FA976A0}"/>
              </a:ext>
            </a:extLst>
          </p:cNvPr>
          <p:cNvSpPr/>
          <p:nvPr/>
        </p:nvSpPr>
        <p:spPr>
          <a:xfrm flipV="1">
            <a:off x="4787823" y="2782742"/>
            <a:ext cx="1230718" cy="1215245"/>
          </a:xfrm>
          <a:custGeom>
            <a:avLst/>
            <a:gdLst>
              <a:gd name="connsiteX0" fmla="*/ -10406 w 1230718"/>
              <a:gd name="connsiteY0" fmla="*/ -7190 h 1215245"/>
              <a:gd name="connsiteX1" fmla="*/ 1220313 w 1230718"/>
              <a:gd name="connsiteY1" fmla="*/ -7190 h 1215245"/>
              <a:gd name="connsiteX2" fmla="*/ 1220313 w 1230718"/>
              <a:gd name="connsiteY2" fmla="*/ 1208056 h 1215245"/>
              <a:gd name="connsiteX3" fmla="*/ -10406 w 1230718"/>
              <a:gd name="connsiteY3" fmla="*/ 1208056 h 1215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30718" h="1215245">
                <a:moveTo>
                  <a:pt x="-10406" y="-7190"/>
                </a:moveTo>
                <a:lnTo>
                  <a:pt x="1220313" y="-7190"/>
                </a:lnTo>
                <a:lnTo>
                  <a:pt x="1220313" y="1208056"/>
                </a:lnTo>
                <a:lnTo>
                  <a:pt x="-10406" y="1208056"/>
                </a:lnTo>
                <a:close/>
              </a:path>
            </a:pathLst>
          </a:custGeom>
          <a:solidFill>
            <a:srgbClr val="94DDF8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E93EC4CA-834A-4607-B7DA-B4B50F3133E6}"/>
              </a:ext>
            </a:extLst>
          </p:cNvPr>
          <p:cNvSpPr/>
          <p:nvPr/>
        </p:nvSpPr>
        <p:spPr>
          <a:xfrm flipV="1">
            <a:off x="6233287" y="2782745"/>
            <a:ext cx="1230583" cy="1215246"/>
          </a:xfrm>
          <a:custGeom>
            <a:avLst/>
            <a:gdLst>
              <a:gd name="connsiteX0" fmla="*/ -12925 w 1230583"/>
              <a:gd name="connsiteY0" fmla="*/ -7043 h 1215246"/>
              <a:gd name="connsiteX1" fmla="*/ 1217659 w 1230583"/>
              <a:gd name="connsiteY1" fmla="*/ -7043 h 1215246"/>
              <a:gd name="connsiteX2" fmla="*/ 1217659 w 1230583"/>
              <a:gd name="connsiteY2" fmla="*/ 1208204 h 1215246"/>
              <a:gd name="connsiteX3" fmla="*/ -12925 w 1230583"/>
              <a:gd name="connsiteY3" fmla="*/ 1208204 h 1215246"/>
              <a:gd name="connsiteX4" fmla="*/ -12925 w 1230583"/>
              <a:gd name="connsiteY4" fmla="*/ -7043 h 1215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0583" h="1215246">
                <a:moveTo>
                  <a:pt x="-12925" y="-7043"/>
                </a:moveTo>
                <a:lnTo>
                  <a:pt x="1217659" y="-7043"/>
                </a:lnTo>
                <a:lnTo>
                  <a:pt x="1217659" y="1208204"/>
                </a:lnTo>
                <a:lnTo>
                  <a:pt x="-12925" y="1208204"/>
                </a:lnTo>
                <a:lnTo>
                  <a:pt x="-12925" y="-7043"/>
                </a:lnTo>
              </a:path>
            </a:pathLst>
          </a:custGeom>
          <a:solidFill>
            <a:srgbClr val="94DDF8"/>
          </a:solidFill>
          <a:ln w="4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81FF0107-3654-4478-BDA7-9C6583DDD780}"/>
              </a:ext>
            </a:extLst>
          </p:cNvPr>
          <p:cNvSpPr/>
          <p:nvPr/>
        </p:nvSpPr>
        <p:spPr>
          <a:xfrm flipV="1">
            <a:off x="4790383" y="1346333"/>
            <a:ext cx="857581" cy="846151"/>
          </a:xfrm>
          <a:custGeom>
            <a:avLst/>
            <a:gdLst>
              <a:gd name="connsiteX0" fmla="*/ -10051 w 857581"/>
              <a:gd name="connsiteY0" fmla="*/ -11331 h 846151"/>
              <a:gd name="connsiteX1" fmla="*/ -10051 w 857581"/>
              <a:gd name="connsiteY1" fmla="*/ 350266 h 846151"/>
              <a:gd name="connsiteX2" fmla="*/ 481042 w 857581"/>
              <a:gd name="connsiteY2" fmla="*/ 834821 h 846151"/>
              <a:gd name="connsiteX3" fmla="*/ 847531 w 857581"/>
              <a:gd name="connsiteY3" fmla="*/ 834821 h 846151"/>
              <a:gd name="connsiteX4" fmla="*/ -10051 w 857581"/>
              <a:gd name="connsiteY4" fmla="*/ -11331 h 846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81" h="846151">
                <a:moveTo>
                  <a:pt x="-10051" y="-11331"/>
                </a:moveTo>
                <a:lnTo>
                  <a:pt x="-10051" y="350266"/>
                </a:lnTo>
                <a:lnTo>
                  <a:pt x="481042" y="834821"/>
                </a:lnTo>
                <a:lnTo>
                  <a:pt x="847531" y="834821"/>
                </a:lnTo>
                <a:lnTo>
                  <a:pt x="-10051" y="-11331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A5136CE7-EA56-4CAF-BD22-7B7708E90544}"/>
              </a:ext>
            </a:extLst>
          </p:cNvPr>
          <p:cNvSpPr/>
          <p:nvPr/>
        </p:nvSpPr>
        <p:spPr>
          <a:xfrm flipV="1">
            <a:off x="5565315" y="2123687"/>
            <a:ext cx="667980" cy="659054"/>
          </a:xfrm>
          <a:custGeom>
            <a:avLst/>
            <a:gdLst>
              <a:gd name="connsiteX0" fmla="*/ 355126 w 667980"/>
              <a:gd name="connsiteY0" fmla="*/ -9584 h 659054"/>
              <a:gd name="connsiteX1" fmla="*/ -11363 w 667980"/>
              <a:gd name="connsiteY1" fmla="*/ -9584 h 659054"/>
              <a:gd name="connsiteX2" fmla="*/ 212870 w 667980"/>
              <a:gd name="connsiteY2" fmla="*/ 211668 h 659054"/>
              <a:gd name="connsiteX3" fmla="*/ 441863 w 667980"/>
              <a:gd name="connsiteY3" fmla="*/ 211668 h 659054"/>
              <a:gd name="connsiteX4" fmla="*/ 441863 w 667980"/>
              <a:gd name="connsiteY4" fmla="*/ 437578 h 659054"/>
              <a:gd name="connsiteX5" fmla="*/ 656618 w 667980"/>
              <a:gd name="connsiteY5" fmla="*/ 649470 h 659054"/>
              <a:gd name="connsiteX6" fmla="*/ 656618 w 667980"/>
              <a:gd name="connsiteY6" fmla="*/ 287873 h 659054"/>
              <a:gd name="connsiteX7" fmla="*/ 355126 w 667980"/>
              <a:gd name="connsiteY7" fmla="*/ -9584 h 65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980" h="659054">
                <a:moveTo>
                  <a:pt x="355126" y="-9584"/>
                </a:moveTo>
                <a:lnTo>
                  <a:pt x="-11363" y="-9584"/>
                </a:lnTo>
                <a:lnTo>
                  <a:pt x="212870" y="211668"/>
                </a:lnTo>
                <a:lnTo>
                  <a:pt x="441863" y="211668"/>
                </a:lnTo>
                <a:lnTo>
                  <a:pt x="441863" y="437578"/>
                </a:lnTo>
                <a:lnTo>
                  <a:pt x="656618" y="649470"/>
                </a:lnTo>
                <a:lnTo>
                  <a:pt x="656618" y="287873"/>
                </a:lnTo>
                <a:lnTo>
                  <a:pt x="355126" y="-9584"/>
                </a:ln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D48F3F6A-20A7-4756-A609-5D1FDF59D35E}"/>
              </a:ext>
            </a:extLst>
          </p:cNvPr>
          <p:cNvSpPr/>
          <p:nvPr/>
        </p:nvSpPr>
        <p:spPr>
          <a:xfrm flipV="1">
            <a:off x="5789548" y="2335580"/>
            <a:ext cx="228993" cy="225909"/>
          </a:xfrm>
          <a:custGeom>
            <a:avLst/>
            <a:gdLst>
              <a:gd name="connsiteX0" fmla="*/ 217622 w 228993"/>
              <a:gd name="connsiteY0" fmla="*/ -9596 h 225909"/>
              <a:gd name="connsiteX1" fmla="*/ -11372 w 228993"/>
              <a:gd name="connsiteY1" fmla="*/ -9596 h 225909"/>
              <a:gd name="connsiteX2" fmla="*/ 217622 w 228993"/>
              <a:gd name="connsiteY2" fmla="*/ 216313 h 225909"/>
              <a:gd name="connsiteX3" fmla="*/ 217622 w 228993"/>
              <a:gd name="connsiteY3" fmla="*/ -9596 h 2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993" h="225909">
                <a:moveTo>
                  <a:pt x="217622" y="-9596"/>
                </a:moveTo>
                <a:lnTo>
                  <a:pt x="-11372" y="-9596"/>
                </a:lnTo>
                <a:lnTo>
                  <a:pt x="217622" y="216313"/>
                </a:lnTo>
                <a:lnTo>
                  <a:pt x="217622" y="-9596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7" name="Forma Livre: Forma 16">
            <a:extLst>
              <a:ext uri="{FF2B5EF4-FFF2-40B4-BE49-F238E27FC236}">
                <a16:creationId xmlns:a16="http://schemas.microsoft.com/office/drawing/2014/main" id="{F42826DB-BFCD-457F-868E-D51E97F0B31B}"/>
              </a:ext>
            </a:extLst>
          </p:cNvPr>
          <p:cNvSpPr/>
          <p:nvPr/>
        </p:nvSpPr>
        <p:spPr>
          <a:xfrm flipV="1">
            <a:off x="6233289" y="1346304"/>
            <a:ext cx="1154362" cy="1138994"/>
          </a:xfrm>
          <a:custGeom>
            <a:avLst/>
            <a:gdLst>
              <a:gd name="connsiteX0" fmla="*/ -13006 w 1154362"/>
              <a:gd name="connsiteY0" fmla="*/ -10869 h 1138994"/>
              <a:gd name="connsiteX1" fmla="*/ -13006 w 1154362"/>
              <a:gd name="connsiteY1" fmla="*/ 350723 h 1138994"/>
              <a:gd name="connsiteX2" fmla="*/ 774870 w 1154362"/>
              <a:gd name="connsiteY2" fmla="*/ 1128125 h 1138994"/>
              <a:gd name="connsiteX3" fmla="*/ 1141356 w 1154362"/>
              <a:gd name="connsiteY3" fmla="*/ 1128125 h 1138994"/>
              <a:gd name="connsiteX4" fmla="*/ -13006 w 1154362"/>
              <a:gd name="connsiteY4" fmla="*/ -10869 h 1138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4362" h="1138994">
                <a:moveTo>
                  <a:pt x="-13006" y="-10869"/>
                </a:moveTo>
                <a:lnTo>
                  <a:pt x="-13006" y="350723"/>
                </a:lnTo>
                <a:lnTo>
                  <a:pt x="774870" y="1128125"/>
                </a:lnTo>
                <a:lnTo>
                  <a:pt x="1141356" y="1128125"/>
                </a:lnTo>
                <a:lnTo>
                  <a:pt x="-13006" y="-10869"/>
                </a:lnTo>
              </a:path>
            </a:pathLst>
          </a:custGeom>
          <a:solidFill>
            <a:srgbClr val="B4E7FA"/>
          </a:solidFill>
          <a:ln w="4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F12E498D-6E11-4D27-862C-5DF4A7167BEA}"/>
              </a:ext>
            </a:extLst>
          </p:cNvPr>
          <p:cNvSpPr/>
          <p:nvPr/>
        </p:nvSpPr>
        <p:spPr>
          <a:xfrm flipV="1">
            <a:off x="4790383" y="2782742"/>
            <a:ext cx="1141420" cy="1126194"/>
          </a:xfrm>
          <a:custGeom>
            <a:avLst/>
            <a:gdLst>
              <a:gd name="connsiteX0" fmla="*/ -10325 w 1141420"/>
              <a:gd name="connsiteY0" fmla="*/ -7303 h 1126194"/>
              <a:gd name="connsiteX1" fmla="*/ -10325 w 1141420"/>
              <a:gd name="connsiteY1" fmla="*/ 354303 h 1126194"/>
              <a:gd name="connsiteX2" fmla="*/ 764607 w 1141420"/>
              <a:gd name="connsiteY2" fmla="*/ 1118891 h 1126194"/>
              <a:gd name="connsiteX3" fmla="*/ 1131096 w 1141420"/>
              <a:gd name="connsiteY3" fmla="*/ 1118891 h 1126194"/>
              <a:gd name="connsiteX4" fmla="*/ -10325 w 1141420"/>
              <a:gd name="connsiteY4" fmla="*/ -7303 h 1126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1420" h="1126194">
                <a:moveTo>
                  <a:pt x="-10325" y="-7303"/>
                </a:moveTo>
                <a:lnTo>
                  <a:pt x="-10325" y="354303"/>
                </a:lnTo>
                <a:lnTo>
                  <a:pt x="764607" y="1118891"/>
                </a:lnTo>
                <a:lnTo>
                  <a:pt x="1131096" y="1118891"/>
                </a:lnTo>
                <a:lnTo>
                  <a:pt x="-10325" y="-7303"/>
                </a:lnTo>
              </a:path>
            </a:pathLst>
          </a:custGeom>
          <a:solidFill>
            <a:srgbClr val="B4E7FA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517FE560-EA6D-412C-BAD0-4BFF20EFAEB7}"/>
              </a:ext>
            </a:extLst>
          </p:cNvPr>
          <p:cNvSpPr/>
          <p:nvPr/>
        </p:nvSpPr>
        <p:spPr>
          <a:xfrm flipV="1">
            <a:off x="9192649" y="2267078"/>
            <a:ext cx="2521685" cy="3822116"/>
          </a:xfrm>
          <a:custGeom>
            <a:avLst/>
            <a:gdLst>
              <a:gd name="connsiteX0" fmla="*/ 2510241 w 2521685"/>
              <a:gd name="connsiteY0" fmla="*/ -2736 h 3822116"/>
              <a:gd name="connsiteX1" fmla="*/ -11444 w 2521685"/>
              <a:gd name="connsiteY1" fmla="*/ -2736 h 3822116"/>
              <a:gd name="connsiteX2" fmla="*/ -11444 w 2521685"/>
              <a:gd name="connsiteY2" fmla="*/ 3819381 h 3822116"/>
              <a:gd name="connsiteX3" fmla="*/ 2510241 w 2521685"/>
              <a:gd name="connsiteY3" fmla="*/ 3819381 h 3822116"/>
              <a:gd name="connsiteX4" fmla="*/ 2510241 w 2521685"/>
              <a:gd name="connsiteY4" fmla="*/ -2736 h 38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1685" h="3822116">
                <a:moveTo>
                  <a:pt x="2510241" y="-2736"/>
                </a:moveTo>
                <a:lnTo>
                  <a:pt x="-11444" y="-2736"/>
                </a:lnTo>
                <a:lnTo>
                  <a:pt x="-11444" y="3819381"/>
                </a:lnTo>
                <a:lnTo>
                  <a:pt x="2510241" y="3819381"/>
                </a:lnTo>
                <a:lnTo>
                  <a:pt x="2510241" y="-2736"/>
                </a:lnTo>
              </a:path>
            </a:pathLst>
          </a:custGeom>
          <a:solidFill>
            <a:srgbClr val="A1602F"/>
          </a:solidFill>
          <a:ln w="718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623B874F-6332-4217-B4F8-9D600AD55154}"/>
              </a:ext>
            </a:extLst>
          </p:cNvPr>
          <p:cNvSpPr/>
          <p:nvPr/>
        </p:nvSpPr>
        <p:spPr>
          <a:xfrm flipV="1">
            <a:off x="9400339" y="2516086"/>
            <a:ext cx="2106205" cy="3324216"/>
          </a:xfrm>
          <a:custGeom>
            <a:avLst/>
            <a:gdLst>
              <a:gd name="connsiteX0" fmla="*/ 2094498 w 2106205"/>
              <a:gd name="connsiteY0" fmla="*/ -2809 h 3324216"/>
              <a:gd name="connsiteX1" fmla="*/ -11707 w 2106205"/>
              <a:gd name="connsiteY1" fmla="*/ -2809 h 3324216"/>
              <a:gd name="connsiteX2" fmla="*/ -11707 w 2106205"/>
              <a:gd name="connsiteY2" fmla="*/ 3321408 h 3324216"/>
              <a:gd name="connsiteX3" fmla="*/ 2094498 w 2106205"/>
              <a:gd name="connsiteY3" fmla="*/ 3321408 h 3324216"/>
              <a:gd name="connsiteX4" fmla="*/ 2094498 w 2106205"/>
              <a:gd name="connsiteY4" fmla="*/ -2809 h 3324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6205" h="3324216">
                <a:moveTo>
                  <a:pt x="2094498" y="-2809"/>
                </a:moveTo>
                <a:lnTo>
                  <a:pt x="-11707" y="-2809"/>
                </a:lnTo>
                <a:lnTo>
                  <a:pt x="-11707" y="3321408"/>
                </a:lnTo>
                <a:lnTo>
                  <a:pt x="2094498" y="3321408"/>
                </a:lnTo>
                <a:lnTo>
                  <a:pt x="2094498" y="-2809"/>
                </a:lnTo>
              </a:path>
            </a:pathLst>
          </a:custGeom>
          <a:solidFill>
            <a:srgbClr val="351F1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25F84169-7C7D-444E-A03A-3CFA42A86CF9}"/>
              </a:ext>
            </a:extLst>
          </p:cNvPr>
          <p:cNvSpPr/>
          <p:nvPr/>
        </p:nvSpPr>
        <p:spPr>
          <a:xfrm flipV="1">
            <a:off x="9337794" y="3519754"/>
            <a:ext cx="2231350" cy="194414"/>
          </a:xfrm>
          <a:custGeom>
            <a:avLst/>
            <a:gdLst>
              <a:gd name="connsiteX0" fmla="*/ 2219724 w 2231350"/>
              <a:gd name="connsiteY0" fmla="*/ -3757 h 194414"/>
              <a:gd name="connsiteX1" fmla="*/ -11627 w 2231350"/>
              <a:gd name="connsiteY1" fmla="*/ -3757 h 194414"/>
              <a:gd name="connsiteX2" fmla="*/ -11627 w 2231350"/>
              <a:gd name="connsiteY2" fmla="*/ 190657 h 194414"/>
              <a:gd name="connsiteX3" fmla="*/ 2219724 w 2231350"/>
              <a:gd name="connsiteY3" fmla="*/ 190657 h 194414"/>
              <a:gd name="connsiteX4" fmla="*/ 2219724 w 2231350"/>
              <a:gd name="connsiteY4" fmla="*/ -3757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3757"/>
                </a:moveTo>
                <a:lnTo>
                  <a:pt x="-11627" y="-3757"/>
                </a:lnTo>
                <a:lnTo>
                  <a:pt x="-11627" y="190657"/>
                </a:lnTo>
                <a:lnTo>
                  <a:pt x="2219724" y="190657"/>
                </a:lnTo>
                <a:lnTo>
                  <a:pt x="2219724" y="-3757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D4B3008E-A2AF-4761-AD65-012C6E3FDA4A}"/>
              </a:ext>
            </a:extLst>
          </p:cNvPr>
          <p:cNvSpPr/>
          <p:nvPr/>
        </p:nvSpPr>
        <p:spPr>
          <a:xfrm flipV="1">
            <a:off x="9337794" y="4633003"/>
            <a:ext cx="2231350" cy="194414"/>
          </a:xfrm>
          <a:custGeom>
            <a:avLst/>
            <a:gdLst>
              <a:gd name="connsiteX0" fmla="*/ 2219724 w 2231350"/>
              <a:gd name="connsiteY0" fmla="*/ -1833 h 194414"/>
              <a:gd name="connsiteX1" fmla="*/ -11627 w 2231350"/>
              <a:gd name="connsiteY1" fmla="*/ -1833 h 194414"/>
              <a:gd name="connsiteX2" fmla="*/ -11627 w 2231350"/>
              <a:gd name="connsiteY2" fmla="*/ 192582 h 194414"/>
              <a:gd name="connsiteX3" fmla="*/ 2219724 w 2231350"/>
              <a:gd name="connsiteY3" fmla="*/ 192582 h 194414"/>
              <a:gd name="connsiteX4" fmla="*/ 2219724 w 2231350"/>
              <a:gd name="connsiteY4" fmla="*/ -1833 h 19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1350" h="194414">
                <a:moveTo>
                  <a:pt x="2219724" y="-1833"/>
                </a:moveTo>
                <a:lnTo>
                  <a:pt x="-11627" y="-1833"/>
                </a:lnTo>
                <a:lnTo>
                  <a:pt x="-11627" y="192582"/>
                </a:lnTo>
                <a:lnTo>
                  <a:pt x="2219724" y="192582"/>
                </a:lnTo>
                <a:lnTo>
                  <a:pt x="2219724" y="-1833"/>
                </a:lnTo>
              </a:path>
            </a:pathLst>
          </a:custGeom>
          <a:solidFill>
            <a:srgbClr val="A1602F"/>
          </a:solidFill>
          <a:ln w="7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D920D6E3-D096-4A24-8F4B-704C3E30A835}"/>
              </a:ext>
            </a:extLst>
          </p:cNvPr>
          <p:cNvSpPr/>
          <p:nvPr/>
        </p:nvSpPr>
        <p:spPr>
          <a:xfrm flipV="1">
            <a:off x="9644221" y="2846206"/>
            <a:ext cx="146045" cy="680561"/>
          </a:xfrm>
          <a:custGeom>
            <a:avLst/>
            <a:gdLst>
              <a:gd name="connsiteX0" fmla="*/ -13297 w 146045"/>
              <a:gd name="connsiteY0" fmla="*/ -5510 h 680561"/>
              <a:gd name="connsiteX1" fmla="*/ -13297 w 146045"/>
              <a:gd name="connsiteY1" fmla="*/ 675052 h 680561"/>
              <a:gd name="connsiteX2" fmla="*/ 132748 w 146045"/>
              <a:gd name="connsiteY2" fmla="*/ 675052 h 680561"/>
              <a:gd name="connsiteX3" fmla="*/ 132748 w 146045"/>
              <a:gd name="connsiteY3" fmla="*/ -5510 h 680561"/>
              <a:gd name="connsiteX4" fmla="*/ -13297 w 146045"/>
              <a:gd name="connsiteY4" fmla="*/ -5510 h 68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680561">
                <a:moveTo>
                  <a:pt x="-13297" y="-5510"/>
                </a:moveTo>
                <a:lnTo>
                  <a:pt x="-13297" y="675052"/>
                </a:lnTo>
                <a:lnTo>
                  <a:pt x="132748" y="675052"/>
                </a:lnTo>
                <a:lnTo>
                  <a:pt x="132748" y="-5510"/>
                </a:lnTo>
                <a:lnTo>
                  <a:pt x="-13297" y="-5510"/>
                </a:lnTo>
              </a:path>
            </a:pathLst>
          </a:custGeom>
          <a:solidFill>
            <a:srgbClr val="F2535A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1E3DB5E-D9A8-4409-B6F0-C0468C3945C4}"/>
              </a:ext>
            </a:extLst>
          </p:cNvPr>
          <p:cNvSpPr/>
          <p:nvPr/>
        </p:nvSpPr>
        <p:spPr>
          <a:xfrm flipV="1">
            <a:off x="9644221" y="2912592"/>
            <a:ext cx="146045" cy="31658"/>
          </a:xfrm>
          <a:custGeom>
            <a:avLst/>
            <a:gdLst>
              <a:gd name="connsiteX0" fmla="*/ -13297 w 146045"/>
              <a:gd name="connsiteY0" fmla="*/ -6023 h 31658"/>
              <a:gd name="connsiteX1" fmla="*/ -13297 w 146045"/>
              <a:gd name="connsiteY1" fmla="*/ 25635 h 31658"/>
              <a:gd name="connsiteX2" fmla="*/ 132748 w 146045"/>
              <a:gd name="connsiteY2" fmla="*/ 25635 h 31658"/>
              <a:gd name="connsiteX3" fmla="*/ 132748 w 146045"/>
              <a:gd name="connsiteY3" fmla="*/ -6023 h 31658"/>
              <a:gd name="connsiteX4" fmla="*/ -13297 w 146045"/>
              <a:gd name="connsiteY4" fmla="*/ -6023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58">
                <a:moveTo>
                  <a:pt x="-13297" y="-6023"/>
                </a:moveTo>
                <a:lnTo>
                  <a:pt x="-13297" y="25635"/>
                </a:lnTo>
                <a:lnTo>
                  <a:pt x="132748" y="25635"/>
                </a:lnTo>
                <a:lnTo>
                  <a:pt x="132748" y="-6023"/>
                </a:lnTo>
                <a:lnTo>
                  <a:pt x="-13297" y="-6023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E8A997FF-9462-4A52-A9B5-830BFB30F08D}"/>
              </a:ext>
            </a:extLst>
          </p:cNvPr>
          <p:cNvSpPr/>
          <p:nvPr/>
        </p:nvSpPr>
        <p:spPr>
          <a:xfrm flipV="1">
            <a:off x="9644221" y="2888233"/>
            <a:ext cx="146045" cy="8390"/>
          </a:xfrm>
          <a:custGeom>
            <a:avLst/>
            <a:gdLst>
              <a:gd name="connsiteX0" fmla="*/ -13297 w 146045"/>
              <a:gd name="connsiteY0" fmla="*/ -6094 h 8390"/>
              <a:gd name="connsiteX1" fmla="*/ -13297 w 146045"/>
              <a:gd name="connsiteY1" fmla="*/ 2296 h 8390"/>
              <a:gd name="connsiteX2" fmla="*/ 132748 w 146045"/>
              <a:gd name="connsiteY2" fmla="*/ 2296 h 8390"/>
              <a:gd name="connsiteX3" fmla="*/ 132748 w 146045"/>
              <a:gd name="connsiteY3" fmla="*/ -6094 h 8390"/>
              <a:gd name="connsiteX4" fmla="*/ -13297 w 146045"/>
              <a:gd name="connsiteY4" fmla="*/ -6094 h 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390">
                <a:moveTo>
                  <a:pt x="-13297" y="-6094"/>
                </a:moveTo>
                <a:lnTo>
                  <a:pt x="-13297" y="2296"/>
                </a:lnTo>
                <a:lnTo>
                  <a:pt x="132748" y="2296"/>
                </a:lnTo>
                <a:lnTo>
                  <a:pt x="132748" y="-6094"/>
                </a:lnTo>
                <a:lnTo>
                  <a:pt x="-13297" y="-6094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6" name="Forma Livre: Forma 25">
            <a:extLst>
              <a:ext uri="{FF2B5EF4-FFF2-40B4-BE49-F238E27FC236}">
                <a16:creationId xmlns:a16="http://schemas.microsoft.com/office/drawing/2014/main" id="{DE2B1B25-DF36-4AAD-A845-6BC8B0648FBD}"/>
              </a:ext>
            </a:extLst>
          </p:cNvPr>
          <p:cNvSpPr/>
          <p:nvPr/>
        </p:nvSpPr>
        <p:spPr>
          <a:xfrm flipV="1">
            <a:off x="9644221" y="2960307"/>
            <a:ext cx="146045" cy="8407"/>
          </a:xfrm>
          <a:custGeom>
            <a:avLst/>
            <a:gdLst>
              <a:gd name="connsiteX0" fmla="*/ -13297 w 146045"/>
              <a:gd name="connsiteY0" fmla="*/ -5951 h 8407"/>
              <a:gd name="connsiteX1" fmla="*/ -13297 w 146045"/>
              <a:gd name="connsiteY1" fmla="*/ 2457 h 8407"/>
              <a:gd name="connsiteX2" fmla="*/ 132748 w 146045"/>
              <a:gd name="connsiteY2" fmla="*/ 2457 h 8407"/>
              <a:gd name="connsiteX3" fmla="*/ 132748 w 146045"/>
              <a:gd name="connsiteY3" fmla="*/ -5951 h 8407"/>
              <a:gd name="connsiteX4" fmla="*/ -13297 w 146045"/>
              <a:gd name="connsiteY4" fmla="*/ -5951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951"/>
                </a:moveTo>
                <a:lnTo>
                  <a:pt x="-13297" y="2457"/>
                </a:lnTo>
                <a:lnTo>
                  <a:pt x="132748" y="2457"/>
                </a:lnTo>
                <a:lnTo>
                  <a:pt x="132748" y="-5951"/>
                </a:lnTo>
                <a:lnTo>
                  <a:pt x="-13297" y="-5951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0F2EF7B1-0FE0-4FE3-B391-E5C4397D385E}"/>
              </a:ext>
            </a:extLst>
          </p:cNvPr>
          <p:cNvSpPr/>
          <p:nvPr/>
        </p:nvSpPr>
        <p:spPr>
          <a:xfrm flipV="1">
            <a:off x="9644221" y="3428700"/>
            <a:ext cx="146045" cy="31681"/>
          </a:xfrm>
          <a:custGeom>
            <a:avLst/>
            <a:gdLst>
              <a:gd name="connsiteX0" fmla="*/ -13297 w 146045"/>
              <a:gd name="connsiteY0" fmla="*/ -4997 h 31681"/>
              <a:gd name="connsiteX1" fmla="*/ -13297 w 146045"/>
              <a:gd name="connsiteY1" fmla="*/ 26685 h 31681"/>
              <a:gd name="connsiteX2" fmla="*/ 132748 w 146045"/>
              <a:gd name="connsiteY2" fmla="*/ 26685 h 31681"/>
              <a:gd name="connsiteX3" fmla="*/ 132748 w 146045"/>
              <a:gd name="connsiteY3" fmla="*/ -4997 h 31681"/>
              <a:gd name="connsiteX4" fmla="*/ -13297 w 146045"/>
              <a:gd name="connsiteY4" fmla="*/ -4997 h 31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31681">
                <a:moveTo>
                  <a:pt x="-13297" y="-4997"/>
                </a:moveTo>
                <a:lnTo>
                  <a:pt x="-13297" y="26685"/>
                </a:lnTo>
                <a:lnTo>
                  <a:pt x="132748" y="26685"/>
                </a:lnTo>
                <a:lnTo>
                  <a:pt x="132748" y="-4997"/>
                </a:lnTo>
                <a:lnTo>
                  <a:pt x="-13297" y="-4997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20AA808E-32D9-40D0-8561-85BAC597B0E7}"/>
              </a:ext>
            </a:extLst>
          </p:cNvPr>
          <p:cNvSpPr/>
          <p:nvPr/>
        </p:nvSpPr>
        <p:spPr>
          <a:xfrm flipV="1">
            <a:off x="9644221" y="3404282"/>
            <a:ext cx="146045" cy="8407"/>
          </a:xfrm>
          <a:custGeom>
            <a:avLst/>
            <a:gdLst>
              <a:gd name="connsiteX0" fmla="*/ -13297 w 146045"/>
              <a:gd name="connsiteY0" fmla="*/ -5068 h 8407"/>
              <a:gd name="connsiteX1" fmla="*/ -13297 w 146045"/>
              <a:gd name="connsiteY1" fmla="*/ 3340 h 8407"/>
              <a:gd name="connsiteX2" fmla="*/ 132748 w 146045"/>
              <a:gd name="connsiteY2" fmla="*/ 3340 h 8407"/>
              <a:gd name="connsiteX3" fmla="*/ 132748 w 146045"/>
              <a:gd name="connsiteY3" fmla="*/ -5068 h 8407"/>
              <a:gd name="connsiteX4" fmla="*/ -13297 w 146045"/>
              <a:gd name="connsiteY4" fmla="*/ -5068 h 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07">
                <a:moveTo>
                  <a:pt x="-13297" y="-5068"/>
                </a:moveTo>
                <a:lnTo>
                  <a:pt x="-13297" y="3340"/>
                </a:lnTo>
                <a:lnTo>
                  <a:pt x="132748" y="3340"/>
                </a:lnTo>
                <a:lnTo>
                  <a:pt x="132748" y="-5068"/>
                </a:lnTo>
                <a:lnTo>
                  <a:pt x="-13297" y="-5068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B585650-BCF0-4BA8-B981-C66E994D9276}"/>
              </a:ext>
            </a:extLst>
          </p:cNvPr>
          <p:cNvSpPr/>
          <p:nvPr/>
        </p:nvSpPr>
        <p:spPr>
          <a:xfrm flipV="1">
            <a:off x="9644221" y="3476350"/>
            <a:ext cx="146045" cy="8413"/>
          </a:xfrm>
          <a:custGeom>
            <a:avLst/>
            <a:gdLst>
              <a:gd name="connsiteX0" fmla="*/ -13297 w 146045"/>
              <a:gd name="connsiteY0" fmla="*/ -4925 h 8413"/>
              <a:gd name="connsiteX1" fmla="*/ -13297 w 146045"/>
              <a:gd name="connsiteY1" fmla="*/ 3489 h 8413"/>
              <a:gd name="connsiteX2" fmla="*/ 132748 w 146045"/>
              <a:gd name="connsiteY2" fmla="*/ 3489 h 8413"/>
              <a:gd name="connsiteX3" fmla="*/ 132748 w 146045"/>
              <a:gd name="connsiteY3" fmla="*/ -4925 h 8413"/>
              <a:gd name="connsiteX4" fmla="*/ -13297 w 146045"/>
              <a:gd name="connsiteY4" fmla="*/ -4925 h 8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45" h="8413">
                <a:moveTo>
                  <a:pt x="-13297" y="-4925"/>
                </a:moveTo>
                <a:lnTo>
                  <a:pt x="-13297" y="3489"/>
                </a:lnTo>
                <a:lnTo>
                  <a:pt x="132748" y="3489"/>
                </a:lnTo>
                <a:lnTo>
                  <a:pt x="132748" y="-4925"/>
                </a:lnTo>
                <a:lnTo>
                  <a:pt x="-13297" y="-4925"/>
                </a:lnTo>
              </a:path>
            </a:pathLst>
          </a:custGeom>
          <a:solidFill>
            <a:srgbClr val="FBC127"/>
          </a:solidFill>
          <a:ln w="6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FE5CFF8-F9C7-463F-BDAB-25370E8162BD}"/>
              </a:ext>
            </a:extLst>
          </p:cNvPr>
          <p:cNvSpPr/>
          <p:nvPr/>
        </p:nvSpPr>
        <p:spPr>
          <a:xfrm flipV="1">
            <a:off x="10203330" y="2846195"/>
            <a:ext cx="146020" cy="680560"/>
          </a:xfrm>
          <a:custGeom>
            <a:avLst/>
            <a:gdLst>
              <a:gd name="connsiteX0" fmla="*/ -13137 w 146020"/>
              <a:gd name="connsiteY0" fmla="*/ -5155 h 680560"/>
              <a:gd name="connsiteX1" fmla="*/ -13137 w 146020"/>
              <a:gd name="connsiteY1" fmla="*/ 675405 h 680560"/>
              <a:gd name="connsiteX2" fmla="*/ 132883 w 146020"/>
              <a:gd name="connsiteY2" fmla="*/ 675405 h 680560"/>
              <a:gd name="connsiteX3" fmla="*/ 132883 w 146020"/>
              <a:gd name="connsiteY3" fmla="*/ -5155 h 680560"/>
              <a:gd name="connsiteX4" fmla="*/ -13137 w 146020"/>
              <a:gd name="connsiteY4" fmla="*/ -5155 h 680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680560">
                <a:moveTo>
                  <a:pt x="-13137" y="-5155"/>
                </a:moveTo>
                <a:lnTo>
                  <a:pt x="-13137" y="675405"/>
                </a:lnTo>
                <a:lnTo>
                  <a:pt x="132883" y="675405"/>
                </a:lnTo>
                <a:lnTo>
                  <a:pt x="132883" y="-5155"/>
                </a:lnTo>
                <a:lnTo>
                  <a:pt x="-13137" y="-5155"/>
                </a:lnTo>
              </a:path>
            </a:pathLst>
          </a:custGeom>
          <a:solidFill>
            <a:srgbClr val="9789CC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5A0F01CB-E32D-4CAA-822C-3F0976BC9B81}"/>
              </a:ext>
            </a:extLst>
          </p:cNvPr>
          <p:cNvSpPr/>
          <p:nvPr/>
        </p:nvSpPr>
        <p:spPr>
          <a:xfrm flipV="1">
            <a:off x="10203330" y="2912580"/>
            <a:ext cx="146020" cy="31657"/>
          </a:xfrm>
          <a:custGeom>
            <a:avLst/>
            <a:gdLst>
              <a:gd name="connsiteX0" fmla="*/ -13137 w 146020"/>
              <a:gd name="connsiteY0" fmla="*/ -5645 h 31657"/>
              <a:gd name="connsiteX1" fmla="*/ -13137 w 146020"/>
              <a:gd name="connsiteY1" fmla="*/ 26013 h 31657"/>
              <a:gd name="connsiteX2" fmla="*/ 132883 w 146020"/>
              <a:gd name="connsiteY2" fmla="*/ 26013 h 31657"/>
              <a:gd name="connsiteX3" fmla="*/ 132883 w 146020"/>
              <a:gd name="connsiteY3" fmla="*/ -5645 h 31657"/>
              <a:gd name="connsiteX4" fmla="*/ -13137 w 146020"/>
              <a:gd name="connsiteY4" fmla="*/ -5645 h 31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57">
                <a:moveTo>
                  <a:pt x="-13137" y="-5645"/>
                </a:moveTo>
                <a:lnTo>
                  <a:pt x="-13137" y="26013"/>
                </a:lnTo>
                <a:lnTo>
                  <a:pt x="132883" y="26013"/>
                </a:lnTo>
                <a:lnTo>
                  <a:pt x="132883" y="-5645"/>
                </a:lnTo>
                <a:lnTo>
                  <a:pt x="-13137" y="-5645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1" name="Forma Livre: Forma 2740">
            <a:extLst>
              <a:ext uri="{FF2B5EF4-FFF2-40B4-BE49-F238E27FC236}">
                <a16:creationId xmlns:a16="http://schemas.microsoft.com/office/drawing/2014/main" id="{0E78E11A-2D11-4AF3-81B0-3603C99DFB50}"/>
              </a:ext>
            </a:extLst>
          </p:cNvPr>
          <p:cNvSpPr/>
          <p:nvPr/>
        </p:nvSpPr>
        <p:spPr>
          <a:xfrm flipV="1">
            <a:off x="10203330" y="2888220"/>
            <a:ext cx="146020" cy="8393"/>
          </a:xfrm>
          <a:custGeom>
            <a:avLst/>
            <a:gdLst>
              <a:gd name="connsiteX0" fmla="*/ -13137 w 146020"/>
              <a:gd name="connsiteY0" fmla="*/ -5713 h 8393"/>
              <a:gd name="connsiteX1" fmla="*/ -13137 w 146020"/>
              <a:gd name="connsiteY1" fmla="*/ 2680 h 8393"/>
              <a:gd name="connsiteX2" fmla="*/ 132883 w 146020"/>
              <a:gd name="connsiteY2" fmla="*/ 2680 h 8393"/>
              <a:gd name="connsiteX3" fmla="*/ 132883 w 146020"/>
              <a:gd name="connsiteY3" fmla="*/ -5713 h 8393"/>
              <a:gd name="connsiteX4" fmla="*/ -13137 w 146020"/>
              <a:gd name="connsiteY4" fmla="*/ -5713 h 8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393">
                <a:moveTo>
                  <a:pt x="-13137" y="-5713"/>
                </a:moveTo>
                <a:lnTo>
                  <a:pt x="-13137" y="2680"/>
                </a:lnTo>
                <a:lnTo>
                  <a:pt x="132883" y="2680"/>
                </a:lnTo>
                <a:lnTo>
                  <a:pt x="132883" y="-5713"/>
                </a:lnTo>
                <a:lnTo>
                  <a:pt x="-13137" y="-5713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2" name="Forma Livre: Forma 2741">
            <a:extLst>
              <a:ext uri="{FF2B5EF4-FFF2-40B4-BE49-F238E27FC236}">
                <a16:creationId xmlns:a16="http://schemas.microsoft.com/office/drawing/2014/main" id="{96A41D14-F3BF-4499-AC76-223BF6DF8479}"/>
              </a:ext>
            </a:extLst>
          </p:cNvPr>
          <p:cNvSpPr/>
          <p:nvPr/>
        </p:nvSpPr>
        <p:spPr>
          <a:xfrm flipV="1">
            <a:off x="10203330" y="2960292"/>
            <a:ext cx="146020" cy="8412"/>
          </a:xfrm>
          <a:custGeom>
            <a:avLst/>
            <a:gdLst>
              <a:gd name="connsiteX0" fmla="*/ -13137 w 146020"/>
              <a:gd name="connsiteY0" fmla="*/ -5576 h 8412"/>
              <a:gd name="connsiteX1" fmla="*/ -13137 w 146020"/>
              <a:gd name="connsiteY1" fmla="*/ 2836 h 8412"/>
              <a:gd name="connsiteX2" fmla="*/ 132883 w 146020"/>
              <a:gd name="connsiteY2" fmla="*/ 2836 h 8412"/>
              <a:gd name="connsiteX3" fmla="*/ 132883 w 146020"/>
              <a:gd name="connsiteY3" fmla="*/ -5576 h 8412"/>
              <a:gd name="connsiteX4" fmla="*/ -13137 w 146020"/>
              <a:gd name="connsiteY4" fmla="*/ -5576 h 8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12">
                <a:moveTo>
                  <a:pt x="-13137" y="-5576"/>
                </a:moveTo>
                <a:lnTo>
                  <a:pt x="-13137" y="2836"/>
                </a:lnTo>
                <a:lnTo>
                  <a:pt x="132883" y="2836"/>
                </a:lnTo>
                <a:lnTo>
                  <a:pt x="132883" y="-5576"/>
                </a:lnTo>
                <a:lnTo>
                  <a:pt x="-13137" y="-557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3" name="Forma Livre: Forma 2742">
            <a:extLst>
              <a:ext uri="{FF2B5EF4-FFF2-40B4-BE49-F238E27FC236}">
                <a16:creationId xmlns:a16="http://schemas.microsoft.com/office/drawing/2014/main" id="{9EA1041B-8D20-4FA1-88A2-DE17799B0A08}"/>
              </a:ext>
            </a:extLst>
          </p:cNvPr>
          <p:cNvSpPr/>
          <p:nvPr/>
        </p:nvSpPr>
        <p:spPr>
          <a:xfrm flipV="1">
            <a:off x="10203330" y="3428694"/>
            <a:ext cx="146020" cy="31676"/>
          </a:xfrm>
          <a:custGeom>
            <a:avLst/>
            <a:gdLst>
              <a:gd name="connsiteX0" fmla="*/ -13137 w 146020"/>
              <a:gd name="connsiteY0" fmla="*/ -4666 h 31676"/>
              <a:gd name="connsiteX1" fmla="*/ -13137 w 146020"/>
              <a:gd name="connsiteY1" fmla="*/ 27011 h 31676"/>
              <a:gd name="connsiteX2" fmla="*/ 132883 w 146020"/>
              <a:gd name="connsiteY2" fmla="*/ 27011 h 31676"/>
              <a:gd name="connsiteX3" fmla="*/ 132883 w 146020"/>
              <a:gd name="connsiteY3" fmla="*/ -4666 h 31676"/>
              <a:gd name="connsiteX4" fmla="*/ -13137 w 146020"/>
              <a:gd name="connsiteY4" fmla="*/ -4666 h 31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31676">
                <a:moveTo>
                  <a:pt x="-13137" y="-4666"/>
                </a:moveTo>
                <a:lnTo>
                  <a:pt x="-13137" y="27011"/>
                </a:lnTo>
                <a:lnTo>
                  <a:pt x="132883" y="27011"/>
                </a:lnTo>
                <a:lnTo>
                  <a:pt x="132883" y="-4666"/>
                </a:lnTo>
                <a:lnTo>
                  <a:pt x="-13137" y="-4666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4" name="Forma Livre: Forma 2743">
            <a:extLst>
              <a:ext uri="{FF2B5EF4-FFF2-40B4-BE49-F238E27FC236}">
                <a16:creationId xmlns:a16="http://schemas.microsoft.com/office/drawing/2014/main" id="{D1093CEF-4840-473C-BF01-CE833FD0D1FA}"/>
              </a:ext>
            </a:extLst>
          </p:cNvPr>
          <p:cNvSpPr/>
          <p:nvPr/>
        </p:nvSpPr>
        <p:spPr>
          <a:xfrm flipV="1">
            <a:off x="10203330" y="3404271"/>
            <a:ext cx="146020" cy="8406"/>
          </a:xfrm>
          <a:custGeom>
            <a:avLst/>
            <a:gdLst>
              <a:gd name="connsiteX0" fmla="*/ -13137 w 146020"/>
              <a:gd name="connsiteY0" fmla="*/ -4734 h 8406"/>
              <a:gd name="connsiteX1" fmla="*/ -13137 w 146020"/>
              <a:gd name="connsiteY1" fmla="*/ 3672 h 8406"/>
              <a:gd name="connsiteX2" fmla="*/ 132883 w 146020"/>
              <a:gd name="connsiteY2" fmla="*/ 3672 h 8406"/>
              <a:gd name="connsiteX3" fmla="*/ 132883 w 146020"/>
              <a:gd name="connsiteY3" fmla="*/ -4734 h 8406"/>
              <a:gd name="connsiteX4" fmla="*/ -13137 w 146020"/>
              <a:gd name="connsiteY4" fmla="*/ -4734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734"/>
                </a:moveTo>
                <a:lnTo>
                  <a:pt x="-13137" y="3672"/>
                </a:lnTo>
                <a:lnTo>
                  <a:pt x="132883" y="3672"/>
                </a:lnTo>
                <a:lnTo>
                  <a:pt x="132883" y="-4734"/>
                </a:lnTo>
                <a:lnTo>
                  <a:pt x="-13137" y="-4734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5" name="Forma Livre: Forma 2744">
            <a:extLst>
              <a:ext uri="{FF2B5EF4-FFF2-40B4-BE49-F238E27FC236}">
                <a16:creationId xmlns:a16="http://schemas.microsoft.com/office/drawing/2014/main" id="{D6E5B867-15DE-42C6-A0EA-FB2958192940}"/>
              </a:ext>
            </a:extLst>
          </p:cNvPr>
          <p:cNvSpPr/>
          <p:nvPr/>
        </p:nvSpPr>
        <p:spPr>
          <a:xfrm flipV="1">
            <a:off x="10203330" y="3476343"/>
            <a:ext cx="146020" cy="8406"/>
          </a:xfrm>
          <a:custGeom>
            <a:avLst/>
            <a:gdLst>
              <a:gd name="connsiteX0" fmla="*/ -13137 w 146020"/>
              <a:gd name="connsiteY0" fmla="*/ -4597 h 8406"/>
              <a:gd name="connsiteX1" fmla="*/ -13137 w 146020"/>
              <a:gd name="connsiteY1" fmla="*/ 3809 h 8406"/>
              <a:gd name="connsiteX2" fmla="*/ 132883 w 146020"/>
              <a:gd name="connsiteY2" fmla="*/ 3809 h 8406"/>
              <a:gd name="connsiteX3" fmla="*/ 132883 w 146020"/>
              <a:gd name="connsiteY3" fmla="*/ -4597 h 8406"/>
              <a:gd name="connsiteX4" fmla="*/ -13137 w 146020"/>
              <a:gd name="connsiteY4" fmla="*/ -4597 h 8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20" h="8406">
                <a:moveTo>
                  <a:pt x="-13137" y="-4597"/>
                </a:moveTo>
                <a:lnTo>
                  <a:pt x="-13137" y="3809"/>
                </a:lnTo>
                <a:lnTo>
                  <a:pt x="132883" y="3809"/>
                </a:lnTo>
                <a:lnTo>
                  <a:pt x="132883" y="-4597"/>
                </a:lnTo>
                <a:lnTo>
                  <a:pt x="-13137" y="-4597"/>
                </a:lnTo>
              </a:path>
            </a:pathLst>
          </a:custGeom>
          <a:solidFill>
            <a:srgbClr val="FBC127"/>
          </a:solidFill>
          <a:ln w="63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6" name="Forma Livre: Forma 2745">
            <a:extLst>
              <a:ext uri="{FF2B5EF4-FFF2-40B4-BE49-F238E27FC236}">
                <a16:creationId xmlns:a16="http://schemas.microsoft.com/office/drawing/2014/main" id="{A4787078-1E80-4CC1-BDD8-9D49B74FFD91}"/>
              </a:ext>
            </a:extLst>
          </p:cNvPr>
          <p:cNvSpPr/>
          <p:nvPr/>
        </p:nvSpPr>
        <p:spPr>
          <a:xfrm flipV="1">
            <a:off x="9790322" y="2684571"/>
            <a:ext cx="196164" cy="842174"/>
          </a:xfrm>
          <a:custGeom>
            <a:avLst/>
            <a:gdLst>
              <a:gd name="connsiteX0" fmla="*/ -13207 w 196164"/>
              <a:gd name="connsiteY0" fmla="*/ -5539 h 842174"/>
              <a:gd name="connsiteX1" fmla="*/ -13207 w 196164"/>
              <a:gd name="connsiteY1" fmla="*/ 836636 h 842174"/>
              <a:gd name="connsiteX2" fmla="*/ 182957 w 196164"/>
              <a:gd name="connsiteY2" fmla="*/ 836636 h 842174"/>
              <a:gd name="connsiteX3" fmla="*/ 182957 w 196164"/>
              <a:gd name="connsiteY3" fmla="*/ -5539 h 842174"/>
              <a:gd name="connsiteX4" fmla="*/ -13207 w 196164"/>
              <a:gd name="connsiteY4" fmla="*/ -5539 h 8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4">
                <a:moveTo>
                  <a:pt x="-13207" y="-5539"/>
                </a:moveTo>
                <a:lnTo>
                  <a:pt x="-13207" y="836636"/>
                </a:lnTo>
                <a:lnTo>
                  <a:pt x="182957" y="836636"/>
                </a:lnTo>
                <a:lnTo>
                  <a:pt x="182957" y="-5539"/>
                </a:lnTo>
                <a:lnTo>
                  <a:pt x="-13207" y="-5539"/>
                </a:lnTo>
              </a:path>
            </a:pathLst>
          </a:custGeom>
          <a:solidFill>
            <a:srgbClr val="4A99D1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7" name="Forma Livre: Forma 2746">
            <a:extLst>
              <a:ext uri="{FF2B5EF4-FFF2-40B4-BE49-F238E27FC236}">
                <a16:creationId xmlns:a16="http://schemas.microsoft.com/office/drawing/2014/main" id="{1293BA19-F58B-4D38-9741-18F653666CBE}"/>
              </a:ext>
            </a:extLst>
          </p:cNvPr>
          <p:cNvSpPr/>
          <p:nvPr/>
        </p:nvSpPr>
        <p:spPr>
          <a:xfrm flipV="1">
            <a:off x="9790322" y="2767242"/>
            <a:ext cx="196164" cy="90527"/>
          </a:xfrm>
          <a:custGeom>
            <a:avLst/>
            <a:gdLst>
              <a:gd name="connsiteX0" fmla="*/ -13207 w 196164"/>
              <a:gd name="connsiteY0" fmla="*/ -6112 h 90527"/>
              <a:gd name="connsiteX1" fmla="*/ -13207 w 196164"/>
              <a:gd name="connsiteY1" fmla="*/ 84416 h 90527"/>
              <a:gd name="connsiteX2" fmla="*/ 182957 w 196164"/>
              <a:gd name="connsiteY2" fmla="*/ 84416 h 90527"/>
              <a:gd name="connsiteX3" fmla="*/ 182957 w 196164"/>
              <a:gd name="connsiteY3" fmla="*/ -6112 h 90527"/>
              <a:gd name="connsiteX4" fmla="*/ -13207 w 196164"/>
              <a:gd name="connsiteY4" fmla="*/ -6112 h 90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7">
                <a:moveTo>
                  <a:pt x="-13207" y="-6112"/>
                </a:moveTo>
                <a:lnTo>
                  <a:pt x="-13207" y="84416"/>
                </a:lnTo>
                <a:lnTo>
                  <a:pt x="182957" y="84416"/>
                </a:lnTo>
                <a:lnTo>
                  <a:pt x="182957" y="-6112"/>
                </a:lnTo>
                <a:lnTo>
                  <a:pt x="-13207" y="-611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8" name="Forma Livre: Forma 2747">
            <a:extLst>
              <a:ext uri="{FF2B5EF4-FFF2-40B4-BE49-F238E27FC236}">
                <a16:creationId xmlns:a16="http://schemas.microsoft.com/office/drawing/2014/main" id="{CD86F05C-5CD5-4C4F-88EB-F4A4F0967103}"/>
              </a:ext>
            </a:extLst>
          </p:cNvPr>
          <p:cNvSpPr/>
          <p:nvPr/>
        </p:nvSpPr>
        <p:spPr>
          <a:xfrm flipV="1">
            <a:off x="9800300" y="2775408"/>
            <a:ext cx="176156" cy="74188"/>
          </a:xfrm>
          <a:custGeom>
            <a:avLst/>
            <a:gdLst>
              <a:gd name="connsiteX0" fmla="*/ -13224 w 176156"/>
              <a:gd name="connsiteY0" fmla="*/ -6119 h 74188"/>
              <a:gd name="connsiteX1" fmla="*/ -13224 w 176156"/>
              <a:gd name="connsiteY1" fmla="*/ 68070 h 74188"/>
              <a:gd name="connsiteX2" fmla="*/ 162933 w 176156"/>
              <a:gd name="connsiteY2" fmla="*/ 68070 h 74188"/>
              <a:gd name="connsiteX3" fmla="*/ 162933 w 176156"/>
              <a:gd name="connsiteY3" fmla="*/ -6119 h 74188"/>
              <a:gd name="connsiteX4" fmla="*/ -13224 w 176156"/>
              <a:gd name="connsiteY4" fmla="*/ -6119 h 74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156" h="74188">
                <a:moveTo>
                  <a:pt x="-13224" y="-6119"/>
                </a:moveTo>
                <a:lnTo>
                  <a:pt x="-13224" y="68070"/>
                </a:lnTo>
                <a:lnTo>
                  <a:pt x="162933" y="68070"/>
                </a:lnTo>
                <a:lnTo>
                  <a:pt x="162933" y="-6119"/>
                </a:lnTo>
                <a:lnTo>
                  <a:pt x="-13224" y="-6119"/>
                </a:lnTo>
              </a:path>
            </a:pathLst>
          </a:custGeom>
          <a:solidFill>
            <a:srgbClr val="FAF894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49" name="Forma Livre: Forma 2748">
            <a:extLst>
              <a:ext uri="{FF2B5EF4-FFF2-40B4-BE49-F238E27FC236}">
                <a16:creationId xmlns:a16="http://schemas.microsoft.com/office/drawing/2014/main" id="{BAB5057B-94B0-4A57-AE6B-C5790149ABA2}"/>
              </a:ext>
            </a:extLst>
          </p:cNvPr>
          <p:cNvSpPr/>
          <p:nvPr/>
        </p:nvSpPr>
        <p:spPr>
          <a:xfrm flipV="1">
            <a:off x="9790322" y="2874681"/>
            <a:ext cx="196164" cy="10395"/>
          </a:xfrm>
          <a:custGeom>
            <a:avLst/>
            <a:gdLst>
              <a:gd name="connsiteX0" fmla="*/ -13207 w 196164"/>
              <a:gd name="connsiteY0" fmla="*/ -5980 h 10395"/>
              <a:gd name="connsiteX1" fmla="*/ -13207 w 196164"/>
              <a:gd name="connsiteY1" fmla="*/ 4416 h 10395"/>
              <a:gd name="connsiteX2" fmla="*/ 182957 w 196164"/>
              <a:gd name="connsiteY2" fmla="*/ 4416 h 10395"/>
              <a:gd name="connsiteX3" fmla="*/ 182957 w 196164"/>
              <a:gd name="connsiteY3" fmla="*/ -5980 h 10395"/>
              <a:gd name="connsiteX4" fmla="*/ -13207 w 196164"/>
              <a:gd name="connsiteY4" fmla="*/ -5980 h 10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5">
                <a:moveTo>
                  <a:pt x="-13207" y="-5980"/>
                </a:moveTo>
                <a:lnTo>
                  <a:pt x="-13207" y="4416"/>
                </a:lnTo>
                <a:lnTo>
                  <a:pt x="182957" y="4416"/>
                </a:lnTo>
                <a:lnTo>
                  <a:pt x="182957" y="-5980"/>
                </a:lnTo>
                <a:lnTo>
                  <a:pt x="-13207" y="-5980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0" name="Forma Livre: Forma 2749">
            <a:extLst>
              <a:ext uri="{FF2B5EF4-FFF2-40B4-BE49-F238E27FC236}">
                <a16:creationId xmlns:a16="http://schemas.microsoft.com/office/drawing/2014/main" id="{55775D54-5C7F-4921-96ED-5E827CDAAF78}"/>
              </a:ext>
            </a:extLst>
          </p:cNvPr>
          <p:cNvSpPr/>
          <p:nvPr/>
        </p:nvSpPr>
        <p:spPr>
          <a:xfrm flipV="1">
            <a:off x="9790322" y="2902012"/>
            <a:ext cx="196164" cy="10317"/>
          </a:xfrm>
          <a:custGeom>
            <a:avLst/>
            <a:gdLst>
              <a:gd name="connsiteX0" fmla="*/ -13207 w 196164"/>
              <a:gd name="connsiteY0" fmla="*/ -5927 h 10317"/>
              <a:gd name="connsiteX1" fmla="*/ -13207 w 196164"/>
              <a:gd name="connsiteY1" fmla="*/ 4390 h 10317"/>
              <a:gd name="connsiteX2" fmla="*/ 182957 w 196164"/>
              <a:gd name="connsiteY2" fmla="*/ 4390 h 10317"/>
              <a:gd name="connsiteX3" fmla="*/ 182957 w 196164"/>
              <a:gd name="connsiteY3" fmla="*/ -5927 h 10317"/>
              <a:gd name="connsiteX4" fmla="*/ -13207 w 196164"/>
              <a:gd name="connsiteY4" fmla="*/ -5927 h 1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17">
                <a:moveTo>
                  <a:pt x="-13207" y="-5927"/>
                </a:moveTo>
                <a:lnTo>
                  <a:pt x="-13207" y="4390"/>
                </a:lnTo>
                <a:lnTo>
                  <a:pt x="182957" y="4390"/>
                </a:lnTo>
                <a:lnTo>
                  <a:pt x="182957" y="-5927"/>
                </a:lnTo>
                <a:lnTo>
                  <a:pt x="-13207" y="-59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1" name="Forma Livre: Forma 2750">
            <a:extLst>
              <a:ext uri="{FF2B5EF4-FFF2-40B4-BE49-F238E27FC236}">
                <a16:creationId xmlns:a16="http://schemas.microsoft.com/office/drawing/2014/main" id="{AD253B58-C877-4763-A5CA-B29B239DF5CC}"/>
              </a:ext>
            </a:extLst>
          </p:cNvPr>
          <p:cNvSpPr/>
          <p:nvPr/>
        </p:nvSpPr>
        <p:spPr>
          <a:xfrm flipV="1">
            <a:off x="9790322" y="2712519"/>
            <a:ext cx="196164" cy="10413"/>
          </a:xfrm>
          <a:custGeom>
            <a:avLst/>
            <a:gdLst>
              <a:gd name="connsiteX0" fmla="*/ -13207 w 196164"/>
              <a:gd name="connsiteY0" fmla="*/ -6297 h 10413"/>
              <a:gd name="connsiteX1" fmla="*/ -13207 w 196164"/>
              <a:gd name="connsiteY1" fmla="*/ 4117 h 10413"/>
              <a:gd name="connsiteX2" fmla="*/ 182957 w 196164"/>
              <a:gd name="connsiteY2" fmla="*/ 4117 h 10413"/>
              <a:gd name="connsiteX3" fmla="*/ 182957 w 196164"/>
              <a:gd name="connsiteY3" fmla="*/ -6297 h 10413"/>
              <a:gd name="connsiteX4" fmla="*/ -13207 w 196164"/>
              <a:gd name="connsiteY4" fmla="*/ -6297 h 10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3">
                <a:moveTo>
                  <a:pt x="-13207" y="-6297"/>
                </a:moveTo>
                <a:lnTo>
                  <a:pt x="-13207" y="4117"/>
                </a:lnTo>
                <a:lnTo>
                  <a:pt x="182957" y="4117"/>
                </a:lnTo>
                <a:lnTo>
                  <a:pt x="182957" y="-6297"/>
                </a:lnTo>
                <a:lnTo>
                  <a:pt x="-13207" y="-629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1A86667D-DD9F-4037-83E9-219E33CA96E5}"/>
              </a:ext>
            </a:extLst>
          </p:cNvPr>
          <p:cNvSpPr/>
          <p:nvPr/>
        </p:nvSpPr>
        <p:spPr>
          <a:xfrm flipV="1">
            <a:off x="9790322" y="2739892"/>
            <a:ext cx="196164" cy="10389"/>
          </a:xfrm>
          <a:custGeom>
            <a:avLst/>
            <a:gdLst>
              <a:gd name="connsiteX0" fmla="*/ -13207 w 196164"/>
              <a:gd name="connsiteY0" fmla="*/ -6244 h 10389"/>
              <a:gd name="connsiteX1" fmla="*/ -13207 w 196164"/>
              <a:gd name="connsiteY1" fmla="*/ 4146 h 10389"/>
              <a:gd name="connsiteX2" fmla="*/ 182957 w 196164"/>
              <a:gd name="connsiteY2" fmla="*/ 4146 h 10389"/>
              <a:gd name="connsiteX3" fmla="*/ 182957 w 196164"/>
              <a:gd name="connsiteY3" fmla="*/ -6244 h 10389"/>
              <a:gd name="connsiteX4" fmla="*/ -13207 w 196164"/>
              <a:gd name="connsiteY4" fmla="*/ -6244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6244"/>
                </a:moveTo>
                <a:lnTo>
                  <a:pt x="-13207" y="4146"/>
                </a:lnTo>
                <a:lnTo>
                  <a:pt x="182957" y="4146"/>
                </a:lnTo>
                <a:lnTo>
                  <a:pt x="182957" y="-6244"/>
                </a:lnTo>
                <a:lnTo>
                  <a:pt x="-13207" y="-624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0EAA5A30-D166-4099-A3B0-1AE106D7AE04}"/>
              </a:ext>
            </a:extLst>
          </p:cNvPr>
          <p:cNvSpPr/>
          <p:nvPr/>
        </p:nvSpPr>
        <p:spPr>
          <a:xfrm flipV="1">
            <a:off x="9790322" y="3405362"/>
            <a:ext cx="196164" cy="39262"/>
          </a:xfrm>
          <a:custGeom>
            <a:avLst/>
            <a:gdLst>
              <a:gd name="connsiteX0" fmla="*/ -13207 w 196164"/>
              <a:gd name="connsiteY0" fmla="*/ -4914 h 39262"/>
              <a:gd name="connsiteX1" fmla="*/ -13207 w 196164"/>
              <a:gd name="connsiteY1" fmla="*/ 34348 h 39262"/>
              <a:gd name="connsiteX2" fmla="*/ 182957 w 196164"/>
              <a:gd name="connsiteY2" fmla="*/ 34348 h 39262"/>
              <a:gd name="connsiteX3" fmla="*/ 182957 w 196164"/>
              <a:gd name="connsiteY3" fmla="*/ -4914 h 39262"/>
              <a:gd name="connsiteX4" fmla="*/ -13207 w 196164"/>
              <a:gd name="connsiteY4" fmla="*/ -4914 h 39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62">
                <a:moveTo>
                  <a:pt x="-13207" y="-4914"/>
                </a:moveTo>
                <a:lnTo>
                  <a:pt x="-13207" y="34348"/>
                </a:lnTo>
                <a:lnTo>
                  <a:pt x="182957" y="34348"/>
                </a:lnTo>
                <a:lnTo>
                  <a:pt x="182957" y="-4914"/>
                </a:lnTo>
                <a:lnTo>
                  <a:pt x="-13207" y="-4914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437AD847-9FB5-4AD9-AD56-12699D7F5FED}"/>
              </a:ext>
            </a:extLst>
          </p:cNvPr>
          <p:cNvSpPr/>
          <p:nvPr/>
        </p:nvSpPr>
        <p:spPr>
          <a:xfrm flipV="1">
            <a:off x="9790322" y="3375178"/>
            <a:ext cx="196164" cy="10389"/>
          </a:xfrm>
          <a:custGeom>
            <a:avLst/>
            <a:gdLst>
              <a:gd name="connsiteX0" fmla="*/ -13207 w 196164"/>
              <a:gd name="connsiteY0" fmla="*/ -5002 h 10389"/>
              <a:gd name="connsiteX1" fmla="*/ -13207 w 196164"/>
              <a:gd name="connsiteY1" fmla="*/ 5388 h 10389"/>
              <a:gd name="connsiteX2" fmla="*/ 182957 w 196164"/>
              <a:gd name="connsiteY2" fmla="*/ 5388 h 10389"/>
              <a:gd name="connsiteX3" fmla="*/ 182957 w 196164"/>
              <a:gd name="connsiteY3" fmla="*/ -5002 h 10389"/>
              <a:gd name="connsiteX4" fmla="*/ -13207 w 196164"/>
              <a:gd name="connsiteY4" fmla="*/ -5002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5002"/>
                </a:moveTo>
                <a:lnTo>
                  <a:pt x="-13207" y="5388"/>
                </a:lnTo>
                <a:lnTo>
                  <a:pt x="182957" y="5388"/>
                </a:lnTo>
                <a:lnTo>
                  <a:pt x="182957" y="-5002"/>
                </a:lnTo>
                <a:lnTo>
                  <a:pt x="-13207" y="-5002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CF1D779B-73A4-4CFF-8A8E-472284B60645}"/>
              </a:ext>
            </a:extLst>
          </p:cNvPr>
          <p:cNvSpPr/>
          <p:nvPr/>
        </p:nvSpPr>
        <p:spPr>
          <a:xfrm flipV="1">
            <a:off x="9790322" y="3464419"/>
            <a:ext cx="196164" cy="10389"/>
          </a:xfrm>
          <a:custGeom>
            <a:avLst/>
            <a:gdLst>
              <a:gd name="connsiteX0" fmla="*/ -13207 w 196164"/>
              <a:gd name="connsiteY0" fmla="*/ -4827 h 10389"/>
              <a:gd name="connsiteX1" fmla="*/ -13207 w 196164"/>
              <a:gd name="connsiteY1" fmla="*/ 5562 h 10389"/>
              <a:gd name="connsiteX2" fmla="*/ 182957 w 196164"/>
              <a:gd name="connsiteY2" fmla="*/ 5562 h 10389"/>
              <a:gd name="connsiteX3" fmla="*/ 182957 w 196164"/>
              <a:gd name="connsiteY3" fmla="*/ -4827 h 10389"/>
              <a:gd name="connsiteX4" fmla="*/ -13207 w 196164"/>
              <a:gd name="connsiteY4" fmla="*/ -4827 h 10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9">
                <a:moveTo>
                  <a:pt x="-13207" y="-4827"/>
                </a:moveTo>
                <a:lnTo>
                  <a:pt x="-13207" y="5562"/>
                </a:lnTo>
                <a:lnTo>
                  <a:pt x="182957" y="5562"/>
                </a:lnTo>
                <a:lnTo>
                  <a:pt x="182957" y="-4827"/>
                </a:lnTo>
                <a:lnTo>
                  <a:pt x="-13207" y="-4827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513C5FDF-FF04-495C-ABC5-D6A87CE649AC}"/>
              </a:ext>
            </a:extLst>
          </p:cNvPr>
          <p:cNvSpPr/>
          <p:nvPr/>
        </p:nvSpPr>
        <p:spPr>
          <a:xfrm flipV="1">
            <a:off x="10059455" y="2907176"/>
            <a:ext cx="144339" cy="619573"/>
          </a:xfrm>
          <a:custGeom>
            <a:avLst/>
            <a:gdLst>
              <a:gd name="connsiteX0" fmla="*/ -13180 w 144339"/>
              <a:gd name="connsiteY0" fmla="*/ -5185 h 619573"/>
              <a:gd name="connsiteX1" fmla="*/ -13180 w 144339"/>
              <a:gd name="connsiteY1" fmla="*/ 614388 h 619573"/>
              <a:gd name="connsiteX2" fmla="*/ 131160 w 144339"/>
              <a:gd name="connsiteY2" fmla="*/ 614388 h 619573"/>
              <a:gd name="connsiteX3" fmla="*/ 131160 w 144339"/>
              <a:gd name="connsiteY3" fmla="*/ -5185 h 619573"/>
              <a:gd name="connsiteX4" fmla="*/ -13180 w 144339"/>
              <a:gd name="connsiteY4" fmla="*/ -5185 h 61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19573">
                <a:moveTo>
                  <a:pt x="-13180" y="-5185"/>
                </a:moveTo>
                <a:lnTo>
                  <a:pt x="-13180" y="614388"/>
                </a:lnTo>
                <a:lnTo>
                  <a:pt x="131160" y="614388"/>
                </a:lnTo>
                <a:lnTo>
                  <a:pt x="131160" y="-5185"/>
                </a:lnTo>
                <a:lnTo>
                  <a:pt x="-13180" y="-5185"/>
                </a:lnTo>
              </a:path>
            </a:pathLst>
          </a:custGeom>
          <a:solidFill>
            <a:srgbClr val="4AC19E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45786C04-167F-410F-88DF-74F056C33798}"/>
              </a:ext>
            </a:extLst>
          </p:cNvPr>
          <p:cNvSpPr/>
          <p:nvPr/>
        </p:nvSpPr>
        <p:spPr>
          <a:xfrm flipV="1">
            <a:off x="10059455" y="2968026"/>
            <a:ext cx="144339" cy="66592"/>
          </a:xfrm>
          <a:custGeom>
            <a:avLst/>
            <a:gdLst>
              <a:gd name="connsiteX0" fmla="*/ -13180 w 144339"/>
              <a:gd name="connsiteY0" fmla="*/ -5599 h 66592"/>
              <a:gd name="connsiteX1" fmla="*/ -13180 w 144339"/>
              <a:gd name="connsiteY1" fmla="*/ 60994 h 66592"/>
              <a:gd name="connsiteX2" fmla="*/ 131160 w 144339"/>
              <a:gd name="connsiteY2" fmla="*/ 60994 h 66592"/>
              <a:gd name="connsiteX3" fmla="*/ 131160 w 144339"/>
              <a:gd name="connsiteY3" fmla="*/ -5599 h 66592"/>
              <a:gd name="connsiteX4" fmla="*/ -13180 w 144339"/>
              <a:gd name="connsiteY4" fmla="*/ -5599 h 66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66592">
                <a:moveTo>
                  <a:pt x="-13180" y="-5599"/>
                </a:moveTo>
                <a:lnTo>
                  <a:pt x="-13180" y="60994"/>
                </a:lnTo>
                <a:lnTo>
                  <a:pt x="131160" y="60994"/>
                </a:lnTo>
                <a:lnTo>
                  <a:pt x="131160" y="-5599"/>
                </a:lnTo>
                <a:lnTo>
                  <a:pt x="-13180" y="-5599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Forma Livre: Forma 37">
            <a:extLst>
              <a:ext uri="{FF2B5EF4-FFF2-40B4-BE49-F238E27FC236}">
                <a16:creationId xmlns:a16="http://schemas.microsoft.com/office/drawing/2014/main" id="{B444E8ED-648F-492F-9F71-A93AE5F0517E}"/>
              </a:ext>
            </a:extLst>
          </p:cNvPr>
          <p:cNvSpPr/>
          <p:nvPr/>
        </p:nvSpPr>
        <p:spPr>
          <a:xfrm flipV="1">
            <a:off x="10066788" y="2974026"/>
            <a:ext cx="129611" cy="54609"/>
          </a:xfrm>
          <a:custGeom>
            <a:avLst/>
            <a:gdLst>
              <a:gd name="connsiteX0" fmla="*/ -13192 w 129611"/>
              <a:gd name="connsiteY0" fmla="*/ -5604 h 54609"/>
              <a:gd name="connsiteX1" fmla="*/ -13192 w 129611"/>
              <a:gd name="connsiteY1" fmla="*/ 49005 h 54609"/>
              <a:gd name="connsiteX2" fmla="*/ 116420 w 129611"/>
              <a:gd name="connsiteY2" fmla="*/ 49005 h 54609"/>
              <a:gd name="connsiteX3" fmla="*/ 116420 w 129611"/>
              <a:gd name="connsiteY3" fmla="*/ -5604 h 54609"/>
              <a:gd name="connsiteX4" fmla="*/ -13192 w 129611"/>
              <a:gd name="connsiteY4" fmla="*/ -5604 h 54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11" h="54609">
                <a:moveTo>
                  <a:pt x="-13192" y="-5604"/>
                </a:moveTo>
                <a:lnTo>
                  <a:pt x="-13192" y="49005"/>
                </a:lnTo>
                <a:lnTo>
                  <a:pt x="116420" y="49005"/>
                </a:lnTo>
                <a:lnTo>
                  <a:pt x="116420" y="-5604"/>
                </a:lnTo>
                <a:lnTo>
                  <a:pt x="-13192" y="-5604"/>
                </a:lnTo>
              </a:path>
            </a:pathLst>
          </a:custGeom>
          <a:solidFill>
            <a:srgbClr val="FAF894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3EC92313-7C48-4F45-A793-44A301258427}"/>
              </a:ext>
            </a:extLst>
          </p:cNvPr>
          <p:cNvSpPr/>
          <p:nvPr/>
        </p:nvSpPr>
        <p:spPr>
          <a:xfrm flipV="1">
            <a:off x="10059455" y="3067146"/>
            <a:ext cx="144339" cy="7694"/>
          </a:xfrm>
          <a:custGeom>
            <a:avLst/>
            <a:gdLst>
              <a:gd name="connsiteX0" fmla="*/ -13180 w 144339"/>
              <a:gd name="connsiteY0" fmla="*/ -5466 h 7694"/>
              <a:gd name="connsiteX1" fmla="*/ -13180 w 144339"/>
              <a:gd name="connsiteY1" fmla="*/ 2229 h 7694"/>
              <a:gd name="connsiteX2" fmla="*/ 131160 w 144339"/>
              <a:gd name="connsiteY2" fmla="*/ 2229 h 7694"/>
              <a:gd name="connsiteX3" fmla="*/ 131160 w 144339"/>
              <a:gd name="connsiteY3" fmla="*/ -5466 h 7694"/>
              <a:gd name="connsiteX4" fmla="*/ -13180 w 144339"/>
              <a:gd name="connsiteY4" fmla="*/ -5466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5466"/>
                </a:moveTo>
                <a:lnTo>
                  <a:pt x="-13180" y="2229"/>
                </a:lnTo>
                <a:lnTo>
                  <a:pt x="131160" y="2229"/>
                </a:lnTo>
                <a:lnTo>
                  <a:pt x="131160" y="-5466"/>
                </a:lnTo>
                <a:lnTo>
                  <a:pt x="-13180" y="-5466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F0E346A2-F7EC-46E4-B342-D78802565516}"/>
              </a:ext>
            </a:extLst>
          </p:cNvPr>
          <p:cNvSpPr/>
          <p:nvPr/>
        </p:nvSpPr>
        <p:spPr>
          <a:xfrm flipV="1">
            <a:off x="10059455" y="2947930"/>
            <a:ext cx="144339" cy="7602"/>
          </a:xfrm>
          <a:custGeom>
            <a:avLst/>
            <a:gdLst>
              <a:gd name="connsiteX0" fmla="*/ -13180 w 144339"/>
              <a:gd name="connsiteY0" fmla="*/ -5695 h 7602"/>
              <a:gd name="connsiteX1" fmla="*/ -13180 w 144339"/>
              <a:gd name="connsiteY1" fmla="*/ 1908 h 7602"/>
              <a:gd name="connsiteX2" fmla="*/ 131160 w 144339"/>
              <a:gd name="connsiteY2" fmla="*/ 1908 h 7602"/>
              <a:gd name="connsiteX3" fmla="*/ 131160 w 144339"/>
              <a:gd name="connsiteY3" fmla="*/ -5695 h 7602"/>
              <a:gd name="connsiteX4" fmla="*/ -13180 w 144339"/>
              <a:gd name="connsiteY4" fmla="*/ -5695 h 7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02">
                <a:moveTo>
                  <a:pt x="-13180" y="-5695"/>
                </a:moveTo>
                <a:lnTo>
                  <a:pt x="-13180" y="1908"/>
                </a:lnTo>
                <a:lnTo>
                  <a:pt x="131160" y="1908"/>
                </a:lnTo>
                <a:lnTo>
                  <a:pt x="131160" y="-5695"/>
                </a:lnTo>
                <a:lnTo>
                  <a:pt x="-13180" y="-5695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15F9B880-21DA-4CD5-BAA9-78291585F0B5}"/>
              </a:ext>
            </a:extLst>
          </p:cNvPr>
          <p:cNvSpPr/>
          <p:nvPr/>
        </p:nvSpPr>
        <p:spPr>
          <a:xfrm flipV="1">
            <a:off x="10059455" y="3437443"/>
            <a:ext cx="144339" cy="28865"/>
          </a:xfrm>
          <a:custGeom>
            <a:avLst/>
            <a:gdLst>
              <a:gd name="connsiteX0" fmla="*/ -13180 w 144339"/>
              <a:gd name="connsiteY0" fmla="*/ -4734 h 28865"/>
              <a:gd name="connsiteX1" fmla="*/ -13180 w 144339"/>
              <a:gd name="connsiteY1" fmla="*/ 24131 h 28865"/>
              <a:gd name="connsiteX2" fmla="*/ 131160 w 144339"/>
              <a:gd name="connsiteY2" fmla="*/ 24131 h 28865"/>
              <a:gd name="connsiteX3" fmla="*/ 131160 w 144339"/>
              <a:gd name="connsiteY3" fmla="*/ -4734 h 28865"/>
              <a:gd name="connsiteX4" fmla="*/ -13180 w 144339"/>
              <a:gd name="connsiteY4" fmla="*/ -4734 h 288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28865">
                <a:moveTo>
                  <a:pt x="-13180" y="-4734"/>
                </a:moveTo>
                <a:lnTo>
                  <a:pt x="-13180" y="24131"/>
                </a:lnTo>
                <a:lnTo>
                  <a:pt x="131160" y="24131"/>
                </a:lnTo>
                <a:lnTo>
                  <a:pt x="131160" y="-4734"/>
                </a:lnTo>
                <a:lnTo>
                  <a:pt x="-13180" y="-4734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5A37202B-6DE1-4CBC-A2E6-B2A18EA96B1B}"/>
              </a:ext>
            </a:extLst>
          </p:cNvPr>
          <p:cNvSpPr/>
          <p:nvPr/>
        </p:nvSpPr>
        <p:spPr>
          <a:xfrm flipV="1">
            <a:off x="10059455" y="3415253"/>
            <a:ext cx="144339" cy="7620"/>
          </a:xfrm>
          <a:custGeom>
            <a:avLst/>
            <a:gdLst>
              <a:gd name="connsiteX0" fmla="*/ -13180 w 144339"/>
              <a:gd name="connsiteY0" fmla="*/ -4797 h 7620"/>
              <a:gd name="connsiteX1" fmla="*/ -13180 w 144339"/>
              <a:gd name="connsiteY1" fmla="*/ 2823 h 7620"/>
              <a:gd name="connsiteX2" fmla="*/ 131160 w 144339"/>
              <a:gd name="connsiteY2" fmla="*/ 2823 h 7620"/>
              <a:gd name="connsiteX3" fmla="*/ 131160 w 144339"/>
              <a:gd name="connsiteY3" fmla="*/ -4797 h 7620"/>
              <a:gd name="connsiteX4" fmla="*/ -13180 w 144339"/>
              <a:gd name="connsiteY4" fmla="*/ -4797 h 76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20">
                <a:moveTo>
                  <a:pt x="-13180" y="-4797"/>
                </a:moveTo>
                <a:lnTo>
                  <a:pt x="-13180" y="2823"/>
                </a:lnTo>
                <a:lnTo>
                  <a:pt x="131160" y="2823"/>
                </a:lnTo>
                <a:lnTo>
                  <a:pt x="131160" y="-4797"/>
                </a:lnTo>
                <a:lnTo>
                  <a:pt x="-13180" y="-4797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37B599CD-E898-4ECE-AD9E-29B9260C6ED6}"/>
              </a:ext>
            </a:extLst>
          </p:cNvPr>
          <p:cNvSpPr/>
          <p:nvPr/>
        </p:nvSpPr>
        <p:spPr>
          <a:xfrm flipV="1">
            <a:off x="10059455" y="3480870"/>
            <a:ext cx="144339" cy="7694"/>
          </a:xfrm>
          <a:custGeom>
            <a:avLst/>
            <a:gdLst>
              <a:gd name="connsiteX0" fmla="*/ -13180 w 144339"/>
              <a:gd name="connsiteY0" fmla="*/ -4671 h 7694"/>
              <a:gd name="connsiteX1" fmla="*/ -13180 w 144339"/>
              <a:gd name="connsiteY1" fmla="*/ 3024 h 7694"/>
              <a:gd name="connsiteX2" fmla="*/ 131160 w 144339"/>
              <a:gd name="connsiteY2" fmla="*/ 3024 h 7694"/>
              <a:gd name="connsiteX3" fmla="*/ 131160 w 144339"/>
              <a:gd name="connsiteY3" fmla="*/ -4671 h 7694"/>
              <a:gd name="connsiteX4" fmla="*/ -13180 w 144339"/>
              <a:gd name="connsiteY4" fmla="*/ -4671 h 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39" h="7694">
                <a:moveTo>
                  <a:pt x="-13180" y="-4671"/>
                </a:moveTo>
                <a:lnTo>
                  <a:pt x="-13180" y="3024"/>
                </a:lnTo>
                <a:lnTo>
                  <a:pt x="131160" y="3024"/>
                </a:lnTo>
                <a:lnTo>
                  <a:pt x="131160" y="-4671"/>
                </a:lnTo>
                <a:lnTo>
                  <a:pt x="-13180" y="-4671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CB3C773E-8FA7-4F3F-A460-C98BD7F7748B}"/>
              </a:ext>
            </a:extLst>
          </p:cNvPr>
          <p:cNvSpPr/>
          <p:nvPr/>
        </p:nvSpPr>
        <p:spPr>
          <a:xfrm flipV="1">
            <a:off x="9986413" y="2742688"/>
            <a:ext cx="72997" cy="784081"/>
          </a:xfrm>
          <a:custGeom>
            <a:avLst/>
            <a:gdLst>
              <a:gd name="connsiteX0" fmla="*/ -13269 w 72997"/>
              <a:gd name="connsiteY0" fmla="*/ -5435 h 784081"/>
              <a:gd name="connsiteX1" fmla="*/ -13269 w 72997"/>
              <a:gd name="connsiteY1" fmla="*/ 778647 h 784081"/>
              <a:gd name="connsiteX2" fmla="*/ 59729 w 72997"/>
              <a:gd name="connsiteY2" fmla="*/ 778647 h 784081"/>
              <a:gd name="connsiteX3" fmla="*/ 59729 w 72997"/>
              <a:gd name="connsiteY3" fmla="*/ -5435 h 784081"/>
              <a:gd name="connsiteX4" fmla="*/ -13269 w 72997"/>
              <a:gd name="connsiteY4" fmla="*/ -5435 h 784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081">
                <a:moveTo>
                  <a:pt x="-13269" y="-5435"/>
                </a:moveTo>
                <a:lnTo>
                  <a:pt x="-13269" y="778647"/>
                </a:lnTo>
                <a:lnTo>
                  <a:pt x="59729" y="778647"/>
                </a:lnTo>
                <a:lnTo>
                  <a:pt x="59729" y="-5435"/>
                </a:lnTo>
                <a:lnTo>
                  <a:pt x="-13269" y="-5435"/>
                </a:lnTo>
              </a:path>
            </a:pathLst>
          </a:custGeom>
          <a:solidFill>
            <a:srgbClr val="F24FB0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7EFCBD3-2904-4312-878F-165F54E7B7E6}"/>
              </a:ext>
            </a:extLst>
          </p:cNvPr>
          <p:cNvSpPr/>
          <p:nvPr/>
        </p:nvSpPr>
        <p:spPr>
          <a:xfrm flipV="1">
            <a:off x="10005160" y="2771518"/>
            <a:ext cx="35507" cy="445612"/>
          </a:xfrm>
          <a:custGeom>
            <a:avLst/>
            <a:gdLst>
              <a:gd name="connsiteX0" fmla="*/ -13299 w 35507"/>
              <a:gd name="connsiteY0" fmla="*/ -5720 h 445612"/>
              <a:gd name="connsiteX1" fmla="*/ -13299 w 35507"/>
              <a:gd name="connsiteY1" fmla="*/ 439893 h 445612"/>
              <a:gd name="connsiteX2" fmla="*/ 22209 w 35507"/>
              <a:gd name="connsiteY2" fmla="*/ 439893 h 445612"/>
              <a:gd name="connsiteX3" fmla="*/ 22209 w 35507"/>
              <a:gd name="connsiteY3" fmla="*/ -5720 h 445612"/>
              <a:gd name="connsiteX4" fmla="*/ -13299 w 35507"/>
              <a:gd name="connsiteY4" fmla="*/ -5720 h 4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07" h="445612">
                <a:moveTo>
                  <a:pt x="-13299" y="-5720"/>
                </a:moveTo>
                <a:lnTo>
                  <a:pt x="-13299" y="439893"/>
                </a:lnTo>
                <a:lnTo>
                  <a:pt x="22209" y="439893"/>
                </a:lnTo>
                <a:lnTo>
                  <a:pt x="22209" y="-5720"/>
                </a:lnTo>
                <a:lnTo>
                  <a:pt x="-13299" y="-5720"/>
                </a:lnTo>
              </a:path>
            </a:pathLst>
          </a:custGeom>
          <a:solidFill>
            <a:srgbClr val="FAF894"/>
          </a:solidFill>
          <a:ln w="61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C33D7171-13F5-4A74-8CB5-59B02CEE4C79}"/>
              </a:ext>
            </a:extLst>
          </p:cNvPr>
          <p:cNvSpPr/>
          <p:nvPr/>
        </p:nvSpPr>
        <p:spPr>
          <a:xfrm flipV="1">
            <a:off x="9986413" y="3462575"/>
            <a:ext cx="72997" cy="14447"/>
          </a:xfrm>
          <a:custGeom>
            <a:avLst/>
            <a:gdLst>
              <a:gd name="connsiteX0" fmla="*/ -13269 w 72997"/>
              <a:gd name="connsiteY0" fmla="*/ -4784 h 14447"/>
              <a:gd name="connsiteX1" fmla="*/ -13269 w 72997"/>
              <a:gd name="connsiteY1" fmla="*/ 9664 h 14447"/>
              <a:gd name="connsiteX2" fmla="*/ 59729 w 72997"/>
              <a:gd name="connsiteY2" fmla="*/ 9664 h 14447"/>
              <a:gd name="connsiteX3" fmla="*/ 59729 w 72997"/>
              <a:gd name="connsiteY3" fmla="*/ -4784 h 14447"/>
              <a:gd name="connsiteX4" fmla="*/ -13269 w 72997"/>
              <a:gd name="connsiteY4" fmla="*/ -4784 h 144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47">
                <a:moveTo>
                  <a:pt x="-13269" y="-4784"/>
                </a:moveTo>
                <a:lnTo>
                  <a:pt x="-13269" y="9664"/>
                </a:lnTo>
                <a:lnTo>
                  <a:pt x="59729" y="9664"/>
                </a:lnTo>
                <a:lnTo>
                  <a:pt x="59729" y="-4784"/>
                </a:lnTo>
                <a:lnTo>
                  <a:pt x="-13269" y="-4784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EE8FBDC9-FDF1-497F-B8EE-43321287E178}"/>
              </a:ext>
            </a:extLst>
          </p:cNvPr>
          <p:cNvSpPr/>
          <p:nvPr/>
        </p:nvSpPr>
        <p:spPr>
          <a:xfrm flipV="1">
            <a:off x="9986413" y="3451470"/>
            <a:ext cx="72997" cy="3799"/>
          </a:xfrm>
          <a:custGeom>
            <a:avLst/>
            <a:gdLst>
              <a:gd name="connsiteX0" fmla="*/ -13269 w 72997"/>
              <a:gd name="connsiteY0" fmla="*/ -4816 h 3799"/>
              <a:gd name="connsiteX1" fmla="*/ -13269 w 72997"/>
              <a:gd name="connsiteY1" fmla="*/ -1016 h 3799"/>
              <a:gd name="connsiteX2" fmla="*/ 59729 w 72997"/>
              <a:gd name="connsiteY2" fmla="*/ -1016 h 3799"/>
              <a:gd name="connsiteX3" fmla="*/ 59729 w 72997"/>
              <a:gd name="connsiteY3" fmla="*/ -4816 h 3799"/>
              <a:gd name="connsiteX4" fmla="*/ -13269 w 72997"/>
              <a:gd name="connsiteY4" fmla="*/ -4816 h 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99">
                <a:moveTo>
                  <a:pt x="-13269" y="-4816"/>
                </a:moveTo>
                <a:lnTo>
                  <a:pt x="-13269" y="-1016"/>
                </a:lnTo>
                <a:lnTo>
                  <a:pt x="59729" y="-1016"/>
                </a:lnTo>
                <a:lnTo>
                  <a:pt x="59729" y="-4816"/>
                </a:lnTo>
                <a:lnTo>
                  <a:pt x="-13269" y="-4816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9E2968EB-905E-4E46-AF53-CDF3F1F7F871}"/>
              </a:ext>
            </a:extLst>
          </p:cNvPr>
          <p:cNvSpPr/>
          <p:nvPr/>
        </p:nvSpPr>
        <p:spPr>
          <a:xfrm flipV="1">
            <a:off x="9986413" y="3484346"/>
            <a:ext cx="72997" cy="3756"/>
          </a:xfrm>
          <a:custGeom>
            <a:avLst/>
            <a:gdLst>
              <a:gd name="connsiteX0" fmla="*/ -13269 w 72997"/>
              <a:gd name="connsiteY0" fmla="*/ -4752 h 3756"/>
              <a:gd name="connsiteX1" fmla="*/ -13269 w 72997"/>
              <a:gd name="connsiteY1" fmla="*/ -995 h 3756"/>
              <a:gd name="connsiteX2" fmla="*/ 59729 w 72997"/>
              <a:gd name="connsiteY2" fmla="*/ -995 h 3756"/>
              <a:gd name="connsiteX3" fmla="*/ 59729 w 72997"/>
              <a:gd name="connsiteY3" fmla="*/ -4752 h 3756"/>
              <a:gd name="connsiteX4" fmla="*/ -13269 w 72997"/>
              <a:gd name="connsiteY4" fmla="*/ -4752 h 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756">
                <a:moveTo>
                  <a:pt x="-13269" y="-4752"/>
                </a:moveTo>
                <a:lnTo>
                  <a:pt x="-13269" y="-995"/>
                </a:lnTo>
                <a:lnTo>
                  <a:pt x="59729" y="-995"/>
                </a:lnTo>
                <a:lnTo>
                  <a:pt x="59729" y="-4752"/>
                </a:lnTo>
                <a:lnTo>
                  <a:pt x="-13269" y="-4752"/>
                </a:lnTo>
              </a:path>
            </a:pathLst>
          </a:custGeom>
          <a:solidFill>
            <a:srgbClr val="FBC127"/>
          </a:solidFill>
          <a:ln w="61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CB2B3B27-07C0-49CF-B6D7-9FA85DA6657A}"/>
              </a:ext>
            </a:extLst>
          </p:cNvPr>
          <p:cNvSpPr/>
          <p:nvPr/>
        </p:nvSpPr>
        <p:spPr>
          <a:xfrm flipV="1">
            <a:off x="9570839" y="2742664"/>
            <a:ext cx="72992" cy="784090"/>
          </a:xfrm>
          <a:custGeom>
            <a:avLst/>
            <a:gdLst>
              <a:gd name="connsiteX0" fmla="*/ -13389 w 72992"/>
              <a:gd name="connsiteY0" fmla="*/ -5714 h 784090"/>
              <a:gd name="connsiteX1" fmla="*/ -13389 w 72992"/>
              <a:gd name="connsiteY1" fmla="*/ 778377 h 784090"/>
              <a:gd name="connsiteX2" fmla="*/ 59604 w 72992"/>
              <a:gd name="connsiteY2" fmla="*/ 778377 h 784090"/>
              <a:gd name="connsiteX3" fmla="*/ 59604 w 72992"/>
              <a:gd name="connsiteY3" fmla="*/ -5714 h 784090"/>
              <a:gd name="connsiteX4" fmla="*/ -13389 w 72992"/>
              <a:gd name="connsiteY4" fmla="*/ -5714 h 784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784090">
                <a:moveTo>
                  <a:pt x="-13389" y="-5714"/>
                </a:moveTo>
                <a:lnTo>
                  <a:pt x="-13389" y="778377"/>
                </a:lnTo>
                <a:lnTo>
                  <a:pt x="59604" y="778377"/>
                </a:lnTo>
                <a:lnTo>
                  <a:pt x="59604" y="-5714"/>
                </a:lnTo>
                <a:lnTo>
                  <a:pt x="-13389" y="-5714"/>
                </a:lnTo>
              </a:path>
            </a:pathLst>
          </a:custGeom>
          <a:solidFill>
            <a:srgbClr val="95B7E4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14E04F6-7A3B-4FC7-A8B7-DC4AE5E25DDD}"/>
              </a:ext>
            </a:extLst>
          </p:cNvPr>
          <p:cNvSpPr/>
          <p:nvPr/>
        </p:nvSpPr>
        <p:spPr>
          <a:xfrm flipV="1">
            <a:off x="9589577" y="3052294"/>
            <a:ext cx="35511" cy="445610"/>
          </a:xfrm>
          <a:custGeom>
            <a:avLst/>
            <a:gdLst>
              <a:gd name="connsiteX0" fmla="*/ 22090 w 35511"/>
              <a:gd name="connsiteY0" fmla="*/ 440167 h 445610"/>
              <a:gd name="connsiteX1" fmla="*/ 22090 w 35511"/>
              <a:gd name="connsiteY1" fmla="*/ -5444 h 445610"/>
              <a:gd name="connsiteX2" fmla="*/ -13421 w 35511"/>
              <a:gd name="connsiteY2" fmla="*/ -5444 h 445610"/>
              <a:gd name="connsiteX3" fmla="*/ -13421 w 35511"/>
              <a:gd name="connsiteY3" fmla="*/ 440167 h 445610"/>
              <a:gd name="connsiteX4" fmla="*/ 22090 w 35511"/>
              <a:gd name="connsiteY4" fmla="*/ 440167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11" h="445610">
                <a:moveTo>
                  <a:pt x="22090" y="440167"/>
                </a:moveTo>
                <a:lnTo>
                  <a:pt x="22090" y="-5444"/>
                </a:lnTo>
                <a:lnTo>
                  <a:pt x="-13421" y="-5444"/>
                </a:lnTo>
                <a:lnTo>
                  <a:pt x="-13421" y="440167"/>
                </a:lnTo>
                <a:lnTo>
                  <a:pt x="22090" y="440167"/>
                </a:lnTo>
              </a:path>
            </a:pathLst>
          </a:custGeom>
          <a:solidFill>
            <a:srgbClr val="FAF894"/>
          </a:solidFill>
          <a:ln w="59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29379A46-44ED-4AF2-9084-BC6DE7F25AB6}"/>
              </a:ext>
            </a:extLst>
          </p:cNvPr>
          <p:cNvSpPr/>
          <p:nvPr/>
        </p:nvSpPr>
        <p:spPr>
          <a:xfrm flipV="1">
            <a:off x="9570839" y="2792437"/>
            <a:ext cx="72992" cy="14392"/>
          </a:xfrm>
          <a:custGeom>
            <a:avLst/>
            <a:gdLst>
              <a:gd name="connsiteX0" fmla="*/ 59604 w 72992"/>
              <a:gd name="connsiteY0" fmla="*/ 8004 h 14392"/>
              <a:gd name="connsiteX1" fmla="*/ 59604 w 72992"/>
              <a:gd name="connsiteY1" fmla="*/ -6388 h 14392"/>
              <a:gd name="connsiteX2" fmla="*/ -13389 w 72992"/>
              <a:gd name="connsiteY2" fmla="*/ -6388 h 14392"/>
              <a:gd name="connsiteX3" fmla="*/ -13389 w 72992"/>
              <a:gd name="connsiteY3" fmla="*/ 8004 h 14392"/>
              <a:gd name="connsiteX4" fmla="*/ 59604 w 72992"/>
              <a:gd name="connsiteY4" fmla="*/ 8004 h 14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14392">
                <a:moveTo>
                  <a:pt x="59604" y="8004"/>
                </a:moveTo>
                <a:lnTo>
                  <a:pt x="59604" y="-6388"/>
                </a:lnTo>
                <a:lnTo>
                  <a:pt x="-13389" y="-6388"/>
                </a:lnTo>
                <a:lnTo>
                  <a:pt x="-13389" y="8004"/>
                </a:lnTo>
                <a:lnTo>
                  <a:pt x="59604" y="8004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8262CA7-145F-4480-9FC2-22E3B78470A1}"/>
              </a:ext>
            </a:extLst>
          </p:cNvPr>
          <p:cNvSpPr/>
          <p:nvPr/>
        </p:nvSpPr>
        <p:spPr>
          <a:xfrm flipV="1">
            <a:off x="9570839" y="2814184"/>
            <a:ext cx="72992" cy="3846"/>
          </a:xfrm>
          <a:custGeom>
            <a:avLst/>
            <a:gdLst>
              <a:gd name="connsiteX0" fmla="*/ 59604 w 72992"/>
              <a:gd name="connsiteY0" fmla="*/ -2509 h 3846"/>
              <a:gd name="connsiteX1" fmla="*/ 59604 w 72992"/>
              <a:gd name="connsiteY1" fmla="*/ -6355 h 3846"/>
              <a:gd name="connsiteX2" fmla="*/ -13389 w 72992"/>
              <a:gd name="connsiteY2" fmla="*/ -6355 h 3846"/>
              <a:gd name="connsiteX3" fmla="*/ -13389 w 72992"/>
              <a:gd name="connsiteY3" fmla="*/ -2509 h 3846"/>
              <a:gd name="connsiteX4" fmla="*/ 59604 w 72992"/>
              <a:gd name="connsiteY4" fmla="*/ -2509 h 3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46">
                <a:moveTo>
                  <a:pt x="59604" y="-2509"/>
                </a:moveTo>
                <a:lnTo>
                  <a:pt x="59604" y="-6355"/>
                </a:lnTo>
                <a:lnTo>
                  <a:pt x="-13389" y="-6355"/>
                </a:lnTo>
                <a:lnTo>
                  <a:pt x="-13389" y="-2509"/>
                </a:lnTo>
                <a:lnTo>
                  <a:pt x="59604" y="-2509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93CA5182-5C25-4EA5-8AE2-0B2EDD267ED1}"/>
              </a:ext>
            </a:extLst>
          </p:cNvPr>
          <p:cNvSpPr/>
          <p:nvPr/>
        </p:nvSpPr>
        <p:spPr>
          <a:xfrm flipV="1">
            <a:off x="9570839" y="2781283"/>
            <a:ext cx="72992" cy="3823"/>
          </a:xfrm>
          <a:custGeom>
            <a:avLst/>
            <a:gdLst>
              <a:gd name="connsiteX0" fmla="*/ 59604 w 72992"/>
              <a:gd name="connsiteY0" fmla="*/ -2598 h 3823"/>
              <a:gd name="connsiteX1" fmla="*/ 59604 w 72992"/>
              <a:gd name="connsiteY1" fmla="*/ -6422 h 3823"/>
              <a:gd name="connsiteX2" fmla="*/ -13389 w 72992"/>
              <a:gd name="connsiteY2" fmla="*/ -6422 h 3823"/>
              <a:gd name="connsiteX3" fmla="*/ -13389 w 72992"/>
              <a:gd name="connsiteY3" fmla="*/ -2598 h 3823"/>
              <a:gd name="connsiteX4" fmla="*/ 59604 w 72992"/>
              <a:gd name="connsiteY4" fmla="*/ -2598 h 3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2" h="3823">
                <a:moveTo>
                  <a:pt x="59604" y="-2598"/>
                </a:moveTo>
                <a:lnTo>
                  <a:pt x="59604" y="-6422"/>
                </a:lnTo>
                <a:lnTo>
                  <a:pt x="-13389" y="-6422"/>
                </a:lnTo>
                <a:lnTo>
                  <a:pt x="-13389" y="-2598"/>
                </a:lnTo>
                <a:lnTo>
                  <a:pt x="59604" y="-2598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CA9B630B-9340-4FDC-A2A8-44CF5947A61E}"/>
              </a:ext>
            </a:extLst>
          </p:cNvPr>
          <p:cNvSpPr/>
          <p:nvPr/>
        </p:nvSpPr>
        <p:spPr>
          <a:xfrm flipV="1">
            <a:off x="10422771" y="2846211"/>
            <a:ext cx="146010" cy="680559"/>
          </a:xfrm>
          <a:custGeom>
            <a:avLst/>
            <a:gdLst>
              <a:gd name="connsiteX0" fmla="*/ -13075 w 146010"/>
              <a:gd name="connsiteY0" fmla="*/ -5026 h 680559"/>
              <a:gd name="connsiteX1" fmla="*/ -13075 w 146010"/>
              <a:gd name="connsiteY1" fmla="*/ 675533 h 680559"/>
              <a:gd name="connsiteX2" fmla="*/ 132935 w 146010"/>
              <a:gd name="connsiteY2" fmla="*/ 675533 h 680559"/>
              <a:gd name="connsiteX3" fmla="*/ 132935 w 146010"/>
              <a:gd name="connsiteY3" fmla="*/ -5026 h 680559"/>
              <a:gd name="connsiteX4" fmla="*/ -13075 w 146010"/>
              <a:gd name="connsiteY4" fmla="*/ -5026 h 680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680559">
                <a:moveTo>
                  <a:pt x="-13075" y="-5026"/>
                </a:moveTo>
                <a:lnTo>
                  <a:pt x="-13075" y="675533"/>
                </a:lnTo>
                <a:lnTo>
                  <a:pt x="132935" y="675533"/>
                </a:lnTo>
                <a:lnTo>
                  <a:pt x="132935" y="-5026"/>
                </a:lnTo>
                <a:lnTo>
                  <a:pt x="-13075" y="-5026"/>
                </a:lnTo>
              </a:path>
            </a:pathLst>
          </a:custGeom>
          <a:solidFill>
            <a:srgbClr val="F2535A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AA83BC42-0D19-45F4-BBF1-12EFB1578273}"/>
              </a:ext>
            </a:extLst>
          </p:cNvPr>
          <p:cNvSpPr/>
          <p:nvPr/>
        </p:nvSpPr>
        <p:spPr>
          <a:xfrm flipV="1">
            <a:off x="10422771" y="2912591"/>
            <a:ext cx="146010" cy="31658"/>
          </a:xfrm>
          <a:custGeom>
            <a:avLst/>
            <a:gdLst>
              <a:gd name="connsiteX0" fmla="*/ -13075 w 146010"/>
              <a:gd name="connsiteY0" fmla="*/ -5507 h 31658"/>
              <a:gd name="connsiteX1" fmla="*/ -13075 w 146010"/>
              <a:gd name="connsiteY1" fmla="*/ 26151 h 31658"/>
              <a:gd name="connsiteX2" fmla="*/ 132935 w 146010"/>
              <a:gd name="connsiteY2" fmla="*/ 26151 h 31658"/>
              <a:gd name="connsiteX3" fmla="*/ 132935 w 146010"/>
              <a:gd name="connsiteY3" fmla="*/ -5507 h 31658"/>
              <a:gd name="connsiteX4" fmla="*/ -13075 w 146010"/>
              <a:gd name="connsiteY4" fmla="*/ -5507 h 31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58">
                <a:moveTo>
                  <a:pt x="-13075" y="-5507"/>
                </a:moveTo>
                <a:lnTo>
                  <a:pt x="-13075" y="26151"/>
                </a:lnTo>
                <a:lnTo>
                  <a:pt x="132935" y="26151"/>
                </a:lnTo>
                <a:lnTo>
                  <a:pt x="132935" y="-5507"/>
                </a:lnTo>
                <a:lnTo>
                  <a:pt x="-13075" y="-5507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22CEC76B-3838-4A03-846A-44C5558D9755}"/>
              </a:ext>
            </a:extLst>
          </p:cNvPr>
          <p:cNvSpPr/>
          <p:nvPr/>
        </p:nvSpPr>
        <p:spPr>
          <a:xfrm flipV="1">
            <a:off x="10422771" y="2888238"/>
            <a:ext cx="146010" cy="8386"/>
          </a:xfrm>
          <a:custGeom>
            <a:avLst/>
            <a:gdLst>
              <a:gd name="connsiteX0" fmla="*/ -13075 w 146010"/>
              <a:gd name="connsiteY0" fmla="*/ -5575 h 8386"/>
              <a:gd name="connsiteX1" fmla="*/ -13075 w 146010"/>
              <a:gd name="connsiteY1" fmla="*/ 2812 h 8386"/>
              <a:gd name="connsiteX2" fmla="*/ 132935 w 146010"/>
              <a:gd name="connsiteY2" fmla="*/ 2812 h 8386"/>
              <a:gd name="connsiteX3" fmla="*/ 132935 w 146010"/>
              <a:gd name="connsiteY3" fmla="*/ -5575 h 8386"/>
              <a:gd name="connsiteX4" fmla="*/ -13075 w 146010"/>
              <a:gd name="connsiteY4" fmla="*/ -5575 h 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386">
                <a:moveTo>
                  <a:pt x="-13075" y="-5575"/>
                </a:moveTo>
                <a:lnTo>
                  <a:pt x="-13075" y="2812"/>
                </a:lnTo>
                <a:lnTo>
                  <a:pt x="132935" y="2812"/>
                </a:lnTo>
                <a:lnTo>
                  <a:pt x="132935" y="-5575"/>
                </a:lnTo>
                <a:lnTo>
                  <a:pt x="-13075" y="-557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E2954B0-919C-4DAD-A78F-065A153122BE}"/>
              </a:ext>
            </a:extLst>
          </p:cNvPr>
          <p:cNvSpPr/>
          <p:nvPr/>
        </p:nvSpPr>
        <p:spPr>
          <a:xfrm flipV="1">
            <a:off x="10422771" y="2960311"/>
            <a:ext cx="146010" cy="8405"/>
          </a:xfrm>
          <a:custGeom>
            <a:avLst/>
            <a:gdLst>
              <a:gd name="connsiteX0" fmla="*/ -13075 w 146010"/>
              <a:gd name="connsiteY0" fmla="*/ -5440 h 8405"/>
              <a:gd name="connsiteX1" fmla="*/ -13075 w 146010"/>
              <a:gd name="connsiteY1" fmla="*/ 2965 h 8405"/>
              <a:gd name="connsiteX2" fmla="*/ 132935 w 146010"/>
              <a:gd name="connsiteY2" fmla="*/ 2965 h 8405"/>
              <a:gd name="connsiteX3" fmla="*/ 132935 w 146010"/>
              <a:gd name="connsiteY3" fmla="*/ -5440 h 8405"/>
              <a:gd name="connsiteX4" fmla="*/ -13075 w 146010"/>
              <a:gd name="connsiteY4" fmla="*/ -5440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5440"/>
                </a:moveTo>
                <a:lnTo>
                  <a:pt x="-13075" y="2965"/>
                </a:lnTo>
                <a:lnTo>
                  <a:pt x="132935" y="2965"/>
                </a:lnTo>
                <a:lnTo>
                  <a:pt x="132935" y="-5440"/>
                </a:lnTo>
                <a:lnTo>
                  <a:pt x="-13075" y="-5440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2E1CC54D-F32A-4CB7-968F-02D110D865E4}"/>
              </a:ext>
            </a:extLst>
          </p:cNvPr>
          <p:cNvSpPr/>
          <p:nvPr/>
        </p:nvSpPr>
        <p:spPr>
          <a:xfrm flipV="1">
            <a:off x="10422771" y="3428707"/>
            <a:ext cx="146010" cy="31677"/>
          </a:xfrm>
          <a:custGeom>
            <a:avLst/>
            <a:gdLst>
              <a:gd name="connsiteX0" fmla="*/ -13075 w 146010"/>
              <a:gd name="connsiteY0" fmla="*/ -4545 h 31677"/>
              <a:gd name="connsiteX1" fmla="*/ -13075 w 146010"/>
              <a:gd name="connsiteY1" fmla="*/ 27132 h 31677"/>
              <a:gd name="connsiteX2" fmla="*/ 132935 w 146010"/>
              <a:gd name="connsiteY2" fmla="*/ 27132 h 31677"/>
              <a:gd name="connsiteX3" fmla="*/ 132935 w 146010"/>
              <a:gd name="connsiteY3" fmla="*/ -4545 h 31677"/>
              <a:gd name="connsiteX4" fmla="*/ -13075 w 146010"/>
              <a:gd name="connsiteY4" fmla="*/ -4545 h 31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31677">
                <a:moveTo>
                  <a:pt x="-13075" y="-4545"/>
                </a:moveTo>
                <a:lnTo>
                  <a:pt x="-13075" y="27132"/>
                </a:lnTo>
                <a:lnTo>
                  <a:pt x="132935" y="27132"/>
                </a:lnTo>
                <a:lnTo>
                  <a:pt x="132935" y="-4545"/>
                </a:lnTo>
                <a:lnTo>
                  <a:pt x="-13075" y="-4545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15C99471-B381-4C80-9FF8-FF9CC6454BD4}"/>
              </a:ext>
            </a:extLst>
          </p:cNvPr>
          <p:cNvSpPr/>
          <p:nvPr/>
        </p:nvSpPr>
        <p:spPr>
          <a:xfrm flipV="1">
            <a:off x="10422771" y="3404284"/>
            <a:ext cx="146010" cy="8411"/>
          </a:xfrm>
          <a:custGeom>
            <a:avLst/>
            <a:gdLst>
              <a:gd name="connsiteX0" fmla="*/ -13075 w 146010"/>
              <a:gd name="connsiteY0" fmla="*/ -4613 h 8411"/>
              <a:gd name="connsiteX1" fmla="*/ -13075 w 146010"/>
              <a:gd name="connsiteY1" fmla="*/ 3799 h 8411"/>
              <a:gd name="connsiteX2" fmla="*/ 132935 w 146010"/>
              <a:gd name="connsiteY2" fmla="*/ 3799 h 8411"/>
              <a:gd name="connsiteX3" fmla="*/ 132935 w 146010"/>
              <a:gd name="connsiteY3" fmla="*/ -4613 h 8411"/>
              <a:gd name="connsiteX4" fmla="*/ -13075 w 146010"/>
              <a:gd name="connsiteY4" fmla="*/ -4613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11">
                <a:moveTo>
                  <a:pt x="-13075" y="-4613"/>
                </a:moveTo>
                <a:lnTo>
                  <a:pt x="-13075" y="3799"/>
                </a:lnTo>
                <a:lnTo>
                  <a:pt x="132935" y="3799"/>
                </a:lnTo>
                <a:lnTo>
                  <a:pt x="132935" y="-4613"/>
                </a:lnTo>
                <a:lnTo>
                  <a:pt x="-13075" y="-4613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254F33A7-01E7-4CD3-8A73-BC42F6833348}"/>
              </a:ext>
            </a:extLst>
          </p:cNvPr>
          <p:cNvSpPr/>
          <p:nvPr/>
        </p:nvSpPr>
        <p:spPr>
          <a:xfrm flipV="1">
            <a:off x="10422771" y="3476357"/>
            <a:ext cx="146010" cy="8405"/>
          </a:xfrm>
          <a:custGeom>
            <a:avLst/>
            <a:gdLst>
              <a:gd name="connsiteX0" fmla="*/ -13075 w 146010"/>
              <a:gd name="connsiteY0" fmla="*/ -4478 h 8405"/>
              <a:gd name="connsiteX1" fmla="*/ -13075 w 146010"/>
              <a:gd name="connsiteY1" fmla="*/ 3927 h 8405"/>
              <a:gd name="connsiteX2" fmla="*/ 132935 w 146010"/>
              <a:gd name="connsiteY2" fmla="*/ 3927 h 8405"/>
              <a:gd name="connsiteX3" fmla="*/ 132935 w 146010"/>
              <a:gd name="connsiteY3" fmla="*/ -4478 h 8405"/>
              <a:gd name="connsiteX4" fmla="*/ -13075 w 146010"/>
              <a:gd name="connsiteY4" fmla="*/ -4478 h 8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0" h="8405">
                <a:moveTo>
                  <a:pt x="-13075" y="-4478"/>
                </a:moveTo>
                <a:lnTo>
                  <a:pt x="-13075" y="3927"/>
                </a:lnTo>
                <a:lnTo>
                  <a:pt x="132935" y="3927"/>
                </a:lnTo>
                <a:lnTo>
                  <a:pt x="132935" y="-4478"/>
                </a:lnTo>
                <a:lnTo>
                  <a:pt x="-13075" y="-4478"/>
                </a:lnTo>
              </a:path>
            </a:pathLst>
          </a:custGeom>
          <a:solidFill>
            <a:srgbClr val="FBC127"/>
          </a:solidFill>
          <a:ln w="6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C8B5E48A-010D-40D6-9F98-A89DEA3B1101}"/>
              </a:ext>
            </a:extLst>
          </p:cNvPr>
          <p:cNvSpPr/>
          <p:nvPr/>
        </p:nvSpPr>
        <p:spPr>
          <a:xfrm flipV="1">
            <a:off x="10982354" y="2858331"/>
            <a:ext cx="452730" cy="668432"/>
          </a:xfrm>
          <a:custGeom>
            <a:avLst/>
            <a:gdLst>
              <a:gd name="connsiteX0" fmla="*/ 311176 w 452730"/>
              <a:gd name="connsiteY0" fmla="*/ -4556 h 668432"/>
              <a:gd name="connsiteX1" fmla="*/ -12653 w 452730"/>
              <a:gd name="connsiteY1" fmla="*/ 596142 h 668432"/>
              <a:gd name="connsiteX2" fmla="*/ 116178 w 452730"/>
              <a:gd name="connsiteY2" fmla="*/ 663877 h 668432"/>
              <a:gd name="connsiteX3" fmla="*/ 440077 w 452730"/>
              <a:gd name="connsiteY3" fmla="*/ 63180 h 668432"/>
              <a:gd name="connsiteX4" fmla="*/ 311176 w 452730"/>
              <a:gd name="connsiteY4" fmla="*/ -4556 h 66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30" h="668432">
                <a:moveTo>
                  <a:pt x="311176" y="-4556"/>
                </a:moveTo>
                <a:lnTo>
                  <a:pt x="-12653" y="596142"/>
                </a:lnTo>
                <a:lnTo>
                  <a:pt x="116178" y="663877"/>
                </a:lnTo>
                <a:lnTo>
                  <a:pt x="440077" y="63180"/>
                </a:lnTo>
                <a:lnTo>
                  <a:pt x="311176" y="-4556"/>
                </a:lnTo>
              </a:path>
            </a:pathLst>
          </a:custGeom>
          <a:solidFill>
            <a:srgbClr val="A3E0D6"/>
          </a:solidFill>
          <a:ln w="70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1299FC3D-0B4F-4ECA-843F-36D3AC950E01}"/>
              </a:ext>
            </a:extLst>
          </p:cNvPr>
          <p:cNvSpPr/>
          <p:nvPr/>
        </p:nvSpPr>
        <p:spPr>
          <a:xfrm flipV="1">
            <a:off x="11013987" y="2916881"/>
            <a:ext cx="143897" cy="95761"/>
          </a:xfrm>
          <a:custGeom>
            <a:avLst/>
            <a:gdLst>
              <a:gd name="connsiteX0" fmla="*/ 2139 w 143897"/>
              <a:gd name="connsiteY0" fmla="*/ -5101 h 95761"/>
              <a:gd name="connsiteX1" fmla="*/ -12907 w 143897"/>
              <a:gd name="connsiteY1" fmla="*/ 22873 h 95761"/>
              <a:gd name="connsiteX2" fmla="*/ 115944 w 143897"/>
              <a:gd name="connsiteY2" fmla="*/ 90661 h 95761"/>
              <a:gd name="connsiteX3" fmla="*/ 130991 w 143897"/>
              <a:gd name="connsiteY3" fmla="*/ 62707 h 95761"/>
              <a:gd name="connsiteX4" fmla="*/ 2139 w 143897"/>
              <a:gd name="connsiteY4" fmla="*/ -5101 h 95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97" h="95761">
                <a:moveTo>
                  <a:pt x="2139" y="-5101"/>
                </a:moveTo>
                <a:lnTo>
                  <a:pt x="-12907" y="22873"/>
                </a:lnTo>
                <a:lnTo>
                  <a:pt x="115944" y="90661"/>
                </a:lnTo>
                <a:lnTo>
                  <a:pt x="130991" y="62707"/>
                </a:lnTo>
                <a:lnTo>
                  <a:pt x="2139" y="-5101"/>
                </a:lnTo>
              </a:path>
            </a:pathLst>
          </a:custGeom>
          <a:solidFill>
            <a:srgbClr val="FBC127"/>
          </a:solidFill>
          <a:ln w="68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2" name="Forma Livre: Forma 2751">
            <a:extLst>
              <a:ext uri="{FF2B5EF4-FFF2-40B4-BE49-F238E27FC236}">
                <a16:creationId xmlns:a16="http://schemas.microsoft.com/office/drawing/2014/main" id="{512EC473-F42D-427B-B64E-15FE475D0219}"/>
              </a:ext>
            </a:extLst>
          </p:cNvPr>
          <p:cNvSpPr/>
          <p:nvPr/>
        </p:nvSpPr>
        <p:spPr>
          <a:xfrm flipV="1">
            <a:off x="11002299" y="2895364"/>
            <a:ext cx="132888" cy="75137"/>
          </a:xfrm>
          <a:custGeom>
            <a:avLst/>
            <a:gdLst>
              <a:gd name="connsiteX0" fmla="*/ -8825 w 132888"/>
              <a:gd name="connsiteY0" fmla="*/ -5170 h 75137"/>
              <a:gd name="connsiteX1" fmla="*/ -12920 w 132888"/>
              <a:gd name="connsiteY1" fmla="*/ 2224 h 75137"/>
              <a:gd name="connsiteX2" fmla="*/ 116010 w 132888"/>
              <a:gd name="connsiteY2" fmla="*/ 69968 h 75137"/>
              <a:gd name="connsiteX3" fmla="*/ 119969 w 132888"/>
              <a:gd name="connsiteY3" fmla="*/ 62547 h 75137"/>
              <a:gd name="connsiteX4" fmla="*/ -8825 w 132888"/>
              <a:gd name="connsiteY4" fmla="*/ -5170 h 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8" h="75137">
                <a:moveTo>
                  <a:pt x="-8825" y="-5170"/>
                </a:moveTo>
                <a:lnTo>
                  <a:pt x="-12920" y="2224"/>
                </a:lnTo>
                <a:lnTo>
                  <a:pt x="116010" y="69968"/>
                </a:lnTo>
                <a:lnTo>
                  <a:pt x="119969" y="62547"/>
                </a:lnTo>
                <a:lnTo>
                  <a:pt x="-8825" y="-5170"/>
                </a:lnTo>
              </a:path>
            </a:pathLst>
          </a:custGeom>
          <a:solidFill>
            <a:srgbClr val="FBC127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3" name="Forma Livre: Forma 2752">
            <a:extLst>
              <a:ext uri="{FF2B5EF4-FFF2-40B4-BE49-F238E27FC236}">
                <a16:creationId xmlns:a16="http://schemas.microsoft.com/office/drawing/2014/main" id="{AF86CE43-E9EE-428A-9377-6A70E4F637EC}"/>
              </a:ext>
            </a:extLst>
          </p:cNvPr>
          <p:cNvSpPr/>
          <p:nvPr/>
        </p:nvSpPr>
        <p:spPr>
          <a:xfrm flipV="1">
            <a:off x="11036634" y="2959011"/>
            <a:ext cx="132818" cy="75138"/>
          </a:xfrm>
          <a:custGeom>
            <a:avLst/>
            <a:gdLst>
              <a:gd name="connsiteX0" fmla="*/ -8939 w 132818"/>
              <a:gd name="connsiteY0" fmla="*/ -5038 h 75138"/>
              <a:gd name="connsiteX1" fmla="*/ -12910 w 132818"/>
              <a:gd name="connsiteY1" fmla="*/ 2386 h 75138"/>
              <a:gd name="connsiteX2" fmla="*/ 115938 w 132818"/>
              <a:gd name="connsiteY2" fmla="*/ 70101 h 75138"/>
              <a:gd name="connsiteX3" fmla="*/ 119908 w 132818"/>
              <a:gd name="connsiteY3" fmla="*/ 62705 h 75138"/>
              <a:gd name="connsiteX4" fmla="*/ -8939 w 132818"/>
              <a:gd name="connsiteY4" fmla="*/ -5038 h 75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18" h="75138">
                <a:moveTo>
                  <a:pt x="-8939" y="-5038"/>
                </a:moveTo>
                <a:lnTo>
                  <a:pt x="-12910" y="2386"/>
                </a:lnTo>
                <a:lnTo>
                  <a:pt x="115938" y="70101"/>
                </a:lnTo>
                <a:lnTo>
                  <a:pt x="119908" y="62705"/>
                </a:lnTo>
                <a:lnTo>
                  <a:pt x="-8939" y="-5038"/>
                </a:lnTo>
              </a:path>
            </a:pathLst>
          </a:custGeom>
          <a:solidFill>
            <a:srgbClr val="FBC127"/>
          </a:solidFill>
          <a:ln w="68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4" name="Forma Livre: Forma 2753">
            <a:extLst>
              <a:ext uri="{FF2B5EF4-FFF2-40B4-BE49-F238E27FC236}">
                <a16:creationId xmlns:a16="http://schemas.microsoft.com/office/drawing/2014/main" id="{27E31D01-37A2-439D-884D-D5BD40A55522}"/>
              </a:ext>
            </a:extLst>
          </p:cNvPr>
          <p:cNvSpPr/>
          <p:nvPr/>
        </p:nvSpPr>
        <p:spPr>
          <a:xfrm flipV="1">
            <a:off x="11259603" y="3372404"/>
            <a:ext cx="143851" cy="95731"/>
          </a:xfrm>
          <a:custGeom>
            <a:avLst/>
            <a:gdLst>
              <a:gd name="connsiteX0" fmla="*/ 2192 w 143851"/>
              <a:gd name="connsiteY0" fmla="*/ -4173 h 95731"/>
              <a:gd name="connsiteX1" fmla="*/ -12836 w 143851"/>
              <a:gd name="connsiteY1" fmla="*/ 23748 h 95731"/>
              <a:gd name="connsiteX2" fmla="*/ 115987 w 143851"/>
              <a:gd name="connsiteY2" fmla="*/ 91558 h 95731"/>
              <a:gd name="connsiteX3" fmla="*/ 131015 w 143851"/>
              <a:gd name="connsiteY3" fmla="*/ 63589 h 95731"/>
              <a:gd name="connsiteX4" fmla="*/ 2192 w 143851"/>
              <a:gd name="connsiteY4" fmla="*/ -4173 h 95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1" h="95731">
                <a:moveTo>
                  <a:pt x="2192" y="-4173"/>
                </a:moveTo>
                <a:lnTo>
                  <a:pt x="-12836" y="23748"/>
                </a:lnTo>
                <a:lnTo>
                  <a:pt x="115987" y="91558"/>
                </a:lnTo>
                <a:lnTo>
                  <a:pt x="131015" y="63589"/>
                </a:lnTo>
                <a:lnTo>
                  <a:pt x="2192" y="-4173"/>
                </a:lnTo>
              </a:path>
            </a:pathLst>
          </a:custGeom>
          <a:solidFill>
            <a:srgbClr val="FBC127"/>
          </a:solidFill>
          <a:ln w="69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5" name="Forma Livre: Forma 2754">
            <a:extLst>
              <a:ext uri="{FF2B5EF4-FFF2-40B4-BE49-F238E27FC236}">
                <a16:creationId xmlns:a16="http://schemas.microsoft.com/office/drawing/2014/main" id="{2344FA80-1A04-4371-AFE0-10C16074C2A9}"/>
              </a:ext>
            </a:extLst>
          </p:cNvPr>
          <p:cNvSpPr/>
          <p:nvPr/>
        </p:nvSpPr>
        <p:spPr>
          <a:xfrm flipV="1">
            <a:off x="11248007" y="3350924"/>
            <a:ext cx="132823" cy="75136"/>
          </a:xfrm>
          <a:custGeom>
            <a:avLst/>
            <a:gdLst>
              <a:gd name="connsiteX0" fmla="*/ -8873 w 132823"/>
              <a:gd name="connsiteY0" fmla="*/ -4239 h 75136"/>
              <a:gd name="connsiteX1" fmla="*/ -12849 w 132823"/>
              <a:gd name="connsiteY1" fmla="*/ 3159 h 75136"/>
              <a:gd name="connsiteX2" fmla="*/ 115928 w 132823"/>
              <a:gd name="connsiteY2" fmla="*/ 70897 h 75136"/>
              <a:gd name="connsiteX3" fmla="*/ 119974 w 132823"/>
              <a:gd name="connsiteY3" fmla="*/ 63526 h 75136"/>
              <a:gd name="connsiteX4" fmla="*/ -8873 w 132823"/>
              <a:gd name="connsiteY4" fmla="*/ -4239 h 75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23" h="75136">
                <a:moveTo>
                  <a:pt x="-8873" y="-4239"/>
                </a:moveTo>
                <a:lnTo>
                  <a:pt x="-12849" y="3159"/>
                </a:lnTo>
                <a:lnTo>
                  <a:pt x="115928" y="70897"/>
                </a:lnTo>
                <a:lnTo>
                  <a:pt x="119974" y="63526"/>
                </a:lnTo>
                <a:lnTo>
                  <a:pt x="-8873" y="-4239"/>
                </a:lnTo>
              </a:path>
            </a:pathLst>
          </a:custGeom>
          <a:solidFill>
            <a:srgbClr val="FBC127"/>
          </a:solidFill>
          <a:ln w="6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6" name="Forma Livre: Forma 2755">
            <a:extLst>
              <a:ext uri="{FF2B5EF4-FFF2-40B4-BE49-F238E27FC236}">
                <a16:creationId xmlns:a16="http://schemas.microsoft.com/office/drawing/2014/main" id="{B394EE1D-3B76-4656-A5BC-41F41748FE59}"/>
              </a:ext>
            </a:extLst>
          </p:cNvPr>
          <p:cNvSpPr/>
          <p:nvPr/>
        </p:nvSpPr>
        <p:spPr>
          <a:xfrm flipV="1">
            <a:off x="11282220" y="3414557"/>
            <a:ext cx="132802" cy="75154"/>
          </a:xfrm>
          <a:custGeom>
            <a:avLst/>
            <a:gdLst>
              <a:gd name="connsiteX0" fmla="*/ -8851 w 132802"/>
              <a:gd name="connsiteY0" fmla="*/ -4112 h 75154"/>
              <a:gd name="connsiteX1" fmla="*/ -12839 w 132802"/>
              <a:gd name="connsiteY1" fmla="*/ 3309 h 75154"/>
              <a:gd name="connsiteX2" fmla="*/ 115975 w 132802"/>
              <a:gd name="connsiteY2" fmla="*/ 71043 h 75154"/>
              <a:gd name="connsiteX3" fmla="*/ 119963 w 132802"/>
              <a:gd name="connsiteY3" fmla="*/ 63629 h 75154"/>
              <a:gd name="connsiteX4" fmla="*/ -8851 w 132802"/>
              <a:gd name="connsiteY4" fmla="*/ -4112 h 75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02" h="75154">
                <a:moveTo>
                  <a:pt x="-8851" y="-4112"/>
                </a:moveTo>
                <a:lnTo>
                  <a:pt x="-12839" y="3309"/>
                </a:lnTo>
                <a:lnTo>
                  <a:pt x="115975" y="71043"/>
                </a:lnTo>
                <a:lnTo>
                  <a:pt x="119963" y="63629"/>
                </a:lnTo>
                <a:lnTo>
                  <a:pt x="-8851" y="-4112"/>
                </a:lnTo>
              </a:path>
            </a:pathLst>
          </a:custGeom>
          <a:solidFill>
            <a:srgbClr val="FBC127"/>
          </a:solidFill>
          <a:ln w="70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7" name="Forma Livre: Forma 2756">
            <a:extLst>
              <a:ext uri="{FF2B5EF4-FFF2-40B4-BE49-F238E27FC236}">
                <a16:creationId xmlns:a16="http://schemas.microsoft.com/office/drawing/2014/main" id="{93B98453-1467-4D1B-94A4-AC26B3F887EB}"/>
              </a:ext>
            </a:extLst>
          </p:cNvPr>
          <p:cNvSpPr/>
          <p:nvPr/>
        </p:nvSpPr>
        <p:spPr>
          <a:xfrm flipV="1">
            <a:off x="10568839" y="2684576"/>
            <a:ext cx="196164" cy="842176"/>
          </a:xfrm>
          <a:custGeom>
            <a:avLst/>
            <a:gdLst>
              <a:gd name="connsiteX0" fmla="*/ -12988 w 196164"/>
              <a:gd name="connsiteY0" fmla="*/ -5064 h 842176"/>
              <a:gd name="connsiteX1" fmla="*/ -12988 w 196164"/>
              <a:gd name="connsiteY1" fmla="*/ 837112 h 842176"/>
              <a:gd name="connsiteX2" fmla="*/ 183176 w 196164"/>
              <a:gd name="connsiteY2" fmla="*/ 837112 h 842176"/>
              <a:gd name="connsiteX3" fmla="*/ 183176 w 196164"/>
              <a:gd name="connsiteY3" fmla="*/ -5064 h 842176"/>
              <a:gd name="connsiteX4" fmla="*/ -12988 w 196164"/>
              <a:gd name="connsiteY4" fmla="*/ -5064 h 842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842176">
                <a:moveTo>
                  <a:pt x="-12988" y="-5064"/>
                </a:moveTo>
                <a:lnTo>
                  <a:pt x="-12988" y="837112"/>
                </a:lnTo>
                <a:lnTo>
                  <a:pt x="183176" y="837112"/>
                </a:lnTo>
                <a:lnTo>
                  <a:pt x="183176" y="-5064"/>
                </a:lnTo>
                <a:lnTo>
                  <a:pt x="-12988" y="-5064"/>
                </a:lnTo>
              </a:path>
            </a:pathLst>
          </a:custGeom>
          <a:solidFill>
            <a:srgbClr val="4A99D1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8" name="Forma Livre: Forma 2757">
            <a:extLst>
              <a:ext uri="{FF2B5EF4-FFF2-40B4-BE49-F238E27FC236}">
                <a16:creationId xmlns:a16="http://schemas.microsoft.com/office/drawing/2014/main" id="{FBF0BB7F-2949-44C0-BF73-8C96C65C6593}"/>
              </a:ext>
            </a:extLst>
          </p:cNvPr>
          <p:cNvSpPr/>
          <p:nvPr/>
        </p:nvSpPr>
        <p:spPr>
          <a:xfrm flipV="1">
            <a:off x="10568839" y="2767247"/>
            <a:ext cx="196164" cy="90529"/>
          </a:xfrm>
          <a:custGeom>
            <a:avLst/>
            <a:gdLst>
              <a:gd name="connsiteX0" fmla="*/ -12988 w 196164"/>
              <a:gd name="connsiteY0" fmla="*/ -5602 h 90529"/>
              <a:gd name="connsiteX1" fmla="*/ -12988 w 196164"/>
              <a:gd name="connsiteY1" fmla="*/ 84928 h 90529"/>
              <a:gd name="connsiteX2" fmla="*/ 183176 w 196164"/>
              <a:gd name="connsiteY2" fmla="*/ 84928 h 90529"/>
              <a:gd name="connsiteX3" fmla="*/ 183176 w 196164"/>
              <a:gd name="connsiteY3" fmla="*/ -5602 h 90529"/>
              <a:gd name="connsiteX4" fmla="*/ -12988 w 196164"/>
              <a:gd name="connsiteY4" fmla="*/ -5602 h 905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90529">
                <a:moveTo>
                  <a:pt x="-12988" y="-5602"/>
                </a:moveTo>
                <a:lnTo>
                  <a:pt x="-12988" y="84928"/>
                </a:lnTo>
                <a:lnTo>
                  <a:pt x="183176" y="84928"/>
                </a:lnTo>
                <a:lnTo>
                  <a:pt x="183176" y="-5602"/>
                </a:lnTo>
                <a:lnTo>
                  <a:pt x="-12988" y="-5602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59" name="Forma Livre: Forma 2758">
            <a:extLst>
              <a:ext uri="{FF2B5EF4-FFF2-40B4-BE49-F238E27FC236}">
                <a16:creationId xmlns:a16="http://schemas.microsoft.com/office/drawing/2014/main" id="{5719831C-3B99-4AC9-8B68-F8A2CD32BDC3}"/>
              </a:ext>
            </a:extLst>
          </p:cNvPr>
          <p:cNvSpPr/>
          <p:nvPr/>
        </p:nvSpPr>
        <p:spPr>
          <a:xfrm flipV="1">
            <a:off x="10578845" y="2775407"/>
            <a:ext cx="176273" cy="74191"/>
          </a:xfrm>
          <a:custGeom>
            <a:avLst/>
            <a:gdLst>
              <a:gd name="connsiteX0" fmla="*/ -13003 w 176273"/>
              <a:gd name="connsiteY0" fmla="*/ -5608 h 74191"/>
              <a:gd name="connsiteX1" fmla="*/ -13003 w 176273"/>
              <a:gd name="connsiteY1" fmla="*/ 68583 h 74191"/>
              <a:gd name="connsiteX2" fmla="*/ 163271 w 176273"/>
              <a:gd name="connsiteY2" fmla="*/ 68583 h 74191"/>
              <a:gd name="connsiteX3" fmla="*/ 163271 w 176273"/>
              <a:gd name="connsiteY3" fmla="*/ -5608 h 74191"/>
              <a:gd name="connsiteX4" fmla="*/ -13003 w 176273"/>
              <a:gd name="connsiteY4" fmla="*/ -5608 h 7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73" h="74191">
                <a:moveTo>
                  <a:pt x="-13003" y="-5608"/>
                </a:moveTo>
                <a:lnTo>
                  <a:pt x="-13003" y="68583"/>
                </a:lnTo>
                <a:lnTo>
                  <a:pt x="163271" y="68583"/>
                </a:lnTo>
                <a:lnTo>
                  <a:pt x="163271" y="-5608"/>
                </a:lnTo>
                <a:lnTo>
                  <a:pt x="-13003" y="-5608"/>
                </a:lnTo>
              </a:path>
            </a:pathLst>
          </a:custGeom>
          <a:solidFill>
            <a:srgbClr val="FAF894"/>
          </a:solidFill>
          <a:ln w="65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0" name="Forma Livre: Forma 2759">
            <a:extLst>
              <a:ext uri="{FF2B5EF4-FFF2-40B4-BE49-F238E27FC236}">
                <a16:creationId xmlns:a16="http://schemas.microsoft.com/office/drawing/2014/main" id="{F8BDB212-E8D6-42B5-9176-31B0AEF6282A}"/>
              </a:ext>
            </a:extLst>
          </p:cNvPr>
          <p:cNvSpPr/>
          <p:nvPr/>
        </p:nvSpPr>
        <p:spPr>
          <a:xfrm flipV="1">
            <a:off x="10568839" y="2874685"/>
            <a:ext cx="196164" cy="10392"/>
          </a:xfrm>
          <a:custGeom>
            <a:avLst/>
            <a:gdLst>
              <a:gd name="connsiteX0" fmla="*/ -12988 w 196164"/>
              <a:gd name="connsiteY0" fmla="*/ -5478 h 10392"/>
              <a:gd name="connsiteX1" fmla="*/ -12988 w 196164"/>
              <a:gd name="connsiteY1" fmla="*/ 4914 h 10392"/>
              <a:gd name="connsiteX2" fmla="*/ 183176 w 196164"/>
              <a:gd name="connsiteY2" fmla="*/ 4914 h 10392"/>
              <a:gd name="connsiteX3" fmla="*/ 183176 w 196164"/>
              <a:gd name="connsiteY3" fmla="*/ -5478 h 10392"/>
              <a:gd name="connsiteX4" fmla="*/ -12988 w 196164"/>
              <a:gd name="connsiteY4" fmla="*/ -5478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5478"/>
                </a:moveTo>
                <a:lnTo>
                  <a:pt x="-12988" y="4914"/>
                </a:lnTo>
                <a:lnTo>
                  <a:pt x="183176" y="4914"/>
                </a:lnTo>
                <a:lnTo>
                  <a:pt x="183176" y="-5478"/>
                </a:lnTo>
                <a:lnTo>
                  <a:pt x="-12988" y="-5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1" name="Forma Livre: Forma 2760">
            <a:extLst>
              <a:ext uri="{FF2B5EF4-FFF2-40B4-BE49-F238E27FC236}">
                <a16:creationId xmlns:a16="http://schemas.microsoft.com/office/drawing/2014/main" id="{8CEF67F2-88B6-48E2-876D-F80DCA7BB36B}"/>
              </a:ext>
            </a:extLst>
          </p:cNvPr>
          <p:cNvSpPr/>
          <p:nvPr/>
        </p:nvSpPr>
        <p:spPr>
          <a:xfrm flipV="1">
            <a:off x="10568839" y="2902018"/>
            <a:ext cx="196164" cy="10320"/>
          </a:xfrm>
          <a:custGeom>
            <a:avLst/>
            <a:gdLst>
              <a:gd name="connsiteX0" fmla="*/ -12988 w 196164"/>
              <a:gd name="connsiteY0" fmla="*/ -5428 h 10320"/>
              <a:gd name="connsiteX1" fmla="*/ -12988 w 196164"/>
              <a:gd name="connsiteY1" fmla="*/ 4892 h 10320"/>
              <a:gd name="connsiteX2" fmla="*/ 183176 w 196164"/>
              <a:gd name="connsiteY2" fmla="*/ 4892 h 10320"/>
              <a:gd name="connsiteX3" fmla="*/ 183176 w 196164"/>
              <a:gd name="connsiteY3" fmla="*/ -5428 h 10320"/>
              <a:gd name="connsiteX4" fmla="*/ -12988 w 196164"/>
              <a:gd name="connsiteY4" fmla="*/ -5428 h 1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20">
                <a:moveTo>
                  <a:pt x="-12988" y="-5428"/>
                </a:moveTo>
                <a:lnTo>
                  <a:pt x="-12988" y="4892"/>
                </a:lnTo>
                <a:lnTo>
                  <a:pt x="183176" y="4892"/>
                </a:lnTo>
                <a:lnTo>
                  <a:pt x="183176" y="-5428"/>
                </a:lnTo>
                <a:lnTo>
                  <a:pt x="-12988" y="-542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2" name="Forma Livre: Forma 2761">
            <a:extLst>
              <a:ext uri="{FF2B5EF4-FFF2-40B4-BE49-F238E27FC236}">
                <a16:creationId xmlns:a16="http://schemas.microsoft.com/office/drawing/2014/main" id="{5D4040D3-685A-49C0-B630-DE0FBA5A3163}"/>
              </a:ext>
            </a:extLst>
          </p:cNvPr>
          <p:cNvSpPr/>
          <p:nvPr/>
        </p:nvSpPr>
        <p:spPr>
          <a:xfrm flipV="1">
            <a:off x="10568839" y="2712522"/>
            <a:ext cx="196164" cy="10418"/>
          </a:xfrm>
          <a:custGeom>
            <a:avLst/>
            <a:gdLst>
              <a:gd name="connsiteX0" fmla="*/ -12988 w 196164"/>
              <a:gd name="connsiteY0" fmla="*/ -5776 h 10418"/>
              <a:gd name="connsiteX1" fmla="*/ -12988 w 196164"/>
              <a:gd name="connsiteY1" fmla="*/ 4642 h 10418"/>
              <a:gd name="connsiteX2" fmla="*/ 183176 w 196164"/>
              <a:gd name="connsiteY2" fmla="*/ 4642 h 10418"/>
              <a:gd name="connsiteX3" fmla="*/ 183176 w 196164"/>
              <a:gd name="connsiteY3" fmla="*/ -5776 h 10418"/>
              <a:gd name="connsiteX4" fmla="*/ -12988 w 196164"/>
              <a:gd name="connsiteY4" fmla="*/ -5776 h 10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418">
                <a:moveTo>
                  <a:pt x="-12988" y="-5776"/>
                </a:moveTo>
                <a:lnTo>
                  <a:pt x="-12988" y="4642"/>
                </a:lnTo>
                <a:lnTo>
                  <a:pt x="183176" y="4642"/>
                </a:lnTo>
                <a:lnTo>
                  <a:pt x="183176" y="-5776"/>
                </a:lnTo>
                <a:lnTo>
                  <a:pt x="-12988" y="-577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3" name="Forma Livre: Forma 2762">
            <a:extLst>
              <a:ext uri="{FF2B5EF4-FFF2-40B4-BE49-F238E27FC236}">
                <a16:creationId xmlns:a16="http://schemas.microsoft.com/office/drawing/2014/main" id="{3558E3BD-3BA9-43AD-980C-BB2F869D10F3}"/>
              </a:ext>
            </a:extLst>
          </p:cNvPr>
          <p:cNvSpPr/>
          <p:nvPr/>
        </p:nvSpPr>
        <p:spPr>
          <a:xfrm flipV="1">
            <a:off x="10568839" y="2739901"/>
            <a:ext cx="196164" cy="10386"/>
          </a:xfrm>
          <a:custGeom>
            <a:avLst/>
            <a:gdLst>
              <a:gd name="connsiteX0" fmla="*/ -12988 w 196164"/>
              <a:gd name="connsiteY0" fmla="*/ -5726 h 10386"/>
              <a:gd name="connsiteX1" fmla="*/ -12988 w 196164"/>
              <a:gd name="connsiteY1" fmla="*/ 4660 h 10386"/>
              <a:gd name="connsiteX2" fmla="*/ 183176 w 196164"/>
              <a:gd name="connsiteY2" fmla="*/ 4660 h 10386"/>
              <a:gd name="connsiteX3" fmla="*/ 183176 w 196164"/>
              <a:gd name="connsiteY3" fmla="*/ -5726 h 10386"/>
              <a:gd name="connsiteX4" fmla="*/ -12988 w 196164"/>
              <a:gd name="connsiteY4" fmla="*/ -572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5726"/>
                </a:moveTo>
                <a:lnTo>
                  <a:pt x="-12988" y="4660"/>
                </a:lnTo>
                <a:lnTo>
                  <a:pt x="183176" y="4660"/>
                </a:lnTo>
                <a:lnTo>
                  <a:pt x="183176" y="-5726"/>
                </a:lnTo>
                <a:lnTo>
                  <a:pt x="-12988" y="-572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4" name="Forma Livre: Forma 2763">
            <a:extLst>
              <a:ext uri="{FF2B5EF4-FFF2-40B4-BE49-F238E27FC236}">
                <a16:creationId xmlns:a16="http://schemas.microsoft.com/office/drawing/2014/main" id="{633415ED-1E8B-4ABA-9B50-6BB008FC4AA9}"/>
              </a:ext>
            </a:extLst>
          </p:cNvPr>
          <p:cNvSpPr/>
          <p:nvPr/>
        </p:nvSpPr>
        <p:spPr>
          <a:xfrm flipV="1">
            <a:off x="10568839" y="3405364"/>
            <a:ext cx="196164" cy="39270"/>
          </a:xfrm>
          <a:custGeom>
            <a:avLst/>
            <a:gdLst>
              <a:gd name="connsiteX0" fmla="*/ -12988 w 196164"/>
              <a:gd name="connsiteY0" fmla="*/ -4478 h 39270"/>
              <a:gd name="connsiteX1" fmla="*/ -12988 w 196164"/>
              <a:gd name="connsiteY1" fmla="*/ 34792 h 39270"/>
              <a:gd name="connsiteX2" fmla="*/ 183176 w 196164"/>
              <a:gd name="connsiteY2" fmla="*/ 34792 h 39270"/>
              <a:gd name="connsiteX3" fmla="*/ 183176 w 196164"/>
              <a:gd name="connsiteY3" fmla="*/ -4478 h 39270"/>
              <a:gd name="connsiteX4" fmla="*/ -12988 w 196164"/>
              <a:gd name="connsiteY4" fmla="*/ -4478 h 3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39270">
                <a:moveTo>
                  <a:pt x="-12988" y="-4478"/>
                </a:moveTo>
                <a:lnTo>
                  <a:pt x="-12988" y="34792"/>
                </a:lnTo>
                <a:lnTo>
                  <a:pt x="183176" y="34792"/>
                </a:lnTo>
                <a:lnTo>
                  <a:pt x="183176" y="-4478"/>
                </a:lnTo>
                <a:lnTo>
                  <a:pt x="-12988" y="-447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5" name="Forma Livre: Forma 2764">
            <a:extLst>
              <a:ext uri="{FF2B5EF4-FFF2-40B4-BE49-F238E27FC236}">
                <a16:creationId xmlns:a16="http://schemas.microsoft.com/office/drawing/2014/main" id="{F6858A83-C78C-4832-878D-557BF90871E4}"/>
              </a:ext>
            </a:extLst>
          </p:cNvPr>
          <p:cNvSpPr/>
          <p:nvPr/>
        </p:nvSpPr>
        <p:spPr>
          <a:xfrm flipV="1">
            <a:off x="10568839" y="3375183"/>
            <a:ext cx="196164" cy="10392"/>
          </a:xfrm>
          <a:custGeom>
            <a:avLst/>
            <a:gdLst>
              <a:gd name="connsiteX0" fmla="*/ -12988 w 196164"/>
              <a:gd name="connsiteY0" fmla="*/ -4560 h 10392"/>
              <a:gd name="connsiteX1" fmla="*/ -12988 w 196164"/>
              <a:gd name="connsiteY1" fmla="*/ 5833 h 10392"/>
              <a:gd name="connsiteX2" fmla="*/ 183176 w 196164"/>
              <a:gd name="connsiteY2" fmla="*/ 5833 h 10392"/>
              <a:gd name="connsiteX3" fmla="*/ 183176 w 196164"/>
              <a:gd name="connsiteY3" fmla="*/ -4560 h 10392"/>
              <a:gd name="connsiteX4" fmla="*/ -12988 w 196164"/>
              <a:gd name="connsiteY4" fmla="*/ -4560 h 1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92">
                <a:moveTo>
                  <a:pt x="-12988" y="-4560"/>
                </a:moveTo>
                <a:lnTo>
                  <a:pt x="-12988" y="5833"/>
                </a:lnTo>
                <a:lnTo>
                  <a:pt x="183176" y="5833"/>
                </a:lnTo>
                <a:lnTo>
                  <a:pt x="183176" y="-4560"/>
                </a:lnTo>
                <a:lnTo>
                  <a:pt x="-12988" y="-456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6" name="Forma Livre: Forma 2765">
            <a:extLst>
              <a:ext uri="{FF2B5EF4-FFF2-40B4-BE49-F238E27FC236}">
                <a16:creationId xmlns:a16="http://schemas.microsoft.com/office/drawing/2014/main" id="{B6ED758B-17F9-4A78-A2ED-53AF31DC9F1F}"/>
              </a:ext>
            </a:extLst>
          </p:cNvPr>
          <p:cNvSpPr/>
          <p:nvPr/>
        </p:nvSpPr>
        <p:spPr>
          <a:xfrm flipV="1">
            <a:off x="10568839" y="3464423"/>
            <a:ext cx="196164" cy="10386"/>
          </a:xfrm>
          <a:custGeom>
            <a:avLst/>
            <a:gdLst>
              <a:gd name="connsiteX0" fmla="*/ -12988 w 196164"/>
              <a:gd name="connsiteY0" fmla="*/ -4396 h 10386"/>
              <a:gd name="connsiteX1" fmla="*/ -12988 w 196164"/>
              <a:gd name="connsiteY1" fmla="*/ 5990 h 10386"/>
              <a:gd name="connsiteX2" fmla="*/ 183176 w 196164"/>
              <a:gd name="connsiteY2" fmla="*/ 5990 h 10386"/>
              <a:gd name="connsiteX3" fmla="*/ 183176 w 196164"/>
              <a:gd name="connsiteY3" fmla="*/ -4396 h 10386"/>
              <a:gd name="connsiteX4" fmla="*/ -12988 w 196164"/>
              <a:gd name="connsiteY4" fmla="*/ -4396 h 10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64" h="10386">
                <a:moveTo>
                  <a:pt x="-12988" y="-4396"/>
                </a:moveTo>
                <a:lnTo>
                  <a:pt x="-12988" y="5990"/>
                </a:lnTo>
                <a:lnTo>
                  <a:pt x="183176" y="5990"/>
                </a:lnTo>
                <a:lnTo>
                  <a:pt x="183176" y="-4396"/>
                </a:lnTo>
                <a:lnTo>
                  <a:pt x="-12988" y="-4396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7" name="Forma Livre: Forma 2766">
            <a:extLst>
              <a:ext uri="{FF2B5EF4-FFF2-40B4-BE49-F238E27FC236}">
                <a16:creationId xmlns:a16="http://schemas.microsoft.com/office/drawing/2014/main" id="{EB685690-CE59-4787-9C85-3C287A5B7CBF}"/>
              </a:ext>
            </a:extLst>
          </p:cNvPr>
          <p:cNvSpPr/>
          <p:nvPr/>
        </p:nvSpPr>
        <p:spPr>
          <a:xfrm flipV="1">
            <a:off x="10837992" y="2907182"/>
            <a:ext cx="144391" cy="619571"/>
          </a:xfrm>
          <a:custGeom>
            <a:avLst/>
            <a:gdLst>
              <a:gd name="connsiteX0" fmla="*/ -12957 w 144391"/>
              <a:gd name="connsiteY0" fmla="*/ -4743 h 619571"/>
              <a:gd name="connsiteX1" fmla="*/ -12957 w 144391"/>
              <a:gd name="connsiteY1" fmla="*/ 614829 h 619571"/>
              <a:gd name="connsiteX2" fmla="*/ 131435 w 144391"/>
              <a:gd name="connsiteY2" fmla="*/ 614829 h 619571"/>
              <a:gd name="connsiteX3" fmla="*/ 131435 w 144391"/>
              <a:gd name="connsiteY3" fmla="*/ -4743 h 619571"/>
              <a:gd name="connsiteX4" fmla="*/ -12957 w 144391"/>
              <a:gd name="connsiteY4" fmla="*/ -4743 h 61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19571">
                <a:moveTo>
                  <a:pt x="-12957" y="-4743"/>
                </a:moveTo>
                <a:lnTo>
                  <a:pt x="-12957" y="614829"/>
                </a:lnTo>
                <a:lnTo>
                  <a:pt x="131435" y="614829"/>
                </a:lnTo>
                <a:lnTo>
                  <a:pt x="131435" y="-4743"/>
                </a:lnTo>
                <a:lnTo>
                  <a:pt x="-12957" y="-4743"/>
                </a:lnTo>
              </a:path>
            </a:pathLst>
          </a:custGeom>
          <a:solidFill>
            <a:srgbClr val="4AC19E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8" name="Forma Livre: Forma 2767">
            <a:extLst>
              <a:ext uri="{FF2B5EF4-FFF2-40B4-BE49-F238E27FC236}">
                <a16:creationId xmlns:a16="http://schemas.microsoft.com/office/drawing/2014/main" id="{40275CA7-2EDE-4264-BFD7-86F426EAB793}"/>
              </a:ext>
            </a:extLst>
          </p:cNvPr>
          <p:cNvSpPr/>
          <p:nvPr/>
        </p:nvSpPr>
        <p:spPr>
          <a:xfrm flipV="1">
            <a:off x="10837992" y="2968039"/>
            <a:ext cx="144391" cy="66587"/>
          </a:xfrm>
          <a:custGeom>
            <a:avLst/>
            <a:gdLst>
              <a:gd name="connsiteX0" fmla="*/ -12957 w 144391"/>
              <a:gd name="connsiteY0" fmla="*/ -5132 h 66587"/>
              <a:gd name="connsiteX1" fmla="*/ -12957 w 144391"/>
              <a:gd name="connsiteY1" fmla="*/ 61455 h 66587"/>
              <a:gd name="connsiteX2" fmla="*/ 131435 w 144391"/>
              <a:gd name="connsiteY2" fmla="*/ 61455 h 66587"/>
              <a:gd name="connsiteX3" fmla="*/ 131435 w 144391"/>
              <a:gd name="connsiteY3" fmla="*/ -5132 h 66587"/>
              <a:gd name="connsiteX4" fmla="*/ -12957 w 144391"/>
              <a:gd name="connsiteY4" fmla="*/ -5132 h 66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66587">
                <a:moveTo>
                  <a:pt x="-12957" y="-5132"/>
                </a:moveTo>
                <a:lnTo>
                  <a:pt x="-12957" y="61455"/>
                </a:lnTo>
                <a:lnTo>
                  <a:pt x="131435" y="61455"/>
                </a:lnTo>
                <a:lnTo>
                  <a:pt x="131435" y="-5132"/>
                </a:lnTo>
                <a:lnTo>
                  <a:pt x="-12957" y="-5132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69" name="Forma Livre: Forma 2768">
            <a:extLst>
              <a:ext uri="{FF2B5EF4-FFF2-40B4-BE49-F238E27FC236}">
                <a16:creationId xmlns:a16="http://schemas.microsoft.com/office/drawing/2014/main" id="{CD64D478-7AD8-4768-A337-4DE96E95D59F}"/>
              </a:ext>
            </a:extLst>
          </p:cNvPr>
          <p:cNvSpPr/>
          <p:nvPr/>
        </p:nvSpPr>
        <p:spPr>
          <a:xfrm flipV="1">
            <a:off x="10845292" y="2974038"/>
            <a:ext cx="129696" cy="54605"/>
          </a:xfrm>
          <a:custGeom>
            <a:avLst/>
            <a:gdLst>
              <a:gd name="connsiteX0" fmla="*/ -12968 w 129696"/>
              <a:gd name="connsiteY0" fmla="*/ -5136 h 54605"/>
              <a:gd name="connsiteX1" fmla="*/ -12968 w 129696"/>
              <a:gd name="connsiteY1" fmla="*/ 49469 h 54605"/>
              <a:gd name="connsiteX2" fmla="*/ 116729 w 129696"/>
              <a:gd name="connsiteY2" fmla="*/ 49469 h 54605"/>
              <a:gd name="connsiteX3" fmla="*/ 116729 w 129696"/>
              <a:gd name="connsiteY3" fmla="*/ -5136 h 54605"/>
              <a:gd name="connsiteX4" fmla="*/ -12968 w 129696"/>
              <a:gd name="connsiteY4" fmla="*/ -5136 h 54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96" h="54605">
                <a:moveTo>
                  <a:pt x="-12968" y="-5136"/>
                </a:moveTo>
                <a:lnTo>
                  <a:pt x="-12968" y="49469"/>
                </a:lnTo>
                <a:lnTo>
                  <a:pt x="116729" y="49469"/>
                </a:lnTo>
                <a:lnTo>
                  <a:pt x="116729" y="-5136"/>
                </a:lnTo>
                <a:lnTo>
                  <a:pt x="-12968" y="-5136"/>
                </a:lnTo>
              </a:path>
            </a:pathLst>
          </a:custGeom>
          <a:solidFill>
            <a:srgbClr val="FAF894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0" name="Forma Livre: Forma 2769">
            <a:extLst>
              <a:ext uri="{FF2B5EF4-FFF2-40B4-BE49-F238E27FC236}">
                <a16:creationId xmlns:a16="http://schemas.microsoft.com/office/drawing/2014/main" id="{BBC83081-6F01-43EC-ADCC-D8743CC3C655}"/>
              </a:ext>
            </a:extLst>
          </p:cNvPr>
          <p:cNvSpPr/>
          <p:nvPr/>
        </p:nvSpPr>
        <p:spPr>
          <a:xfrm flipV="1">
            <a:off x="10837992" y="3067158"/>
            <a:ext cx="144391" cy="7697"/>
          </a:xfrm>
          <a:custGeom>
            <a:avLst/>
            <a:gdLst>
              <a:gd name="connsiteX0" fmla="*/ -12957 w 144391"/>
              <a:gd name="connsiteY0" fmla="*/ -5006 h 7697"/>
              <a:gd name="connsiteX1" fmla="*/ -12957 w 144391"/>
              <a:gd name="connsiteY1" fmla="*/ 2692 h 7697"/>
              <a:gd name="connsiteX2" fmla="*/ 131435 w 144391"/>
              <a:gd name="connsiteY2" fmla="*/ 2692 h 7697"/>
              <a:gd name="connsiteX3" fmla="*/ 131435 w 144391"/>
              <a:gd name="connsiteY3" fmla="*/ -5006 h 7697"/>
              <a:gd name="connsiteX4" fmla="*/ -12957 w 144391"/>
              <a:gd name="connsiteY4" fmla="*/ -5006 h 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7">
                <a:moveTo>
                  <a:pt x="-12957" y="-5006"/>
                </a:moveTo>
                <a:lnTo>
                  <a:pt x="-12957" y="2692"/>
                </a:lnTo>
                <a:lnTo>
                  <a:pt x="131435" y="2692"/>
                </a:lnTo>
                <a:lnTo>
                  <a:pt x="131435" y="-5006"/>
                </a:lnTo>
                <a:lnTo>
                  <a:pt x="-12957" y="-5006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1" name="Forma Livre: Forma 2770">
            <a:extLst>
              <a:ext uri="{FF2B5EF4-FFF2-40B4-BE49-F238E27FC236}">
                <a16:creationId xmlns:a16="http://schemas.microsoft.com/office/drawing/2014/main" id="{CDFC5D4E-A6F0-4C13-8DEC-6591A79442C3}"/>
              </a:ext>
            </a:extLst>
          </p:cNvPr>
          <p:cNvSpPr/>
          <p:nvPr/>
        </p:nvSpPr>
        <p:spPr>
          <a:xfrm flipV="1">
            <a:off x="10837992" y="2947944"/>
            <a:ext cx="144391" cy="7604"/>
          </a:xfrm>
          <a:custGeom>
            <a:avLst/>
            <a:gdLst>
              <a:gd name="connsiteX0" fmla="*/ -12957 w 144391"/>
              <a:gd name="connsiteY0" fmla="*/ -5221 h 7604"/>
              <a:gd name="connsiteX1" fmla="*/ -12957 w 144391"/>
              <a:gd name="connsiteY1" fmla="*/ 2383 h 7604"/>
              <a:gd name="connsiteX2" fmla="*/ 131435 w 144391"/>
              <a:gd name="connsiteY2" fmla="*/ 2383 h 7604"/>
              <a:gd name="connsiteX3" fmla="*/ 131435 w 144391"/>
              <a:gd name="connsiteY3" fmla="*/ -5221 h 7604"/>
              <a:gd name="connsiteX4" fmla="*/ -12957 w 144391"/>
              <a:gd name="connsiteY4" fmla="*/ -5221 h 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04">
                <a:moveTo>
                  <a:pt x="-12957" y="-5221"/>
                </a:moveTo>
                <a:lnTo>
                  <a:pt x="-12957" y="2383"/>
                </a:lnTo>
                <a:lnTo>
                  <a:pt x="131435" y="2383"/>
                </a:lnTo>
                <a:lnTo>
                  <a:pt x="131435" y="-5221"/>
                </a:lnTo>
                <a:lnTo>
                  <a:pt x="-12957" y="-5221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2" name="Forma Livre: Forma 2771">
            <a:extLst>
              <a:ext uri="{FF2B5EF4-FFF2-40B4-BE49-F238E27FC236}">
                <a16:creationId xmlns:a16="http://schemas.microsoft.com/office/drawing/2014/main" id="{C64C0BF2-4DB7-4998-91BA-3D127A0540AB}"/>
              </a:ext>
            </a:extLst>
          </p:cNvPr>
          <p:cNvSpPr/>
          <p:nvPr/>
        </p:nvSpPr>
        <p:spPr>
          <a:xfrm flipV="1">
            <a:off x="10837992" y="3437446"/>
            <a:ext cx="144391" cy="28869"/>
          </a:xfrm>
          <a:custGeom>
            <a:avLst/>
            <a:gdLst>
              <a:gd name="connsiteX0" fmla="*/ -12957 w 144391"/>
              <a:gd name="connsiteY0" fmla="*/ -4319 h 28869"/>
              <a:gd name="connsiteX1" fmla="*/ -12957 w 144391"/>
              <a:gd name="connsiteY1" fmla="*/ 24551 h 28869"/>
              <a:gd name="connsiteX2" fmla="*/ 131435 w 144391"/>
              <a:gd name="connsiteY2" fmla="*/ 24551 h 28869"/>
              <a:gd name="connsiteX3" fmla="*/ 131435 w 144391"/>
              <a:gd name="connsiteY3" fmla="*/ -4319 h 28869"/>
              <a:gd name="connsiteX4" fmla="*/ -12957 w 144391"/>
              <a:gd name="connsiteY4" fmla="*/ -4319 h 28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28869">
                <a:moveTo>
                  <a:pt x="-12957" y="-4319"/>
                </a:moveTo>
                <a:lnTo>
                  <a:pt x="-12957" y="24551"/>
                </a:lnTo>
                <a:lnTo>
                  <a:pt x="131435" y="24551"/>
                </a:lnTo>
                <a:lnTo>
                  <a:pt x="131435" y="-4319"/>
                </a:lnTo>
                <a:lnTo>
                  <a:pt x="-12957" y="-431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3" name="Forma Livre: Forma 2772">
            <a:extLst>
              <a:ext uri="{FF2B5EF4-FFF2-40B4-BE49-F238E27FC236}">
                <a16:creationId xmlns:a16="http://schemas.microsoft.com/office/drawing/2014/main" id="{3B48ED88-E281-48F0-8D2B-79AFD9E29504}"/>
              </a:ext>
            </a:extLst>
          </p:cNvPr>
          <p:cNvSpPr/>
          <p:nvPr/>
        </p:nvSpPr>
        <p:spPr>
          <a:xfrm flipV="1">
            <a:off x="10837992" y="3415264"/>
            <a:ext cx="144391" cy="7624"/>
          </a:xfrm>
          <a:custGeom>
            <a:avLst/>
            <a:gdLst>
              <a:gd name="connsiteX0" fmla="*/ -12957 w 144391"/>
              <a:gd name="connsiteY0" fmla="*/ -4378 h 7624"/>
              <a:gd name="connsiteX1" fmla="*/ -12957 w 144391"/>
              <a:gd name="connsiteY1" fmla="*/ 3247 h 7624"/>
              <a:gd name="connsiteX2" fmla="*/ 131435 w 144391"/>
              <a:gd name="connsiteY2" fmla="*/ 3247 h 7624"/>
              <a:gd name="connsiteX3" fmla="*/ 131435 w 144391"/>
              <a:gd name="connsiteY3" fmla="*/ -4378 h 7624"/>
              <a:gd name="connsiteX4" fmla="*/ -12957 w 144391"/>
              <a:gd name="connsiteY4" fmla="*/ -4378 h 7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24">
                <a:moveTo>
                  <a:pt x="-12957" y="-4378"/>
                </a:moveTo>
                <a:lnTo>
                  <a:pt x="-12957" y="3247"/>
                </a:lnTo>
                <a:lnTo>
                  <a:pt x="131435" y="3247"/>
                </a:lnTo>
                <a:lnTo>
                  <a:pt x="131435" y="-4378"/>
                </a:lnTo>
                <a:lnTo>
                  <a:pt x="-12957" y="-4378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4" name="Forma Livre: Forma 2773">
            <a:extLst>
              <a:ext uri="{FF2B5EF4-FFF2-40B4-BE49-F238E27FC236}">
                <a16:creationId xmlns:a16="http://schemas.microsoft.com/office/drawing/2014/main" id="{ADFEA2F4-BA3F-42DC-B00B-1640370CD6D9}"/>
              </a:ext>
            </a:extLst>
          </p:cNvPr>
          <p:cNvSpPr/>
          <p:nvPr/>
        </p:nvSpPr>
        <p:spPr>
          <a:xfrm flipV="1">
            <a:off x="10837992" y="3480880"/>
            <a:ext cx="144391" cy="7690"/>
          </a:xfrm>
          <a:custGeom>
            <a:avLst/>
            <a:gdLst>
              <a:gd name="connsiteX0" fmla="*/ -12957 w 144391"/>
              <a:gd name="connsiteY0" fmla="*/ -4259 h 7690"/>
              <a:gd name="connsiteX1" fmla="*/ -12957 w 144391"/>
              <a:gd name="connsiteY1" fmla="*/ 3432 h 7690"/>
              <a:gd name="connsiteX2" fmla="*/ 131435 w 144391"/>
              <a:gd name="connsiteY2" fmla="*/ 3432 h 7690"/>
              <a:gd name="connsiteX3" fmla="*/ 131435 w 144391"/>
              <a:gd name="connsiteY3" fmla="*/ -4259 h 7690"/>
              <a:gd name="connsiteX4" fmla="*/ -12957 w 144391"/>
              <a:gd name="connsiteY4" fmla="*/ -4259 h 7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1" h="7690">
                <a:moveTo>
                  <a:pt x="-12957" y="-4259"/>
                </a:moveTo>
                <a:lnTo>
                  <a:pt x="-12957" y="3432"/>
                </a:lnTo>
                <a:lnTo>
                  <a:pt x="131435" y="3432"/>
                </a:lnTo>
                <a:lnTo>
                  <a:pt x="131435" y="-4259"/>
                </a:lnTo>
                <a:lnTo>
                  <a:pt x="-12957" y="-4259"/>
                </a:lnTo>
              </a:path>
            </a:pathLst>
          </a:custGeom>
          <a:solidFill>
            <a:srgbClr val="FBC127"/>
          </a:solidFill>
          <a:ln w="67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5" name="Forma Livre: Forma 2774">
            <a:extLst>
              <a:ext uri="{FF2B5EF4-FFF2-40B4-BE49-F238E27FC236}">
                <a16:creationId xmlns:a16="http://schemas.microsoft.com/office/drawing/2014/main" id="{63A08ECE-3A79-423E-9916-AD8B1935971F}"/>
              </a:ext>
            </a:extLst>
          </p:cNvPr>
          <p:cNvSpPr/>
          <p:nvPr/>
        </p:nvSpPr>
        <p:spPr>
          <a:xfrm flipV="1">
            <a:off x="10764993" y="2742661"/>
            <a:ext cx="73006" cy="784083"/>
          </a:xfrm>
          <a:custGeom>
            <a:avLst/>
            <a:gdLst>
              <a:gd name="connsiteX0" fmla="*/ -13042 w 73006"/>
              <a:gd name="connsiteY0" fmla="*/ -4970 h 784083"/>
              <a:gd name="connsiteX1" fmla="*/ -13042 w 73006"/>
              <a:gd name="connsiteY1" fmla="*/ 779114 h 784083"/>
              <a:gd name="connsiteX2" fmla="*/ 59965 w 73006"/>
              <a:gd name="connsiteY2" fmla="*/ 779114 h 784083"/>
              <a:gd name="connsiteX3" fmla="*/ 59965 w 73006"/>
              <a:gd name="connsiteY3" fmla="*/ -4970 h 784083"/>
              <a:gd name="connsiteX4" fmla="*/ -13042 w 73006"/>
              <a:gd name="connsiteY4" fmla="*/ -4970 h 784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784083">
                <a:moveTo>
                  <a:pt x="-13042" y="-4970"/>
                </a:moveTo>
                <a:lnTo>
                  <a:pt x="-13042" y="779114"/>
                </a:lnTo>
                <a:lnTo>
                  <a:pt x="59965" y="779114"/>
                </a:lnTo>
                <a:lnTo>
                  <a:pt x="59965" y="-4970"/>
                </a:lnTo>
                <a:lnTo>
                  <a:pt x="-13042" y="-4970"/>
                </a:lnTo>
              </a:path>
            </a:pathLst>
          </a:custGeom>
          <a:solidFill>
            <a:srgbClr val="F24FB0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6" name="Forma Livre: Forma 2775">
            <a:extLst>
              <a:ext uri="{FF2B5EF4-FFF2-40B4-BE49-F238E27FC236}">
                <a16:creationId xmlns:a16="http://schemas.microsoft.com/office/drawing/2014/main" id="{4C9489EB-9C71-4E66-82CE-7EEE4EC2A560}"/>
              </a:ext>
            </a:extLst>
          </p:cNvPr>
          <p:cNvSpPr/>
          <p:nvPr/>
        </p:nvSpPr>
        <p:spPr>
          <a:xfrm flipV="1">
            <a:off x="10783778" y="2771527"/>
            <a:ext cx="35478" cy="445618"/>
          </a:xfrm>
          <a:custGeom>
            <a:avLst/>
            <a:gdLst>
              <a:gd name="connsiteX0" fmla="*/ -13070 w 35478"/>
              <a:gd name="connsiteY0" fmla="*/ -5237 h 445618"/>
              <a:gd name="connsiteX1" fmla="*/ -13070 w 35478"/>
              <a:gd name="connsiteY1" fmla="*/ 440381 h 445618"/>
              <a:gd name="connsiteX2" fmla="*/ 22408 w 35478"/>
              <a:gd name="connsiteY2" fmla="*/ 440381 h 445618"/>
              <a:gd name="connsiteX3" fmla="*/ 22408 w 35478"/>
              <a:gd name="connsiteY3" fmla="*/ -5237 h 445618"/>
              <a:gd name="connsiteX4" fmla="*/ -13070 w 35478"/>
              <a:gd name="connsiteY4" fmla="*/ -5237 h 4456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78" h="445618">
                <a:moveTo>
                  <a:pt x="-13070" y="-5237"/>
                </a:moveTo>
                <a:lnTo>
                  <a:pt x="-13070" y="440381"/>
                </a:lnTo>
                <a:lnTo>
                  <a:pt x="22408" y="440381"/>
                </a:lnTo>
                <a:lnTo>
                  <a:pt x="22408" y="-5237"/>
                </a:lnTo>
                <a:lnTo>
                  <a:pt x="-13070" y="-5237"/>
                </a:lnTo>
              </a:path>
            </a:pathLst>
          </a:custGeom>
          <a:solidFill>
            <a:srgbClr val="FAF894"/>
          </a:solidFill>
          <a:ln w="6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7" name="Forma Livre: Forma 2776">
            <a:extLst>
              <a:ext uri="{FF2B5EF4-FFF2-40B4-BE49-F238E27FC236}">
                <a16:creationId xmlns:a16="http://schemas.microsoft.com/office/drawing/2014/main" id="{2FDF5F99-8C71-4E57-A030-66BFED713897}"/>
              </a:ext>
            </a:extLst>
          </p:cNvPr>
          <p:cNvSpPr/>
          <p:nvPr/>
        </p:nvSpPr>
        <p:spPr>
          <a:xfrm flipV="1">
            <a:off x="10764993" y="3462556"/>
            <a:ext cx="73006" cy="14445"/>
          </a:xfrm>
          <a:custGeom>
            <a:avLst/>
            <a:gdLst>
              <a:gd name="connsiteX0" fmla="*/ -13042 w 73006"/>
              <a:gd name="connsiteY0" fmla="*/ -4358 h 14445"/>
              <a:gd name="connsiteX1" fmla="*/ -13042 w 73006"/>
              <a:gd name="connsiteY1" fmla="*/ 10087 h 14445"/>
              <a:gd name="connsiteX2" fmla="*/ 59965 w 73006"/>
              <a:gd name="connsiteY2" fmla="*/ 10087 h 14445"/>
              <a:gd name="connsiteX3" fmla="*/ 59965 w 73006"/>
              <a:gd name="connsiteY3" fmla="*/ -4358 h 14445"/>
              <a:gd name="connsiteX4" fmla="*/ -13042 w 73006"/>
              <a:gd name="connsiteY4" fmla="*/ -4358 h 14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14445">
                <a:moveTo>
                  <a:pt x="-13042" y="-4358"/>
                </a:moveTo>
                <a:lnTo>
                  <a:pt x="-13042" y="10087"/>
                </a:lnTo>
                <a:lnTo>
                  <a:pt x="59965" y="10087"/>
                </a:lnTo>
                <a:lnTo>
                  <a:pt x="59965" y="-4358"/>
                </a:lnTo>
                <a:lnTo>
                  <a:pt x="-13042" y="-435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8" name="Forma Livre: Forma 2777">
            <a:extLst>
              <a:ext uri="{FF2B5EF4-FFF2-40B4-BE49-F238E27FC236}">
                <a16:creationId xmlns:a16="http://schemas.microsoft.com/office/drawing/2014/main" id="{56B6AAA2-2597-4BC8-BDF5-A394A4A5F85B}"/>
              </a:ext>
            </a:extLst>
          </p:cNvPr>
          <p:cNvSpPr/>
          <p:nvPr/>
        </p:nvSpPr>
        <p:spPr>
          <a:xfrm flipV="1">
            <a:off x="10764993" y="3451443"/>
            <a:ext cx="73006" cy="3804"/>
          </a:xfrm>
          <a:custGeom>
            <a:avLst/>
            <a:gdLst>
              <a:gd name="connsiteX0" fmla="*/ -13042 w 73006"/>
              <a:gd name="connsiteY0" fmla="*/ -4388 h 3804"/>
              <a:gd name="connsiteX1" fmla="*/ -13042 w 73006"/>
              <a:gd name="connsiteY1" fmla="*/ -584 h 3804"/>
              <a:gd name="connsiteX2" fmla="*/ 59965 w 73006"/>
              <a:gd name="connsiteY2" fmla="*/ -584 h 3804"/>
              <a:gd name="connsiteX3" fmla="*/ 59965 w 73006"/>
              <a:gd name="connsiteY3" fmla="*/ -4388 h 3804"/>
              <a:gd name="connsiteX4" fmla="*/ -13042 w 73006"/>
              <a:gd name="connsiteY4" fmla="*/ -4388 h 3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804">
                <a:moveTo>
                  <a:pt x="-13042" y="-4388"/>
                </a:moveTo>
                <a:lnTo>
                  <a:pt x="-13042" y="-584"/>
                </a:lnTo>
                <a:lnTo>
                  <a:pt x="59965" y="-584"/>
                </a:lnTo>
                <a:lnTo>
                  <a:pt x="59965" y="-4388"/>
                </a:lnTo>
                <a:lnTo>
                  <a:pt x="-13042" y="-4388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79" name="Forma Livre: Forma 2778">
            <a:extLst>
              <a:ext uri="{FF2B5EF4-FFF2-40B4-BE49-F238E27FC236}">
                <a16:creationId xmlns:a16="http://schemas.microsoft.com/office/drawing/2014/main" id="{EC93F2F7-31AF-46EE-9E27-27CBFFD999F5}"/>
              </a:ext>
            </a:extLst>
          </p:cNvPr>
          <p:cNvSpPr/>
          <p:nvPr/>
        </p:nvSpPr>
        <p:spPr>
          <a:xfrm flipV="1">
            <a:off x="10764993" y="3484322"/>
            <a:ext cx="73006" cy="3758"/>
          </a:xfrm>
          <a:custGeom>
            <a:avLst/>
            <a:gdLst>
              <a:gd name="connsiteX0" fmla="*/ -13042 w 73006"/>
              <a:gd name="connsiteY0" fmla="*/ -4329 h 3758"/>
              <a:gd name="connsiteX1" fmla="*/ -13042 w 73006"/>
              <a:gd name="connsiteY1" fmla="*/ -570 h 3758"/>
              <a:gd name="connsiteX2" fmla="*/ 59965 w 73006"/>
              <a:gd name="connsiteY2" fmla="*/ -570 h 3758"/>
              <a:gd name="connsiteX3" fmla="*/ 59965 w 73006"/>
              <a:gd name="connsiteY3" fmla="*/ -4329 h 3758"/>
              <a:gd name="connsiteX4" fmla="*/ -13042 w 73006"/>
              <a:gd name="connsiteY4" fmla="*/ -4329 h 3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06" h="3758">
                <a:moveTo>
                  <a:pt x="-13042" y="-4329"/>
                </a:moveTo>
                <a:lnTo>
                  <a:pt x="-13042" y="-570"/>
                </a:lnTo>
                <a:lnTo>
                  <a:pt x="59965" y="-570"/>
                </a:lnTo>
                <a:lnTo>
                  <a:pt x="59965" y="-4329"/>
                </a:lnTo>
                <a:lnTo>
                  <a:pt x="-13042" y="-4329"/>
                </a:lnTo>
              </a:path>
            </a:pathLst>
          </a:custGeom>
          <a:solidFill>
            <a:srgbClr val="FBC127"/>
          </a:solidFill>
          <a:ln w="66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0" name="Forma Livre: Forma 2779">
            <a:extLst>
              <a:ext uri="{FF2B5EF4-FFF2-40B4-BE49-F238E27FC236}">
                <a16:creationId xmlns:a16="http://schemas.microsoft.com/office/drawing/2014/main" id="{722F23BA-5D80-440A-A4B7-CCD918A4FF8D}"/>
              </a:ext>
            </a:extLst>
          </p:cNvPr>
          <p:cNvSpPr/>
          <p:nvPr/>
        </p:nvSpPr>
        <p:spPr>
          <a:xfrm flipV="1">
            <a:off x="10349351" y="2742666"/>
            <a:ext cx="73143" cy="784085"/>
          </a:xfrm>
          <a:custGeom>
            <a:avLst/>
            <a:gdLst>
              <a:gd name="connsiteX0" fmla="*/ -13163 w 73143"/>
              <a:gd name="connsiteY0" fmla="*/ -5209 h 784085"/>
              <a:gd name="connsiteX1" fmla="*/ -13163 w 73143"/>
              <a:gd name="connsiteY1" fmla="*/ 778877 h 784085"/>
              <a:gd name="connsiteX2" fmla="*/ 59981 w 73143"/>
              <a:gd name="connsiteY2" fmla="*/ 778877 h 784085"/>
              <a:gd name="connsiteX3" fmla="*/ 59981 w 73143"/>
              <a:gd name="connsiteY3" fmla="*/ -5209 h 784085"/>
              <a:gd name="connsiteX4" fmla="*/ -13163 w 73143"/>
              <a:gd name="connsiteY4" fmla="*/ -5209 h 784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143" h="784085">
                <a:moveTo>
                  <a:pt x="-13163" y="-5209"/>
                </a:moveTo>
                <a:lnTo>
                  <a:pt x="-13163" y="778877"/>
                </a:lnTo>
                <a:lnTo>
                  <a:pt x="59981" y="778877"/>
                </a:lnTo>
                <a:lnTo>
                  <a:pt x="59981" y="-5209"/>
                </a:lnTo>
                <a:lnTo>
                  <a:pt x="-13163" y="-5209"/>
                </a:lnTo>
              </a:path>
            </a:pathLst>
          </a:custGeom>
          <a:solidFill>
            <a:srgbClr val="95B7E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1" name="Forma Livre: Forma 2780">
            <a:extLst>
              <a:ext uri="{FF2B5EF4-FFF2-40B4-BE49-F238E27FC236}">
                <a16:creationId xmlns:a16="http://schemas.microsoft.com/office/drawing/2014/main" id="{F4ECF830-DA26-4606-B813-BD3F91B17C43}"/>
              </a:ext>
            </a:extLst>
          </p:cNvPr>
          <p:cNvSpPr/>
          <p:nvPr/>
        </p:nvSpPr>
        <p:spPr>
          <a:xfrm flipV="1">
            <a:off x="10368151" y="3052302"/>
            <a:ext cx="35452" cy="445610"/>
          </a:xfrm>
          <a:custGeom>
            <a:avLst/>
            <a:gdLst>
              <a:gd name="connsiteX0" fmla="*/ 22261 w 35452"/>
              <a:gd name="connsiteY0" fmla="*/ 440655 h 445610"/>
              <a:gd name="connsiteX1" fmla="*/ 22261 w 35452"/>
              <a:gd name="connsiteY1" fmla="*/ -4956 h 445610"/>
              <a:gd name="connsiteX2" fmla="*/ -13192 w 35452"/>
              <a:gd name="connsiteY2" fmla="*/ -4956 h 445610"/>
              <a:gd name="connsiteX3" fmla="*/ -13192 w 35452"/>
              <a:gd name="connsiteY3" fmla="*/ 440655 h 445610"/>
              <a:gd name="connsiteX4" fmla="*/ 22261 w 35452"/>
              <a:gd name="connsiteY4" fmla="*/ 440655 h 445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52" h="445610">
                <a:moveTo>
                  <a:pt x="22261" y="440655"/>
                </a:moveTo>
                <a:lnTo>
                  <a:pt x="22261" y="-4956"/>
                </a:lnTo>
                <a:lnTo>
                  <a:pt x="-13192" y="-4956"/>
                </a:lnTo>
                <a:lnTo>
                  <a:pt x="-13192" y="440655"/>
                </a:lnTo>
                <a:lnTo>
                  <a:pt x="22261" y="440655"/>
                </a:lnTo>
              </a:path>
            </a:pathLst>
          </a:custGeom>
          <a:solidFill>
            <a:srgbClr val="FAF894"/>
          </a:solidFill>
          <a:ln w="63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2" name="Forma Livre: Forma 2781">
            <a:extLst>
              <a:ext uri="{FF2B5EF4-FFF2-40B4-BE49-F238E27FC236}">
                <a16:creationId xmlns:a16="http://schemas.microsoft.com/office/drawing/2014/main" id="{62FD8580-79CD-491D-8815-ABCCEDA3D923}"/>
              </a:ext>
            </a:extLst>
          </p:cNvPr>
          <p:cNvSpPr/>
          <p:nvPr/>
        </p:nvSpPr>
        <p:spPr>
          <a:xfrm flipV="1">
            <a:off x="10349333" y="2792441"/>
            <a:ext cx="73014" cy="14395"/>
          </a:xfrm>
          <a:custGeom>
            <a:avLst/>
            <a:gdLst>
              <a:gd name="connsiteX0" fmla="*/ 59852 w 73014"/>
              <a:gd name="connsiteY0" fmla="*/ 8554 h 14395"/>
              <a:gd name="connsiteX1" fmla="*/ 59852 w 73014"/>
              <a:gd name="connsiteY1" fmla="*/ -5841 h 14395"/>
              <a:gd name="connsiteX2" fmla="*/ -13163 w 73014"/>
              <a:gd name="connsiteY2" fmla="*/ -5841 h 14395"/>
              <a:gd name="connsiteX3" fmla="*/ -13163 w 73014"/>
              <a:gd name="connsiteY3" fmla="*/ 8554 h 14395"/>
              <a:gd name="connsiteX4" fmla="*/ 59852 w 73014"/>
              <a:gd name="connsiteY4" fmla="*/ 8554 h 14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14395">
                <a:moveTo>
                  <a:pt x="59852" y="8554"/>
                </a:moveTo>
                <a:lnTo>
                  <a:pt x="59852" y="-5841"/>
                </a:lnTo>
                <a:lnTo>
                  <a:pt x="-13163" y="-5841"/>
                </a:lnTo>
                <a:lnTo>
                  <a:pt x="-13163" y="8554"/>
                </a:lnTo>
                <a:lnTo>
                  <a:pt x="59852" y="8554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3" name="Forma Livre: Forma 2782">
            <a:extLst>
              <a:ext uri="{FF2B5EF4-FFF2-40B4-BE49-F238E27FC236}">
                <a16:creationId xmlns:a16="http://schemas.microsoft.com/office/drawing/2014/main" id="{9A700C52-E49E-4481-A5FD-C5DCBBEE6DCC}"/>
              </a:ext>
            </a:extLst>
          </p:cNvPr>
          <p:cNvSpPr/>
          <p:nvPr/>
        </p:nvSpPr>
        <p:spPr>
          <a:xfrm flipV="1">
            <a:off x="10349333" y="2814185"/>
            <a:ext cx="73014" cy="3854"/>
          </a:xfrm>
          <a:custGeom>
            <a:avLst/>
            <a:gdLst>
              <a:gd name="connsiteX0" fmla="*/ 59852 w 73014"/>
              <a:gd name="connsiteY0" fmla="*/ -1956 h 3854"/>
              <a:gd name="connsiteX1" fmla="*/ 59852 w 73014"/>
              <a:gd name="connsiteY1" fmla="*/ -5810 h 3854"/>
              <a:gd name="connsiteX2" fmla="*/ -13163 w 73014"/>
              <a:gd name="connsiteY2" fmla="*/ -5810 h 3854"/>
              <a:gd name="connsiteX3" fmla="*/ -13163 w 73014"/>
              <a:gd name="connsiteY3" fmla="*/ -1956 h 3854"/>
              <a:gd name="connsiteX4" fmla="*/ 59852 w 73014"/>
              <a:gd name="connsiteY4" fmla="*/ -1956 h 3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54">
                <a:moveTo>
                  <a:pt x="59852" y="-1956"/>
                </a:moveTo>
                <a:lnTo>
                  <a:pt x="59852" y="-5810"/>
                </a:lnTo>
                <a:lnTo>
                  <a:pt x="-13163" y="-5810"/>
                </a:lnTo>
                <a:lnTo>
                  <a:pt x="-13163" y="-1956"/>
                </a:lnTo>
                <a:lnTo>
                  <a:pt x="59852" y="-1956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4" name="Forma Livre: Forma 2783">
            <a:extLst>
              <a:ext uri="{FF2B5EF4-FFF2-40B4-BE49-F238E27FC236}">
                <a16:creationId xmlns:a16="http://schemas.microsoft.com/office/drawing/2014/main" id="{5F3D796F-DE00-425F-8ACC-E351CCE6A727}"/>
              </a:ext>
            </a:extLst>
          </p:cNvPr>
          <p:cNvSpPr/>
          <p:nvPr/>
        </p:nvSpPr>
        <p:spPr>
          <a:xfrm flipV="1">
            <a:off x="10349333" y="2781288"/>
            <a:ext cx="73014" cy="3822"/>
          </a:xfrm>
          <a:custGeom>
            <a:avLst/>
            <a:gdLst>
              <a:gd name="connsiteX0" fmla="*/ 59852 w 73014"/>
              <a:gd name="connsiteY0" fmla="*/ -2050 h 3822"/>
              <a:gd name="connsiteX1" fmla="*/ 59852 w 73014"/>
              <a:gd name="connsiteY1" fmla="*/ -5872 h 3822"/>
              <a:gd name="connsiteX2" fmla="*/ -13163 w 73014"/>
              <a:gd name="connsiteY2" fmla="*/ -5872 h 3822"/>
              <a:gd name="connsiteX3" fmla="*/ -13163 w 73014"/>
              <a:gd name="connsiteY3" fmla="*/ -2050 h 3822"/>
              <a:gd name="connsiteX4" fmla="*/ 59852 w 73014"/>
              <a:gd name="connsiteY4" fmla="*/ -2050 h 3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4" h="3822">
                <a:moveTo>
                  <a:pt x="59852" y="-2050"/>
                </a:moveTo>
                <a:lnTo>
                  <a:pt x="59852" y="-5872"/>
                </a:lnTo>
                <a:lnTo>
                  <a:pt x="-13163" y="-5872"/>
                </a:lnTo>
                <a:lnTo>
                  <a:pt x="-13163" y="-2050"/>
                </a:lnTo>
                <a:lnTo>
                  <a:pt x="59852" y="-2050"/>
                </a:lnTo>
              </a:path>
            </a:pathLst>
          </a:custGeom>
          <a:solidFill>
            <a:srgbClr val="FBC127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5" name="Forma Livre: Forma 2784">
            <a:extLst>
              <a:ext uri="{FF2B5EF4-FFF2-40B4-BE49-F238E27FC236}">
                <a16:creationId xmlns:a16="http://schemas.microsoft.com/office/drawing/2014/main" id="{497B8D30-5D5C-4E1A-85F5-F2988ED77114}"/>
              </a:ext>
            </a:extLst>
          </p:cNvPr>
          <p:cNvSpPr/>
          <p:nvPr/>
        </p:nvSpPr>
        <p:spPr>
          <a:xfrm flipV="1">
            <a:off x="10656565" y="3960746"/>
            <a:ext cx="145998" cy="680543"/>
          </a:xfrm>
          <a:custGeom>
            <a:avLst/>
            <a:gdLst>
              <a:gd name="connsiteX0" fmla="*/ 132990 w 145998"/>
              <a:gd name="connsiteY0" fmla="*/ -2855 h 680543"/>
              <a:gd name="connsiteX1" fmla="*/ 132990 w 145998"/>
              <a:gd name="connsiteY1" fmla="*/ 677689 h 680543"/>
              <a:gd name="connsiteX2" fmla="*/ -13008 w 145998"/>
              <a:gd name="connsiteY2" fmla="*/ 677689 h 680543"/>
              <a:gd name="connsiteX3" fmla="*/ -13008 w 145998"/>
              <a:gd name="connsiteY3" fmla="*/ -2855 h 680543"/>
              <a:gd name="connsiteX4" fmla="*/ 132990 w 145998"/>
              <a:gd name="connsiteY4" fmla="*/ -2855 h 6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680543">
                <a:moveTo>
                  <a:pt x="132990" y="-2855"/>
                </a:moveTo>
                <a:lnTo>
                  <a:pt x="132990" y="677689"/>
                </a:lnTo>
                <a:lnTo>
                  <a:pt x="-13008" y="677689"/>
                </a:lnTo>
                <a:lnTo>
                  <a:pt x="-13008" y="-2855"/>
                </a:lnTo>
                <a:lnTo>
                  <a:pt x="132990" y="-2855"/>
                </a:lnTo>
              </a:path>
            </a:pathLst>
          </a:custGeom>
          <a:solidFill>
            <a:srgbClr val="9789CC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6" name="Forma Livre: Forma 2785">
            <a:extLst>
              <a:ext uri="{FF2B5EF4-FFF2-40B4-BE49-F238E27FC236}">
                <a16:creationId xmlns:a16="http://schemas.microsoft.com/office/drawing/2014/main" id="{AE1DB1FF-0358-49BC-B823-E89A1A7188CC}"/>
              </a:ext>
            </a:extLst>
          </p:cNvPr>
          <p:cNvSpPr/>
          <p:nvPr/>
        </p:nvSpPr>
        <p:spPr>
          <a:xfrm flipV="1">
            <a:off x="10656565" y="4027124"/>
            <a:ext cx="145998" cy="31679"/>
          </a:xfrm>
          <a:custGeom>
            <a:avLst/>
            <a:gdLst>
              <a:gd name="connsiteX0" fmla="*/ 132990 w 145998"/>
              <a:gd name="connsiteY0" fmla="*/ -3328 h 31679"/>
              <a:gd name="connsiteX1" fmla="*/ 132990 w 145998"/>
              <a:gd name="connsiteY1" fmla="*/ 28351 h 31679"/>
              <a:gd name="connsiteX2" fmla="*/ -13008 w 145998"/>
              <a:gd name="connsiteY2" fmla="*/ 28351 h 31679"/>
              <a:gd name="connsiteX3" fmla="*/ -13008 w 145998"/>
              <a:gd name="connsiteY3" fmla="*/ -3328 h 31679"/>
              <a:gd name="connsiteX4" fmla="*/ 132990 w 145998"/>
              <a:gd name="connsiteY4" fmla="*/ -3328 h 31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79">
                <a:moveTo>
                  <a:pt x="132990" y="-3328"/>
                </a:moveTo>
                <a:lnTo>
                  <a:pt x="132990" y="28351"/>
                </a:lnTo>
                <a:lnTo>
                  <a:pt x="-13008" y="28351"/>
                </a:lnTo>
                <a:lnTo>
                  <a:pt x="-13008" y="-3328"/>
                </a:lnTo>
                <a:lnTo>
                  <a:pt x="132990" y="-3328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7" name="Forma Livre: Forma 2786">
            <a:extLst>
              <a:ext uri="{FF2B5EF4-FFF2-40B4-BE49-F238E27FC236}">
                <a16:creationId xmlns:a16="http://schemas.microsoft.com/office/drawing/2014/main" id="{35C7363A-BC05-4058-B448-58964A4C8C0D}"/>
              </a:ext>
            </a:extLst>
          </p:cNvPr>
          <p:cNvSpPr/>
          <p:nvPr/>
        </p:nvSpPr>
        <p:spPr>
          <a:xfrm flipV="1">
            <a:off x="10656565" y="4002677"/>
            <a:ext cx="145998" cy="8414"/>
          </a:xfrm>
          <a:custGeom>
            <a:avLst/>
            <a:gdLst>
              <a:gd name="connsiteX0" fmla="*/ 132990 w 145998"/>
              <a:gd name="connsiteY0" fmla="*/ -3394 h 8414"/>
              <a:gd name="connsiteX1" fmla="*/ 132990 w 145998"/>
              <a:gd name="connsiteY1" fmla="*/ 5021 h 8414"/>
              <a:gd name="connsiteX2" fmla="*/ -13008 w 145998"/>
              <a:gd name="connsiteY2" fmla="*/ 5021 h 8414"/>
              <a:gd name="connsiteX3" fmla="*/ -13008 w 145998"/>
              <a:gd name="connsiteY3" fmla="*/ -3394 h 8414"/>
              <a:gd name="connsiteX4" fmla="*/ 132990 w 145998"/>
              <a:gd name="connsiteY4" fmla="*/ -3394 h 8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14">
                <a:moveTo>
                  <a:pt x="132990" y="-3394"/>
                </a:moveTo>
                <a:lnTo>
                  <a:pt x="132990" y="5021"/>
                </a:lnTo>
                <a:lnTo>
                  <a:pt x="-13008" y="5021"/>
                </a:lnTo>
                <a:lnTo>
                  <a:pt x="-13008" y="-3394"/>
                </a:lnTo>
                <a:lnTo>
                  <a:pt x="132990" y="-3394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8" name="Forma Livre: Forma 2787">
            <a:extLst>
              <a:ext uri="{FF2B5EF4-FFF2-40B4-BE49-F238E27FC236}">
                <a16:creationId xmlns:a16="http://schemas.microsoft.com/office/drawing/2014/main" id="{F2391E1C-0724-4CDC-89B1-345D656603DB}"/>
              </a:ext>
            </a:extLst>
          </p:cNvPr>
          <p:cNvSpPr/>
          <p:nvPr/>
        </p:nvSpPr>
        <p:spPr>
          <a:xfrm flipV="1">
            <a:off x="10656565" y="4074823"/>
            <a:ext cx="145998" cy="8408"/>
          </a:xfrm>
          <a:custGeom>
            <a:avLst/>
            <a:gdLst>
              <a:gd name="connsiteX0" fmla="*/ 132990 w 145998"/>
              <a:gd name="connsiteY0" fmla="*/ -3262 h 8408"/>
              <a:gd name="connsiteX1" fmla="*/ 132990 w 145998"/>
              <a:gd name="connsiteY1" fmla="*/ 5147 h 8408"/>
              <a:gd name="connsiteX2" fmla="*/ -13008 w 145998"/>
              <a:gd name="connsiteY2" fmla="*/ 5147 h 8408"/>
              <a:gd name="connsiteX3" fmla="*/ -13008 w 145998"/>
              <a:gd name="connsiteY3" fmla="*/ -3262 h 8408"/>
              <a:gd name="connsiteX4" fmla="*/ 132990 w 145998"/>
              <a:gd name="connsiteY4" fmla="*/ -3262 h 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08">
                <a:moveTo>
                  <a:pt x="132990" y="-3262"/>
                </a:moveTo>
                <a:lnTo>
                  <a:pt x="132990" y="5147"/>
                </a:lnTo>
                <a:lnTo>
                  <a:pt x="-13008" y="5147"/>
                </a:lnTo>
                <a:lnTo>
                  <a:pt x="-13008" y="-3262"/>
                </a:lnTo>
                <a:lnTo>
                  <a:pt x="132990" y="-3262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89" name="Forma Livre: Forma 2788">
            <a:extLst>
              <a:ext uri="{FF2B5EF4-FFF2-40B4-BE49-F238E27FC236}">
                <a16:creationId xmlns:a16="http://schemas.microsoft.com/office/drawing/2014/main" id="{29EDCA48-D448-45FE-ABA8-A3C9A16A5978}"/>
              </a:ext>
            </a:extLst>
          </p:cNvPr>
          <p:cNvSpPr/>
          <p:nvPr/>
        </p:nvSpPr>
        <p:spPr>
          <a:xfrm flipV="1">
            <a:off x="10656565" y="4543258"/>
            <a:ext cx="145998" cy="31626"/>
          </a:xfrm>
          <a:custGeom>
            <a:avLst/>
            <a:gdLst>
              <a:gd name="connsiteX0" fmla="*/ 132990 w 145998"/>
              <a:gd name="connsiteY0" fmla="*/ -2383 h 31626"/>
              <a:gd name="connsiteX1" fmla="*/ 132990 w 145998"/>
              <a:gd name="connsiteY1" fmla="*/ 29244 h 31626"/>
              <a:gd name="connsiteX2" fmla="*/ -13008 w 145998"/>
              <a:gd name="connsiteY2" fmla="*/ 29244 h 31626"/>
              <a:gd name="connsiteX3" fmla="*/ -13008 w 145998"/>
              <a:gd name="connsiteY3" fmla="*/ -2383 h 31626"/>
              <a:gd name="connsiteX4" fmla="*/ 132990 w 145998"/>
              <a:gd name="connsiteY4" fmla="*/ -2383 h 316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31626">
                <a:moveTo>
                  <a:pt x="132990" y="-2383"/>
                </a:moveTo>
                <a:lnTo>
                  <a:pt x="132990" y="29244"/>
                </a:lnTo>
                <a:lnTo>
                  <a:pt x="-13008" y="29244"/>
                </a:lnTo>
                <a:lnTo>
                  <a:pt x="-13008" y="-2383"/>
                </a:lnTo>
                <a:lnTo>
                  <a:pt x="132990" y="-2383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0" name="Forma Livre: Forma 2789">
            <a:extLst>
              <a:ext uri="{FF2B5EF4-FFF2-40B4-BE49-F238E27FC236}">
                <a16:creationId xmlns:a16="http://schemas.microsoft.com/office/drawing/2014/main" id="{FD19C933-6BA2-4463-997F-F62A7ED05712}"/>
              </a:ext>
            </a:extLst>
          </p:cNvPr>
          <p:cNvSpPr/>
          <p:nvPr/>
        </p:nvSpPr>
        <p:spPr>
          <a:xfrm flipV="1">
            <a:off x="10656565" y="4518772"/>
            <a:ext cx="145998" cy="8428"/>
          </a:xfrm>
          <a:custGeom>
            <a:avLst/>
            <a:gdLst>
              <a:gd name="connsiteX0" fmla="*/ 132990 w 145998"/>
              <a:gd name="connsiteY0" fmla="*/ -2449 h 8428"/>
              <a:gd name="connsiteX1" fmla="*/ 132990 w 145998"/>
              <a:gd name="connsiteY1" fmla="*/ 5979 h 8428"/>
              <a:gd name="connsiteX2" fmla="*/ -13008 w 145998"/>
              <a:gd name="connsiteY2" fmla="*/ 5979 h 8428"/>
              <a:gd name="connsiteX3" fmla="*/ -13008 w 145998"/>
              <a:gd name="connsiteY3" fmla="*/ -2449 h 8428"/>
              <a:gd name="connsiteX4" fmla="*/ 132990 w 145998"/>
              <a:gd name="connsiteY4" fmla="*/ -2449 h 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428">
                <a:moveTo>
                  <a:pt x="132990" y="-2449"/>
                </a:moveTo>
                <a:lnTo>
                  <a:pt x="132990" y="5979"/>
                </a:lnTo>
                <a:lnTo>
                  <a:pt x="-13008" y="5979"/>
                </a:lnTo>
                <a:lnTo>
                  <a:pt x="-13008" y="-2449"/>
                </a:lnTo>
                <a:lnTo>
                  <a:pt x="132990" y="-2449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1" name="Forma Livre: Forma 2790">
            <a:extLst>
              <a:ext uri="{FF2B5EF4-FFF2-40B4-BE49-F238E27FC236}">
                <a16:creationId xmlns:a16="http://schemas.microsoft.com/office/drawing/2014/main" id="{32A63F19-EEF3-4B7F-9EBF-FE4D14F27D5E}"/>
              </a:ext>
            </a:extLst>
          </p:cNvPr>
          <p:cNvSpPr/>
          <p:nvPr/>
        </p:nvSpPr>
        <p:spPr>
          <a:xfrm flipV="1">
            <a:off x="10656565" y="4590898"/>
            <a:ext cx="145998" cy="8382"/>
          </a:xfrm>
          <a:custGeom>
            <a:avLst/>
            <a:gdLst>
              <a:gd name="connsiteX0" fmla="*/ 132990 w 145998"/>
              <a:gd name="connsiteY0" fmla="*/ -2317 h 8382"/>
              <a:gd name="connsiteX1" fmla="*/ 132990 w 145998"/>
              <a:gd name="connsiteY1" fmla="*/ 6065 h 8382"/>
              <a:gd name="connsiteX2" fmla="*/ -13008 w 145998"/>
              <a:gd name="connsiteY2" fmla="*/ 6065 h 8382"/>
              <a:gd name="connsiteX3" fmla="*/ -13008 w 145998"/>
              <a:gd name="connsiteY3" fmla="*/ -2317 h 8382"/>
              <a:gd name="connsiteX4" fmla="*/ 132990 w 145998"/>
              <a:gd name="connsiteY4" fmla="*/ -2317 h 8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998" h="8382">
                <a:moveTo>
                  <a:pt x="132990" y="-2317"/>
                </a:moveTo>
                <a:lnTo>
                  <a:pt x="132990" y="6065"/>
                </a:lnTo>
                <a:lnTo>
                  <a:pt x="-13008" y="6065"/>
                </a:lnTo>
                <a:lnTo>
                  <a:pt x="-13008" y="-2317"/>
                </a:lnTo>
                <a:lnTo>
                  <a:pt x="132990" y="-2317"/>
                </a:lnTo>
              </a:path>
            </a:pathLst>
          </a:custGeom>
          <a:solidFill>
            <a:srgbClr val="FBC127"/>
          </a:solidFill>
          <a:ln w="66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2" name="Forma Livre: Forma 2791">
            <a:extLst>
              <a:ext uri="{FF2B5EF4-FFF2-40B4-BE49-F238E27FC236}">
                <a16:creationId xmlns:a16="http://schemas.microsoft.com/office/drawing/2014/main" id="{A8118727-67A0-446F-806A-B412B664ED9D}"/>
              </a:ext>
            </a:extLst>
          </p:cNvPr>
          <p:cNvSpPr/>
          <p:nvPr/>
        </p:nvSpPr>
        <p:spPr>
          <a:xfrm flipV="1">
            <a:off x="11359672" y="3855412"/>
            <a:ext cx="142917" cy="787431"/>
          </a:xfrm>
          <a:custGeom>
            <a:avLst/>
            <a:gdLst>
              <a:gd name="connsiteX0" fmla="*/ 59955 w 142917"/>
              <a:gd name="connsiteY0" fmla="*/ -2688 h 787431"/>
              <a:gd name="connsiteX1" fmla="*/ 130109 w 142917"/>
              <a:gd name="connsiteY1" fmla="*/ 778387 h 787431"/>
              <a:gd name="connsiteX2" fmla="*/ 57346 w 142917"/>
              <a:gd name="connsiteY2" fmla="*/ 784744 h 787431"/>
              <a:gd name="connsiteX3" fmla="*/ -12808 w 142917"/>
              <a:gd name="connsiteY3" fmla="*/ 3739 h 787431"/>
              <a:gd name="connsiteX4" fmla="*/ 59955 w 142917"/>
              <a:gd name="connsiteY4" fmla="*/ -2688 h 787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917" h="787431">
                <a:moveTo>
                  <a:pt x="59955" y="-2688"/>
                </a:moveTo>
                <a:lnTo>
                  <a:pt x="130109" y="778387"/>
                </a:lnTo>
                <a:lnTo>
                  <a:pt x="57346" y="784744"/>
                </a:lnTo>
                <a:lnTo>
                  <a:pt x="-12808" y="3739"/>
                </a:lnTo>
                <a:lnTo>
                  <a:pt x="59955" y="-2688"/>
                </a:lnTo>
              </a:path>
            </a:pathLst>
          </a:custGeom>
          <a:solidFill>
            <a:srgbClr val="95B7E4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3" name="Forma Livre: Forma 2792">
            <a:extLst>
              <a:ext uri="{FF2B5EF4-FFF2-40B4-BE49-F238E27FC236}">
                <a16:creationId xmlns:a16="http://schemas.microsoft.com/office/drawing/2014/main" id="{2604528C-8C75-4316-B9EE-02FB2DB18BC3}"/>
              </a:ext>
            </a:extLst>
          </p:cNvPr>
          <p:cNvSpPr/>
          <p:nvPr/>
        </p:nvSpPr>
        <p:spPr>
          <a:xfrm flipV="1">
            <a:off x="11381036" y="4165477"/>
            <a:ext cx="75208" cy="446983"/>
          </a:xfrm>
          <a:custGeom>
            <a:avLst/>
            <a:gdLst>
              <a:gd name="connsiteX0" fmla="*/ 26956 w 75208"/>
              <a:gd name="connsiteY0" fmla="*/ 444523 h 446983"/>
              <a:gd name="connsiteX1" fmla="*/ -12860 w 75208"/>
              <a:gd name="connsiteY1" fmla="*/ 688 h 446983"/>
              <a:gd name="connsiteX2" fmla="*/ 22532 w 75208"/>
              <a:gd name="connsiteY2" fmla="*/ -2460 h 446983"/>
              <a:gd name="connsiteX3" fmla="*/ 62348 w 75208"/>
              <a:gd name="connsiteY3" fmla="*/ 441375 h 446983"/>
              <a:gd name="connsiteX4" fmla="*/ 26956 w 75208"/>
              <a:gd name="connsiteY4" fmla="*/ 444523 h 446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208" h="446983">
                <a:moveTo>
                  <a:pt x="26956" y="444523"/>
                </a:moveTo>
                <a:lnTo>
                  <a:pt x="-12860" y="688"/>
                </a:lnTo>
                <a:lnTo>
                  <a:pt x="22532" y="-2460"/>
                </a:lnTo>
                <a:lnTo>
                  <a:pt x="62348" y="441375"/>
                </a:lnTo>
                <a:lnTo>
                  <a:pt x="26956" y="444523"/>
                </a:lnTo>
              </a:path>
            </a:pathLst>
          </a:custGeom>
          <a:solidFill>
            <a:srgbClr val="FAF894"/>
          </a:solidFill>
          <a:ln w="70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4" name="Forma Livre: Forma 2793">
            <a:extLst>
              <a:ext uri="{FF2B5EF4-FFF2-40B4-BE49-F238E27FC236}">
                <a16:creationId xmlns:a16="http://schemas.microsoft.com/office/drawing/2014/main" id="{3D28EDC0-ADE5-414D-8FA4-042DF7B843DC}"/>
              </a:ext>
            </a:extLst>
          </p:cNvPr>
          <p:cNvSpPr/>
          <p:nvPr/>
        </p:nvSpPr>
        <p:spPr>
          <a:xfrm flipV="1">
            <a:off x="11424052" y="3904991"/>
            <a:ext cx="74145" cy="20733"/>
          </a:xfrm>
          <a:custGeom>
            <a:avLst/>
            <a:gdLst>
              <a:gd name="connsiteX0" fmla="*/ -11439 w 74145"/>
              <a:gd name="connsiteY0" fmla="*/ 17465 h 20733"/>
              <a:gd name="connsiteX1" fmla="*/ -12848 w 74145"/>
              <a:gd name="connsiteY1" fmla="*/ 3086 h 20733"/>
              <a:gd name="connsiteX2" fmla="*/ 60028 w 74145"/>
              <a:gd name="connsiteY2" fmla="*/ -3269 h 20733"/>
              <a:gd name="connsiteX3" fmla="*/ 61297 w 74145"/>
              <a:gd name="connsiteY3" fmla="*/ 11062 h 20733"/>
              <a:gd name="connsiteX4" fmla="*/ -11439 w 74145"/>
              <a:gd name="connsiteY4" fmla="*/ 17465 h 2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45" h="20733">
                <a:moveTo>
                  <a:pt x="-11439" y="17465"/>
                </a:moveTo>
                <a:lnTo>
                  <a:pt x="-12848" y="3086"/>
                </a:lnTo>
                <a:lnTo>
                  <a:pt x="60028" y="-3269"/>
                </a:lnTo>
                <a:lnTo>
                  <a:pt x="61297" y="11062"/>
                </a:lnTo>
                <a:lnTo>
                  <a:pt x="-11439" y="17465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5" name="Forma Livre: Forma 2794">
            <a:extLst>
              <a:ext uri="{FF2B5EF4-FFF2-40B4-BE49-F238E27FC236}">
                <a16:creationId xmlns:a16="http://schemas.microsoft.com/office/drawing/2014/main" id="{687F7B93-CBC8-4FD0-884F-ACA0841472FA}"/>
              </a:ext>
            </a:extLst>
          </p:cNvPr>
          <p:cNvSpPr/>
          <p:nvPr/>
        </p:nvSpPr>
        <p:spPr>
          <a:xfrm flipV="1">
            <a:off x="11423072" y="3926682"/>
            <a:ext cx="73074" cy="10208"/>
          </a:xfrm>
          <a:custGeom>
            <a:avLst/>
            <a:gdLst>
              <a:gd name="connsiteX0" fmla="*/ -12567 w 73074"/>
              <a:gd name="connsiteY0" fmla="*/ 6967 h 10208"/>
              <a:gd name="connsiteX1" fmla="*/ -12850 w 73074"/>
              <a:gd name="connsiteY1" fmla="*/ 3168 h 10208"/>
              <a:gd name="connsiteX2" fmla="*/ 59943 w 73074"/>
              <a:gd name="connsiteY2" fmla="*/ -3241 h 10208"/>
              <a:gd name="connsiteX3" fmla="*/ 60225 w 73074"/>
              <a:gd name="connsiteY3" fmla="*/ 635 h 10208"/>
              <a:gd name="connsiteX4" fmla="*/ -12567 w 73074"/>
              <a:gd name="connsiteY4" fmla="*/ 6967 h 10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74" h="10208">
                <a:moveTo>
                  <a:pt x="-12567" y="6967"/>
                </a:moveTo>
                <a:lnTo>
                  <a:pt x="-12850" y="3168"/>
                </a:lnTo>
                <a:lnTo>
                  <a:pt x="59943" y="-3241"/>
                </a:lnTo>
                <a:lnTo>
                  <a:pt x="60225" y="635"/>
                </a:lnTo>
                <a:lnTo>
                  <a:pt x="-12567" y="696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6" name="Forma Livre: Forma 2795">
            <a:extLst>
              <a:ext uri="{FF2B5EF4-FFF2-40B4-BE49-F238E27FC236}">
                <a16:creationId xmlns:a16="http://schemas.microsoft.com/office/drawing/2014/main" id="{284A4F6C-CFA3-4B92-9412-EBB3CC7F043F}"/>
              </a:ext>
            </a:extLst>
          </p:cNvPr>
          <p:cNvSpPr/>
          <p:nvPr/>
        </p:nvSpPr>
        <p:spPr>
          <a:xfrm flipV="1">
            <a:off x="11426055" y="3893884"/>
            <a:ext cx="73094" cy="10203"/>
          </a:xfrm>
          <a:custGeom>
            <a:avLst/>
            <a:gdLst>
              <a:gd name="connsiteX0" fmla="*/ -12496 w 73094"/>
              <a:gd name="connsiteY0" fmla="*/ 6907 h 10203"/>
              <a:gd name="connsiteX1" fmla="*/ -12849 w 73094"/>
              <a:gd name="connsiteY1" fmla="*/ 3086 h 10203"/>
              <a:gd name="connsiteX2" fmla="*/ 59893 w 73094"/>
              <a:gd name="connsiteY2" fmla="*/ -3297 h 10203"/>
              <a:gd name="connsiteX3" fmla="*/ 60245 w 73094"/>
              <a:gd name="connsiteY3" fmla="*/ 503 h 10203"/>
              <a:gd name="connsiteX4" fmla="*/ -12496 w 73094"/>
              <a:gd name="connsiteY4" fmla="*/ 6907 h 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94" h="10203">
                <a:moveTo>
                  <a:pt x="-12496" y="6907"/>
                </a:moveTo>
                <a:lnTo>
                  <a:pt x="-12849" y="3086"/>
                </a:lnTo>
                <a:lnTo>
                  <a:pt x="59893" y="-3297"/>
                </a:lnTo>
                <a:lnTo>
                  <a:pt x="60245" y="503"/>
                </a:lnTo>
                <a:lnTo>
                  <a:pt x="-12496" y="6907"/>
                </a:lnTo>
              </a:path>
            </a:pathLst>
          </a:custGeom>
          <a:solidFill>
            <a:srgbClr val="FBC127"/>
          </a:solidFill>
          <a:ln w="70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7" name="Forma Livre: Forma 2796">
            <a:extLst>
              <a:ext uri="{FF2B5EF4-FFF2-40B4-BE49-F238E27FC236}">
                <a16:creationId xmlns:a16="http://schemas.microsoft.com/office/drawing/2014/main" id="{8EC5D2AA-50A1-47D2-A069-100112707D23}"/>
              </a:ext>
            </a:extLst>
          </p:cNvPr>
          <p:cNvSpPr/>
          <p:nvPr/>
        </p:nvSpPr>
        <p:spPr>
          <a:xfrm flipV="1">
            <a:off x="10437103" y="3960764"/>
            <a:ext cx="145882" cy="680540"/>
          </a:xfrm>
          <a:custGeom>
            <a:avLst/>
            <a:gdLst>
              <a:gd name="connsiteX0" fmla="*/ 132812 w 145882"/>
              <a:gd name="connsiteY0" fmla="*/ -2943 h 680540"/>
              <a:gd name="connsiteX1" fmla="*/ 132812 w 145882"/>
              <a:gd name="connsiteY1" fmla="*/ 677597 h 680540"/>
              <a:gd name="connsiteX2" fmla="*/ -13071 w 145882"/>
              <a:gd name="connsiteY2" fmla="*/ 677597 h 680540"/>
              <a:gd name="connsiteX3" fmla="*/ -13071 w 145882"/>
              <a:gd name="connsiteY3" fmla="*/ -2943 h 680540"/>
              <a:gd name="connsiteX4" fmla="*/ 132812 w 145882"/>
              <a:gd name="connsiteY4" fmla="*/ -2943 h 68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680540">
                <a:moveTo>
                  <a:pt x="132812" y="-2943"/>
                </a:moveTo>
                <a:lnTo>
                  <a:pt x="132812" y="677597"/>
                </a:lnTo>
                <a:lnTo>
                  <a:pt x="-13071" y="677597"/>
                </a:lnTo>
                <a:lnTo>
                  <a:pt x="-13071" y="-2943"/>
                </a:lnTo>
                <a:lnTo>
                  <a:pt x="132812" y="-2943"/>
                </a:lnTo>
              </a:path>
            </a:pathLst>
          </a:custGeom>
          <a:solidFill>
            <a:srgbClr val="F2535A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8" name="Forma Livre: Forma 2797">
            <a:extLst>
              <a:ext uri="{FF2B5EF4-FFF2-40B4-BE49-F238E27FC236}">
                <a16:creationId xmlns:a16="http://schemas.microsoft.com/office/drawing/2014/main" id="{3BB1D375-5642-4A0A-9F08-EE5EE2881E74}"/>
              </a:ext>
            </a:extLst>
          </p:cNvPr>
          <p:cNvSpPr/>
          <p:nvPr/>
        </p:nvSpPr>
        <p:spPr>
          <a:xfrm flipV="1">
            <a:off x="10437103" y="4027144"/>
            <a:ext cx="145882" cy="31674"/>
          </a:xfrm>
          <a:custGeom>
            <a:avLst/>
            <a:gdLst>
              <a:gd name="connsiteX0" fmla="*/ 132812 w 145882"/>
              <a:gd name="connsiteY0" fmla="*/ -3424 h 31674"/>
              <a:gd name="connsiteX1" fmla="*/ 132812 w 145882"/>
              <a:gd name="connsiteY1" fmla="*/ 28251 h 31674"/>
              <a:gd name="connsiteX2" fmla="*/ -13071 w 145882"/>
              <a:gd name="connsiteY2" fmla="*/ 28251 h 31674"/>
              <a:gd name="connsiteX3" fmla="*/ -13071 w 145882"/>
              <a:gd name="connsiteY3" fmla="*/ -3424 h 31674"/>
              <a:gd name="connsiteX4" fmla="*/ 132812 w 145882"/>
              <a:gd name="connsiteY4" fmla="*/ -3424 h 3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74">
                <a:moveTo>
                  <a:pt x="132812" y="-3424"/>
                </a:moveTo>
                <a:lnTo>
                  <a:pt x="132812" y="28251"/>
                </a:lnTo>
                <a:lnTo>
                  <a:pt x="-13071" y="28251"/>
                </a:lnTo>
                <a:lnTo>
                  <a:pt x="-13071" y="-3424"/>
                </a:lnTo>
                <a:lnTo>
                  <a:pt x="132812" y="-3424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799" name="Forma Livre: Forma 2798">
            <a:extLst>
              <a:ext uri="{FF2B5EF4-FFF2-40B4-BE49-F238E27FC236}">
                <a16:creationId xmlns:a16="http://schemas.microsoft.com/office/drawing/2014/main" id="{371DEDC6-D271-4321-99E7-67963B78204E}"/>
              </a:ext>
            </a:extLst>
          </p:cNvPr>
          <p:cNvSpPr/>
          <p:nvPr/>
        </p:nvSpPr>
        <p:spPr>
          <a:xfrm flipV="1">
            <a:off x="10437103" y="4002701"/>
            <a:ext cx="145882" cy="8404"/>
          </a:xfrm>
          <a:custGeom>
            <a:avLst/>
            <a:gdLst>
              <a:gd name="connsiteX0" fmla="*/ 132812 w 145882"/>
              <a:gd name="connsiteY0" fmla="*/ -3491 h 8404"/>
              <a:gd name="connsiteX1" fmla="*/ 132812 w 145882"/>
              <a:gd name="connsiteY1" fmla="*/ 4913 h 8404"/>
              <a:gd name="connsiteX2" fmla="*/ -13071 w 145882"/>
              <a:gd name="connsiteY2" fmla="*/ 4913 h 8404"/>
              <a:gd name="connsiteX3" fmla="*/ -13071 w 145882"/>
              <a:gd name="connsiteY3" fmla="*/ -3491 h 8404"/>
              <a:gd name="connsiteX4" fmla="*/ 132812 w 145882"/>
              <a:gd name="connsiteY4" fmla="*/ -3491 h 8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04">
                <a:moveTo>
                  <a:pt x="132812" y="-3491"/>
                </a:moveTo>
                <a:lnTo>
                  <a:pt x="132812" y="4913"/>
                </a:lnTo>
                <a:lnTo>
                  <a:pt x="-13071" y="4913"/>
                </a:lnTo>
                <a:lnTo>
                  <a:pt x="-13071" y="-3491"/>
                </a:lnTo>
                <a:lnTo>
                  <a:pt x="132812" y="-3491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0" name="Forma Livre: Forma 2799">
            <a:extLst>
              <a:ext uri="{FF2B5EF4-FFF2-40B4-BE49-F238E27FC236}">
                <a16:creationId xmlns:a16="http://schemas.microsoft.com/office/drawing/2014/main" id="{0E61D3FD-B719-495D-9936-F8709F3F318E}"/>
              </a:ext>
            </a:extLst>
          </p:cNvPr>
          <p:cNvSpPr/>
          <p:nvPr/>
        </p:nvSpPr>
        <p:spPr>
          <a:xfrm flipV="1">
            <a:off x="10437103" y="4074839"/>
            <a:ext cx="145882" cy="8410"/>
          </a:xfrm>
          <a:custGeom>
            <a:avLst/>
            <a:gdLst>
              <a:gd name="connsiteX0" fmla="*/ 132812 w 145882"/>
              <a:gd name="connsiteY0" fmla="*/ -3357 h 8410"/>
              <a:gd name="connsiteX1" fmla="*/ 132812 w 145882"/>
              <a:gd name="connsiteY1" fmla="*/ 5054 h 8410"/>
              <a:gd name="connsiteX2" fmla="*/ -13071 w 145882"/>
              <a:gd name="connsiteY2" fmla="*/ 5054 h 8410"/>
              <a:gd name="connsiteX3" fmla="*/ -13071 w 145882"/>
              <a:gd name="connsiteY3" fmla="*/ -3357 h 8410"/>
              <a:gd name="connsiteX4" fmla="*/ 132812 w 145882"/>
              <a:gd name="connsiteY4" fmla="*/ -3357 h 8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10">
                <a:moveTo>
                  <a:pt x="132812" y="-3357"/>
                </a:moveTo>
                <a:lnTo>
                  <a:pt x="132812" y="5054"/>
                </a:lnTo>
                <a:lnTo>
                  <a:pt x="-13071" y="5054"/>
                </a:lnTo>
                <a:lnTo>
                  <a:pt x="-13071" y="-3357"/>
                </a:lnTo>
                <a:lnTo>
                  <a:pt x="132812" y="-3357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1" name="Forma Livre: Forma 2800">
            <a:extLst>
              <a:ext uri="{FF2B5EF4-FFF2-40B4-BE49-F238E27FC236}">
                <a16:creationId xmlns:a16="http://schemas.microsoft.com/office/drawing/2014/main" id="{77559AAC-4381-480D-946A-6E2E2D4BBF63}"/>
              </a:ext>
            </a:extLst>
          </p:cNvPr>
          <p:cNvSpPr/>
          <p:nvPr/>
        </p:nvSpPr>
        <p:spPr>
          <a:xfrm flipV="1">
            <a:off x="10437103" y="4543276"/>
            <a:ext cx="145882" cy="31623"/>
          </a:xfrm>
          <a:custGeom>
            <a:avLst/>
            <a:gdLst>
              <a:gd name="connsiteX0" fmla="*/ 132812 w 145882"/>
              <a:gd name="connsiteY0" fmla="*/ -2463 h 31623"/>
              <a:gd name="connsiteX1" fmla="*/ 132812 w 145882"/>
              <a:gd name="connsiteY1" fmla="*/ 29161 h 31623"/>
              <a:gd name="connsiteX2" fmla="*/ -13071 w 145882"/>
              <a:gd name="connsiteY2" fmla="*/ 29161 h 31623"/>
              <a:gd name="connsiteX3" fmla="*/ -13071 w 145882"/>
              <a:gd name="connsiteY3" fmla="*/ -2463 h 31623"/>
              <a:gd name="connsiteX4" fmla="*/ 132812 w 145882"/>
              <a:gd name="connsiteY4" fmla="*/ -2463 h 31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31623">
                <a:moveTo>
                  <a:pt x="132812" y="-2463"/>
                </a:moveTo>
                <a:lnTo>
                  <a:pt x="132812" y="29161"/>
                </a:lnTo>
                <a:lnTo>
                  <a:pt x="-13071" y="29161"/>
                </a:lnTo>
                <a:lnTo>
                  <a:pt x="-13071" y="-2463"/>
                </a:lnTo>
                <a:lnTo>
                  <a:pt x="132812" y="-2463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2" name="Forma Livre: Forma 2801">
            <a:extLst>
              <a:ext uri="{FF2B5EF4-FFF2-40B4-BE49-F238E27FC236}">
                <a16:creationId xmlns:a16="http://schemas.microsoft.com/office/drawing/2014/main" id="{CF4617A6-8F33-4412-9C2D-4F681DD4F15B}"/>
              </a:ext>
            </a:extLst>
          </p:cNvPr>
          <p:cNvSpPr/>
          <p:nvPr/>
        </p:nvSpPr>
        <p:spPr>
          <a:xfrm flipV="1">
            <a:off x="10437103" y="4518788"/>
            <a:ext cx="145882" cy="8429"/>
          </a:xfrm>
          <a:custGeom>
            <a:avLst/>
            <a:gdLst>
              <a:gd name="connsiteX0" fmla="*/ 132812 w 145882"/>
              <a:gd name="connsiteY0" fmla="*/ -2530 h 8429"/>
              <a:gd name="connsiteX1" fmla="*/ 132812 w 145882"/>
              <a:gd name="connsiteY1" fmla="*/ 5899 h 8429"/>
              <a:gd name="connsiteX2" fmla="*/ -13071 w 145882"/>
              <a:gd name="connsiteY2" fmla="*/ 5899 h 8429"/>
              <a:gd name="connsiteX3" fmla="*/ -13071 w 145882"/>
              <a:gd name="connsiteY3" fmla="*/ -2530 h 8429"/>
              <a:gd name="connsiteX4" fmla="*/ 132812 w 145882"/>
              <a:gd name="connsiteY4" fmla="*/ -2530 h 8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429">
                <a:moveTo>
                  <a:pt x="132812" y="-2530"/>
                </a:moveTo>
                <a:lnTo>
                  <a:pt x="132812" y="5899"/>
                </a:lnTo>
                <a:lnTo>
                  <a:pt x="-13071" y="5899"/>
                </a:lnTo>
                <a:lnTo>
                  <a:pt x="-13071" y="-2530"/>
                </a:lnTo>
                <a:lnTo>
                  <a:pt x="132812" y="-2530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3" name="Forma Livre: Forma 2802">
            <a:extLst>
              <a:ext uri="{FF2B5EF4-FFF2-40B4-BE49-F238E27FC236}">
                <a16:creationId xmlns:a16="http://schemas.microsoft.com/office/drawing/2014/main" id="{EB61B5EF-77E0-4BBB-B476-DB0AD5F365C8}"/>
              </a:ext>
            </a:extLst>
          </p:cNvPr>
          <p:cNvSpPr/>
          <p:nvPr/>
        </p:nvSpPr>
        <p:spPr>
          <a:xfrm flipV="1">
            <a:off x="10437103" y="4590913"/>
            <a:ext cx="145882" cy="8384"/>
          </a:xfrm>
          <a:custGeom>
            <a:avLst/>
            <a:gdLst>
              <a:gd name="connsiteX0" fmla="*/ 132812 w 145882"/>
              <a:gd name="connsiteY0" fmla="*/ -2396 h 8384"/>
              <a:gd name="connsiteX1" fmla="*/ 132812 w 145882"/>
              <a:gd name="connsiteY1" fmla="*/ 5989 h 8384"/>
              <a:gd name="connsiteX2" fmla="*/ -13071 w 145882"/>
              <a:gd name="connsiteY2" fmla="*/ 5989 h 8384"/>
              <a:gd name="connsiteX3" fmla="*/ -13071 w 145882"/>
              <a:gd name="connsiteY3" fmla="*/ -2396 h 8384"/>
              <a:gd name="connsiteX4" fmla="*/ 132812 w 145882"/>
              <a:gd name="connsiteY4" fmla="*/ -2396 h 8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882" h="8384">
                <a:moveTo>
                  <a:pt x="132812" y="-2396"/>
                </a:moveTo>
                <a:lnTo>
                  <a:pt x="132812" y="5989"/>
                </a:lnTo>
                <a:lnTo>
                  <a:pt x="-13071" y="5989"/>
                </a:lnTo>
                <a:lnTo>
                  <a:pt x="-13071" y="-2396"/>
                </a:lnTo>
                <a:lnTo>
                  <a:pt x="132812" y="-2396"/>
                </a:lnTo>
              </a:path>
            </a:pathLst>
          </a:custGeom>
          <a:solidFill>
            <a:srgbClr val="FBC127"/>
          </a:solidFill>
          <a:ln w="6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4" name="Forma Livre: Forma 2803">
            <a:extLst>
              <a:ext uri="{FF2B5EF4-FFF2-40B4-BE49-F238E27FC236}">
                <a16:creationId xmlns:a16="http://schemas.microsoft.com/office/drawing/2014/main" id="{BD7126FC-5A27-4659-8C0F-6AFC1F5CA711}"/>
              </a:ext>
            </a:extLst>
          </p:cNvPr>
          <p:cNvSpPr/>
          <p:nvPr/>
        </p:nvSpPr>
        <p:spPr>
          <a:xfrm flipV="1">
            <a:off x="9570773" y="3972859"/>
            <a:ext cx="452761" cy="668438"/>
          </a:xfrm>
          <a:custGeom>
            <a:avLst/>
            <a:gdLst>
              <a:gd name="connsiteX0" fmla="*/ 115860 w 452761"/>
              <a:gd name="connsiteY0" fmla="*/ -3173 h 668438"/>
              <a:gd name="connsiteX1" fmla="*/ 439735 w 452761"/>
              <a:gd name="connsiteY1" fmla="*/ 597527 h 668438"/>
              <a:gd name="connsiteX2" fmla="*/ 310849 w 452761"/>
              <a:gd name="connsiteY2" fmla="*/ 665266 h 668438"/>
              <a:gd name="connsiteX3" fmla="*/ -13026 w 452761"/>
              <a:gd name="connsiteY3" fmla="*/ 64560 h 668438"/>
              <a:gd name="connsiteX4" fmla="*/ 115860 w 452761"/>
              <a:gd name="connsiteY4" fmla="*/ -3173 h 668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2761" h="668438">
                <a:moveTo>
                  <a:pt x="115860" y="-3173"/>
                </a:moveTo>
                <a:lnTo>
                  <a:pt x="439735" y="597527"/>
                </a:lnTo>
                <a:lnTo>
                  <a:pt x="310849" y="665266"/>
                </a:lnTo>
                <a:lnTo>
                  <a:pt x="-13026" y="64560"/>
                </a:lnTo>
                <a:lnTo>
                  <a:pt x="115860" y="-3173"/>
                </a:lnTo>
              </a:path>
            </a:pathLst>
          </a:custGeom>
          <a:solidFill>
            <a:srgbClr val="A3E0D6"/>
          </a:solidFill>
          <a:ln w="61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5" name="Forma Livre: Forma 2804">
            <a:extLst>
              <a:ext uri="{FF2B5EF4-FFF2-40B4-BE49-F238E27FC236}">
                <a16:creationId xmlns:a16="http://schemas.microsoft.com/office/drawing/2014/main" id="{7247373F-7E89-482C-B999-8A8691910124}"/>
              </a:ext>
            </a:extLst>
          </p:cNvPr>
          <p:cNvSpPr/>
          <p:nvPr/>
        </p:nvSpPr>
        <p:spPr>
          <a:xfrm flipV="1">
            <a:off x="9848054" y="4031426"/>
            <a:ext cx="143850" cy="95693"/>
          </a:xfrm>
          <a:custGeom>
            <a:avLst/>
            <a:gdLst>
              <a:gd name="connsiteX0" fmla="*/ 115606 w 143850"/>
              <a:gd name="connsiteY0" fmla="*/ -3633 h 95693"/>
              <a:gd name="connsiteX1" fmla="*/ 130610 w 143850"/>
              <a:gd name="connsiteY1" fmla="*/ 24318 h 95693"/>
              <a:gd name="connsiteX2" fmla="*/ 1763 w 143850"/>
              <a:gd name="connsiteY2" fmla="*/ 92061 h 95693"/>
              <a:gd name="connsiteX3" fmla="*/ -13241 w 143850"/>
              <a:gd name="connsiteY3" fmla="*/ 64110 h 95693"/>
              <a:gd name="connsiteX4" fmla="*/ 115606 w 143850"/>
              <a:gd name="connsiteY4" fmla="*/ -3633 h 9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850" h="95693">
                <a:moveTo>
                  <a:pt x="115606" y="-3633"/>
                </a:moveTo>
                <a:lnTo>
                  <a:pt x="130610" y="24318"/>
                </a:lnTo>
                <a:lnTo>
                  <a:pt x="1763" y="92061"/>
                </a:lnTo>
                <a:lnTo>
                  <a:pt x="-13241" y="64110"/>
                </a:lnTo>
                <a:lnTo>
                  <a:pt x="115606" y="-3633"/>
                </a:lnTo>
              </a:path>
            </a:pathLst>
          </a:custGeom>
          <a:solidFill>
            <a:srgbClr val="FBC127"/>
          </a:solidFill>
          <a:ln w="61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6" name="Forma Livre: Forma 2805">
            <a:extLst>
              <a:ext uri="{FF2B5EF4-FFF2-40B4-BE49-F238E27FC236}">
                <a16:creationId xmlns:a16="http://schemas.microsoft.com/office/drawing/2014/main" id="{AFAD3ED6-A53D-4B3D-8225-08D2155C577F}"/>
              </a:ext>
            </a:extLst>
          </p:cNvPr>
          <p:cNvSpPr/>
          <p:nvPr/>
        </p:nvSpPr>
        <p:spPr>
          <a:xfrm flipV="1">
            <a:off x="9870636" y="4009872"/>
            <a:ext cx="132983" cy="75196"/>
          </a:xfrm>
          <a:custGeom>
            <a:avLst/>
            <a:gdLst>
              <a:gd name="connsiteX0" fmla="*/ 115692 w 132983"/>
              <a:gd name="connsiteY0" fmla="*/ -3689 h 75196"/>
              <a:gd name="connsiteX1" fmla="*/ 119739 w 132983"/>
              <a:gd name="connsiteY1" fmla="*/ 3704 h 75196"/>
              <a:gd name="connsiteX2" fmla="*/ -9198 w 132983"/>
              <a:gd name="connsiteY2" fmla="*/ 71507 h 75196"/>
              <a:gd name="connsiteX3" fmla="*/ -13245 w 132983"/>
              <a:gd name="connsiteY3" fmla="*/ 64048 h 75196"/>
              <a:gd name="connsiteX4" fmla="*/ 115692 w 132983"/>
              <a:gd name="connsiteY4" fmla="*/ -3689 h 75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983" h="75196">
                <a:moveTo>
                  <a:pt x="115692" y="-3689"/>
                </a:moveTo>
                <a:lnTo>
                  <a:pt x="119739" y="3704"/>
                </a:lnTo>
                <a:lnTo>
                  <a:pt x="-9198" y="71507"/>
                </a:lnTo>
                <a:lnTo>
                  <a:pt x="-13245" y="64048"/>
                </a:lnTo>
                <a:lnTo>
                  <a:pt x="115692" y="-3689"/>
                </a:lnTo>
              </a:path>
            </a:pathLst>
          </a:custGeom>
          <a:solidFill>
            <a:srgbClr val="FBC127"/>
          </a:solidFill>
          <a:ln w="61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7" name="Forma Livre: Forma 2806">
            <a:extLst>
              <a:ext uri="{FF2B5EF4-FFF2-40B4-BE49-F238E27FC236}">
                <a16:creationId xmlns:a16="http://schemas.microsoft.com/office/drawing/2014/main" id="{1254DB01-F205-4D8D-B615-E229B9DD8A54}"/>
              </a:ext>
            </a:extLst>
          </p:cNvPr>
          <p:cNvSpPr/>
          <p:nvPr/>
        </p:nvSpPr>
        <p:spPr>
          <a:xfrm flipV="1">
            <a:off x="9836449" y="4073568"/>
            <a:ext cx="132832" cy="75100"/>
          </a:xfrm>
          <a:custGeom>
            <a:avLst/>
            <a:gdLst>
              <a:gd name="connsiteX0" fmla="*/ 115545 w 132832"/>
              <a:gd name="connsiteY0" fmla="*/ -3581 h 75100"/>
              <a:gd name="connsiteX1" fmla="*/ 119577 w 132832"/>
              <a:gd name="connsiteY1" fmla="*/ 3804 h 75100"/>
              <a:gd name="connsiteX2" fmla="*/ -9283 w 132832"/>
              <a:gd name="connsiteY2" fmla="*/ 71519 h 75100"/>
              <a:gd name="connsiteX3" fmla="*/ -13255 w 132832"/>
              <a:gd name="connsiteY3" fmla="*/ 64128 h 75100"/>
              <a:gd name="connsiteX4" fmla="*/ 115545 w 132832"/>
              <a:gd name="connsiteY4" fmla="*/ -3581 h 7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32" h="75100">
                <a:moveTo>
                  <a:pt x="115545" y="-3581"/>
                </a:moveTo>
                <a:lnTo>
                  <a:pt x="119577" y="3804"/>
                </a:lnTo>
                <a:lnTo>
                  <a:pt x="-9283" y="71519"/>
                </a:lnTo>
                <a:lnTo>
                  <a:pt x="-13255" y="64128"/>
                </a:lnTo>
                <a:lnTo>
                  <a:pt x="115545" y="-3581"/>
                </a:lnTo>
              </a:path>
            </a:pathLst>
          </a:custGeom>
          <a:solidFill>
            <a:srgbClr val="FBC127"/>
          </a:solidFill>
          <a:ln w="61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8" name="Forma Livre: Forma 2807">
            <a:extLst>
              <a:ext uri="{FF2B5EF4-FFF2-40B4-BE49-F238E27FC236}">
                <a16:creationId xmlns:a16="http://schemas.microsoft.com/office/drawing/2014/main" id="{5987C975-3CD6-4643-A402-0CB6457132D5}"/>
              </a:ext>
            </a:extLst>
          </p:cNvPr>
          <p:cNvSpPr/>
          <p:nvPr/>
        </p:nvSpPr>
        <p:spPr>
          <a:xfrm flipV="1">
            <a:off x="9602393" y="4486979"/>
            <a:ext cx="144015" cy="95675"/>
          </a:xfrm>
          <a:custGeom>
            <a:avLst/>
            <a:gdLst>
              <a:gd name="connsiteX0" fmla="*/ 115652 w 144015"/>
              <a:gd name="connsiteY0" fmla="*/ -2848 h 95675"/>
              <a:gd name="connsiteX1" fmla="*/ 130705 w 144015"/>
              <a:gd name="connsiteY1" fmla="*/ 25053 h 95675"/>
              <a:gd name="connsiteX2" fmla="*/ 1861 w 144015"/>
              <a:gd name="connsiteY2" fmla="*/ 92828 h 95675"/>
              <a:gd name="connsiteX3" fmla="*/ -13311 w 144015"/>
              <a:gd name="connsiteY3" fmla="*/ 64886 h 95675"/>
              <a:gd name="connsiteX4" fmla="*/ 115652 w 144015"/>
              <a:gd name="connsiteY4" fmla="*/ -2848 h 9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015" h="95675">
                <a:moveTo>
                  <a:pt x="115652" y="-2848"/>
                </a:moveTo>
                <a:lnTo>
                  <a:pt x="130705" y="25053"/>
                </a:lnTo>
                <a:lnTo>
                  <a:pt x="1861" y="92828"/>
                </a:lnTo>
                <a:lnTo>
                  <a:pt x="-13311" y="64886"/>
                </a:lnTo>
                <a:lnTo>
                  <a:pt x="115652" y="-2848"/>
                </a:lnTo>
              </a:path>
            </a:pathLst>
          </a:custGeom>
          <a:solidFill>
            <a:srgbClr val="FBC127"/>
          </a:solidFill>
          <a:ln w="5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09" name="Forma Livre: Forma 2808">
            <a:extLst>
              <a:ext uri="{FF2B5EF4-FFF2-40B4-BE49-F238E27FC236}">
                <a16:creationId xmlns:a16="http://schemas.microsoft.com/office/drawing/2014/main" id="{181B1F33-B092-4FA9-8C6A-7C8A57B5E9CF}"/>
              </a:ext>
            </a:extLst>
          </p:cNvPr>
          <p:cNvSpPr/>
          <p:nvPr/>
        </p:nvSpPr>
        <p:spPr>
          <a:xfrm flipV="1">
            <a:off x="9625093" y="4465378"/>
            <a:ext cx="132884" cy="75231"/>
          </a:xfrm>
          <a:custGeom>
            <a:avLst/>
            <a:gdLst>
              <a:gd name="connsiteX0" fmla="*/ 115562 w 132884"/>
              <a:gd name="connsiteY0" fmla="*/ -2906 h 75231"/>
              <a:gd name="connsiteX1" fmla="*/ 119569 w 132884"/>
              <a:gd name="connsiteY1" fmla="*/ 4499 h 75231"/>
              <a:gd name="connsiteX2" fmla="*/ -9368 w 132884"/>
              <a:gd name="connsiteY2" fmla="*/ 72325 h 75231"/>
              <a:gd name="connsiteX3" fmla="*/ -13315 w 132884"/>
              <a:gd name="connsiteY3" fmla="*/ 64825 h 75231"/>
              <a:gd name="connsiteX4" fmla="*/ 115562 w 132884"/>
              <a:gd name="connsiteY4" fmla="*/ -2906 h 75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84" h="75231">
                <a:moveTo>
                  <a:pt x="115562" y="-2906"/>
                </a:moveTo>
                <a:lnTo>
                  <a:pt x="119569" y="4499"/>
                </a:lnTo>
                <a:lnTo>
                  <a:pt x="-9368" y="72325"/>
                </a:lnTo>
                <a:lnTo>
                  <a:pt x="-13315" y="64825"/>
                </a:lnTo>
                <a:lnTo>
                  <a:pt x="115562" y="-2906"/>
                </a:lnTo>
              </a:path>
            </a:pathLst>
          </a:custGeom>
          <a:solidFill>
            <a:srgbClr val="FBC127"/>
          </a:solidFill>
          <a:ln w="59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0" name="Forma Livre: Forma 2809">
            <a:extLst>
              <a:ext uri="{FF2B5EF4-FFF2-40B4-BE49-F238E27FC236}">
                <a16:creationId xmlns:a16="http://schemas.microsoft.com/office/drawing/2014/main" id="{421A7848-B5D0-4436-97FB-A5199797317E}"/>
              </a:ext>
            </a:extLst>
          </p:cNvPr>
          <p:cNvSpPr/>
          <p:nvPr/>
        </p:nvSpPr>
        <p:spPr>
          <a:xfrm flipV="1">
            <a:off x="9590865" y="4529071"/>
            <a:ext cx="132773" cy="75184"/>
          </a:xfrm>
          <a:custGeom>
            <a:avLst/>
            <a:gdLst>
              <a:gd name="connsiteX0" fmla="*/ 115516 w 132773"/>
              <a:gd name="connsiteY0" fmla="*/ -2794 h 75184"/>
              <a:gd name="connsiteX1" fmla="*/ 119449 w 132773"/>
              <a:gd name="connsiteY1" fmla="*/ 4656 h 75184"/>
              <a:gd name="connsiteX2" fmla="*/ -9332 w 132773"/>
              <a:gd name="connsiteY2" fmla="*/ 72390 h 75184"/>
              <a:gd name="connsiteX3" fmla="*/ -13325 w 132773"/>
              <a:gd name="connsiteY3" fmla="*/ 65022 h 75184"/>
              <a:gd name="connsiteX4" fmla="*/ 115516 w 132773"/>
              <a:gd name="connsiteY4" fmla="*/ -2794 h 75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773" h="75184">
                <a:moveTo>
                  <a:pt x="115516" y="-2794"/>
                </a:moveTo>
                <a:lnTo>
                  <a:pt x="119449" y="4656"/>
                </a:lnTo>
                <a:lnTo>
                  <a:pt x="-9332" y="72390"/>
                </a:lnTo>
                <a:lnTo>
                  <a:pt x="-13325" y="65022"/>
                </a:lnTo>
                <a:lnTo>
                  <a:pt x="115516" y="-2794"/>
                </a:lnTo>
              </a:path>
            </a:pathLst>
          </a:custGeom>
          <a:solidFill>
            <a:srgbClr val="FBC127"/>
          </a:solidFill>
          <a:ln w="5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1" name="Forma Livre: Forma 2810">
            <a:extLst>
              <a:ext uri="{FF2B5EF4-FFF2-40B4-BE49-F238E27FC236}">
                <a16:creationId xmlns:a16="http://schemas.microsoft.com/office/drawing/2014/main" id="{2F818413-F408-4916-B40B-E340CFAD30AF}"/>
              </a:ext>
            </a:extLst>
          </p:cNvPr>
          <p:cNvSpPr/>
          <p:nvPr/>
        </p:nvSpPr>
        <p:spPr>
          <a:xfrm flipV="1">
            <a:off x="10240876" y="3799114"/>
            <a:ext cx="196261" cy="842175"/>
          </a:xfrm>
          <a:custGeom>
            <a:avLst/>
            <a:gdLst>
              <a:gd name="connsiteX0" fmla="*/ 183181 w 196261"/>
              <a:gd name="connsiteY0" fmla="*/ -3156 h 842175"/>
              <a:gd name="connsiteX1" fmla="*/ 183181 w 196261"/>
              <a:gd name="connsiteY1" fmla="*/ 839019 h 842175"/>
              <a:gd name="connsiteX2" fmla="*/ -13081 w 196261"/>
              <a:gd name="connsiteY2" fmla="*/ 839019 h 842175"/>
              <a:gd name="connsiteX3" fmla="*/ -13081 w 196261"/>
              <a:gd name="connsiteY3" fmla="*/ -3156 h 842175"/>
              <a:gd name="connsiteX4" fmla="*/ 183181 w 196261"/>
              <a:gd name="connsiteY4" fmla="*/ -3156 h 842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842175">
                <a:moveTo>
                  <a:pt x="183181" y="-3156"/>
                </a:moveTo>
                <a:lnTo>
                  <a:pt x="183181" y="839019"/>
                </a:lnTo>
                <a:lnTo>
                  <a:pt x="-13081" y="839019"/>
                </a:lnTo>
                <a:lnTo>
                  <a:pt x="-13081" y="-3156"/>
                </a:lnTo>
                <a:lnTo>
                  <a:pt x="183181" y="-3156"/>
                </a:lnTo>
              </a:path>
            </a:pathLst>
          </a:custGeom>
          <a:solidFill>
            <a:srgbClr val="4A99D1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2" name="Forma Livre: Forma 2811">
            <a:extLst>
              <a:ext uri="{FF2B5EF4-FFF2-40B4-BE49-F238E27FC236}">
                <a16:creationId xmlns:a16="http://schemas.microsoft.com/office/drawing/2014/main" id="{6FB3D606-F164-4565-BC55-BD19CC19E340}"/>
              </a:ext>
            </a:extLst>
          </p:cNvPr>
          <p:cNvSpPr/>
          <p:nvPr/>
        </p:nvSpPr>
        <p:spPr>
          <a:xfrm flipV="1">
            <a:off x="10240876" y="3881786"/>
            <a:ext cx="196261" cy="90460"/>
          </a:xfrm>
          <a:custGeom>
            <a:avLst/>
            <a:gdLst>
              <a:gd name="connsiteX0" fmla="*/ 183181 w 196261"/>
              <a:gd name="connsiteY0" fmla="*/ -3708 h 90460"/>
              <a:gd name="connsiteX1" fmla="*/ 183181 w 196261"/>
              <a:gd name="connsiteY1" fmla="*/ 86753 h 90460"/>
              <a:gd name="connsiteX2" fmla="*/ -13081 w 196261"/>
              <a:gd name="connsiteY2" fmla="*/ 86753 h 90460"/>
              <a:gd name="connsiteX3" fmla="*/ -13081 w 196261"/>
              <a:gd name="connsiteY3" fmla="*/ -3708 h 90460"/>
              <a:gd name="connsiteX4" fmla="*/ 183181 w 196261"/>
              <a:gd name="connsiteY4" fmla="*/ -3708 h 90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90460">
                <a:moveTo>
                  <a:pt x="183181" y="-3708"/>
                </a:moveTo>
                <a:lnTo>
                  <a:pt x="183181" y="86753"/>
                </a:lnTo>
                <a:lnTo>
                  <a:pt x="-13081" y="86753"/>
                </a:lnTo>
                <a:lnTo>
                  <a:pt x="-13081" y="-3708"/>
                </a:lnTo>
                <a:lnTo>
                  <a:pt x="183181" y="-3708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3" name="Forma Livre: Forma 2812">
            <a:extLst>
              <a:ext uri="{FF2B5EF4-FFF2-40B4-BE49-F238E27FC236}">
                <a16:creationId xmlns:a16="http://schemas.microsoft.com/office/drawing/2014/main" id="{C6C4448F-065E-48C0-850B-8F73A934E04A}"/>
              </a:ext>
            </a:extLst>
          </p:cNvPr>
          <p:cNvSpPr/>
          <p:nvPr/>
        </p:nvSpPr>
        <p:spPr>
          <a:xfrm flipV="1">
            <a:off x="10250846" y="3889946"/>
            <a:ext cx="176260" cy="74148"/>
          </a:xfrm>
          <a:custGeom>
            <a:avLst/>
            <a:gdLst>
              <a:gd name="connsiteX0" fmla="*/ 163165 w 176260"/>
              <a:gd name="connsiteY0" fmla="*/ -3713 h 74148"/>
              <a:gd name="connsiteX1" fmla="*/ 163165 w 176260"/>
              <a:gd name="connsiteY1" fmla="*/ 70435 h 74148"/>
              <a:gd name="connsiteX2" fmla="*/ -13096 w 176260"/>
              <a:gd name="connsiteY2" fmla="*/ 70435 h 74148"/>
              <a:gd name="connsiteX3" fmla="*/ -13096 w 176260"/>
              <a:gd name="connsiteY3" fmla="*/ -3713 h 74148"/>
              <a:gd name="connsiteX4" fmla="*/ 163165 w 176260"/>
              <a:gd name="connsiteY4" fmla="*/ -3713 h 74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60" h="74148">
                <a:moveTo>
                  <a:pt x="163165" y="-3713"/>
                </a:moveTo>
                <a:lnTo>
                  <a:pt x="163165" y="70435"/>
                </a:lnTo>
                <a:lnTo>
                  <a:pt x="-13096" y="70435"/>
                </a:lnTo>
                <a:lnTo>
                  <a:pt x="-13096" y="-3713"/>
                </a:lnTo>
                <a:lnTo>
                  <a:pt x="163165" y="-3713"/>
                </a:lnTo>
              </a:path>
            </a:pathLst>
          </a:custGeom>
          <a:solidFill>
            <a:srgbClr val="FAF894"/>
          </a:solidFill>
          <a:ln w="63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4" name="Forma Livre: Forma 2813">
            <a:extLst>
              <a:ext uri="{FF2B5EF4-FFF2-40B4-BE49-F238E27FC236}">
                <a16:creationId xmlns:a16="http://schemas.microsoft.com/office/drawing/2014/main" id="{4742C74C-396F-48F3-A794-CA27FD330827}"/>
              </a:ext>
            </a:extLst>
          </p:cNvPr>
          <p:cNvSpPr/>
          <p:nvPr/>
        </p:nvSpPr>
        <p:spPr>
          <a:xfrm flipV="1">
            <a:off x="10240876" y="3989227"/>
            <a:ext cx="196261" cy="10416"/>
          </a:xfrm>
          <a:custGeom>
            <a:avLst/>
            <a:gdLst>
              <a:gd name="connsiteX0" fmla="*/ 183181 w 196261"/>
              <a:gd name="connsiteY0" fmla="*/ -3581 h 10416"/>
              <a:gd name="connsiteX1" fmla="*/ 183181 w 196261"/>
              <a:gd name="connsiteY1" fmla="*/ 6835 h 10416"/>
              <a:gd name="connsiteX2" fmla="*/ -13081 w 196261"/>
              <a:gd name="connsiteY2" fmla="*/ 6835 h 10416"/>
              <a:gd name="connsiteX3" fmla="*/ -13081 w 196261"/>
              <a:gd name="connsiteY3" fmla="*/ -3581 h 10416"/>
              <a:gd name="connsiteX4" fmla="*/ 183181 w 196261"/>
              <a:gd name="connsiteY4" fmla="*/ -3581 h 10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6">
                <a:moveTo>
                  <a:pt x="183181" y="-3581"/>
                </a:moveTo>
                <a:lnTo>
                  <a:pt x="183181" y="6835"/>
                </a:lnTo>
                <a:lnTo>
                  <a:pt x="-13081" y="6835"/>
                </a:lnTo>
                <a:lnTo>
                  <a:pt x="-13081" y="-3581"/>
                </a:lnTo>
                <a:lnTo>
                  <a:pt x="183181" y="-358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5" name="Forma Livre: Forma 2814">
            <a:extLst>
              <a:ext uri="{FF2B5EF4-FFF2-40B4-BE49-F238E27FC236}">
                <a16:creationId xmlns:a16="http://schemas.microsoft.com/office/drawing/2014/main" id="{E85CAD06-D018-412E-960A-C5739572709C}"/>
              </a:ext>
            </a:extLst>
          </p:cNvPr>
          <p:cNvSpPr/>
          <p:nvPr/>
        </p:nvSpPr>
        <p:spPr>
          <a:xfrm flipV="1">
            <a:off x="10240876" y="4016554"/>
            <a:ext cx="196261" cy="10322"/>
          </a:xfrm>
          <a:custGeom>
            <a:avLst/>
            <a:gdLst>
              <a:gd name="connsiteX0" fmla="*/ 183181 w 196261"/>
              <a:gd name="connsiteY0" fmla="*/ -3530 h 10322"/>
              <a:gd name="connsiteX1" fmla="*/ 183181 w 196261"/>
              <a:gd name="connsiteY1" fmla="*/ 6792 h 10322"/>
              <a:gd name="connsiteX2" fmla="*/ -13081 w 196261"/>
              <a:gd name="connsiteY2" fmla="*/ 6792 h 10322"/>
              <a:gd name="connsiteX3" fmla="*/ -13081 w 196261"/>
              <a:gd name="connsiteY3" fmla="*/ -3530 h 10322"/>
              <a:gd name="connsiteX4" fmla="*/ 183181 w 196261"/>
              <a:gd name="connsiteY4" fmla="*/ -3530 h 10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22">
                <a:moveTo>
                  <a:pt x="183181" y="-3530"/>
                </a:moveTo>
                <a:lnTo>
                  <a:pt x="183181" y="6792"/>
                </a:lnTo>
                <a:lnTo>
                  <a:pt x="-13081" y="6792"/>
                </a:lnTo>
                <a:lnTo>
                  <a:pt x="-13081" y="-3530"/>
                </a:lnTo>
                <a:lnTo>
                  <a:pt x="183181" y="-3530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6" name="Forma Livre: Forma 2815">
            <a:extLst>
              <a:ext uri="{FF2B5EF4-FFF2-40B4-BE49-F238E27FC236}">
                <a16:creationId xmlns:a16="http://schemas.microsoft.com/office/drawing/2014/main" id="{77EB4AE2-9A52-4C3A-BCE3-F24DB17AB1AD}"/>
              </a:ext>
            </a:extLst>
          </p:cNvPr>
          <p:cNvSpPr/>
          <p:nvPr/>
        </p:nvSpPr>
        <p:spPr>
          <a:xfrm flipV="1">
            <a:off x="10240876" y="3827086"/>
            <a:ext cx="196261" cy="10391"/>
          </a:xfrm>
          <a:custGeom>
            <a:avLst/>
            <a:gdLst>
              <a:gd name="connsiteX0" fmla="*/ 183181 w 196261"/>
              <a:gd name="connsiteY0" fmla="*/ -3887 h 10391"/>
              <a:gd name="connsiteX1" fmla="*/ 183181 w 196261"/>
              <a:gd name="connsiteY1" fmla="*/ 6505 h 10391"/>
              <a:gd name="connsiteX2" fmla="*/ -13081 w 196261"/>
              <a:gd name="connsiteY2" fmla="*/ 6505 h 10391"/>
              <a:gd name="connsiteX3" fmla="*/ -13081 w 196261"/>
              <a:gd name="connsiteY3" fmla="*/ -3887 h 10391"/>
              <a:gd name="connsiteX4" fmla="*/ 183181 w 196261"/>
              <a:gd name="connsiteY4" fmla="*/ -3887 h 1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91">
                <a:moveTo>
                  <a:pt x="183181" y="-3887"/>
                </a:moveTo>
                <a:lnTo>
                  <a:pt x="183181" y="6505"/>
                </a:lnTo>
                <a:lnTo>
                  <a:pt x="-13081" y="6505"/>
                </a:lnTo>
                <a:lnTo>
                  <a:pt x="-13081" y="-3887"/>
                </a:lnTo>
                <a:lnTo>
                  <a:pt x="183181" y="-3887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7" name="Forma Livre: Forma 2816">
            <a:extLst>
              <a:ext uri="{FF2B5EF4-FFF2-40B4-BE49-F238E27FC236}">
                <a16:creationId xmlns:a16="http://schemas.microsoft.com/office/drawing/2014/main" id="{F59ACEB3-A247-4EAD-91F3-448BBE21F69C}"/>
              </a:ext>
            </a:extLst>
          </p:cNvPr>
          <p:cNvSpPr/>
          <p:nvPr/>
        </p:nvSpPr>
        <p:spPr>
          <a:xfrm flipV="1">
            <a:off x="10240876" y="3854388"/>
            <a:ext cx="196261" cy="10417"/>
          </a:xfrm>
          <a:custGeom>
            <a:avLst/>
            <a:gdLst>
              <a:gd name="connsiteX0" fmla="*/ 183181 w 196261"/>
              <a:gd name="connsiteY0" fmla="*/ -3835 h 10417"/>
              <a:gd name="connsiteX1" fmla="*/ 183181 w 196261"/>
              <a:gd name="connsiteY1" fmla="*/ 6582 h 10417"/>
              <a:gd name="connsiteX2" fmla="*/ -13081 w 196261"/>
              <a:gd name="connsiteY2" fmla="*/ 6582 h 10417"/>
              <a:gd name="connsiteX3" fmla="*/ -13081 w 196261"/>
              <a:gd name="connsiteY3" fmla="*/ -3835 h 10417"/>
              <a:gd name="connsiteX4" fmla="*/ 183181 w 196261"/>
              <a:gd name="connsiteY4" fmla="*/ -3835 h 10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17">
                <a:moveTo>
                  <a:pt x="183181" y="-3835"/>
                </a:moveTo>
                <a:lnTo>
                  <a:pt x="183181" y="6582"/>
                </a:lnTo>
                <a:lnTo>
                  <a:pt x="-13081" y="6582"/>
                </a:lnTo>
                <a:lnTo>
                  <a:pt x="-13081" y="-3835"/>
                </a:lnTo>
                <a:lnTo>
                  <a:pt x="183181" y="-3835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8" name="Forma Livre: Forma 2817">
            <a:extLst>
              <a:ext uri="{FF2B5EF4-FFF2-40B4-BE49-F238E27FC236}">
                <a16:creationId xmlns:a16="http://schemas.microsoft.com/office/drawing/2014/main" id="{CF4CD685-1761-45F4-BDD5-4CCB7D758B20}"/>
              </a:ext>
            </a:extLst>
          </p:cNvPr>
          <p:cNvSpPr/>
          <p:nvPr/>
        </p:nvSpPr>
        <p:spPr>
          <a:xfrm flipV="1">
            <a:off x="10240876" y="4519932"/>
            <a:ext cx="196261" cy="39254"/>
          </a:xfrm>
          <a:custGeom>
            <a:avLst/>
            <a:gdLst>
              <a:gd name="connsiteX0" fmla="*/ 183181 w 196261"/>
              <a:gd name="connsiteY0" fmla="*/ -2554 h 39254"/>
              <a:gd name="connsiteX1" fmla="*/ 183181 w 196261"/>
              <a:gd name="connsiteY1" fmla="*/ 36700 h 39254"/>
              <a:gd name="connsiteX2" fmla="*/ -13081 w 196261"/>
              <a:gd name="connsiteY2" fmla="*/ 36700 h 39254"/>
              <a:gd name="connsiteX3" fmla="*/ -13081 w 196261"/>
              <a:gd name="connsiteY3" fmla="*/ -2554 h 39254"/>
              <a:gd name="connsiteX4" fmla="*/ 183181 w 196261"/>
              <a:gd name="connsiteY4" fmla="*/ -2554 h 39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39254">
                <a:moveTo>
                  <a:pt x="183181" y="-2554"/>
                </a:moveTo>
                <a:lnTo>
                  <a:pt x="183181" y="36700"/>
                </a:lnTo>
                <a:lnTo>
                  <a:pt x="-13081" y="36700"/>
                </a:lnTo>
                <a:lnTo>
                  <a:pt x="-13081" y="-2554"/>
                </a:lnTo>
                <a:lnTo>
                  <a:pt x="183181" y="-2554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19" name="Forma Livre: Forma 2818">
            <a:extLst>
              <a:ext uri="{FF2B5EF4-FFF2-40B4-BE49-F238E27FC236}">
                <a16:creationId xmlns:a16="http://schemas.microsoft.com/office/drawing/2014/main" id="{9D2E675F-7A20-401B-B3EA-0FC96E0C14E5}"/>
              </a:ext>
            </a:extLst>
          </p:cNvPr>
          <p:cNvSpPr/>
          <p:nvPr/>
        </p:nvSpPr>
        <p:spPr>
          <a:xfrm flipV="1">
            <a:off x="10240876" y="4489723"/>
            <a:ext cx="196261" cy="10378"/>
          </a:xfrm>
          <a:custGeom>
            <a:avLst/>
            <a:gdLst>
              <a:gd name="connsiteX0" fmla="*/ 183181 w 196261"/>
              <a:gd name="connsiteY0" fmla="*/ -2639 h 10378"/>
              <a:gd name="connsiteX1" fmla="*/ 183181 w 196261"/>
              <a:gd name="connsiteY1" fmla="*/ 7740 h 10378"/>
              <a:gd name="connsiteX2" fmla="*/ -13081 w 196261"/>
              <a:gd name="connsiteY2" fmla="*/ 7740 h 10378"/>
              <a:gd name="connsiteX3" fmla="*/ -13081 w 196261"/>
              <a:gd name="connsiteY3" fmla="*/ -2639 h 10378"/>
              <a:gd name="connsiteX4" fmla="*/ 183181 w 196261"/>
              <a:gd name="connsiteY4" fmla="*/ -2639 h 10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378">
                <a:moveTo>
                  <a:pt x="183181" y="-2639"/>
                </a:moveTo>
                <a:lnTo>
                  <a:pt x="183181" y="7740"/>
                </a:lnTo>
                <a:lnTo>
                  <a:pt x="-13081" y="7740"/>
                </a:lnTo>
                <a:lnTo>
                  <a:pt x="-13081" y="-2639"/>
                </a:lnTo>
                <a:lnTo>
                  <a:pt x="183181" y="-2639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0" name="Forma Livre: Forma 2819">
            <a:extLst>
              <a:ext uri="{FF2B5EF4-FFF2-40B4-BE49-F238E27FC236}">
                <a16:creationId xmlns:a16="http://schemas.microsoft.com/office/drawing/2014/main" id="{7AC5C625-285F-4E74-A882-3936277D8BB5}"/>
              </a:ext>
            </a:extLst>
          </p:cNvPr>
          <p:cNvSpPr/>
          <p:nvPr/>
        </p:nvSpPr>
        <p:spPr>
          <a:xfrm flipV="1">
            <a:off x="10240876" y="4578883"/>
            <a:ext cx="196261" cy="10423"/>
          </a:xfrm>
          <a:custGeom>
            <a:avLst/>
            <a:gdLst>
              <a:gd name="connsiteX0" fmla="*/ 183181 w 196261"/>
              <a:gd name="connsiteY0" fmla="*/ -2471 h 10423"/>
              <a:gd name="connsiteX1" fmla="*/ 183181 w 196261"/>
              <a:gd name="connsiteY1" fmla="*/ 7953 h 10423"/>
              <a:gd name="connsiteX2" fmla="*/ -13081 w 196261"/>
              <a:gd name="connsiteY2" fmla="*/ 7953 h 10423"/>
              <a:gd name="connsiteX3" fmla="*/ -13081 w 196261"/>
              <a:gd name="connsiteY3" fmla="*/ -2471 h 10423"/>
              <a:gd name="connsiteX4" fmla="*/ 183181 w 196261"/>
              <a:gd name="connsiteY4" fmla="*/ -2471 h 10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261" h="10423">
                <a:moveTo>
                  <a:pt x="183181" y="-2471"/>
                </a:moveTo>
                <a:lnTo>
                  <a:pt x="183181" y="7953"/>
                </a:lnTo>
                <a:lnTo>
                  <a:pt x="-13081" y="7953"/>
                </a:lnTo>
                <a:lnTo>
                  <a:pt x="-13081" y="-2471"/>
                </a:lnTo>
                <a:lnTo>
                  <a:pt x="183181" y="-2471"/>
                </a:lnTo>
              </a:path>
            </a:pathLst>
          </a:custGeom>
          <a:solidFill>
            <a:srgbClr val="FBC127"/>
          </a:solidFill>
          <a:ln w="64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1" name="Forma Livre: Forma 2820">
            <a:extLst>
              <a:ext uri="{FF2B5EF4-FFF2-40B4-BE49-F238E27FC236}">
                <a16:creationId xmlns:a16="http://schemas.microsoft.com/office/drawing/2014/main" id="{8CA3759B-7628-4787-AA1D-0C50F3AF016E}"/>
              </a:ext>
            </a:extLst>
          </p:cNvPr>
          <p:cNvSpPr/>
          <p:nvPr/>
        </p:nvSpPr>
        <p:spPr>
          <a:xfrm flipV="1">
            <a:off x="10023516" y="4021733"/>
            <a:ext cx="144329" cy="619572"/>
          </a:xfrm>
          <a:custGeom>
            <a:avLst/>
            <a:gdLst>
              <a:gd name="connsiteX0" fmla="*/ 131139 w 144329"/>
              <a:gd name="connsiteY0" fmla="*/ -3061 h 619572"/>
              <a:gd name="connsiteX1" fmla="*/ 131139 w 144329"/>
              <a:gd name="connsiteY1" fmla="*/ 616512 h 619572"/>
              <a:gd name="connsiteX2" fmla="*/ -13190 w 144329"/>
              <a:gd name="connsiteY2" fmla="*/ 616512 h 619572"/>
              <a:gd name="connsiteX3" fmla="*/ -13190 w 144329"/>
              <a:gd name="connsiteY3" fmla="*/ -3061 h 619572"/>
              <a:gd name="connsiteX4" fmla="*/ 131139 w 144329"/>
              <a:gd name="connsiteY4" fmla="*/ -3061 h 619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19572">
                <a:moveTo>
                  <a:pt x="131139" y="-3061"/>
                </a:moveTo>
                <a:lnTo>
                  <a:pt x="131139" y="616512"/>
                </a:lnTo>
                <a:lnTo>
                  <a:pt x="-13190" y="616512"/>
                </a:lnTo>
                <a:lnTo>
                  <a:pt x="-13190" y="-3061"/>
                </a:lnTo>
                <a:lnTo>
                  <a:pt x="131139" y="-3061"/>
                </a:lnTo>
              </a:path>
            </a:pathLst>
          </a:custGeom>
          <a:solidFill>
            <a:srgbClr val="4AC19E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2" name="Forma Livre: Forma 2821">
            <a:extLst>
              <a:ext uri="{FF2B5EF4-FFF2-40B4-BE49-F238E27FC236}">
                <a16:creationId xmlns:a16="http://schemas.microsoft.com/office/drawing/2014/main" id="{4F59606F-154F-4722-B8D6-ABCF1699A38D}"/>
              </a:ext>
            </a:extLst>
          </p:cNvPr>
          <p:cNvSpPr/>
          <p:nvPr/>
        </p:nvSpPr>
        <p:spPr>
          <a:xfrm flipV="1">
            <a:off x="10023516" y="4082626"/>
            <a:ext cx="144329" cy="66536"/>
          </a:xfrm>
          <a:custGeom>
            <a:avLst/>
            <a:gdLst>
              <a:gd name="connsiteX0" fmla="*/ 131139 w 144329"/>
              <a:gd name="connsiteY0" fmla="*/ -3476 h 66536"/>
              <a:gd name="connsiteX1" fmla="*/ 131139 w 144329"/>
              <a:gd name="connsiteY1" fmla="*/ 63060 h 66536"/>
              <a:gd name="connsiteX2" fmla="*/ -13190 w 144329"/>
              <a:gd name="connsiteY2" fmla="*/ 63060 h 66536"/>
              <a:gd name="connsiteX3" fmla="*/ -13190 w 144329"/>
              <a:gd name="connsiteY3" fmla="*/ -3476 h 66536"/>
              <a:gd name="connsiteX4" fmla="*/ 131139 w 144329"/>
              <a:gd name="connsiteY4" fmla="*/ -3476 h 66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66536">
                <a:moveTo>
                  <a:pt x="131139" y="-3476"/>
                </a:moveTo>
                <a:lnTo>
                  <a:pt x="131139" y="63060"/>
                </a:lnTo>
                <a:lnTo>
                  <a:pt x="-13190" y="63060"/>
                </a:lnTo>
                <a:lnTo>
                  <a:pt x="-13190" y="-3476"/>
                </a:lnTo>
                <a:lnTo>
                  <a:pt x="131139" y="-347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3" name="Forma Livre: Forma 2822">
            <a:extLst>
              <a:ext uri="{FF2B5EF4-FFF2-40B4-BE49-F238E27FC236}">
                <a16:creationId xmlns:a16="http://schemas.microsoft.com/office/drawing/2014/main" id="{8E3FCDE2-4211-4F5A-9215-9D086D732A69}"/>
              </a:ext>
            </a:extLst>
          </p:cNvPr>
          <p:cNvSpPr/>
          <p:nvPr/>
        </p:nvSpPr>
        <p:spPr>
          <a:xfrm flipV="1">
            <a:off x="10030870" y="4088580"/>
            <a:ext cx="129653" cy="54582"/>
          </a:xfrm>
          <a:custGeom>
            <a:avLst/>
            <a:gdLst>
              <a:gd name="connsiteX0" fmla="*/ 116451 w 129653"/>
              <a:gd name="connsiteY0" fmla="*/ -3480 h 54582"/>
              <a:gd name="connsiteX1" fmla="*/ 116451 w 129653"/>
              <a:gd name="connsiteY1" fmla="*/ 51103 h 54582"/>
              <a:gd name="connsiteX2" fmla="*/ -13202 w 129653"/>
              <a:gd name="connsiteY2" fmla="*/ 51103 h 54582"/>
              <a:gd name="connsiteX3" fmla="*/ -13202 w 129653"/>
              <a:gd name="connsiteY3" fmla="*/ -3480 h 54582"/>
              <a:gd name="connsiteX4" fmla="*/ 116451 w 129653"/>
              <a:gd name="connsiteY4" fmla="*/ -3480 h 54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53" h="54582">
                <a:moveTo>
                  <a:pt x="116451" y="-3480"/>
                </a:moveTo>
                <a:lnTo>
                  <a:pt x="116451" y="51103"/>
                </a:lnTo>
                <a:lnTo>
                  <a:pt x="-13202" y="51103"/>
                </a:lnTo>
                <a:lnTo>
                  <a:pt x="-13202" y="-3480"/>
                </a:lnTo>
                <a:lnTo>
                  <a:pt x="116451" y="-3480"/>
                </a:lnTo>
              </a:path>
            </a:pathLst>
          </a:custGeom>
          <a:solidFill>
            <a:srgbClr val="FAF894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4" name="Forma Livre: Forma 2823">
            <a:extLst>
              <a:ext uri="{FF2B5EF4-FFF2-40B4-BE49-F238E27FC236}">
                <a16:creationId xmlns:a16="http://schemas.microsoft.com/office/drawing/2014/main" id="{BA669976-2488-41A0-A4EC-45D461D64CE6}"/>
              </a:ext>
            </a:extLst>
          </p:cNvPr>
          <p:cNvSpPr/>
          <p:nvPr/>
        </p:nvSpPr>
        <p:spPr>
          <a:xfrm flipV="1">
            <a:off x="10023516" y="4181723"/>
            <a:ext cx="144329" cy="7674"/>
          </a:xfrm>
          <a:custGeom>
            <a:avLst/>
            <a:gdLst>
              <a:gd name="connsiteX0" fmla="*/ 131139 w 144329"/>
              <a:gd name="connsiteY0" fmla="*/ -3342 h 7674"/>
              <a:gd name="connsiteX1" fmla="*/ 131139 w 144329"/>
              <a:gd name="connsiteY1" fmla="*/ 4332 h 7674"/>
              <a:gd name="connsiteX2" fmla="*/ -13190 w 144329"/>
              <a:gd name="connsiteY2" fmla="*/ 4332 h 7674"/>
              <a:gd name="connsiteX3" fmla="*/ -13190 w 144329"/>
              <a:gd name="connsiteY3" fmla="*/ -3342 h 7674"/>
              <a:gd name="connsiteX4" fmla="*/ 131139 w 144329"/>
              <a:gd name="connsiteY4" fmla="*/ -334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3342"/>
                </a:moveTo>
                <a:lnTo>
                  <a:pt x="131139" y="4332"/>
                </a:lnTo>
                <a:lnTo>
                  <a:pt x="-13190" y="4332"/>
                </a:lnTo>
                <a:lnTo>
                  <a:pt x="-13190" y="-3342"/>
                </a:lnTo>
                <a:lnTo>
                  <a:pt x="131139" y="-334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5" name="Forma Livre: Forma 2824">
            <a:extLst>
              <a:ext uri="{FF2B5EF4-FFF2-40B4-BE49-F238E27FC236}">
                <a16:creationId xmlns:a16="http://schemas.microsoft.com/office/drawing/2014/main" id="{9F80C832-50AB-4824-B972-ED7F7B76DBAF}"/>
              </a:ext>
            </a:extLst>
          </p:cNvPr>
          <p:cNvSpPr/>
          <p:nvPr/>
        </p:nvSpPr>
        <p:spPr>
          <a:xfrm flipV="1">
            <a:off x="10023516" y="4062441"/>
            <a:ext cx="144329" cy="7698"/>
          </a:xfrm>
          <a:custGeom>
            <a:avLst/>
            <a:gdLst>
              <a:gd name="connsiteX0" fmla="*/ 131139 w 144329"/>
              <a:gd name="connsiteY0" fmla="*/ -3572 h 7698"/>
              <a:gd name="connsiteX1" fmla="*/ 131139 w 144329"/>
              <a:gd name="connsiteY1" fmla="*/ 4126 h 7698"/>
              <a:gd name="connsiteX2" fmla="*/ -13190 w 144329"/>
              <a:gd name="connsiteY2" fmla="*/ 4126 h 7698"/>
              <a:gd name="connsiteX3" fmla="*/ -13190 w 144329"/>
              <a:gd name="connsiteY3" fmla="*/ -3572 h 7698"/>
              <a:gd name="connsiteX4" fmla="*/ 131139 w 144329"/>
              <a:gd name="connsiteY4" fmla="*/ -3572 h 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98">
                <a:moveTo>
                  <a:pt x="131139" y="-3572"/>
                </a:moveTo>
                <a:lnTo>
                  <a:pt x="131139" y="4126"/>
                </a:lnTo>
                <a:lnTo>
                  <a:pt x="-13190" y="4126"/>
                </a:lnTo>
                <a:lnTo>
                  <a:pt x="-13190" y="-3572"/>
                </a:lnTo>
                <a:lnTo>
                  <a:pt x="131139" y="-35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6" name="Forma Livre: Forma 2825">
            <a:extLst>
              <a:ext uri="{FF2B5EF4-FFF2-40B4-BE49-F238E27FC236}">
                <a16:creationId xmlns:a16="http://schemas.microsoft.com/office/drawing/2014/main" id="{B24BACC8-0525-4068-8DCC-24CD77717D02}"/>
              </a:ext>
            </a:extLst>
          </p:cNvPr>
          <p:cNvSpPr/>
          <p:nvPr/>
        </p:nvSpPr>
        <p:spPr>
          <a:xfrm flipV="1">
            <a:off x="10023516" y="4552012"/>
            <a:ext cx="144329" cy="28831"/>
          </a:xfrm>
          <a:custGeom>
            <a:avLst/>
            <a:gdLst>
              <a:gd name="connsiteX0" fmla="*/ 131139 w 144329"/>
              <a:gd name="connsiteY0" fmla="*/ -2609 h 28831"/>
              <a:gd name="connsiteX1" fmla="*/ 131139 w 144329"/>
              <a:gd name="connsiteY1" fmla="*/ 26222 h 28831"/>
              <a:gd name="connsiteX2" fmla="*/ -13190 w 144329"/>
              <a:gd name="connsiteY2" fmla="*/ 26222 h 28831"/>
              <a:gd name="connsiteX3" fmla="*/ -13190 w 144329"/>
              <a:gd name="connsiteY3" fmla="*/ -2609 h 28831"/>
              <a:gd name="connsiteX4" fmla="*/ 131139 w 144329"/>
              <a:gd name="connsiteY4" fmla="*/ -2609 h 2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28831">
                <a:moveTo>
                  <a:pt x="131139" y="-2609"/>
                </a:moveTo>
                <a:lnTo>
                  <a:pt x="131139" y="26222"/>
                </a:lnTo>
                <a:lnTo>
                  <a:pt x="-13190" y="26222"/>
                </a:lnTo>
                <a:lnTo>
                  <a:pt x="-13190" y="-2609"/>
                </a:lnTo>
                <a:lnTo>
                  <a:pt x="131139" y="-2609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7" name="Forma Livre: Forma 2826">
            <a:extLst>
              <a:ext uri="{FF2B5EF4-FFF2-40B4-BE49-F238E27FC236}">
                <a16:creationId xmlns:a16="http://schemas.microsoft.com/office/drawing/2014/main" id="{FEB1C380-C037-4DD6-9B60-C8C9E40F83A3}"/>
              </a:ext>
            </a:extLst>
          </p:cNvPr>
          <p:cNvSpPr/>
          <p:nvPr/>
        </p:nvSpPr>
        <p:spPr>
          <a:xfrm flipV="1">
            <a:off x="10023516" y="4529790"/>
            <a:ext cx="144329" cy="7674"/>
          </a:xfrm>
          <a:custGeom>
            <a:avLst/>
            <a:gdLst>
              <a:gd name="connsiteX0" fmla="*/ 131139 w 144329"/>
              <a:gd name="connsiteY0" fmla="*/ -2672 h 7674"/>
              <a:gd name="connsiteX1" fmla="*/ 131139 w 144329"/>
              <a:gd name="connsiteY1" fmla="*/ 5002 h 7674"/>
              <a:gd name="connsiteX2" fmla="*/ -13190 w 144329"/>
              <a:gd name="connsiteY2" fmla="*/ 5002 h 7674"/>
              <a:gd name="connsiteX3" fmla="*/ -13190 w 144329"/>
              <a:gd name="connsiteY3" fmla="*/ -2672 h 7674"/>
              <a:gd name="connsiteX4" fmla="*/ 131139 w 144329"/>
              <a:gd name="connsiteY4" fmla="*/ -2672 h 7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4">
                <a:moveTo>
                  <a:pt x="131139" y="-2672"/>
                </a:moveTo>
                <a:lnTo>
                  <a:pt x="131139" y="5002"/>
                </a:lnTo>
                <a:lnTo>
                  <a:pt x="-13190" y="5002"/>
                </a:lnTo>
                <a:lnTo>
                  <a:pt x="-13190" y="-2672"/>
                </a:lnTo>
                <a:lnTo>
                  <a:pt x="131139" y="-2672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8" name="Forma Livre: Forma 2827">
            <a:extLst>
              <a:ext uri="{FF2B5EF4-FFF2-40B4-BE49-F238E27FC236}">
                <a16:creationId xmlns:a16="http://schemas.microsoft.com/office/drawing/2014/main" id="{3B229441-CCA0-4806-83C1-C536F2392BF3}"/>
              </a:ext>
            </a:extLst>
          </p:cNvPr>
          <p:cNvSpPr/>
          <p:nvPr/>
        </p:nvSpPr>
        <p:spPr>
          <a:xfrm flipV="1">
            <a:off x="10023516" y="4595434"/>
            <a:ext cx="144329" cy="7673"/>
          </a:xfrm>
          <a:custGeom>
            <a:avLst/>
            <a:gdLst>
              <a:gd name="connsiteX0" fmla="*/ 131139 w 144329"/>
              <a:gd name="connsiteY0" fmla="*/ -2546 h 7673"/>
              <a:gd name="connsiteX1" fmla="*/ 131139 w 144329"/>
              <a:gd name="connsiteY1" fmla="*/ 5128 h 7673"/>
              <a:gd name="connsiteX2" fmla="*/ -13190 w 144329"/>
              <a:gd name="connsiteY2" fmla="*/ 5128 h 7673"/>
              <a:gd name="connsiteX3" fmla="*/ -13190 w 144329"/>
              <a:gd name="connsiteY3" fmla="*/ -2546 h 7673"/>
              <a:gd name="connsiteX4" fmla="*/ 131139 w 144329"/>
              <a:gd name="connsiteY4" fmla="*/ -2546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29" h="7673">
                <a:moveTo>
                  <a:pt x="131139" y="-2546"/>
                </a:moveTo>
                <a:lnTo>
                  <a:pt x="131139" y="5128"/>
                </a:lnTo>
                <a:lnTo>
                  <a:pt x="-13190" y="5128"/>
                </a:lnTo>
                <a:lnTo>
                  <a:pt x="-13190" y="-2546"/>
                </a:lnTo>
                <a:lnTo>
                  <a:pt x="131139" y="-254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29" name="Forma Livre: Forma 2828">
            <a:extLst>
              <a:ext uri="{FF2B5EF4-FFF2-40B4-BE49-F238E27FC236}">
                <a16:creationId xmlns:a16="http://schemas.microsoft.com/office/drawing/2014/main" id="{A4ED06D3-BB50-4127-AE89-7BC75C3ECE94}"/>
              </a:ext>
            </a:extLst>
          </p:cNvPr>
          <p:cNvSpPr/>
          <p:nvPr/>
        </p:nvSpPr>
        <p:spPr>
          <a:xfrm flipV="1">
            <a:off x="10167846" y="3857170"/>
            <a:ext cx="72997" cy="784129"/>
          </a:xfrm>
          <a:custGeom>
            <a:avLst/>
            <a:gdLst>
              <a:gd name="connsiteX0" fmla="*/ 59781 w 72997"/>
              <a:gd name="connsiteY0" fmla="*/ -3187 h 784129"/>
              <a:gd name="connsiteX1" fmla="*/ 59781 w 72997"/>
              <a:gd name="connsiteY1" fmla="*/ 780943 h 784129"/>
              <a:gd name="connsiteX2" fmla="*/ -13216 w 72997"/>
              <a:gd name="connsiteY2" fmla="*/ 780943 h 784129"/>
              <a:gd name="connsiteX3" fmla="*/ -13216 w 72997"/>
              <a:gd name="connsiteY3" fmla="*/ -3187 h 784129"/>
              <a:gd name="connsiteX4" fmla="*/ 59781 w 72997"/>
              <a:gd name="connsiteY4" fmla="*/ -3187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784129">
                <a:moveTo>
                  <a:pt x="59781" y="-3187"/>
                </a:moveTo>
                <a:lnTo>
                  <a:pt x="59781" y="780943"/>
                </a:lnTo>
                <a:lnTo>
                  <a:pt x="-13216" y="780943"/>
                </a:lnTo>
                <a:lnTo>
                  <a:pt x="-13216" y="-3187"/>
                </a:lnTo>
                <a:lnTo>
                  <a:pt x="59781" y="-3187"/>
                </a:lnTo>
              </a:path>
            </a:pathLst>
          </a:custGeom>
          <a:solidFill>
            <a:srgbClr val="F24FB0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0" name="Forma Livre: Forma 2829">
            <a:extLst>
              <a:ext uri="{FF2B5EF4-FFF2-40B4-BE49-F238E27FC236}">
                <a16:creationId xmlns:a16="http://schemas.microsoft.com/office/drawing/2014/main" id="{5739CD4F-85E7-4C95-8E5D-83E618C4D7BB}"/>
              </a:ext>
            </a:extLst>
          </p:cNvPr>
          <p:cNvSpPr/>
          <p:nvPr/>
        </p:nvSpPr>
        <p:spPr>
          <a:xfrm flipV="1">
            <a:off x="10186576" y="3886009"/>
            <a:ext cx="35523" cy="445629"/>
          </a:xfrm>
          <a:custGeom>
            <a:avLst/>
            <a:gdLst>
              <a:gd name="connsiteX0" fmla="*/ 22278 w 35523"/>
              <a:gd name="connsiteY0" fmla="*/ -3464 h 445629"/>
              <a:gd name="connsiteX1" fmla="*/ 22278 w 35523"/>
              <a:gd name="connsiteY1" fmla="*/ 442165 h 445629"/>
              <a:gd name="connsiteX2" fmla="*/ -13246 w 35523"/>
              <a:gd name="connsiteY2" fmla="*/ 442165 h 445629"/>
              <a:gd name="connsiteX3" fmla="*/ -13246 w 35523"/>
              <a:gd name="connsiteY3" fmla="*/ -3464 h 445629"/>
              <a:gd name="connsiteX4" fmla="*/ 22278 w 35523"/>
              <a:gd name="connsiteY4" fmla="*/ -3464 h 445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23" h="445629">
                <a:moveTo>
                  <a:pt x="22278" y="-3464"/>
                </a:moveTo>
                <a:lnTo>
                  <a:pt x="22278" y="442165"/>
                </a:lnTo>
                <a:lnTo>
                  <a:pt x="-13246" y="442165"/>
                </a:lnTo>
                <a:lnTo>
                  <a:pt x="-13246" y="-3464"/>
                </a:lnTo>
                <a:lnTo>
                  <a:pt x="22278" y="-3464"/>
                </a:lnTo>
              </a:path>
            </a:pathLst>
          </a:custGeom>
          <a:solidFill>
            <a:srgbClr val="FAF894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1" name="Forma Livre: Forma 2830">
            <a:extLst>
              <a:ext uri="{FF2B5EF4-FFF2-40B4-BE49-F238E27FC236}">
                <a16:creationId xmlns:a16="http://schemas.microsoft.com/office/drawing/2014/main" id="{C1DC66CD-1854-484F-B4D8-63621B989512}"/>
              </a:ext>
            </a:extLst>
          </p:cNvPr>
          <p:cNvSpPr/>
          <p:nvPr/>
        </p:nvSpPr>
        <p:spPr>
          <a:xfrm flipV="1">
            <a:off x="10167846" y="4577118"/>
            <a:ext cx="72997" cy="14416"/>
          </a:xfrm>
          <a:custGeom>
            <a:avLst/>
            <a:gdLst>
              <a:gd name="connsiteX0" fmla="*/ 59781 w 72997"/>
              <a:gd name="connsiteY0" fmla="*/ -2546 h 14416"/>
              <a:gd name="connsiteX1" fmla="*/ 59781 w 72997"/>
              <a:gd name="connsiteY1" fmla="*/ 11871 h 14416"/>
              <a:gd name="connsiteX2" fmla="*/ -13216 w 72997"/>
              <a:gd name="connsiteY2" fmla="*/ 11871 h 14416"/>
              <a:gd name="connsiteX3" fmla="*/ -13216 w 72997"/>
              <a:gd name="connsiteY3" fmla="*/ -2546 h 14416"/>
              <a:gd name="connsiteX4" fmla="*/ 59781 w 72997"/>
              <a:gd name="connsiteY4" fmla="*/ -2546 h 14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14416">
                <a:moveTo>
                  <a:pt x="59781" y="-2546"/>
                </a:moveTo>
                <a:lnTo>
                  <a:pt x="59781" y="11871"/>
                </a:lnTo>
                <a:lnTo>
                  <a:pt x="-13216" y="11871"/>
                </a:lnTo>
                <a:lnTo>
                  <a:pt x="-13216" y="-2546"/>
                </a:lnTo>
                <a:lnTo>
                  <a:pt x="59781" y="-2546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2" name="Forma Livre: Forma 2831">
            <a:extLst>
              <a:ext uri="{FF2B5EF4-FFF2-40B4-BE49-F238E27FC236}">
                <a16:creationId xmlns:a16="http://schemas.microsoft.com/office/drawing/2014/main" id="{69A97E65-808C-42E9-93FC-2D8EED6AC0A9}"/>
              </a:ext>
            </a:extLst>
          </p:cNvPr>
          <p:cNvSpPr/>
          <p:nvPr/>
        </p:nvSpPr>
        <p:spPr>
          <a:xfrm flipV="1">
            <a:off x="10167846" y="4565986"/>
            <a:ext cx="72997" cy="3811"/>
          </a:xfrm>
          <a:custGeom>
            <a:avLst/>
            <a:gdLst>
              <a:gd name="connsiteX0" fmla="*/ 59781 w 72997"/>
              <a:gd name="connsiteY0" fmla="*/ -2577 h 3811"/>
              <a:gd name="connsiteX1" fmla="*/ 59781 w 72997"/>
              <a:gd name="connsiteY1" fmla="*/ 1235 h 3811"/>
              <a:gd name="connsiteX2" fmla="*/ -13216 w 72997"/>
              <a:gd name="connsiteY2" fmla="*/ 1235 h 3811"/>
              <a:gd name="connsiteX3" fmla="*/ -13216 w 72997"/>
              <a:gd name="connsiteY3" fmla="*/ -2577 h 3811"/>
              <a:gd name="connsiteX4" fmla="*/ 59781 w 72997"/>
              <a:gd name="connsiteY4" fmla="*/ -2577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77"/>
                </a:moveTo>
                <a:lnTo>
                  <a:pt x="59781" y="1235"/>
                </a:lnTo>
                <a:lnTo>
                  <a:pt x="-13216" y="1235"/>
                </a:lnTo>
                <a:lnTo>
                  <a:pt x="-13216" y="-2577"/>
                </a:lnTo>
                <a:lnTo>
                  <a:pt x="59781" y="-2577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3" name="Forma Livre: Forma 2832">
            <a:extLst>
              <a:ext uri="{FF2B5EF4-FFF2-40B4-BE49-F238E27FC236}">
                <a16:creationId xmlns:a16="http://schemas.microsoft.com/office/drawing/2014/main" id="{D7A7BCBC-C25A-43FE-97B4-D25A6ABE0E6F}"/>
              </a:ext>
            </a:extLst>
          </p:cNvPr>
          <p:cNvSpPr/>
          <p:nvPr/>
        </p:nvSpPr>
        <p:spPr>
          <a:xfrm flipV="1">
            <a:off x="10167846" y="4598855"/>
            <a:ext cx="72997" cy="3811"/>
          </a:xfrm>
          <a:custGeom>
            <a:avLst/>
            <a:gdLst>
              <a:gd name="connsiteX0" fmla="*/ 59781 w 72997"/>
              <a:gd name="connsiteY0" fmla="*/ -2514 h 3811"/>
              <a:gd name="connsiteX1" fmla="*/ 59781 w 72997"/>
              <a:gd name="connsiteY1" fmla="*/ 1298 h 3811"/>
              <a:gd name="connsiteX2" fmla="*/ -13216 w 72997"/>
              <a:gd name="connsiteY2" fmla="*/ 1298 h 3811"/>
              <a:gd name="connsiteX3" fmla="*/ -13216 w 72997"/>
              <a:gd name="connsiteY3" fmla="*/ -2514 h 3811"/>
              <a:gd name="connsiteX4" fmla="*/ 59781 w 72997"/>
              <a:gd name="connsiteY4" fmla="*/ -2514 h 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97" h="3811">
                <a:moveTo>
                  <a:pt x="59781" y="-2514"/>
                </a:moveTo>
                <a:lnTo>
                  <a:pt x="59781" y="1298"/>
                </a:lnTo>
                <a:lnTo>
                  <a:pt x="-13216" y="1298"/>
                </a:lnTo>
                <a:lnTo>
                  <a:pt x="-13216" y="-2514"/>
                </a:lnTo>
                <a:lnTo>
                  <a:pt x="59781" y="-2514"/>
                </a:lnTo>
              </a:path>
            </a:pathLst>
          </a:custGeom>
          <a:solidFill>
            <a:srgbClr val="FBC127"/>
          </a:solidFill>
          <a:ln w="62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4" name="Forma Livre: Forma 2833">
            <a:extLst>
              <a:ext uri="{FF2B5EF4-FFF2-40B4-BE49-F238E27FC236}">
                <a16:creationId xmlns:a16="http://schemas.microsoft.com/office/drawing/2014/main" id="{65347B3A-67D8-49D2-95A9-629398572516}"/>
              </a:ext>
            </a:extLst>
          </p:cNvPr>
          <p:cNvSpPr/>
          <p:nvPr/>
        </p:nvSpPr>
        <p:spPr>
          <a:xfrm flipV="1">
            <a:off x="10583479" y="3857158"/>
            <a:ext cx="73089" cy="784129"/>
          </a:xfrm>
          <a:custGeom>
            <a:avLst/>
            <a:gdLst>
              <a:gd name="connsiteX0" fmla="*/ 59995 w 73089"/>
              <a:gd name="connsiteY0" fmla="*/ -3009 h 784129"/>
              <a:gd name="connsiteX1" fmla="*/ 59995 w 73089"/>
              <a:gd name="connsiteY1" fmla="*/ 781120 h 784129"/>
              <a:gd name="connsiteX2" fmla="*/ -13095 w 73089"/>
              <a:gd name="connsiteY2" fmla="*/ 781120 h 784129"/>
              <a:gd name="connsiteX3" fmla="*/ -13095 w 73089"/>
              <a:gd name="connsiteY3" fmla="*/ -3009 h 784129"/>
              <a:gd name="connsiteX4" fmla="*/ 59995 w 73089"/>
              <a:gd name="connsiteY4" fmla="*/ -3009 h 78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89" h="784129">
                <a:moveTo>
                  <a:pt x="59995" y="-3009"/>
                </a:moveTo>
                <a:lnTo>
                  <a:pt x="59995" y="781120"/>
                </a:lnTo>
                <a:lnTo>
                  <a:pt x="-13095" y="781120"/>
                </a:lnTo>
                <a:lnTo>
                  <a:pt x="-13095" y="-3009"/>
                </a:lnTo>
                <a:lnTo>
                  <a:pt x="59995" y="-3009"/>
                </a:lnTo>
              </a:path>
            </a:pathLst>
          </a:custGeom>
          <a:solidFill>
            <a:srgbClr val="95B7E4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5" name="Forma Livre: Forma 2834">
            <a:extLst>
              <a:ext uri="{FF2B5EF4-FFF2-40B4-BE49-F238E27FC236}">
                <a16:creationId xmlns:a16="http://schemas.microsoft.com/office/drawing/2014/main" id="{31CCB4F0-D76D-41ED-B4F1-53FDCED9CE0A}"/>
              </a:ext>
            </a:extLst>
          </p:cNvPr>
          <p:cNvSpPr/>
          <p:nvPr/>
        </p:nvSpPr>
        <p:spPr>
          <a:xfrm flipV="1">
            <a:off x="10602290" y="4166849"/>
            <a:ext cx="35534" cy="445613"/>
          </a:xfrm>
          <a:custGeom>
            <a:avLst/>
            <a:gdLst>
              <a:gd name="connsiteX0" fmla="*/ -13123 w 35534"/>
              <a:gd name="connsiteY0" fmla="*/ 442857 h 445613"/>
              <a:gd name="connsiteX1" fmla="*/ -13123 w 35534"/>
              <a:gd name="connsiteY1" fmla="*/ -2757 h 445613"/>
              <a:gd name="connsiteX2" fmla="*/ 22412 w 35534"/>
              <a:gd name="connsiteY2" fmla="*/ -2757 h 445613"/>
              <a:gd name="connsiteX3" fmla="*/ 22412 w 35534"/>
              <a:gd name="connsiteY3" fmla="*/ 442857 h 445613"/>
              <a:gd name="connsiteX4" fmla="*/ -13123 w 35534"/>
              <a:gd name="connsiteY4" fmla="*/ 442857 h 445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34" h="445613">
                <a:moveTo>
                  <a:pt x="-13123" y="442857"/>
                </a:moveTo>
                <a:lnTo>
                  <a:pt x="-13123" y="-2757"/>
                </a:lnTo>
                <a:lnTo>
                  <a:pt x="22412" y="-2757"/>
                </a:lnTo>
                <a:lnTo>
                  <a:pt x="22412" y="442857"/>
                </a:lnTo>
                <a:lnTo>
                  <a:pt x="-13123" y="442857"/>
                </a:lnTo>
              </a:path>
            </a:pathLst>
          </a:custGeom>
          <a:solidFill>
            <a:srgbClr val="FAF894"/>
          </a:solidFill>
          <a:ln w="65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6" name="Forma Livre: Forma 2835">
            <a:extLst>
              <a:ext uri="{FF2B5EF4-FFF2-40B4-BE49-F238E27FC236}">
                <a16:creationId xmlns:a16="http://schemas.microsoft.com/office/drawing/2014/main" id="{40D67E7A-E0F5-4481-9874-CDD5A7F118CD}"/>
              </a:ext>
            </a:extLst>
          </p:cNvPr>
          <p:cNvSpPr/>
          <p:nvPr/>
        </p:nvSpPr>
        <p:spPr>
          <a:xfrm flipV="1">
            <a:off x="10583545" y="3906972"/>
            <a:ext cx="73023" cy="14396"/>
          </a:xfrm>
          <a:custGeom>
            <a:avLst/>
            <a:gdLst>
              <a:gd name="connsiteX0" fmla="*/ -13095 w 73023"/>
              <a:gd name="connsiteY0" fmla="*/ 10767 h 14396"/>
              <a:gd name="connsiteX1" fmla="*/ -13095 w 73023"/>
              <a:gd name="connsiteY1" fmla="*/ -3629 h 14396"/>
              <a:gd name="connsiteX2" fmla="*/ 59929 w 73023"/>
              <a:gd name="connsiteY2" fmla="*/ -3629 h 14396"/>
              <a:gd name="connsiteX3" fmla="*/ 59929 w 73023"/>
              <a:gd name="connsiteY3" fmla="*/ 10767 h 14396"/>
              <a:gd name="connsiteX4" fmla="*/ -13095 w 73023"/>
              <a:gd name="connsiteY4" fmla="*/ 10767 h 14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14396">
                <a:moveTo>
                  <a:pt x="-13095" y="10767"/>
                </a:moveTo>
                <a:lnTo>
                  <a:pt x="-13095" y="-3629"/>
                </a:lnTo>
                <a:lnTo>
                  <a:pt x="59929" y="-3629"/>
                </a:lnTo>
                <a:lnTo>
                  <a:pt x="59929" y="10767"/>
                </a:lnTo>
                <a:lnTo>
                  <a:pt x="-13095" y="10767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7" name="Forma Livre: Forma 2836">
            <a:extLst>
              <a:ext uri="{FF2B5EF4-FFF2-40B4-BE49-F238E27FC236}">
                <a16:creationId xmlns:a16="http://schemas.microsoft.com/office/drawing/2014/main" id="{41915575-C8BE-429B-A19F-4A22864A611F}"/>
              </a:ext>
            </a:extLst>
          </p:cNvPr>
          <p:cNvSpPr/>
          <p:nvPr/>
        </p:nvSpPr>
        <p:spPr>
          <a:xfrm flipV="1">
            <a:off x="10583545" y="3928721"/>
            <a:ext cx="73023" cy="3824"/>
          </a:xfrm>
          <a:custGeom>
            <a:avLst/>
            <a:gdLst>
              <a:gd name="connsiteX0" fmla="*/ -13095 w 73023"/>
              <a:gd name="connsiteY0" fmla="*/ 226 h 3824"/>
              <a:gd name="connsiteX1" fmla="*/ -13095 w 73023"/>
              <a:gd name="connsiteY1" fmla="*/ -3599 h 3824"/>
              <a:gd name="connsiteX2" fmla="*/ 59929 w 73023"/>
              <a:gd name="connsiteY2" fmla="*/ -3599 h 3824"/>
              <a:gd name="connsiteX3" fmla="*/ 59929 w 73023"/>
              <a:gd name="connsiteY3" fmla="*/ 226 h 3824"/>
              <a:gd name="connsiteX4" fmla="*/ -13095 w 73023"/>
              <a:gd name="connsiteY4" fmla="*/ 226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226"/>
                </a:moveTo>
                <a:lnTo>
                  <a:pt x="-13095" y="-3599"/>
                </a:lnTo>
                <a:lnTo>
                  <a:pt x="59929" y="-3599"/>
                </a:lnTo>
                <a:lnTo>
                  <a:pt x="59929" y="226"/>
                </a:lnTo>
                <a:lnTo>
                  <a:pt x="-13095" y="226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8" name="Forma Livre: Forma 2837">
            <a:extLst>
              <a:ext uri="{FF2B5EF4-FFF2-40B4-BE49-F238E27FC236}">
                <a16:creationId xmlns:a16="http://schemas.microsoft.com/office/drawing/2014/main" id="{A4CD2B55-159D-4F8C-96D4-68FC0527E247}"/>
              </a:ext>
            </a:extLst>
          </p:cNvPr>
          <p:cNvSpPr/>
          <p:nvPr/>
        </p:nvSpPr>
        <p:spPr>
          <a:xfrm flipV="1">
            <a:off x="10583545" y="3895820"/>
            <a:ext cx="73023" cy="3824"/>
          </a:xfrm>
          <a:custGeom>
            <a:avLst/>
            <a:gdLst>
              <a:gd name="connsiteX0" fmla="*/ -13095 w 73023"/>
              <a:gd name="connsiteY0" fmla="*/ 165 h 3824"/>
              <a:gd name="connsiteX1" fmla="*/ -13095 w 73023"/>
              <a:gd name="connsiteY1" fmla="*/ -3660 h 3824"/>
              <a:gd name="connsiteX2" fmla="*/ 59929 w 73023"/>
              <a:gd name="connsiteY2" fmla="*/ -3660 h 3824"/>
              <a:gd name="connsiteX3" fmla="*/ 59929 w 73023"/>
              <a:gd name="connsiteY3" fmla="*/ 165 h 3824"/>
              <a:gd name="connsiteX4" fmla="*/ -13095 w 73023"/>
              <a:gd name="connsiteY4" fmla="*/ 165 h 3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23" h="3824">
                <a:moveTo>
                  <a:pt x="-13095" y="165"/>
                </a:moveTo>
                <a:lnTo>
                  <a:pt x="-13095" y="-3660"/>
                </a:lnTo>
                <a:lnTo>
                  <a:pt x="59929" y="-3660"/>
                </a:lnTo>
                <a:lnTo>
                  <a:pt x="59929" y="165"/>
                </a:lnTo>
                <a:lnTo>
                  <a:pt x="-13095" y="165"/>
                </a:lnTo>
              </a:path>
            </a:pathLst>
          </a:custGeom>
          <a:solidFill>
            <a:srgbClr val="FBC127"/>
          </a:solidFill>
          <a:ln w="65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39" name="Forma Livre: Forma 2838">
            <a:extLst>
              <a:ext uri="{FF2B5EF4-FFF2-40B4-BE49-F238E27FC236}">
                <a16:creationId xmlns:a16="http://schemas.microsoft.com/office/drawing/2014/main" id="{8B09388B-492C-42DB-B411-91C571AB3E77}"/>
              </a:ext>
            </a:extLst>
          </p:cNvPr>
          <p:cNvSpPr/>
          <p:nvPr/>
        </p:nvSpPr>
        <p:spPr>
          <a:xfrm flipV="1">
            <a:off x="10905982" y="4028857"/>
            <a:ext cx="345350" cy="356663"/>
          </a:xfrm>
          <a:custGeom>
            <a:avLst/>
            <a:gdLst>
              <a:gd name="connsiteX0" fmla="*/ 73234 w 345350"/>
              <a:gd name="connsiteY0" fmla="*/ 38030 h 356663"/>
              <a:gd name="connsiteX1" fmla="*/ 47060 w 345350"/>
              <a:gd name="connsiteY1" fmla="*/ 47925 h 356663"/>
              <a:gd name="connsiteX2" fmla="*/ 38221 w 345350"/>
              <a:gd name="connsiteY2" fmla="*/ 69699 h 356663"/>
              <a:gd name="connsiteX3" fmla="*/ 3140 w 345350"/>
              <a:gd name="connsiteY3" fmla="*/ 108468 h 356663"/>
              <a:gd name="connsiteX4" fmla="*/ -8117 w 345350"/>
              <a:gd name="connsiteY4" fmla="*/ 122176 h 356663"/>
              <a:gd name="connsiteX5" fmla="*/ -5424 w 345350"/>
              <a:gd name="connsiteY5" fmla="*/ 147101 h 356663"/>
              <a:gd name="connsiteX6" fmla="*/ -12399 w 345350"/>
              <a:gd name="connsiteY6" fmla="*/ 176070 h 356663"/>
              <a:gd name="connsiteX7" fmla="*/ -2109 w 345350"/>
              <a:gd name="connsiteY7" fmla="*/ 196918 h 356663"/>
              <a:gd name="connsiteX8" fmla="*/ 791 w 345350"/>
              <a:gd name="connsiteY8" fmla="*/ 223084 h 356663"/>
              <a:gd name="connsiteX9" fmla="*/ 11910 w 345350"/>
              <a:gd name="connsiteY9" fmla="*/ 244845 h 356663"/>
              <a:gd name="connsiteX10" fmla="*/ 16399 w 345350"/>
              <a:gd name="connsiteY10" fmla="*/ 271155 h 356663"/>
              <a:gd name="connsiteX11" fmla="*/ 35459 w 345350"/>
              <a:gd name="connsiteY11" fmla="*/ 291504 h 356663"/>
              <a:gd name="connsiteX12" fmla="*/ 50306 w 345350"/>
              <a:gd name="connsiteY12" fmla="*/ 305996 h 356663"/>
              <a:gd name="connsiteX13" fmla="*/ 68469 w 345350"/>
              <a:gd name="connsiteY13" fmla="*/ 309337 h 356663"/>
              <a:gd name="connsiteX14" fmla="*/ 75927 w 345350"/>
              <a:gd name="connsiteY14" fmla="*/ 312467 h 356663"/>
              <a:gd name="connsiteX15" fmla="*/ 92639 w 345350"/>
              <a:gd name="connsiteY15" fmla="*/ 327259 h 356663"/>
              <a:gd name="connsiteX16" fmla="*/ 112114 w 345350"/>
              <a:gd name="connsiteY16" fmla="*/ 329223 h 356663"/>
              <a:gd name="connsiteX17" fmla="*/ 171090 w 345350"/>
              <a:gd name="connsiteY17" fmla="*/ 341430 h 356663"/>
              <a:gd name="connsiteX18" fmla="*/ 195536 w 345350"/>
              <a:gd name="connsiteY18" fmla="*/ 352007 h 356663"/>
              <a:gd name="connsiteX19" fmla="*/ 215011 w 345350"/>
              <a:gd name="connsiteY19" fmla="*/ 352723 h 356663"/>
              <a:gd name="connsiteX20" fmla="*/ 232413 w 345350"/>
              <a:gd name="connsiteY20" fmla="*/ 340489 h 356663"/>
              <a:gd name="connsiteX21" fmla="*/ 260244 w 345350"/>
              <a:gd name="connsiteY21" fmla="*/ 328507 h 356663"/>
              <a:gd name="connsiteX22" fmla="*/ 266874 w 345350"/>
              <a:gd name="connsiteY22" fmla="*/ 314472 h 356663"/>
              <a:gd name="connsiteX23" fmla="*/ 282550 w 345350"/>
              <a:gd name="connsiteY23" fmla="*/ 303527 h 356663"/>
              <a:gd name="connsiteX24" fmla="*/ 294014 w 345350"/>
              <a:gd name="connsiteY24" fmla="*/ 280327 h 356663"/>
              <a:gd name="connsiteX25" fmla="*/ 297950 w 345350"/>
              <a:gd name="connsiteY25" fmla="*/ 270234 h 356663"/>
              <a:gd name="connsiteX26" fmla="*/ 316112 w 345350"/>
              <a:gd name="connsiteY26" fmla="*/ 239430 h 356663"/>
              <a:gd name="connsiteX27" fmla="*/ 316458 w 345350"/>
              <a:gd name="connsiteY27" fmla="*/ 215460 h 356663"/>
              <a:gd name="connsiteX28" fmla="*/ 320463 w 345350"/>
              <a:gd name="connsiteY28" fmla="*/ 158374 h 356663"/>
              <a:gd name="connsiteX29" fmla="*/ 327300 w 345350"/>
              <a:gd name="connsiteY29" fmla="*/ 129896 h 356663"/>
              <a:gd name="connsiteX30" fmla="*/ 310933 w 345350"/>
              <a:gd name="connsiteY30" fmla="*/ 93390 h 356663"/>
              <a:gd name="connsiteX31" fmla="*/ 284967 w 345350"/>
              <a:gd name="connsiteY31" fmla="*/ 67797 h 356663"/>
              <a:gd name="connsiteX32" fmla="*/ 281100 w 345350"/>
              <a:gd name="connsiteY32" fmla="*/ 36209 h 356663"/>
              <a:gd name="connsiteX33" fmla="*/ 258656 w 345350"/>
              <a:gd name="connsiteY33" fmla="*/ 14877 h 356663"/>
              <a:gd name="connsiteX34" fmla="*/ 248849 w 345350"/>
              <a:gd name="connsiteY34" fmla="*/ 2323 h 356663"/>
              <a:gd name="connsiteX35" fmla="*/ 223436 w 345350"/>
              <a:gd name="connsiteY35" fmla="*/ 2145 h 356663"/>
              <a:gd name="connsiteX36" fmla="*/ 129862 w 345350"/>
              <a:gd name="connsiteY36" fmla="*/ 11686 h 356663"/>
              <a:gd name="connsiteX37" fmla="*/ 111561 w 345350"/>
              <a:gd name="connsiteY37" fmla="*/ 8801 h 356663"/>
              <a:gd name="connsiteX38" fmla="*/ 98854 w 345350"/>
              <a:gd name="connsiteY38" fmla="*/ 16521 h 356663"/>
              <a:gd name="connsiteX39" fmla="*/ 73234 w 345350"/>
              <a:gd name="connsiteY39" fmla="*/ 38030 h 356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345350" h="356663">
                <a:moveTo>
                  <a:pt x="73234" y="38030"/>
                </a:moveTo>
                <a:cubicBezTo>
                  <a:pt x="73441" y="35056"/>
                  <a:pt x="48787" y="46636"/>
                  <a:pt x="47060" y="47925"/>
                </a:cubicBezTo>
                <a:cubicBezTo>
                  <a:pt x="39879" y="53333"/>
                  <a:pt x="32075" y="61543"/>
                  <a:pt x="38221" y="69699"/>
                </a:cubicBezTo>
                <a:cubicBezTo>
                  <a:pt x="24271" y="76267"/>
                  <a:pt x="-15230" y="91570"/>
                  <a:pt x="3140" y="108468"/>
                </a:cubicBezTo>
                <a:cubicBezTo>
                  <a:pt x="-935" y="104656"/>
                  <a:pt x="-7633" y="120710"/>
                  <a:pt x="-8117" y="122176"/>
                </a:cubicBezTo>
                <a:cubicBezTo>
                  <a:pt x="-11639" y="131798"/>
                  <a:pt x="-7841" y="137527"/>
                  <a:pt x="-5424" y="147101"/>
                </a:cubicBezTo>
                <a:cubicBezTo>
                  <a:pt x="-2869" y="157085"/>
                  <a:pt x="-10603" y="166489"/>
                  <a:pt x="-12399" y="176070"/>
                </a:cubicBezTo>
                <a:cubicBezTo>
                  <a:pt x="-14402" y="185959"/>
                  <a:pt x="-7219" y="189287"/>
                  <a:pt x="-2109" y="196918"/>
                </a:cubicBezTo>
                <a:cubicBezTo>
                  <a:pt x="3692" y="205435"/>
                  <a:pt x="-313" y="214041"/>
                  <a:pt x="791" y="223084"/>
                </a:cubicBezTo>
                <a:cubicBezTo>
                  <a:pt x="1897" y="231561"/>
                  <a:pt x="8181" y="237221"/>
                  <a:pt x="11910" y="244845"/>
                </a:cubicBezTo>
                <a:cubicBezTo>
                  <a:pt x="16054" y="253302"/>
                  <a:pt x="12876" y="262651"/>
                  <a:pt x="16399" y="271155"/>
                </a:cubicBezTo>
                <a:cubicBezTo>
                  <a:pt x="19990" y="279495"/>
                  <a:pt x="28277" y="285278"/>
                  <a:pt x="35459" y="291504"/>
                </a:cubicBezTo>
                <a:cubicBezTo>
                  <a:pt x="40569" y="295971"/>
                  <a:pt x="44436" y="302306"/>
                  <a:pt x="50306" y="305996"/>
                </a:cubicBezTo>
                <a:cubicBezTo>
                  <a:pt x="57489" y="310415"/>
                  <a:pt x="60389" y="307953"/>
                  <a:pt x="68469" y="309337"/>
                </a:cubicBezTo>
                <a:cubicBezTo>
                  <a:pt x="73856" y="310299"/>
                  <a:pt x="71024" y="309399"/>
                  <a:pt x="75927" y="312467"/>
                </a:cubicBezTo>
                <a:cubicBezTo>
                  <a:pt x="82418" y="316641"/>
                  <a:pt x="86424" y="322929"/>
                  <a:pt x="92639" y="327259"/>
                </a:cubicBezTo>
                <a:cubicBezTo>
                  <a:pt x="96437" y="330028"/>
                  <a:pt x="113356" y="337331"/>
                  <a:pt x="112114" y="329223"/>
                </a:cubicBezTo>
                <a:cubicBezTo>
                  <a:pt x="115981" y="354196"/>
                  <a:pt x="151477" y="351823"/>
                  <a:pt x="171090" y="341430"/>
                </a:cubicBezTo>
                <a:cubicBezTo>
                  <a:pt x="171090" y="341362"/>
                  <a:pt x="192843" y="351250"/>
                  <a:pt x="195536" y="352007"/>
                </a:cubicBezTo>
                <a:cubicBezTo>
                  <a:pt x="201614" y="353712"/>
                  <a:pt x="208795" y="354701"/>
                  <a:pt x="215011" y="352723"/>
                </a:cubicBezTo>
                <a:cubicBezTo>
                  <a:pt x="222538" y="350302"/>
                  <a:pt x="224472" y="343087"/>
                  <a:pt x="232413" y="340489"/>
                </a:cubicBezTo>
                <a:cubicBezTo>
                  <a:pt x="243463" y="336963"/>
                  <a:pt x="254512" y="339152"/>
                  <a:pt x="260244" y="328507"/>
                </a:cubicBezTo>
                <a:cubicBezTo>
                  <a:pt x="262661" y="323965"/>
                  <a:pt x="263421" y="318571"/>
                  <a:pt x="266874" y="314472"/>
                </a:cubicBezTo>
                <a:cubicBezTo>
                  <a:pt x="270879" y="309590"/>
                  <a:pt x="277647" y="307728"/>
                  <a:pt x="282550" y="303527"/>
                </a:cubicBezTo>
                <a:cubicBezTo>
                  <a:pt x="289594" y="297492"/>
                  <a:pt x="293047" y="288483"/>
                  <a:pt x="294014" y="280327"/>
                </a:cubicBezTo>
                <a:cubicBezTo>
                  <a:pt x="294843" y="273644"/>
                  <a:pt x="294082" y="275697"/>
                  <a:pt x="297950" y="270234"/>
                </a:cubicBezTo>
                <a:cubicBezTo>
                  <a:pt x="304994" y="260237"/>
                  <a:pt x="313902" y="251733"/>
                  <a:pt x="316112" y="239430"/>
                </a:cubicBezTo>
                <a:cubicBezTo>
                  <a:pt x="317562" y="231029"/>
                  <a:pt x="313419" y="224107"/>
                  <a:pt x="316458" y="215460"/>
                </a:cubicBezTo>
                <a:cubicBezTo>
                  <a:pt x="321222" y="201753"/>
                  <a:pt x="347741" y="165466"/>
                  <a:pt x="320463" y="158374"/>
                </a:cubicBezTo>
                <a:cubicBezTo>
                  <a:pt x="327576" y="149502"/>
                  <a:pt x="330615" y="140718"/>
                  <a:pt x="327300" y="129896"/>
                </a:cubicBezTo>
                <a:cubicBezTo>
                  <a:pt x="323018" y="116236"/>
                  <a:pt x="310381" y="108468"/>
                  <a:pt x="310933" y="93390"/>
                </a:cubicBezTo>
                <a:cubicBezTo>
                  <a:pt x="311417" y="78749"/>
                  <a:pt x="304787" y="67265"/>
                  <a:pt x="284967" y="67797"/>
                </a:cubicBezTo>
                <a:cubicBezTo>
                  <a:pt x="286279" y="57329"/>
                  <a:pt x="287660" y="45661"/>
                  <a:pt x="281100" y="36209"/>
                </a:cubicBezTo>
                <a:cubicBezTo>
                  <a:pt x="275368" y="28005"/>
                  <a:pt x="264871" y="22863"/>
                  <a:pt x="258656" y="14877"/>
                </a:cubicBezTo>
                <a:cubicBezTo>
                  <a:pt x="255341" y="10704"/>
                  <a:pt x="254512" y="4853"/>
                  <a:pt x="248849" y="2323"/>
                </a:cubicBezTo>
                <a:cubicBezTo>
                  <a:pt x="242358" y="-603"/>
                  <a:pt x="230480" y="2323"/>
                  <a:pt x="223436" y="2145"/>
                </a:cubicBezTo>
                <a:cubicBezTo>
                  <a:pt x="195467" y="1750"/>
                  <a:pt x="149682" y="-13642"/>
                  <a:pt x="129862" y="11686"/>
                </a:cubicBezTo>
                <a:cubicBezTo>
                  <a:pt x="130829" y="10486"/>
                  <a:pt x="114047" y="8269"/>
                  <a:pt x="111561" y="8801"/>
                </a:cubicBezTo>
                <a:cubicBezTo>
                  <a:pt x="106244" y="9954"/>
                  <a:pt x="102722" y="13588"/>
                  <a:pt x="98854" y="16521"/>
                </a:cubicBezTo>
                <a:cubicBezTo>
                  <a:pt x="91051" y="22372"/>
                  <a:pt x="73993" y="28851"/>
                  <a:pt x="73234" y="38030"/>
                </a:cubicBezTo>
              </a:path>
            </a:pathLst>
          </a:custGeom>
          <a:solidFill>
            <a:srgbClr val="37889A"/>
          </a:solidFill>
          <a:ln w="6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0" name="Forma Livre: Forma 2839">
            <a:extLst>
              <a:ext uri="{FF2B5EF4-FFF2-40B4-BE49-F238E27FC236}">
                <a16:creationId xmlns:a16="http://schemas.microsoft.com/office/drawing/2014/main" id="{88FC0CA5-77AC-4A06-AC46-6C5992ED6918}"/>
              </a:ext>
            </a:extLst>
          </p:cNvPr>
          <p:cNvSpPr/>
          <p:nvPr/>
        </p:nvSpPr>
        <p:spPr>
          <a:xfrm flipV="1">
            <a:off x="11070058" y="4245006"/>
            <a:ext cx="25299" cy="268358"/>
          </a:xfrm>
          <a:custGeom>
            <a:avLst/>
            <a:gdLst>
              <a:gd name="connsiteX0" fmla="*/ 12305 w 25299"/>
              <a:gd name="connsiteY0" fmla="*/ -2604 h 268358"/>
              <a:gd name="connsiteX1" fmla="*/ -12995 w 25299"/>
              <a:gd name="connsiteY1" fmla="*/ -2604 h 268358"/>
              <a:gd name="connsiteX2" fmla="*/ -5785 w 25299"/>
              <a:gd name="connsiteY2" fmla="*/ 265755 h 268358"/>
              <a:gd name="connsiteX3" fmla="*/ 5164 w 25299"/>
              <a:gd name="connsiteY3" fmla="*/ 265755 h 268358"/>
              <a:gd name="connsiteX4" fmla="*/ 12305 w 25299"/>
              <a:gd name="connsiteY4" fmla="*/ -2604 h 268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299" h="268358">
                <a:moveTo>
                  <a:pt x="12305" y="-2604"/>
                </a:moveTo>
                <a:lnTo>
                  <a:pt x="-12995" y="-2604"/>
                </a:lnTo>
                <a:lnTo>
                  <a:pt x="-5785" y="265755"/>
                </a:lnTo>
                <a:lnTo>
                  <a:pt x="5164" y="265755"/>
                </a:lnTo>
                <a:lnTo>
                  <a:pt x="12305" y="-2604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1" name="Forma Livre: Forma 2840">
            <a:extLst>
              <a:ext uri="{FF2B5EF4-FFF2-40B4-BE49-F238E27FC236}">
                <a16:creationId xmlns:a16="http://schemas.microsoft.com/office/drawing/2014/main" id="{CD35F5C8-53BC-45BA-A893-A866458111A3}"/>
              </a:ext>
            </a:extLst>
          </p:cNvPr>
          <p:cNvSpPr/>
          <p:nvPr/>
        </p:nvSpPr>
        <p:spPr>
          <a:xfrm flipV="1">
            <a:off x="11031150" y="4257298"/>
            <a:ext cx="58935" cy="97501"/>
          </a:xfrm>
          <a:custGeom>
            <a:avLst/>
            <a:gdLst>
              <a:gd name="connsiteX0" fmla="*/ 45959 w 58935"/>
              <a:gd name="connsiteY0" fmla="*/ 7427 h 97501"/>
              <a:gd name="connsiteX1" fmla="*/ 27469 w 58935"/>
              <a:gd name="connsiteY1" fmla="*/ -2736 h 97501"/>
              <a:gd name="connsiteX2" fmla="*/ -12976 w 58935"/>
              <a:gd name="connsiteY2" fmla="*/ 93120 h 97501"/>
              <a:gd name="connsiteX3" fmla="*/ -9985 w 58935"/>
              <a:gd name="connsiteY3" fmla="*/ 94765 h 97501"/>
              <a:gd name="connsiteX4" fmla="*/ 45959 w 58935"/>
              <a:gd name="connsiteY4" fmla="*/ 7427 h 97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935" h="97501">
                <a:moveTo>
                  <a:pt x="45959" y="7427"/>
                </a:moveTo>
                <a:lnTo>
                  <a:pt x="27469" y="-2736"/>
                </a:lnTo>
                <a:lnTo>
                  <a:pt x="-12976" y="93120"/>
                </a:lnTo>
                <a:lnTo>
                  <a:pt x="-9985" y="94765"/>
                </a:lnTo>
                <a:lnTo>
                  <a:pt x="45959" y="7427"/>
                </a:lnTo>
              </a:path>
            </a:pathLst>
          </a:custGeom>
          <a:solidFill>
            <a:srgbClr val="EF9C58"/>
          </a:solidFill>
          <a:ln w="68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2" name="Forma Livre: Forma 2841">
            <a:extLst>
              <a:ext uri="{FF2B5EF4-FFF2-40B4-BE49-F238E27FC236}">
                <a16:creationId xmlns:a16="http://schemas.microsoft.com/office/drawing/2014/main" id="{31A3C373-698D-4A79-B10B-7818660BCC55}"/>
              </a:ext>
            </a:extLst>
          </p:cNvPr>
          <p:cNvSpPr/>
          <p:nvPr/>
        </p:nvSpPr>
        <p:spPr>
          <a:xfrm flipV="1">
            <a:off x="11078679" y="4225671"/>
            <a:ext cx="59876" cy="82064"/>
          </a:xfrm>
          <a:custGeom>
            <a:avLst/>
            <a:gdLst>
              <a:gd name="connsiteX0" fmla="*/ -536 w 59876"/>
              <a:gd name="connsiteY0" fmla="*/ -2789 h 82064"/>
              <a:gd name="connsiteX1" fmla="*/ -12962 w 59876"/>
              <a:gd name="connsiteY1" fmla="*/ 12340 h 82064"/>
              <a:gd name="connsiteX2" fmla="*/ 43774 w 59876"/>
              <a:gd name="connsiteY2" fmla="*/ 79275 h 82064"/>
              <a:gd name="connsiteX3" fmla="*/ 46914 w 59876"/>
              <a:gd name="connsiteY3" fmla="*/ 77185 h 82064"/>
              <a:gd name="connsiteX4" fmla="*/ -536 w 59876"/>
              <a:gd name="connsiteY4" fmla="*/ -2789 h 82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6" h="82064">
                <a:moveTo>
                  <a:pt x="-536" y="-2789"/>
                </a:moveTo>
                <a:lnTo>
                  <a:pt x="-12962" y="12340"/>
                </a:lnTo>
                <a:lnTo>
                  <a:pt x="43774" y="79275"/>
                </a:lnTo>
                <a:lnTo>
                  <a:pt x="46914" y="77185"/>
                </a:lnTo>
                <a:lnTo>
                  <a:pt x="-536" y="-2789"/>
                </a:lnTo>
              </a:path>
            </a:pathLst>
          </a:custGeom>
          <a:solidFill>
            <a:srgbClr val="EF9C58"/>
          </a:solidFill>
          <a:ln w="68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3" name="Forma Livre: Forma 2842">
            <a:extLst>
              <a:ext uri="{FF2B5EF4-FFF2-40B4-BE49-F238E27FC236}">
                <a16:creationId xmlns:a16="http://schemas.microsoft.com/office/drawing/2014/main" id="{81951B8C-E85A-4037-A989-2E98CF976259}"/>
              </a:ext>
            </a:extLst>
          </p:cNvPr>
          <p:cNvSpPr/>
          <p:nvPr/>
        </p:nvSpPr>
        <p:spPr>
          <a:xfrm flipV="1">
            <a:off x="10945938" y="4405717"/>
            <a:ext cx="294755" cy="54873"/>
          </a:xfrm>
          <a:custGeom>
            <a:avLst/>
            <a:gdLst>
              <a:gd name="connsiteX0" fmla="*/ 281959 w 294755"/>
              <a:gd name="connsiteY0" fmla="*/ -2456 h 54873"/>
              <a:gd name="connsiteX1" fmla="*/ -12796 w 294755"/>
              <a:gd name="connsiteY1" fmla="*/ -2456 h 54873"/>
              <a:gd name="connsiteX2" fmla="*/ -12796 w 294755"/>
              <a:gd name="connsiteY2" fmla="*/ 52417 h 54873"/>
              <a:gd name="connsiteX3" fmla="*/ 281959 w 294755"/>
              <a:gd name="connsiteY3" fmla="*/ 52417 h 54873"/>
              <a:gd name="connsiteX4" fmla="*/ 281959 w 294755"/>
              <a:gd name="connsiteY4" fmla="*/ -2456 h 5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4755" h="54873">
                <a:moveTo>
                  <a:pt x="281959" y="-2456"/>
                </a:moveTo>
                <a:lnTo>
                  <a:pt x="-12796" y="-2456"/>
                </a:lnTo>
                <a:lnTo>
                  <a:pt x="-12796" y="52417"/>
                </a:lnTo>
                <a:lnTo>
                  <a:pt x="281959" y="52417"/>
                </a:lnTo>
                <a:lnTo>
                  <a:pt x="281959" y="-2456"/>
                </a:lnTo>
              </a:path>
            </a:pathLst>
          </a:custGeom>
          <a:solidFill>
            <a:srgbClr val="F03F66"/>
          </a:solidFill>
          <a:ln w="68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4" name="Forma Livre: Forma 2843">
            <a:extLst>
              <a:ext uri="{FF2B5EF4-FFF2-40B4-BE49-F238E27FC236}">
                <a16:creationId xmlns:a16="http://schemas.microsoft.com/office/drawing/2014/main" id="{0896D874-B944-4D30-B039-FEB2D3A15DCF}"/>
              </a:ext>
            </a:extLst>
          </p:cNvPr>
          <p:cNvSpPr/>
          <p:nvPr/>
        </p:nvSpPr>
        <p:spPr>
          <a:xfrm flipV="1">
            <a:off x="10967344" y="4460587"/>
            <a:ext cx="251970" cy="173834"/>
          </a:xfrm>
          <a:custGeom>
            <a:avLst/>
            <a:gdLst>
              <a:gd name="connsiteX0" fmla="*/ 204897 w 251970"/>
              <a:gd name="connsiteY0" fmla="*/ -2261 h 173834"/>
              <a:gd name="connsiteX1" fmla="*/ 21421 w 251970"/>
              <a:gd name="connsiteY1" fmla="*/ -2261 h 173834"/>
              <a:gd name="connsiteX2" fmla="*/ -12827 w 251970"/>
              <a:gd name="connsiteY2" fmla="*/ 171574 h 173834"/>
              <a:gd name="connsiteX3" fmla="*/ 239143 w 251970"/>
              <a:gd name="connsiteY3" fmla="*/ 171574 h 173834"/>
              <a:gd name="connsiteX4" fmla="*/ 204897 w 251970"/>
              <a:gd name="connsiteY4" fmla="*/ -2261 h 173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970" h="173834">
                <a:moveTo>
                  <a:pt x="204897" y="-2261"/>
                </a:moveTo>
                <a:lnTo>
                  <a:pt x="21421" y="-2261"/>
                </a:lnTo>
                <a:lnTo>
                  <a:pt x="-12827" y="171574"/>
                </a:lnTo>
                <a:lnTo>
                  <a:pt x="239143" y="171574"/>
                </a:lnTo>
                <a:lnTo>
                  <a:pt x="204897" y="-2261"/>
                </a:lnTo>
              </a:path>
            </a:pathLst>
          </a:custGeom>
          <a:solidFill>
            <a:srgbClr val="E03A5E"/>
          </a:solidFill>
          <a:ln w="6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5" name="Forma Livre: Forma 2844">
            <a:extLst>
              <a:ext uri="{FF2B5EF4-FFF2-40B4-BE49-F238E27FC236}">
                <a16:creationId xmlns:a16="http://schemas.microsoft.com/office/drawing/2014/main" id="{CE0F58BA-78DB-4C31-BB3A-6039ECD9C181}"/>
              </a:ext>
            </a:extLst>
          </p:cNvPr>
          <p:cNvSpPr/>
          <p:nvPr/>
        </p:nvSpPr>
        <p:spPr>
          <a:xfrm flipV="1">
            <a:off x="9540128" y="5479376"/>
            <a:ext cx="689146" cy="144204"/>
          </a:xfrm>
          <a:custGeom>
            <a:avLst/>
            <a:gdLst>
              <a:gd name="connsiteX0" fmla="*/ -12819 w 689146"/>
              <a:gd name="connsiteY0" fmla="*/ 143507 h 144204"/>
              <a:gd name="connsiteX1" fmla="*/ 676327 w 689146"/>
              <a:gd name="connsiteY1" fmla="*/ 143507 h 144204"/>
              <a:gd name="connsiteX2" fmla="*/ 676327 w 689146"/>
              <a:gd name="connsiteY2" fmla="*/ -697 h 144204"/>
              <a:gd name="connsiteX3" fmla="*/ -12819 w 689146"/>
              <a:gd name="connsiteY3" fmla="*/ -697 h 144204"/>
              <a:gd name="connsiteX4" fmla="*/ -12819 w 689146"/>
              <a:gd name="connsiteY4" fmla="*/ 143507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507"/>
                </a:moveTo>
                <a:lnTo>
                  <a:pt x="676327" y="143507"/>
                </a:lnTo>
                <a:lnTo>
                  <a:pt x="676327" y="-697"/>
                </a:lnTo>
                <a:lnTo>
                  <a:pt x="-12819" y="-697"/>
                </a:lnTo>
                <a:lnTo>
                  <a:pt x="-12819" y="143507"/>
                </a:lnTo>
              </a:path>
            </a:pathLst>
          </a:custGeom>
          <a:solidFill>
            <a:srgbClr val="9789CC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6" name="Forma Livre: Forma 2845">
            <a:extLst>
              <a:ext uri="{FF2B5EF4-FFF2-40B4-BE49-F238E27FC236}">
                <a16:creationId xmlns:a16="http://schemas.microsoft.com/office/drawing/2014/main" id="{225CAA16-0621-47D7-B2A0-95FE41A6DAA1}"/>
              </a:ext>
            </a:extLst>
          </p:cNvPr>
          <p:cNvSpPr/>
          <p:nvPr/>
        </p:nvSpPr>
        <p:spPr>
          <a:xfrm flipV="1">
            <a:off x="10130048" y="5479376"/>
            <a:ext cx="32013" cy="144209"/>
          </a:xfrm>
          <a:custGeom>
            <a:avLst/>
            <a:gdLst>
              <a:gd name="connsiteX0" fmla="*/ -13266 w 32013"/>
              <a:gd name="connsiteY0" fmla="*/ 143496 h 144209"/>
              <a:gd name="connsiteX1" fmla="*/ 18748 w 32013"/>
              <a:gd name="connsiteY1" fmla="*/ 143496 h 144209"/>
              <a:gd name="connsiteX2" fmla="*/ 18748 w 32013"/>
              <a:gd name="connsiteY2" fmla="*/ -714 h 144209"/>
              <a:gd name="connsiteX3" fmla="*/ -13266 w 32013"/>
              <a:gd name="connsiteY3" fmla="*/ -714 h 144209"/>
              <a:gd name="connsiteX4" fmla="*/ -13266 w 32013"/>
              <a:gd name="connsiteY4" fmla="*/ 143496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9">
                <a:moveTo>
                  <a:pt x="-13266" y="143496"/>
                </a:moveTo>
                <a:lnTo>
                  <a:pt x="18748" y="143496"/>
                </a:lnTo>
                <a:lnTo>
                  <a:pt x="18748" y="-714"/>
                </a:lnTo>
                <a:lnTo>
                  <a:pt x="-13266" y="-714"/>
                </a:lnTo>
                <a:lnTo>
                  <a:pt x="-13266" y="143496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7" name="Forma Livre: Forma 2846">
            <a:extLst>
              <a:ext uri="{FF2B5EF4-FFF2-40B4-BE49-F238E27FC236}">
                <a16:creationId xmlns:a16="http://schemas.microsoft.com/office/drawing/2014/main" id="{B2843AC7-D96A-49E7-AA0F-09C287AE4C58}"/>
              </a:ext>
            </a:extLst>
          </p:cNvPr>
          <p:cNvSpPr/>
          <p:nvPr/>
        </p:nvSpPr>
        <p:spPr>
          <a:xfrm flipV="1">
            <a:off x="10178318" y="5479376"/>
            <a:ext cx="8490" cy="144203"/>
          </a:xfrm>
          <a:custGeom>
            <a:avLst/>
            <a:gdLst>
              <a:gd name="connsiteX0" fmla="*/ -13274 w 8490"/>
              <a:gd name="connsiteY0" fmla="*/ 143496 h 144203"/>
              <a:gd name="connsiteX1" fmla="*/ -4783 w 8490"/>
              <a:gd name="connsiteY1" fmla="*/ 143496 h 144203"/>
              <a:gd name="connsiteX2" fmla="*/ -4783 w 8490"/>
              <a:gd name="connsiteY2" fmla="*/ -708 h 144203"/>
              <a:gd name="connsiteX3" fmla="*/ -13274 w 8490"/>
              <a:gd name="connsiteY3" fmla="*/ -708 h 144203"/>
              <a:gd name="connsiteX4" fmla="*/ -13274 w 8490"/>
              <a:gd name="connsiteY4" fmla="*/ 143496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496"/>
                </a:moveTo>
                <a:lnTo>
                  <a:pt x="-4783" y="143496"/>
                </a:lnTo>
                <a:lnTo>
                  <a:pt x="-4783" y="-708"/>
                </a:lnTo>
                <a:lnTo>
                  <a:pt x="-13274" y="-708"/>
                </a:lnTo>
                <a:lnTo>
                  <a:pt x="-13274" y="143496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8" name="Forma Livre: Forma 2847">
            <a:extLst>
              <a:ext uri="{FF2B5EF4-FFF2-40B4-BE49-F238E27FC236}">
                <a16:creationId xmlns:a16="http://schemas.microsoft.com/office/drawing/2014/main" id="{A6C3EC34-EA50-4DB5-A7FD-61187BD6411A}"/>
              </a:ext>
            </a:extLst>
          </p:cNvPr>
          <p:cNvSpPr/>
          <p:nvPr/>
        </p:nvSpPr>
        <p:spPr>
          <a:xfrm flipV="1">
            <a:off x="10105319" y="5479370"/>
            <a:ext cx="8492" cy="144209"/>
          </a:xfrm>
          <a:custGeom>
            <a:avLst/>
            <a:gdLst>
              <a:gd name="connsiteX0" fmla="*/ -13295 w 8492"/>
              <a:gd name="connsiteY0" fmla="*/ 143484 h 144209"/>
              <a:gd name="connsiteX1" fmla="*/ -4803 w 8492"/>
              <a:gd name="connsiteY1" fmla="*/ 143484 h 144209"/>
              <a:gd name="connsiteX2" fmla="*/ -4803 w 8492"/>
              <a:gd name="connsiteY2" fmla="*/ -725 h 144209"/>
              <a:gd name="connsiteX3" fmla="*/ -13295 w 8492"/>
              <a:gd name="connsiteY3" fmla="*/ -725 h 144209"/>
              <a:gd name="connsiteX4" fmla="*/ -13295 w 8492"/>
              <a:gd name="connsiteY4" fmla="*/ 143484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484"/>
                </a:moveTo>
                <a:lnTo>
                  <a:pt x="-4803" y="143484"/>
                </a:lnTo>
                <a:lnTo>
                  <a:pt x="-4803" y="-725"/>
                </a:lnTo>
                <a:lnTo>
                  <a:pt x="-13295" y="-725"/>
                </a:lnTo>
                <a:lnTo>
                  <a:pt x="-13295" y="143484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49" name="Forma Livre: Forma 2848">
            <a:extLst>
              <a:ext uri="{FF2B5EF4-FFF2-40B4-BE49-F238E27FC236}">
                <a16:creationId xmlns:a16="http://schemas.microsoft.com/office/drawing/2014/main" id="{9640B56B-FDDB-4950-B835-0C9045263B18}"/>
              </a:ext>
            </a:extLst>
          </p:cNvPr>
          <p:cNvSpPr/>
          <p:nvPr/>
        </p:nvSpPr>
        <p:spPr>
          <a:xfrm flipV="1">
            <a:off x="9607374" y="5479373"/>
            <a:ext cx="32138" cy="144207"/>
          </a:xfrm>
          <a:custGeom>
            <a:avLst/>
            <a:gdLst>
              <a:gd name="connsiteX0" fmla="*/ -13419 w 32138"/>
              <a:gd name="connsiteY0" fmla="*/ 143360 h 144207"/>
              <a:gd name="connsiteX1" fmla="*/ 18719 w 32138"/>
              <a:gd name="connsiteY1" fmla="*/ 143360 h 144207"/>
              <a:gd name="connsiteX2" fmla="*/ 18719 w 32138"/>
              <a:gd name="connsiteY2" fmla="*/ -848 h 144207"/>
              <a:gd name="connsiteX3" fmla="*/ -13419 w 32138"/>
              <a:gd name="connsiteY3" fmla="*/ -848 h 144207"/>
              <a:gd name="connsiteX4" fmla="*/ -13419 w 32138"/>
              <a:gd name="connsiteY4" fmla="*/ 143360 h 144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7">
                <a:moveTo>
                  <a:pt x="-13419" y="143360"/>
                </a:moveTo>
                <a:lnTo>
                  <a:pt x="18719" y="143360"/>
                </a:lnTo>
                <a:lnTo>
                  <a:pt x="18719" y="-848"/>
                </a:lnTo>
                <a:lnTo>
                  <a:pt x="-13419" y="-848"/>
                </a:lnTo>
                <a:lnTo>
                  <a:pt x="-13419" y="143360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0" name="Forma Livre: Forma 2849">
            <a:extLst>
              <a:ext uri="{FF2B5EF4-FFF2-40B4-BE49-F238E27FC236}">
                <a16:creationId xmlns:a16="http://schemas.microsoft.com/office/drawing/2014/main" id="{2EFFBD72-4674-4D7E-B0D2-423042EF226E}"/>
              </a:ext>
            </a:extLst>
          </p:cNvPr>
          <p:cNvSpPr/>
          <p:nvPr/>
        </p:nvSpPr>
        <p:spPr>
          <a:xfrm flipV="1">
            <a:off x="9655598" y="5479380"/>
            <a:ext cx="8588" cy="144202"/>
          </a:xfrm>
          <a:custGeom>
            <a:avLst/>
            <a:gdLst>
              <a:gd name="connsiteX0" fmla="*/ -13428 w 8588"/>
              <a:gd name="connsiteY0" fmla="*/ 143361 h 144202"/>
              <a:gd name="connsiteX1" fmla="*/ -4840 w 8588"/>
              <a:gd name="connsiteY1" fmla="*/ 143361 h 144202"/>
              <a:gd name="connsiteX2" fmla="*/ -4840 w 8588"/>
              <a:gd name="connsiteY2" fmla="*/ -841 h 144202"/>
              <a:gd name="connsiteX3" fmla="*/ -13428 w 8588"/>
              <a:gd name="connsiteY3" fmla="*/ -841 h 144202"/>
              <a:gd name="connsiteX4" fmla="*/ -13428 w 8588"/>
              <a:gd name="connsiteY4" fmla="*/ 143361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361"/>
                </a:moveTo>
                <a:lnTo>
                  <a:pt x="-4840" y="143361"/>
                </a:lnTo>
                <a:lnTo>
                  <a:pt x="-4840" y="-841"/>
                </a:lnTo>
                <a:lnTo>
                  <a:pt x="-13428" y="-841"/>
                </a:lnTo>
                <a:lnTo>
                  <a:pt x="-13428" y="143361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1" name="Forma Livre: Forma 2850">
            <a:extLst>
              <a:ext uri="{FF2B5EF4-FFF2-40B4-BE49-F238E27FC236}">
                <a16:creationId xmlns:a16="http://schemas.microsoft.com/office/drawing/2014/main" id="{F8BFC413-4801-451E-853A-C10E92599CAB}"/>
              </a:ext>
            </a:extLst>
          </p:cNvPr>
          <p:cNvSpPr/>
          <p:nvPr/>
        </p:nvSpPr>
        <p:spPr>
          <a:xfrm flipV="1">
            <a:off x="9582665" y="5479380"/>
            <a:ext cx="8523" cy="144203"/>
          </a:xfrm>
          <a:custGeom>
            <a:avLst/>
            <a:gdLst>
              <a:gd name="connsiteX0" fmla="*/ -13450 w 8523"/>
              <a:gd name="connsiteY0" fmla="*/ 143343 h 144203"/>
              <a:gd name="connsiteX1" fmla="*/ -4927 w 8523"/>
              <a:gd name="connsiteY1" fmla="*/ 143343 h 144203"/>
              <a:gd name="connsiteX2" fmla="*/ -4927 w 8523"/>
              <a:gd name="connsiteY2" fmla="*/ -861 h 144203"/>
              <a:gd name="connsiteX3" fmla="*/ -13450 w 8523"/>
              <a:gd name="connsiteY3" fmla="*/ -861 h 144203"/>
              <a:gd name="connsiteX4" fmla="*/ -13450 w 8523"/>
              <a:gd name="connsiteY4" fmla="*/ 143343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343"/>
                </a:moveTo>
                <a:lnTo>
                  <a:pt x="-4927" y="143343"/>
                </a:lnTo>
                <a:lnTo>
                  <a:pt x="-4927" y="-861"/>
                </a:lnTo>
                <a:lnTo>
                  <a:pt x="-13450" y="-861"/>
                </a:lnTo>
                <a:lnTo>
                  <a:pt x="-13450" y="143343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2" name="Forma Livre: Forma 2851">
            <a:extLst>
              <a:ext uri="{FF2B5EF4-FFF2-40B4-BE49-F238E27FC236}">
                <a16:creationId xmlns:a16="http://schemas.microsoft.com/office/drawing/2014/main" id="{2F7B0814-F18D-4473-8F7B-89672CFCB285}"/>
              </a:ext>
            </a:extLst>
          </p:cNvPr>
          <p:cNvSpPr/>
          <p:nvPr/>
        </p:nvSpPr>
        <p:spPr>
          <a:xfrm flipV="1">
            <a:off x="9540128" y="5696103"/>
            <a:ext cx="689146" cy="144204"/>
          </a:xfrm>
          <a:custGeom>
            <a:avLst/>
            <a:gdLst>
              <a:gd name="connsiteX0" fmla="*/ -12819 w 689146"/>
              <a:gd name="connsiteY0" fmla="*/ 143922 h 144204"/>
              <a:gd name="connsiteX1" fmla="*/ 676327 w 689146"/>
              <a:gd name="connsiteY1" fmla="*/ 143922 h 144204"/>
              <a:gd name="connsiteX2" fmla="*/ 676327 w 689146"/>
              <a:gd name="connsiteY2" fmla="*/ -282 h 144204"/>
              <a:gd name="connsiteX3" fmla="*/ -12819 w 689146"/>
              <a:gd name="connsiteY3" fmla="*/ -282 h 144204"/>
              <a:gd name="connsiteX4" fmla="*/ -12819 w 689146"/>
              <a:gd name="connsiteY4" fmla="*/ 143922 h 144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146" h="144204">
                <a:moveTo>
                  <a:pt x="-12819" y="143922"/>
                </a:moveTo>
                <a:lnTo>
                  <a:pt x="676327" y="143922"/>
                </a:lnTo>
                <a:lnTo>
                  <a:pt x="676327" y="-282"/>
                </a:lnTo>
                <a:lnTo>
                  <a:pt x="-12819" y="-282"/>
                </a:lnTo>
                <a:lnTo>
                  <a:pt x="-12819" y="143922"/>
                </a:lnTo>
              </a:path>
            </a:pathLst>
          </a:custGeom>
          <a:solidFill>
            <a:srgbClr val="F2535A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3" name="Forma Livre: Forma 2852">
            <a:extLst>
              <a:ext uri="{FF2B5EF4-FFF2-40B4-BE49-F238E27FC236}">
                <a16:creationId xmlns:a16="http://schemas.microsoft.com/office/drawing/2014/main" id="{5814DAEF-D5A7-4F03-AC72-5FB8973A7AB9}"/>
              </a:ext>
            </a:extLst>
          </p:cNvPr>
          <p:cNvSpPr/>
          <p:nvPr/>
        </p:nvSpPr>
        <p:spPr>
          <a:xfrm flipV="1">
            <a:off x="10130048" y="5696105"/>
            <a:ext cx="32013" cy="144203"/>
          </a:xfrm>
          <a:custGeom>
            <a:avLst/>
            <a:gdLst>
              <a:gd name="connsiteX0" fmla="*/ -13266 w 32013"/>
              <a:gd name="connsiteY0" fmla="*/ 143907 h 144203"/>
              <a:gd name="connsiteX1" fmla="*/ 18748 w 32013"/>
              <a:gd name="connsiteY1" fmla="*/ 143907 h 144203"/>
              <a:gd name="connsiteX2" fmla="*/ 18748 w 32013"/>
              <a:gd name="connsiteY2" fmla="*/ -296 h 144203"/>
              <a:gd name="connsiteX3" fmla="*/ -13266 w 32013"/>
              <a:gd name="connsiteY3" fmla="*/ -296 h 144203"/>
              <a:gd name="connsiteX4" fmla="*/ -13266 w 32013"/>
              <a:gd name="connsiteY4" fmla="*/ 143907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13" h="144203">
                <a:moveTo>
                  <a:pt x="-13266" y="143907"/>
                </a:moveTo>
                <a:lnTo>
                  <a:pt x="18748" y="143907"/>
                </a:lnTo>
                <a:lnTo>
                  <a:pt x="18748" y="-296"/>
                </a:lnTo>
                <a:lnTo>
                  <a:pt x="-13266" y="-296"/>
                </a:lnTo>
                <a:lnTo>
                  <a:pt x="-13266" y="143907"/>
                </a:lnTo>
              </a:path>
            </a:pathLst>
          </a:custGeom>
          <a:solidFill>
            <a:srgbClr val="FBC127"/>
          </a:solidFill>
          <a:ln w="62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4" name="Forma Livre: Forma 2853">
            <a:extLst>
              <a:ext uri="{FF2B5EF4-FFF2-40B4-BE49-F238E27FC236}">
                <a16:creationId xmlns:a16="http://schemas.microsoft.com/office/drawing/2014/main" id="{A51E75F9-AB9D-4EF3-9749-079F625B06A6}"/>
              </a:ext>
            </a:extLst>
          </p:cNvPr>
          <p:cNvSpPr/>
          <p:nvPr/>
        </p:nvSpPr>
        <p:spPr>
          <a:xfrm flipV="1">
            <a:off x="10178318" y="5696104"/>
            <a:ext cx="8490" cy="144203"/>
          </a:xfrm>
          <a:custGeom>
            <a:avLst/>
            <a:gdLst>
              <a:gd name="connsiteX0" fmla="*/ -13274 w 8490"/>
              <a:gd name="connsiteY0" fmla="*/ 143912 h 144203"/>
              <a:gd name="connsiteX1" fmla="*/ -4783 w 8490"/>
              <a:gd name="connsiteY1" fmla="*/ 143912 h 144203"/>
              <a:gd name="connsiteX2" fmla="*/ -4783 w 8490"/>
              <a:gd name="connsiteY2" fmla="*/ -291 h 144203"/>
              <a:gd name="connsiteX3" fmla="*/ -13274 w 8490"/>
              <a:gd name="connsiteY3" fmla="*/ -291 h 144203"/>
              <a:gd name="connsiteX4" fmla="*/ -13274 w 8490"/>
              <a:gd name="connsiteY4" fmla="*/ 143912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0" h="144203">
                <a:moveTo>
                  <a:pt x="-13274" y="143912"/>
                </a:moveTo>
                <a:lnTo>
                  <a:pt x="-4783" y="143912"/>
                </a:lnTo>
                <a:lnTo>
                  <a:pt x="-4783" y="-291"/>
                </a:lnTo>
                <a:lnTo>
                  <a:pt x="-13274" y="-291"/>
                </a:lnTo>
                <a:lnTo>
                  <a:pt x="-13274" y="143912"/>
                </a:lnTo>
              </a:path>
            </a:pathLst>
          </a:custGeom>
          <a:solidFill>
            <a:srgbClr val="FBC127"/>
          </a:solidFill>
          <a:ln w="624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5" name="Forma Livre: Forma 2854">
            <a:extLst>
              <a:ext uri="{FF2B5EF4-FFF2-40B4-BE49-F238E27FC236}">
                <a16:creationId xmlns:a16="http://schemas.microsoft.com/office/drawing/2014/main" id="{F6EB7690-E7A5-4E43-98D6-D51CF2BFF0D5}"/>
              </a:ext>
            </a:extLst>
          </p:cNvPr>
          <p:cNvSpPr/>
          <p:nvPr/>
        </p:nvSpPr>
        <p:spPr>
          <a:xfrm flipV="1">
            <a:off x="10105319" y="5696097"/>
            <a:ext cx="8492" cy="144209"/>
          </a:xfrm>
          <a:custGeom>
            <a:avLst/>
            <a:gdLst>
              <a:gd name="connsiteX0" fmla="*/ -13295 w 8492"/>
              <a:gd name="connsiteY0" fmla="*/ 143903 h 144209"/>
              <a:gd name="connsiteX1" fmla="*/ -4803 w 8492"/>
              <a:gd name="connsiteY1" fmla="*/ 143903 h 144209"/>
              <a:gd name="connsiteX2" fmla="*/ -4803 w 8492"/>
              <a:gd name="connsiteY2" fmla="*/ -306 h 144209"/>
              <a:gd name="connsiteX3" fmla="*/ -13295 w 8492"/>
              <a:gd name="connsiteY3" fmla="*/ -306 h 144209"/>
              <a:gd name="connsiteX4" fmla="*/ -13295 w 8492"/>
              <a:gd name="connsiteY4" fmla="*/ 143903 h 14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2" h="144209">
                <a:moveTo>
                  <a:pt x="-13295" y="143903"/>
                </a:moveTo>
                <a:lnTo>
                  <a:pt x="-4803" y="143903"/>
                </a:lnTo>
                <a:lnTo>
                  <a:pt x="-4803" y="-306"/>
                </a:lnTo>
                <a:lnTo>
                  <a:pt x="-13295" y="-306"/>
                </a:lnTo>
                <a:lnTo>
                  <a:pt x="-13295" y="143903"/>
                </a:lnTo>
              </a:path>
            </a:pathLst>
          </a:custGeom>
          <a:solidFill>
            <a:srgbClr val="FBC127"/>
          </a:solidFill>
          <a:ln w="62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6" name="Forma Livre: Forma 2855">
            <a:extLst>
              <a:ext uri="{FF2B5EF4-FFF2-40B4-BE49-F238E27FC236}">
                <a16:creationId xmlns:a16="http://schemas.microsoft.com/office/drawing/2014/main" id="{8590200B-2B15-4801-81D5-C6CEC99626F4}"/>
              </a:ext>
            </a:extLst>
          </p:cNvPr>
          <p:cNvSpPr/>
          <p:nvPr/>
        </p:nvSpPr>
        <p:spPr>
          <a:xfrm flipV="1">
            <a:off x="9607374" y="5696101"/>
            <a:ext cx="32138" cy="144201"/>
          </a:xfrm>
          <a:custGeom>
            <a:avLst/>
            <a:gdLst>
              <a:gd name="connsiteX0" fmla="*/ -13419 w 32138"/>
              <a:gd name="connsiteY0" fmla="*/ 143791 h 144201"/>
              <a:gd name="connsiteX1" fmla="*/ 18719 w 32138"/>
              <a:gd name="connsiteY1" fmla="*/ 143791 h 144201"/>
              <a:gd name="connsiteX2" fmla="*/ 18719 w 32138"/>
              <a:gd name="connsiteY2" fmla="*/ -411 h 144201"/>
              <a:gd name="connsiteX3" fmla="*/ -13419 w 32138"/>
              <a:gd name="connsiteY3" fmla="*/ -411 h 144201"/>
              <a:gd name="connsiteX4" fmla="*/ -13419 w 32138"/>
              <a:gd name="connsiteY4" fmla="*/ 143791 h 144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38" h="144201">
                <a:moveTo>
                  <a:pt x="-13419" y="143791"/>
                </a:moveTo>
                <a:lnTo>
                  <a:pt x="18719" y="143791"/>
                </a:lnTo>
                <a:lnTo>
                  <a:pt x="18719" y="-411"/>
                </a:lnTo>
                <a:lnTo>
                  <a:pt x="-13419" y="-411"/>
                </a:lnTo>
                <a:lnTo>
                  <a:pt x="-13419" y="143791"/>
                </a:lnTo>
              </a:path>
            </a:pathLst>
          </a:custGeom>
          <a:solidFill>
            <a:srgbClr val="FBC127"/>
          </a:solidFill>
          <a:ln w="59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7" name="Forma Livre: Forma 2856">
            <a:extLst>
              <a:ext uri="{FF2B5EF4-FFF2-40B4-BE49-F238E27FC236}">
                <a16:creationId xmlns:a16="http://schemas.microsoft.com/office/drawing/2014/main" id="{488D7B19-9808-4F30-9E1D-29F7B854765F}"/>
              </a:ext>
            </a:extLst>
          </p:cNvPr>
          <p:cNvSpPr/>
          <p:nvPr/>
        </p:nvSpPr>
        <p:spPr>
          <a:xfrm flipV="1">
            <a:off x="9655598" y="5696107"/>
            <a:ext cx="8588" cy="144202"/>
          </a:xfrm>
          <a:custGeom>
            <a:avLst/>
            <a:gdLst>
              <a:gd name="connsiteX0" fmla="*/ -13428 w 8588"/>
              <a:gd name="connsiteY0" fmla="*/ 143797 h 144202"/>
              <a:gd name="connsiteX1" fmla="*/ -4840 w 8588"/>
              <a:gd name="connsiteY1" fmla="*/ 143797 h 144202"/>
              <a:gd name="connsiteX2" fmla="*/ -4840 w 8588"/>
              <a:gd name="connsiteY2" fmla="*/ -405 h 144202"/>
              <a:gd name="connsiteX3" fmla="*/ -13428 w 8588"/>
              <a:gd name="connsiteY3" fmla="*/ -405 h 144202"/>
              <a:gd name="connsiteX4" fmla="*/ -13428 w 8588"/>
              <a:gd name="connsiteY4" fmla="*/ 143797 h 144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" h="144202">
                <a:moveTo>
                  <a:pt x="-13428" y="143797"/>
                </a:moveTo>
                <a:lnTo>
                  <a:pt x="-4840" y="143797"/>
                </a:lnTo>
                <a:lnTo>
                  <a:pt x="-4840" y="-405"/>
                </a:lnTo>
                <a:lnTo>
                  <a:pt x="-13428" y="-405"/>
                </a:lnTo>
                <a:lnTo>
                  <a:pt x="-13428" y="143797"/>
                </a:lnTo>
              </a:path>
            </a:pathLst>
          </a:custGeom>
          <a:solidFill>
            <a:srgbClr val="FBC127"/>
          </a:solidFill>
          <a:ln w="59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8" name="Forma Livre: Forma 2857">
            <a:extLst>
              <a:ext uri="{FF2B5EF4-FFF2-40B4-BE49-F238E27FC236}">
                <a16:creationId xmlns:a16="http://schemas.microsoft.com/office/drawing/2014/main" id="{9B7B36DF-54F2-476C-A977-138DE511C54C}"/>
              </a:ext>
            </a:extLst>
          </p:cNvPr>
          <p:cNvSpPr/>
          <p:nvPr/>
        </p:nvSpPr>
        <p:spPr>
          <a:xfrm flipV="1">
            <a:off x="9582665" y="5696106"/>
            <a:ext cx="8523" cy="144203"/>
          </a:xfrm>
          <a:custGeom>
            <a:avLst/>
            <a:gdLst>
              <a:gd name="connsiteX0" fmla="*/ -13450 w 8523"/>
              <a:gd name="connsiteY0" fmla="*/ 143781 h 144203"/>
              <a:gd name="connsiteX1" fmla="*/ -4927 w 8523"/>
              <a:gd name="connsiteY1" fmla="*/ 143781 h 144203"/>
              <a:gd name="connsiteX2" fmla="*/ -4927 w 8523"/>
              <a:gd name="connsiteY2" fmla="*/ -422 h 144203"/>
              <a:gd name="connsiteX3" fmla="*/ -13450 w 8523"/>
              <a:gd name="connsiteY3" fmla="*/ -422 h 144203"/>
              <a:gd name="connsiteX4" fmla="*/ -13450 w 8523"/>
              <a:gd name="connsiteY4" fmla="*/ 143781 h 1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3" h="144203">
                <a:moveTo>
                  <a:pt x="-13450" y="143781"/>
                </a:moveTo>
                <a:lnTo>
                  <a:pt x="-4927" y="143781"/>
                </a:lnTo>
                <a:lnTo>
                  <a:pt x="-4927" y="-422"/>
                </a:lnTo>
                <a:lnTo>
                  <a:pt x="-13450" y="-422"/>
                </a:lnTo>
                <a:lnTo>
                  <a:pt x="-13450" y="143781"/>
                </a:lnTo>
              </a:path>
            </a:pathLst>
          </a:custGeom>
          <a:solidFill>
            <a:srgbClr val="FBC127"/>
          </a:solidFill>
          <a:ln w="5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59" name="Forma Livre: Forma 2858">
            <a:extLst>
              <a:ext uri="{FF2B5EF4-FFF2-40B4-BE49-F238E27FC236}">
                <a16:creationId xmlns:a16="http://schemas.microsoft.com/office/drawing/2014/main" id="{F83B4F93-E361-49A0-804B-6BF5BC371FE3}"/>
              </a:ext>
            </a:extLst>
          </p:cNvPr>
          <p:cNvSpPr/>
          <p:nvPr/>
        </p:nvSpPr>
        <p:spPr>
          <a:xfrm flipV="1">
            <a:off x="9473716" y="5623579"/>
            <a:ext cx="794070" cy="72168"/>
          </a:xfrm>
          <a:custGeom>
            <a:avLst/>
            <a:gdLst>
              <a:gd name="connsiteX0" fmla="*/ -12742 w 794070"/>
              <a:gd name="connsiteY0" fmla="*/ 71687 h 72168"/>
              <a:gd name="connsiteX1" fmla="*/ 781328 w 794070"/>
              <a:gd name="connsiteY1" fmla="*/ 71687 h 72168"/>
              <a:gd name="connsiteX2" fmla="*/ 781328 w 794070"/>
              <a:gd name="connsiteY2" fmla="*/ -481 h 72168"/>
              <a:gd name="connsiteX3" fmla="*/ -12742 w 794070"/>
              <a:gd name="connsiteY3" fmla="*/ -481 h 72168"/>
              <a:gd name="connsiteX4" fmla="*/ -12742 w 794070"/>
              <a:gd name="connsiteY4" fmla="*/ 71687 h 72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4070" h="72168">
                <a:moveTo>
                  <a:pt x="-12742" y="71687"/>
                </a:moveTo>
                <a:lnTo>
                  <a:pt x="781328" y="71687"/>
                </a:lnTo>
                <a:lnTo>
                  <a:pt x="781328" y="-481"/>
                </a:lnTo>
                <a:lnTo>
                  <a:pt x="-12742" y="-481"/>
                </a:lnTo>
                <a:lnTo>
                  <a:pt x="-12742" y="71687"/>
                </a:lnTo>
              </a:path>
            </a:pathLst>
          </a:custGeom>
          <a:solidFill>
            <a:srgbClr val="95B7E4"/>
          </a:solidFill>
          <a:ln w="6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0" name="Forma Livre: Forma 2859">
            <a:extLst>
              <a:ext uri="{FF2B5EF4-FFF2-40B4-BE49-F238E27FC236}">
                <a16:creationId xmlns:a16="http://schemas.microsoft.com/office/drawing/2014/main" id="{B1C79C2B-EF28-4C78-BCF5-2BE2846AD1A1}"/>
              </a:ext>
            </a:extLst>
          </p:cNvPr>
          <p:cNvSpPr/>
          <p:nvPr/>
        </p:nvSpPr>
        <p:spPr>
          <a:xfrm flipV="1">
            <a:off x="9502924" y="5642122"/>
            <a:ext cx="451273" cy="34996"/>
          </a:xfrm>
          <a:custGeom>
            <a:avLst/>
            <a:gdLst>
              <a:gd name="connsiteX0" fmla="*/ 438229 w 451273"/>
              <a:gd name="connsiteY0" fmla="*/ -553 h 34996"/>
              <a:gd name="connsiteX1" fmla="*/ -13045 w 451273"/>
              <a:gd name="connsiteY1" fmla="*/ -553 h 34996"/>
              <a:gd name="connsiteX2" fmla="*/ -13045 w 451273"/>
              <a:gd name="connsiteY2" fmla="*/ 34443 h 34996"/>
              <a:gd name="connsiteX3" fmla="*/ 438229 w 451273"/>
              <a:gd name="connsiteY3" fmla="*/ 34443 h 34996"/>
              <a:gd name="connsiteX4" fmla="*/ 438229 w 451273"/>
              <a:gd name="connsiteY4" fmla="*/ -553 h 34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" h="34996">
                <a:moveTo>
                  <a:pt x="438229" y="-553"/>
                </a:moveTo>
                <a:lnTo>
                  <a:pt x="-13045" y="-553"/>
                </a:lnTo>
                <a:lnTo>
                  <a:pt x="-13045" y="34443"/>
                </a:lnTo>
                <a:lnTo>
                  <a:pt x="438229" y="34443"/>
                </a:lnTo>
                <a:lnTo>
                  <a:pt x="438229" y="-553"/>
                </a:lnTo>
              </a:path>
            </a:pathLst>
          </a:custGeom>
          <a:solidFill>
            <a:srgbClr val="FAF894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1" name="Forma Livre: Forma 2860">
            <a:extLst>
              <a:ext uri="{FF2B5EF4-FFF2-40B4-BE49-F238E27FC236}">
                <a16:creationId xmlns:a16="http://schemas.microsoft.com/office/drawing/2014/main" id="{D4DC9E29-4254-4BB5-99F0-F07AA81B1461}"/>
              </a:ext>
            </a:extLst>
          </p:cNvPr>
          <p:cNvSpPr/>
          <p:nvPr/>
        </p:nvSpPr>
        <p:spPr>
          <a:xfrm flipV="1">
            <a:off x="10202686" y="5623575"/>
            <a:ext cx="14653" cy="72086"/>
          </a:xfrm>
          <a:custGeom>
            <a:avLst/>
            <a:gdLst>
              <a:gd name="connsiteX0" fmla="*/ 1393 w 14653"/>
              <a:gd name="connsiteY0" fmla="*/ -493 h 72086"/>
              <a:gd name="connsiteX1" fmla="*/ -13261 w 14653"/>
              <a:gd name="connsiteY1" fmla="*/ -493 h 72086"/>
              <a:gd name="connsiteX2" fmla="*/ -13261 w 14653"/>
              <a:gd name="connsiteY2" fmla="*/ 71593 h 72086"/>
              <a:gd name="connsiteX3" fmla="*/ 1393 w 14653"/>
              <a:gd name="connsiteY3" fmla="*/ 71593 h 72086"/>
              <a:gd name="connsiteX4" fmla="*/ 1393 w 14653"/>
              <a:gd name="connsiteY4" fmla="*/ -493 h 72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53" h="72086">
                <a:moveTo>
                  <a:pt x="1393" y="-493"/>
                </a:moveTo>
                <a:lnTo>
                  <a:pt x="-13261" y="-493"/>
                </a:lnTo>
                <a:lnTo>
                  <a:pt x="-13261" y="71593"/>
                </a:lnTo>
                <a:lnTo>
                  <a:pt x="1393" y="71593"/>
                </a:lnTo>
                <a:lnTo>
                  <a:pt x="1393" y="-493"/>
                </a:lnTo>
              </a:path>
            </a:pathLst>
          </a:custGeom>
          <a:solidFill>
            <a:srgbClr val="FBC127"/>
          </a:solidFill>
          <a:ln w="62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2" name="Forma Livre: Forma 2861">
            <a:extLst>
              <a:ext uri="{FF2B5EF4-FFF2-40B4-BE49-F238E27FC236}">
                <a16:creationId xmlns:a16="http://schemas.microsoft.com/office/drawing/2014/main" id="{D029F20C-0F93-429C-8F96-81515457B09B}"/>
              </a:ext>
            </a:extLst>
          </p:cNvPr>
          <p:cNvSpPr/>
          <p:nvPr/>
        </p:nvSpPr>
        <p:spPr>
          <a:xfrm flipV="1">
            <a:off x="10191438" y="5623578"/>
            <a:ext cx="3936" cy="72078"/>
          </a:xfrm>
          <a:custGeom>
            <a:avLst/>
            <a:gdLst>
              <a:gd name="connsiteX0" fmla="*/ -9337 w 3936"/>
              <a:gd name="connsiteY0" fmla="*/ -498 h 72078"/>
              <a:gd name="connsiteX1" fmla="*/ -13274 w 3936"/>
              <a:gd name="connsiteY1" fmla="*/ -498 h 72078"/>
              <a:gd name="connsiteX2" fmla="*/ -13274 w 3936"/>
              <a:gd name="connsiteY2" fmla="*/ 71581 h 72078"/>
              <a:gd name="connsiteX3" fmla="*/ -9337 w 3936"/>
              <a:gd name="connsiteY3" fmla="*/ 71581 h 72078"/>
              <a:gd name="connsiteX4" fmla="*/ -9337 w 3936"/>
              <a:gd name="connsiteY4" fmla="*/ -498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6" h="72078">
                <a:moveTo>
                  <a:pt x="-9337" y="-498"/>
                </a:moveTo>
                <a:lnTo>
                  <a:pt x="-13274" y="-498"/>
                </a:lnTo>
                <a:lnTo>
                  <a:pt x="-13274" y="71581"/>
                </a:lnTo>
                <a:lnTo>
                  <a:pt x="-9337" y="71581"/>
                </a:lnTo>
                <a:lnTo>
                  <a:pt x="-9337" y="-498"/>
                </a:lnTo>
              </a:path>
            </a:pathLst>
          </a:custGeom>
          <a:solidFill>
            <a:srgbClr val="FBC127"/>
          </a:solidFill>
          <a:ln w="6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3" name="Forma Livre: Forma 2862">
            <a:extLst>
              <a:ext uri="{FF2B5EF4-FFF2-40B4-BE49-F238E27FC236}">
                <a16:creationId xmlns:a16="http://schemas.microsoft.com/office/drawing/2014/main" id="{D7D6B8F8-2CF5-4454-B144-45502A2EBF6C}"/>
              </a:ext>
            </a:extLst>
          </p:cNvPr>
          <p:cNvSpPr/>
          <p:nvPr/>
        </p:nvSpPr>
        <p:spPr>
          <a:xfrm flipV="1">
            <a:off x="10224728" y="5623587"/>
            <a:ext cx="3886" cy="72078"/>
          </a:xfrm>
          <a:custGeom>
            <a:avLst/>
            <a:gdLst>
              <a:gd name="connsiteX0" fmla="*/ -9377 w 3886"/>
              <a:gd name="connsiteY0" fmla="*/ -490 h 72078"/>
              <a:gd name="connsiteX1" fmla="*/ -13264 w 3886"/>
              <a:gd name="connsiteY1" fmla="*/ -490 h 72078"/>
              <a:gd name="connsiteX2" fmla="*/ -13264 w 3886"/>
              <a:gd name="connsiteY2" fmla="*/ 71589 h 72078"/>
              <a:gd name="connsiteX3" fmla="*/ -9377 w 3886"/>
              <a:gd name="connsiteY3" fmla="*/ 71589 h 72078"/>
              <a:gd name="connsiteX4" fmla="*/ -9377 w 3886"/>
              <a:gd name="connsiteY4" fmla="*/ -490 h 72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6" h="72078">
                <a:moveTo>
                  <a:pt x="-9377" y="-490"/>
                </a:moveTo>
                <a:lnTo>
                  <a:pt x="-13264" y="-490"/>
                </a:lnTo>
                <a:lnTo>
                  <a:pt x="-13264" y="71589"/>
                </a:lnTo>
                <a:lnTo>
                  <a:pt x="-9377" y="71589"/>
                </a:lnTo>
                <a:lnTo>
                  <a:pt x="-9377" y="-490"/>
                </a:lnTo>
              </a:path>
            </a:pathLst>
          </a:custGeom>
          <a:solidFill>
            <a:srgbClr val="FBC127"/>
          </a:solidFill>
          <a:ln w="6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4" name="Forma Livre: Forma 2863">
            <a:extLst>
              <a:ext uri="{FF2B5EF4-FFF2-40B4-BE49-F238E27FC236}">
                <a16:creationId xmlns:a16="http://schemas.microsoft.com/office/drawing/2014/main" id="{2E6B39E2-1E83-4356-B8E5-E0FFD5C9427D}"/>
              </a:ext>
            </a:extLst>
          </p:cNvPr>
          <p:cNvSpPr/>
          <p:nvPr/>
        </p:nvSpPr>
        <p:spPr>
          <a:xfrm flipV="1">
            <a:off x="10771355" y="5159737"/>
            <a:ext cx="146012" cy="680566"/>
          </a:xfrm>
          <a:custGeom>
            <a:avLst/>
            <a:gdLst>
              <a:gd name="connsiteX0" fmla="*/ -12975 w 146012"/>
              <a:gd name="connsiteY0" fmla="*/ -636 h 680566"/>
              <a:gd name="connsiteX1" fmla="*/ -12975 w 146012"/>
              <a:gd name="connsiteY1" fmla="*/ 679931 h 680566"/>
              <a:gd name="connsiteX2" fmla="*/ 133037 w 146012"/>
              <a:gd name="connsiteY2" fmla="*/ 679931 h 680566"/>
              <a:gd name="connsiteX3" fmla="*/ 133037 w 146012"/>
              <a:gd name="connsiteY3" fmla="*/ -636 h 680566"/>
              <a:gd name="connsiteX4" fmla="*/ -12975 w 146012"/>
              <a:gd name="connsiteY4" fmla="*/ -636 h 680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680566">
                <a:moveTo>
                  <a:pt x="-12975" y="-636"/>
                </a:moveTo>
                <a:lnTo>
                  <a:pt x="-12975" y="679931"/>
                </a:lnTo>
                <a:lnTo>
                  <a:pt x="133037" y="679931"/>
                </a:lnTo>
                <a:lnTo>
                  <a:pt x="133037" y="-636"/>
                </a:lnTo>
                <a:lnTo>
                  <a:pt x="-12975" y="-636"/>
                </a:lnTo>
              </a:path>
            </a:pathLst>
          </a:custGeom>
          <a:solidFill>
            <a:srgbClr val="9789CC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5" name="Forma Livre: Forma 2864">
            <a:extLst>
              <a:ext uri="{FF2B5EF4-FFF2-40B4-BE49-F238E27FC236}">
                <a16:creationId xmlns:a16="http://schemas.microsoft.com/office/drawing/2014/main" id="{E60C1F6F-EFA0-4871-9E76-C674A667E67E}"/>
              </a:ext>
            </a:extLst>
          </p:cNvPr>
          <p:cNvSpPr/>
          <p:nvPr/>
        </p:nvSpPr>
        <p:spPr>
          <a:xfrm flipV="1">
            <a:off x="10771355" y="5226088"/>
            <a:ext cx="146012" cy="31672"/>
          </a:xfrm>
          <a:custGeom>
            <a:avLst/>
            <a:gdLst>
              <a:gd name="connsiteX0" fmla="*/ -12975 w 146012"/>
              <a:gd name="connsiteY0" fmla="*/ -1104 h 31672"/>
              <a:gd name="connsiteX1" fmla="*/ -12975 w 146012"/>
              <a:gd name="connsiteY1" fmla="*/ 30568 h 31672"/>
              <a:gd name="connsiteX2" fmla="*/ 133037 w 146012"/>
              <a:gd name="connsiteY2" fmla="*/ 30568 h 31672"/>
              <a:gd name="connsiteX3" fmla="*/ 133037 w 146012"/>
              <a:gd name="connsiteY3" fmla="*/ -1104 h 31672"/>
              <a:gd name="connsiteX4" fmla="*/ -12975 w 146012"/>
              <a:gd name="connsiteY4" fmla="*/ -1104 h 31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672">
                <a:moveTo>
                  <a:pt x="-12975" y="-1104"/>
                </a:moveTo>
                <a:lnTo>
                  <a:pt x="-12975" y="30568"/>
                </a:lnTo>
                <a:lnTo>
                  <a:pt x="133037" y="30568"/>
                </a:lnTo>
                <a:lnTo>
                  <a:pt x="133037" y="-1104"/>
                </a:lnTo>
                <a:lnTo>
                  <a:pt x="-12975" y="-1104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6" name="Forma Livre: Forma 2865">
            <a:extLst>
              <a:ext uri="{FF2B5EF4-FFF2-40B4-BE49-F238E27FC236}">
                <a16:creationId xmlns:a16="http://schemas.microsoft.com/office/drawing/2014/main" id="{0E621190-8EA7-4EB3-8A12-6CDF0A571ACC}"/>
              </a:ext>
            </a:extLst>
          </p:cNvPr>
          <p:cNvSpPr/>
          <p:nvPr/>
        </p:nvSpPr>
        <p:spPr>
          <a:xfrm flipV="1">
            <a:off x="10771355" y="5201652"/>
            <a:ext cx="146012" cy="8471"/>
          </a:xfrm>
          <a:custGeom>
            <a:avLst/>
            <a:gdLst>
              <a:gd name="connsiteX0" fmla="*/ -12975 w 146012"/>
              <a:gd name="connsiteY0" fmla="*/ -1169 h 8471"/>
              <a:gd name="connsiteX1" fmla="*/ -12975 w 146012"/>
              <a:gd name="connsiteY1" fmla="*/ 7302 h 8471"/>
              <a:gd name="connsiteX2" fmla="*/ 133037 w 146012"/>
              <a:gd name="connsiteY2" fmla="*/ 7302 h 8471"/>
              <a:gd name="connsiteX3" fmla="*/ 133037 w 146012"/>
              <a:gd name="connsiteY3" fmla="*/ -1169 h 8471"/>
              <a:gd name="connsiteX4" fmla="*/ -12975 w 146012"/>
              <a:gd name="connsiteY4" fmla="*/ -1169 h 8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471">
                <a:moveTo>
                  <a:pt x="-12975" y="-1169"/>
                </a:moveTo>
                <a:lnTo>
                  <a:pt x="-12975" y="7302"/>
                </a:lnTo>
                <a:lnTo>
                  <a:pt x="133037" y="7302"/>
                </a:lnTo>
                <a:lnTo>
                  <a:pt x="133037" y="-1169"/>
                </a:lnTo>
                <a:lnTo>
                  <a:pt x="-12975" y="-116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7" name="Forma Livre: Forma 2866">
            <a:extLst>
              <a:ext uri="{FF2B5EF4-FFF2-40B4-BE49-F238E27FC236}">
                <a16:creationId xmlns:a16="http://schemas.microsoft.com/office/drawing/2014/main" id="{12AE4DA5-0E4F-4DB0-8CA4-5A26F1526A2B}"/>
              </a:ext>
            </a:extLst>
          </p:cNvPr>
          <p:cNvSpPr/>
          <p:nvPr/>
        </p:nvSpPr>
        <p:spPr>
          <a:xfrm flipV="1">
            <a:off x="10771355" y="5273818"/>
            <a:ext cx="146012" cy="8385"/>
          </a:xfrm>
          <a:custGeom>
            <a:avLst/>
            <a:gdLst>
              <a:gd name="connsiteX0" fmla="*/ -12975 w 146012"/>
              <a:gd name="connsiteY0" fmla="*/ -1039 h 8385"/>
              <a:gd name="connsiteX1" fmla="*/ -12975 w 146012"/>
              <a:gd name="connsiteY1" fmla="*/ 7347 h 8385"/>
              <a:gd name="connsiteX2" fmla="*/ 133037 w 146012"/>
              <a:gd name="connsiteY2" fmla="*/ 7347 h 8385"/>
              <a:gd name="connsiteX3" fmla="*/ 133037 w 146012"/>
              <a:gd name="connsiteY3" fmla="*/ -1039 h 8385"/>
              <a:gd name="connsiteX4" fmla="*/ -12975 w 146012"/>
              <a:gd name="connsiteY4" fmla="*/ -1039 h 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85">
                <a:moveTo>
                  <a:pt x="-12975" y="-1039"/>
                </a:moveTo>
                <a:lnTo>
                  <a:pt x="-12975" y="7347"/>
                </a:lnTo>
                <a:lnTo>
                  <a:pt x="133037" y="7347"/>
                </a:lnTo>
                <a:lnTo>
                  <a:pt x="133037" y="-1039"/>
                </a:lnTo>
                <a:lnTo>
                  <a:pt x="-12975" y="-1039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8" name="Forma Livre: Forma 2867">
            <a:extLst>
              <a:ext uri="{FF2B5EF4-FFF2-40B4-BE49-F238E27FC236}">
                <a16:creationId xmlns:a16="http://schemas.microsoft.com/office/drawing/2014/main" id="{B6540746-D634-4485-BC4E-B556698D73E1}"/>
              </a:ext>
            </a:extLst>
          </p:cNvPr>
          <p:cNvSpPr/>
          <p:nvPr/>
        </p:nvSpPr>
        <p:spPr>
          <a:xfrm flipV="1">
            <a:off x="10771355" y="5742142"/>
            <a:ext cx="146012" cy="31758"/>
          </a:xfrm>
          <a:custGeom>
            <a:avLst/>
            <a:gdLst>
              <a:gd name="connsiteX0" fmla="*/ -12975 w 146012"/>
              <a:gd name="connsiteY0" fmla="*/ -168 h 31758"/>
              <a:gd name="connsiteX1" fmla="*/ -12975 w 146012"/>
              <a:gd name="connsiteY1" fmla="*/ 31590 h 31758"/>
              <a:gd name="connsiteX2" fmla="*/ 133037 w 146012"/>
              <a:gd name="connsiteY2" fmla="*/ 31590 h 31758"/>
              <a:gd name="connsiteX3" fmla="*/ 133037 w 146012"/>
              <a:gd name="connsiteY3" fmla="*/ -168 h 31758"/>
              <a:gd name="connsiteX4" fmla="*/ -12975 w 146012"/>
              <a:gd name="connsiteY4" fmla="*/ -168 h 3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31758">
                <a:moveTo>
                  <a:pt x="-12975" y="-168"/>
                </a:moveTo>
                <a:lnTo>
                  <a:pt x="-12975" y="31590"/>
                </a:lnTo>
                <a:lnTo>
                  <a:pt x="133037" y="31590"/>
                </a:lnTo>
                <a:lnTo>
                  <a:pt x="133037" y="-168"/>
                </a:lnTo>
                <a:lnTo>
                  <a:pt x="-12975" y="-168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69" name="Forma Livre: Forma 2868">
            <a:extLst>
              <a:ext uri="{FF2B5EF4-FFF2-40B4-BE49-F238E27FC236}">
                <a16:creationId xmlns:a16="http://schemas.microsoft.com/office/drawing/2014/main" id="{BE9CDBAC-E251-4269-961C-28ED90710A20}"/>
              </a:ext>
            </a:extLst>
          </p:cNvPr>
          <p:cNvSpPr/>
          <p:nvPr/>
        </p:nvSpPr>
        <p:spPr>
          <a:xfrm flipV="1">
            <a:off x="10771355" y="5717791"/>
            <a:ext cx="146012" cy="8379"/>
          </a:xfrm>
          <a:custGeom>
            <a:avLst/>
            <a:gdLst>
              <a:gd name="connsiteX0" fmla="*/ -12975 w 146012"/>
              <a:gd name="connsiteY0" fmla="*/ -233 h 8379"/>
              <a:gd name="connsiteX1" fmla="*/ -12975 w 146012"/>
              <a:gd name="connsiteY1" fmla="*/ 8146 h 8379"/>
              <a:gd name="connsiteX2" fmla="*/ 133037 w 146012"/>
              <a:gd name="connsiteY2" fmla="*/ 8146 h 8379"/>
              <a:gd name="connsiteX3" fmla="*/ 133037 w 146012"/>
              <a:gd name="connsiteY3" fmla="*/ -233 h 8379"/>
              <a:gd name="connsiteX4" fmla="*/ -12975 w 146012"/>
              <a:gd name="connsiteY4" fmla="*/ -233 h 8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9">
                <a:moveTo>
                  <a:pt x="-12975" y="-233"/>
                </a:moveTo>
                <a:lnTo>
                  <a:pt x="-12975" y="8146"/>
                </a:lnTo>
                <a:lnTo>
                  <a:pt x="133037" y="8146"/>
                </a:lnTo>
                <a:lnTo>
                  <a:pt x="133037" y="-233"/>
                </a:lnTo>
                <a:lnTo>
                  <a:pt x="-12975" y="-23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0" name="Forma Livre: Forma 2869">
            <a:extLst>
              <a:ext uri="{FF2B5EF4-FFF2-40B4-BE49-F238E27FC236}">
                <a16:creationId xmlns:a16="http://schemas.microsoft.com/office/drawing/2014/main" id="{141D1687-8A3A-4385-8792-7071F5053236}"/>
              </a:ext>
            </a:extLst>
          </p:cNvPr>
          <p:cNvSpPr/>
          <p:nvPr/>
        </p:nvSpPr>
        <p:spPr>
          <a:xfrm flipV="1">
            <a:off x="10771355" y="5789872"/>
            <a:ext cx="146012" cy="8378"/>
          </a:xfrm>
          <a:custGeom>
            <a:avLst/>
            <a:gdLst>
              <a:gd name="connsiteX0" fmla="*/ -12975 w 146012"/>
              <a:gd name="connsiteY0" fmla="*/ -103 h 8378"/>
              <a:gd name="connsiteX1" fmla="*/ -12975 w 146012"/>
              <a:gd name="connsiteY1" fmla="*/ 8276 h 8378"/>
              <a:gd name="connsiteX2" fmla="*/ 133037 w 146012"/>
              <a:gd name="connsiteY2" fmla="*/ 8276 h 8378"/>
              <a:gd name="connsiteX3" fmla="*/ 133037 w 146012"/>
              <a:gd name="connsiteY3" fmla="*/ -103 h 8378"/>
              <a:gd name="connsiteX4" fmla="*/ -12975 w 146012"/>
              <a:gd name="connsiteY4" fmla="*/ -103 h 8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012" h="8378">
                <a:moveTo>
                  <a:pt x="-12975" y="-103"/>
                </a:moveTo>
                <a:lnTo>
                  <a:pt x="-12975" y="8276"/>
                </a:lnTo>
                <a:lnTo>
                  <a:pt x="133037" y="8276"/>
                </a:lnTo>
                <a:lnTo>
                  <a:pt x="133037" y="-103"/>
                </a:lnTo>
                <a:lnTo>
                  <a:pt x="-12975" y="-103"/>
                </a:lnTo>
              </a:path>
            </a:pathLst>
          </a:custGeom>
          <a:solidFill>
            <a:srgbClr val="FBC127"/>
          </a:solidFill>
          <a:ln w="66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1" name="Forma Livre: Forma 2870">
            <a:extLst>
              <a:ext uri="{FF2B5EF4-FFF2-40B4-BE49-F238E27FC236}">
                <a16:creationId xmlns:a16="http://schemas.microsoft.com/office/drawing/2014/main" id="{F1558B5A-6487-487C-8705-FB261B61C5AA}"/>
              </a:ext>
            </a:extLst>
          </p:cNvPr>
          <p:cNvSpPr/>
          <p:nvPr/>
        </p:nvSpPr>
        <p:spPr>
          <a:xfrm flipV="1">
            <a:off x="10358218" y="4998102"/>
            <a:ext cx="196139" cy="842201"/>
          </a:xfrm>
          <a:custGeom>
            <a:avLst/>
            <a:gdLst>
              <a:gd name="connsiteX0" fmla="*/ -13048 w 196139"/>
              <a:gd name="connsiteY0" fmla="*/ -868 h 842201"/>
              <a:gd name="connsiteX1" fmla="*/ -13048 w 196139"/>
              <a:gd name="connsiteY1" fmla="*/ 841333 h 842201"/>
              <a:gd name="connsiteX2" fmla="*/ 183092 w 196139"/>
              <a:gd name="connsiteY2" fmla="*/ 841333 h 842201"/>
              <a:gd name="connsiteX3" fmla="*/ 183092 w 196139"/>
              <a:gd name="connsiteY3" fmla="*/ -868 h 842201"/>
              <a:gd name="connsiteX4" fmla="*/ -13048 w 196139"/>
              <a:gd name="connsiteY4" fmla="*/ -868 h 842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842201">
                <a:moveTo>
                  <a:pt x="-13048" y="-868"/>
                </a:moveTo>
                <a:lnTo>
                  <a:pt x="-13048" y="841333"/>
                </a:lnTo>
                <a:lnTo>
                  <a:pt x="183092" y="841333"/>
                </a:lnTo>
                <a:lnTo>
                  <a:pt x="183092" y="-868"/>
                </a:lnTo>
                <a:lnTo>
                  <a:pt x="-13048" y="-868"/>
                </a:lnTo>
              </a:path>
            </a:pathLst>
          </a:custGeom>
          <a:solidFill>
            <a:srgbClr val="4A99D1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2" name="Forma Livre: Forma 2871">
            <a:extLst>
              <a:ext uri="{FF2B5EF4-FFF2-40B4-BE49-F238E27FC236}">
                <a16:creationId xmlns:a16="http://schemas.microsoft.com/office/drawing/2014/main" id="{15B05BFC-7C50-44AD-879E-FD9E82789048}"/>
              </a:ext>
            </a:extLst>
          </p:cNvPr>
          <p:cNvSpPr/>
          <p:nvPr/>
        </p:nvSpPr>
        <p:spPr>
          <a:xfrm flipV="1">
            <a:off x="10358218" y="5080738"/>
            <a:ext cx="196139" cy="90487"/>
          </a:xfrm>
          <a:custGeom>
            <a:avLst/>
            <a:gdLst>
              <a:gd name="connsiteX0" fmla="*/ -13048 w 196139"/>
              <a:gd name="connsiteY0" fmla="*/ -1416 h 90487"/>
              <a:gd name="connsiteX1" fmla="*/ -13048 w 196139"/>
              <a:gd name="connsiteY1" fmla="*/ 89072 h 90487"/>
              <a:gd name="connsiteX2" fmla="*/ 183092 w 196139"/>
              <a:gd name="connsiteY2" fmla="*/ 89072 h 90487"/>
              <a:gd name="connsiteX3" fmla="*/ 183092 w 196139"/>
              <a:gd name="connsiteY3" fmla="*/ -1416 h 90487"/>
              <a:gd name="connsiteX4" fmla="*/ -13048 w 196139"/>
              <a:gd name="connsiteY4" fmla="*/ -1416 h 90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90487">
                <a:moveTo>
                  <a:pt x="-13048" y="-1416"/>
                </a:moveTo>
                <a:lnTo>
                  <a:pt x="-13048" y="89072"/>
                </a:lnTo>
                <a:lnTo>
                  <a:pt x="183092" y="89072"/>
                </a:lnTo>
                <a:lnTo>
                  <a:pt x="183092" y="-1416"/>
                </a:lnTo>
                <a:lnTo>
                  <a:pt x="-13048" y="-141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3" name="Forma Livre: Forma 2872">
            <a:extLst>
              <a:ext uri="{FF2B5EF4-FFF2-40B4-BE49-F238E27FC236}">
                <a16:creationId xmlns:a16="http://schemas.microsoft.com/office/drawing/2014/main" id="{D7F7349B-4D39-4F10-BFC6-C7A592C19107}"/>
              </a:ext>
            </a:extLst>
          </p:cNvPr>
          <p:cNvSpPr/>
          <p:nvPr/>
        </p:nvSpPr>
        <p:spPr>
          <a:xfrm flipV="1">
            <a:off x="10368158" y="5088897"/>
            <a:ext cx="176242" cy="74166"/>
          </a:xfrm>
          <a:custGeom>
            <a:avLst/>
            <a:gdLst>
              <a:gd name="connsiteX0" fmla="*/ -13063 w 176242"/>
              <a:gd name="connsiteY0" fmla="*/ -1419 h 74166"/>
              <a:gd name="connsiteX1" fmla="*/ -13063 w 176242"/>
              <a:gd name="connsiteY1" fmla="*/ 72747 h 74166"/>
              <a:gd name="connsiteX2" fmla="*/ 163179 w 176242"/>
              <a:gd name="connsiteY2" fmla="*/ 72747 h 74166"/>
              <a:gd name="connsiteX3" fmla="*/ 163179 w 176242"/>
              <a:gd name="connsiteY3" fmla="*/ -1419 h 74166"/>
              <a:gd name="connsiteX4" fmla="*/ -13063 w 176242"/>
              <a:gd name="connsiteY4" fmla="*/ -1419 h 74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6242" h="74166">
                <a:moveTo>
                  <a:pt x="-13063" y="-1419"/>
                </a:moveTo>
                <a:lnTo>
                  <a:pt x="-13063" y="72747"/>
                </a:lnTo>
                <a:lnTo>
                  <a:pt x="163179" y="72747"/>
                </a:lnTo>
                <a:lnTo>
                  <a:pt x="163179" y="-1419"/>
                </a:lnTo>
                <a:lnTo>
                  <a:pt x="-13063" y="-1419"/>
                </a:lnTo>
              </a:path>
            </a:pathLst>
          </a:custGeom>
          <a:solidFill>
            <a:srgbClr val="FAF894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4" name="Forma Livre: Forma 2873">
            <a:extLst>
              <a:ext uri="{FF2B5EF4-FFF2-40B4-BE49-F238E27FC236}">
                <a16:creationId xmlns:a16="http://schemas.microsoft.com/office/drawing/2014/main" id="{156A1272-EBFA-404E-9DFC-F8EFEAB057C6}"/>
              </a:ext>
            </a:extLst>
          </p:cNvPr>
          <p:cNvSpPr/>
          <p:nvPr/>
        </p:nvSpPr>
        <p:spPr>
          <a:xfrm flipV="1">
            <a:off x="10358218" y="5188218"/>
            <a:ext cx="196139" cy="10336"/>
          </a:xfrm>
          <a:custGeom>
            <a:avLst/>
            <a:gdLst>
              <a:gd name="connsiteX0" fmla="*/ -13048 w 196139"/>
              <a:gd name="connsiteY0" fmla="*/ -1290 h 10336"/>
              <a:gd name="connsiteX1" fmla="*/ -13048 w 196139"/>
              <a:gd name="connsiteY1" fmla="*/ 9046 h 10336"/>
              <a:gd name="connsiteX2" fmla="*/ 183092 w 196139"/>
              <a:gd name="connsiteY2" fmla="*/ 9046 h 10336"/>
              <a:gd name="connsiteX3" fmla="*/ 183092 w 196139"/>
              <a:gd name="connsiteY3" fmla="*/ -1290 h 10336"/>
              <a:gd name="connsiteX4" fmla="*/ -13048 w 196139"/>
              <a:gd name="connsiteY4" fmla="*/ -1290 h 10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36">
                <a:moveTo>
                  <a:pt x="-13048" y="-1290"/>
                </a:moveTo>
                <a:lnTo>
                  <a:pt x="-13048" y="9046"/>
                </a:lnTo>
                <a:lnTo>
                  <a:pt x="183092" y="9046"/>
                </a:lnTo>
                <a:lnTo>
                  <a:pt x="183092" y="-1290"/>
                </a:lnTo>
                <a:lnTo>
                  <a:pt x="-13048" y="-1290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5" name="Forma Livre: Forma 2874">
            <a:extLst>
              <a:ext uri="{FF2B5EF4-FFF2-40B4-BE49-F238E27FC236}">
                <a16:creationId xmlns:a16="http://schemas.microsoft.com/office/drawing/2014/main" id="{32236FC2-1689-4589-A261-43192FFA21D4}"/>
              </a:ext>
            </a:extLst>
          </p:cNvPr>
          <p:cNvSpPr/>
          <p:nvPr/>
        </p:nvSpPr>
        <p:spPr>
          <a:xfrm flipV="1">
            <a:off x="10358218" y="5215496"/>
            <a:ext cx="196139" cy="10380"/>
          </a:xfrm>
          <a:custGeom>
            <a:avLst/>
            <a:gdLst>
              <a:gd name="connsiteX0" fmla="*/ -13048 w 196139"/>
              <a:gd name="connsiteY0" fmla="*/ -1239 h 10380"/>
              <a:gd name="connsiteX1" fmla="*/ -13048 w 196139"/>
              <a:gd name="connsiteY1" fmla="*/ 9142 h 10380"/>
              <a:gd name="connsiteX2" fmla="*/ 183092 w 196139"/>
              <a:gd name="connsiteY2" fmla="*/ 9142 h 10380"/>
              <a:gd name="connsiteX3" fmla="*/ 183092 w 196139"/>
              <a:gd name="connsiteY3" fmla="*/ -1239 h 10380"/>
              <a:gd name="connsiteX4" fmla="*/ -13048 w 196139"/>
              <a:gd name="connsiteY4" fmla="*/ -123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239"/>
                </a:moveTo>
                <a:lnTo>
                  <a:pt x="-13048" y="9142"/>
                </a:lnTo>
                <a:lnTo>
                  <a:pt x="183092" y="9142"/>
                </a:lnTo>
                <a:lnTo>
                  <a:pt x="183092" y="-1239"/>
                </a:lnTo>
                <a:lnTo>
                  <a:pt x="-13048" y="-123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6" name="Forma Livre: Forma 2875">
            <a:extLst>
              <a:ext uri="{FF2B5EF4-FFF2-40B4-BE49-F238E27FC236}">
                <a16:creationId xmlns:a16="http://schemas.microsoft.com/office/drawing/2014/main" id="{2E097AC4-0F68-4C92-BDCE-AEF4451A6662}"/>
              </a:ext>
            </a:extLst>
          </p:cNvPr>
          <p:cNvSpPr/>
          <p:nvPr/>
        </p:nvSpPr>
        <p:spPr>
          <a:xfrm flipV="1">
            <a:off x="10358218" y="5026044"/>
            <a:ext cx="196139" cy="10425"/>
          </a:xfrm>
          <a:custGeom>
            <a:avLst/>
            <a:gdLst>
              <a:gd name="connsiteX0" fmla="*/ -13048 w 196139"/>
              <a:gd name="connsiteY0" fmla="*/ -1592 h 10425"/>
              <a:gd name="connsiteX1" fmla="*/ -13048 w 196139"/>
              <a:gd name="connsiteY1" fmla="*/ 8833 h 10425"/>
              <a:gd name="connsiteX2" fmla="*/ 183092 w 196139"/>
              <a:gd name="connsiteY2" fmla="*/ 8833 h 10425"/>
              <a:gd name="connsiteX3" fmla="*/ 183092 w 196139"/>
              <a:gd name="connsiteY3" fmla="*/ -1592 h 10425"/>
              <a:gd name="connsiteX4" fmla="*/ -13048 w 196139"/>
              <a:gd name="connsiteY4" fmla="*/ -1592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1592"/>
                </a:moveTo>
                <a:lnTo>
                  <a:pt x="-13048" y="8833"/>
                </a:lnTo>
                <a:lnTo>
                  <a:pt x="183092" y="8833"/>
                </a:lnTo>
                <a:lnTo>
                  <a:pt x="183092" y="-1592"/>
                </a:lnTo>
                <a:lnTo>
                  <a:pt x="-13048" y="-1592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7" name="Forma Livre: Forma 2876">
            <a:extLst>
              <a:ext uri="{FF2B5EF4-FFF2-40B4-BE49-F238E27FC236}">
                <a16:creationId xmlns:a16="http://schemas.microsoft.com/office/drawing/2014/main" id="{266D0752-51A9-47FE-874F-6ABCBFD37DAD}"/>
              </a:ext>
            </a:extLst>
          </p:cNvPr>
          <p:cNvSpPr/>
          <p:nvPr/>
        </p:nvSpPr>
        <p:spPr>
          <a:xfrm flipV="1">
            <a:off x="10358218" y="5053372"/>
            <a:ext cx="196139" cy="10380"/>
          </a:xfrm>
          <a:custGeom>
            <a:avLst/>
            <a:gdLst>
              <a:gd name="connsiteX0" fmla="*/ -13048 w 196139"/>
              <a:gd name="connsiteY0" fmla="*/ -1541 h 10380"/>
              <a:gd name="connsiteX1" fmla="*/ -13048 w 196139"/>
              <a:gd name="connsiteY1" fmla="*/ 8839 h 10380"/>
              <a:gd name="connsiteX2" fmla="*/ 183092 w 196139"/>
              <a:gd name="connsiteY2" fmla="*/ 8839 h 10380"/>
              <a:gd name="connsiteX3" fmla="*/ 183092 w 196139"/>
              <a:gd name="connsiteY3" fmla="*/ -1541 h 10380"/>
              <a:gd name="connsiteX4" fmla="*/ -13048 w 196139"/>
              <a:gd name="connsiteY4" fmla="*/ -1541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541"/>
                </a:moveTo>
                <a:lnTo>
                  <a:pt x="-13048" y="8839"/>
                </a:lnTo>
                <a:lnTo>
                  <a:pt x="183092" y="8839"/>
                </a:lnTo>
                <a:lnTo>
                  <a:pt x="183092" y="-1541"/>
                </a:lnTo>
                <a:lnTo>
                  <a:pt x="-13048" y="-1541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8" name="Forma Livre: Forma 2877">
            <a:extLst>
              <a:ext uri="{FF2B5EF4-FFF2-40B4-BE49-F238E27FC236}">
                <a16:creationId xmlns:a16="http://schemas.microsoft.com/office/drawing/2014/main" id="{DCBDAA5E-BDDB-4691-9B83-4075D8455A68}"/>
              </a:ext>
            </a:extLst>
          </p:cNvPr>
          <p:cNvSpPr/>
          <p:nvPr/>
        </p:nvSpPr>
        <p:spPr>
          <a:xfrm flipV="1">
            <a:off x="10358218" y="5718904"/>
            <a:ext cx="196139" cy="39165"/>
          </a:xfrm>
          <a:custGeom>
            <a:avLst/>
            <a:gdLst>
              <a:gd name="connsiteX0" fmla="*/ -13048 w 196139"/>
              <a:gd name="connsiteY0" fmla="*/ -273 h 39165"/>
              <a:gd name="connsiteX1" fmla="*/ -13048 w 196139"/>
              <a:gd name="connsiteY1" fmla="*/ 38893 h 39165"/>
              <a:gd name="connsiteX2" fmla="*/ 183092 w 196139"/>
              <a:gd name="connsiteY2" fmla="*/ 38893 h 39165"/>
              <a:gd name="connsiteX3" fmla="*/ 183092 w 196139"/>
              <a:gd name="connsiteY3" fmla="*/ -273 h 39165"/>
              <a:gd name="connsiteX4" fmla="*/ -13048 w 196139"/>
              <a:gd name="connsiteY4" fmla="*/ -273 h 39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39165">
                <a:moveTo>
                  <a:pt x="-13048" y="-273"/>
                </a:moveTo>
                <a:lnTo>
                  <a:pt x="-13048" y="38893"/>
                </a:lnTo>
                <a:lnTo>
                  <a:pt x="183092" y="38893"/>
                </a:lnTo>
                <a:lnTo>
                  <a:pt x="183092" y="-273"/>
                </a:lnTo>
                <a:lnTo>
                  <a:pt x="-13048" y="-273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79" name="Forma Livre: Forma 2878">
            <a:extLst>
              <a:ext uri="{FF2B5EF4-FFF2-40B4-BE49-F238E27FC236}">
                <a16:creationId xmlns:a16="http://schemas.microsoft.com/office/drawing/2014/main" id="{6F94D3F3-BEA0-4A29-AEB7-25BFEE6CC047}"/>
              </a:ext>
            </a:extLst>
          </p:cNvPr>
          <p:cNvSpPr/>
          <p:nvPr/>
        </p:nvSpPr>
        <p:spPr>
          <a:xfrm flipV="1">
            <a:off x="10358218" y="5688694"/>
            <a:ext cx="196139" cy="10425"/>
          </a:xfrm>
          <a:custGeom>
            <a:avLst/>
            <a:gdLst>
              <a:gd name="connsiteX0" fmla="*/ -13048 w 196139"/>
              <a:gd name="connsiteY0" fmla="*/ -356 h 10425"/>
              <a:gd name="connsiteX1" fmla="*/ -13048 w 196139"/>
              <a:gd name="connsiteY1" fmla="*/ 10069 h 10425"/>
              <a:gd name="connsiteX2" fmla="*/ 183092 w 196139"/>
              <a:gd name="connsiteY2" fmla="*/ 10069 h 10425"/>
              <a:gd name="connsiteX3" fmla="*/ 183092 w 196139"/>
              <a:gd name="connsiteY3" fmla="*/ -356 h 10425"/>
              <a:gd name="connsiteX4" fmla="*/ -13048 w 196139"/>
              <a:gd name="connsiteY4" fmla="*/ -356 h 1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425">
                <a:moveTo>
                  <a:pt x="-13048" y="-356"/>
                </a:moveTo>
                <a:lnTo>
                  <a:pt x="-13048" y="10069"/>
                </a:lnTo>
                <a:lnTo>
                  <a:pt x="183092" y="10069"/>
                </a:lnTo>
                <a:lnTo>
                  <a:pt x="183092" y="-356"/>
                </a:lnTo>
                <a:lnTo>
                  <a:pt x="-13048" y="-356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0" name="Forma Livre: Forma 2879">
            <a:extLst>
              <a:ext uri="{FF2B5EF4-FFF2-40B4-BE49-F238E27FC236}">
                <a16:creationId xmlns:a16="http://schemas.microsoft.com/office/drawing/2014/main" id="{9E9A6407-CD5F-4E74-9511-DB31C8CCF58C}"/>
              </a:ext>
            </a:extLst>
          </p:cNvPr>
          <p:cNvSpPr/>
          <p:nvPr/>
        </p:nvSpPr>
        <p:spPr>
          <a:xfrm flipV="1">
            <a:off x="10358218" y="5777898"/>
            <a:ext cx="196139" cy="10380"/>
          </a:xfrm>
          <a:custGeom>
            <a:avLst/>
            <a:gdLst>
              <a:gd name="connsiteX0" fmla="*/ -13048 w 196139"/>
              <a:gd name="connsiteY0" fmla="*/ -189 h 10380"/>
              <a:gd name="connsiteX1" fmla="*/ -13048 w 196139"/>
              <a:gd name="connsiteY1" fmla="*/ 10191 h 10380"/>
              <a:gd name="connsiteX2" fmla="*/ 183092 w 196139"/>
              <a:gd name="connsiteY2" fmla="*/ 10191 h 10380"/>
              <a:gd name="connsiteX3" fmla="*/ 183092 w 196139"/>
              <a:gd name="connsiteY3" fmla="*/ -189 h 10380"/>
              <a:gd name="connsiteX4" fmla="*/ -13048 w 196139"/>
              <a:gd name="connsiteY4" fmla="*/ -189 h 1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6139" h="10380">
                <a:moveTo>
                  <a:pt x="-13048" y="-189"/>
                </a:moveTo>
                <a:lnTo>
                  <a:pt x="-13048" y="10191"/>
                </a:lnTo>
                <a:lnTo>
                  <a:pt x="183092" y="10191"/>
                </a:lnTo>
                <a:lnTo>
                  <a:pt x="183092" y="-189"/>
                </a:lnTo>
                <a:lnTo>
                  <a:pt x="-13048" y="-189"/>
                </a:lnTo>
              </a:path>
            </a:pathLst>
          </a:custGeom>
          <a:solidFill>
            <a:srgbClr val="FBC127"/>
          </a:solidFill>
          <a:ln w="6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1" name="Forma Livre: Forma 2880">
            <a:extLst>
              <a:ext uri="{FF2B5EF4-FFF2-40B4-BE49-F238E27FC236}">
                <a16:creationId xmlns:a16="http://schemas.microsoft.com/office/drawing/2014/main" id="{253026AF-4E65-4C8F-A906-E6F646097CA7}"/>
              </a:ext>
            </a:extLst>
          </p:cNvPr>
          <p:cNvSpPr/>
          <p:nvPr/>
        </p:nvSpPr>
        <p:spPr>
          <a:xfrm flipV="1">
            <a:off x="10627346" y="5220678"/>
            <a:ext cx="144393" cy="619628"/>
          </a:xfrm>
          <a:custGeom>
            <a:avLst/>
            <a:gdLst>
              <a:gd name="connsiteX0" fmla="*/ -13018 w 144393"/>
              <a:gd name="connsiteY0" fmla="*/ -612 h 619628"/>
              <a:gd name="connsiteX1" fmla="*/ -13018 w 144393"/>
              <a:gd name="connsiteY1" fmla="*/ 619016 h 619628"/>
              <a:gd name="connsiteX2" fmla="*/ 131375 w 144393"/>
              <a:gd name="connsiteY2" fmla="*/ 619016 h 619628"/>
              <a:gd name="connsiteX3" fmla="*/ 131375 w 144393"/>
              <a:gd name="connsiteY3" fmla="*/ -612 h 619628"/>
              <a:gd name="connsiteX4" fmla="*/ -13018 w 144393"/>
              <a:gd name="connsiteY4" fmla="*/ -612 h 619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19628">
                <a:moveTo>
                  <a:pt x="-13018" y="-612"/>
                </a:moveTo>
                <a:lnTo>
                  <a:pt x="-13018" y="619016"/>
                </a:lnTo>
                <a:lnTo>
                  <a:pt x="131375" y="619016"/>
                </a:lnTo>
                <a:lnTo>
                  <a:pt x="131375" y="-612"/>
                </a:lnTo>
                <a:lnTo>
                  <a:pt x="-13018" y="-612"/>
                </a:lnTo>
              </a:path>
            </a:pathLst>
          </a:custGeom>
          <a:solidFill>
            <a:srgbClr val="4AC19E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2" name="Forma Livre: Forma 2881">
            <a:extLst>
              <a:ext uri="{FF2B5EF4-FFF2-40B4-BE49-F238E27FC236}">
                <a16:creationId xmlns:a16="http://schemas.microsoft.com/office/drawing/2014/main" id="{43B24076-29D0-4ECD-80AD-7FD812162B9F}"/>
              </a:ext>
            </a:extLst>
          </p:cNvPr>
          <p:cNvSpPr/>
          <p:nvPr/>
        </p:nvSpPr>
        <p:spPr>
          <a:xfrm flipV="1">
            <a:off x="10627346" y="5281540"/>
            <a:ext cx="144393" cy="66580"/>
          </a:xfrm>
          <a:custGeom>
            <a:avLst/>
            <a:gdLst>
              <a:gd name="connsiteX0" fmla="*/ -13018 w 144393"/>
              <a:gd name="connsiteY0" fmla="*/ -1008 h 66580"/>
              <a:gd name="connsiteX1" fmla="*/ -13018 w 144393"/>
              <a:gd name="connsiteY1" fmla="*/ 65572 h 66580"/>
              <a:gd name="connsiteX2" fmla="*/ 131375 w 144393"/>
              <a:gd name="connsiteY2" fmla="*/ 65572 h 66580"/>
              <a:gd name="connsiteX3" fmla="*/ 131375 w 144393"/>
              <a:gd name="connsiteY3" fmla="*/ -1008 h 66580"/>
              <a:gd name="connsiteX4" fmla="*/ -13018 w 144393"/>
              <a:gd name="connsiteY4" fmla="*/ -1008 h 66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66580">
                <a:moveTo>
                  <a:pt x="-13018" y="-1008"/>
                </a:moveTo>
                <a:lnTo>
                  <a:pt x="-13018" y="65572"/>
                </a:lnTo>
                <a:lnTo>
                  <a:pt x="131375" y="65572"/>
                </a:lnTo>
                <a:lnTo>
                  <a:pt x="131375" y="-1008"/>
                </a:lnTo>
                <a:lnTo>
                  <a:pt x="-13018" y="-1008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3" name="Forma Livre: Forma 2882">
            <a:extLst>
              <a:ext uri="{FF2B5EF4-FFF2-40B4-BE49-F238E27FC236}">
                <a16:creationId xmlns:a16="http://schemas.microsoft.com/office/drawing/2014/main" id="{008B1DD9-6E86-40E8-9FC2-79270CC71D5E}"/>
              </a:ext>
            </a:extLst>
          </p:cNvPr>
          <p:cNvSpPr/>
          <p:nvPr/>
        </p:nvSpPr>
        <p:spPr>
          <a:xfrm flipV="1">
            <a:off x="10634770" y="5287480"/>
            <a:ext cx="129647" cy="54650"/>
          </a:xfrm>
          <a:custGeom>
            <a:avLst/>
            <a:gdLst>
              <a:gd name="connsiteX0" fmla="*/ -13029 w 129647"/>
              <a:gd name="connsiteY0" fmla="*/ -1010 h 54650"/>
              <a:gd name="connsiteX1" fmla="*/ -13029 w 129647"/>
              <a:gd name="connsiteY1" fmla="*/ 53641 h 54650"/>
              <a:gd name="connsiteX2" fmla="*/ 116619 w 129647"/>
              <a:gd name="connsiteY2" fmla="*/ 53641 h 54650"/>
              <a:gd name="connsiteX3" fmla="*/ 116619 w 129647"/>
              <a:gd name="connsiteY3" fmla="*/ -1010 h 54650"/>
              <a:gd name="connsiteX4" fmla="*/ -13029 w 129647"/>
              <a:gd name="connsiteY4" fmla="*/ -1010 h 54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9647" h="54650">
                <a:moveTo>
                  <a:pt x="-13029" y="-1010"/>
                </a:moveTo>
                <a:lnTo>
                  <a:pt x="-13029" y="53641"/>
                </a:lnTo>
                <a:lnTo>
                  <a:pt x="116619" y="53641"/>
                </a:lnTo>
                <a:lnTo>
                  <a:pt x="116619" y="-1010"/>
                </a:lnTo>
                <a:lnTo>
                  <a:pt x="-13029" y="-1010"/>
                </a:lnTo>
              </a:path>
            </a:pathLst>
          </a:custGeom>
          <a:solidFill>
            <a:srgbClr val="FAF894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4" name="Forma Livre: Forma 2883">
            <a:extLst>
              <a:ext uri="{FF2B5EF4-FFF2-40B4-BE49-F238E27FC236}">
                <a16:creationId xmlns:a16="http://schemas.microsoft.com/office/drawing/2014/main" id="{E99DF88A-64A9-460F-B08D-5BFA56339C4D}"/>
              </a:ext>
            </a:extLst>
          </p:cNvPr>
          <p:cNvSpPr/>
          <p:nvPr/>
        </p:nvSpPr>
        <p:spPr>
          <a:xfrm flipV="1">
            <a:off x="10627346" y="5380674"/>
            <a:ext cx="144393" cy="7634"/>
          </a:xfrm>
          <a:custGeom>
            <a:avLst/>
            <a:gdLst>
              <a:gd name="connsiteX0" fmla="*/ -13018 w 144393"/>
              <a:gd name="connsiteY0" fmla="*/ -880 h 7634"/>
              <a:gd name="connsiteX1" fmla="*/ -13018 w 144393"/>
              <a:gd name="connsiteY1" fmla="*/ 6755 h 7634"/>
              <a:gd name="connsiteX2" fmla="*/ 131375 w 144393"/>
              <a:gd name="connsiteY2" fmla="*/ 6755 h 7634"/>
              <a:gd name="connsiteX3" fmla="*/ 131375 w 144393"/>
              <a:gd name="connsiteY3" fmla="*/ -880 h 7634"/>
              <a:gd name="connsiteX4" fmla="*/ -13018 w 144393"/>
              <a:gd name="connsiteY4" fmla="*/ -880 h 7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34">
                <a:moveTo>
                  <a:pt x="-13018" y="-880"/>
                </a:moveTo>
                <a:lnTo>
                  <a:pt x="-13018" y="6755"/>
                </a:lnTo>
                <a:lnTo>
                  <a:pt x="131375" y="6755"/>
                </a:lnTo>
                <a:lnTo>
                  <a:pt x="131375" y="-880"/>
                </a:lnTo>
                <a:lnTo>
                  <a:pt x="-13018" y="-880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5" name="Forma Livre: Forma 2884">
            <a:extLst>
              <a:ext uri="{FF2B5EF4-FFF2-40B4-BE49-F238E27FC236}">
                <a16:creationId xmlns:a16="http://schemas.microsoft.com/office/drawing/2014/main" id="{F351DD4E-2372-4249-A283-A7DB7A69C36A}"/>
              </a:ext>
            </a:extLst>
          </p:cNvPr>
          <p:cNvSpPr/>
          <p:nvPr/>
        </p:nvSpPr>
        <p:spPr>
          <a:xfrm flipV="1">
            <a:off x="10627346" y="5261400"/>
            <a:ext cx="144393" cy="7628"/>
          </a:xfrm>
          <a:custGeom>
            <a:avLst/>
            <a:gdLst>
              <a:gd name="connsiteX0" fmla="*/ -13018 w 144393"/>
              <a:gd name="connsiteY0" fmla="*/ -1099 h 7628"/>
              <a:gd name="connsiteX1" fmla="*/ -13018 w 144393"/>
              <a:gd name="connsiteY1" fmla="*/ 6530 h 7628"/>
              <a:gd name="connsiteX2" fmla="*/ 131375 w 144393"/>
              <a:gd name="connsiteY2" fmla="*/ 6530 h 7628"/>
              <a:gd name="connsiteX3" fmla="*/ 131375 w 144393"/>
              <a:gd name="connsiteY3" fmla="*/ -1099 h 7628"/>
              <a:gd name="connsiteX4" fmla="*/ -13018 w 144393"/>
              <a:gd name="connsiteY4" fmla="*/ -1099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1099"/>
                </a:moveTo>
                <a:lnTo>
                  <a:pt x="-13018" y="6530"/>
                </a:lnTo>
                <a:lnTo>
                  <a:pt x="131375" y="6530"/>
                </a:lnTo>
                <a:lnTo>
                  <a:pt x="131375" y="-1099"/>
                </a:lnTo>
                <a:lnTo>
                  <a:pt x="-13018" y="-1099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6" name="Forma Livre: Forma 2885">
            <a:extLst>
              <a:ext uri="{FF2B5EF4-FFF2-40B4-BE49-F238E27FC236}">
                <a16:creationId xmlns:a16="http://schemas.microsoft.com/office/drawing/2014/main" id="{688AEFC4-D97D-40D7-A30F-905DD18306A9}"/>
              </a:ext>
            </a:extLst>
          </p:cNvPr>
          <p:cNvSpPr/>
          <p:nvPr/>
        </p:nvSpPr>
        <p:spPr>
          <a:xfrm flipV="1">
            <a:off x="10627346" y="5750972"/>
            <a:ext cx="144393" cy="28830"/>
          </a:xfrm>
          <a:custGeom>
            <a:avLst/>
            <a:gdLst>
              <a:gd name="connsiteX0" fmla="*/ -13018 w 144393"/>
              <a:gd name="connsiteY0" fmla="*/ -181 h 28830"/>
              <a:gd name="connsiteX1" fmla="*/ -13018 w 144393"/>
              <a:gd name="connsiteY1" fmla="*/ 28649 h 28830"/>
              <a:gd name="connsiteX2" fmla="*/ 131375 w 144393"/>
              <a:gd name="connsiteY2" fmla="*/ 28649 h 28830"/>
              <a:gd name="connsiteX3" fmla="*/ 131375 w 144393"/>
              <a:gd name="connsiteY3" fmla="*/ -181 h 28830"/>
              <a:gd name="connsiteX4" fmla="*/ -13018 w 144393"/>
              <a:gd name="connsiteY4" fmla="*/ -181 h 28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28830">
                <a:moveTo>
                  <a:pt x="-13018" y="-181"/>
                </a:moveTo>
                <a:lnTo>
                  <a:pt x="-13018" y="28649"/>
                </a:lnTo>
                <a:lnTo>
                  <a:pt x="131375" y="28649"/>
                </a:lnTo>
                <a:lnTo>
                  <a:pt x="131375" y="-181"/>
                </a:lnTo>
                <a:lnTo>
                  <a:pt x="-13018" y="-18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7" name="Forma Livre: Forma 2886">
            <a:extLst>
              <a:ext uri="{FF2B5EF4-FFF2-40B4-BE49-F238E27FC236}">
                <a16:creationId xmlns:a16="http://schemas.microsoft.com/office/drawing/2014/main" id="{E227CD7B-68DE-465B-ACBF-C54B812B36A5}"/>
              </a:ext>
            </a:extLst>
          </p:cNvPr>
          <p:cNvSpPr/>
          <p:nvPr/>
        </p:nvSpPr>
        <p:spPr>
          <a:xfrm flipV="1">
            <a:off x="10627346" y="5728792"/>
            <a:ext cx="144393" cy="7628"/>
          </a:xfrm>
          <a:custGeom>
            <a:avLst/>
            <a:gdLst>
              <a:gd name="connsiteX0" fmla="*/ -13018 w 144393"/>
              <a:gd name="connsiteY0" fmla="*/ -241 h 7628"/>
              <a:gd name="connsiteX1" fmla="*/ -13018 w 144393"/>
              <a:gd name="connsiteY1" fmla="*/ 7387 h 7628"/>
              <a:gd name="connsiteX2" fmla="*/ 131375 w 144393"/>
              <a:gd name="connsiteY2" fmla="*/ 7387 h 7628"/>
              <a:gd name="connsiteX3" fmla="*/ 131375 w 144393"/>
              <a:gd name="connsiteY3" fmla="*/ -241 h 7628"/>
              <a:gd name="connsiteX4" fmla="*/ -13018 w 144393"/>
              <a:gd name="connsiteY4" fmla="*/ -241 h 7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28">
                <a:moveTo>
                  <a:pt x="-13018" y="-241"/>
                </a:moveTo>
                <a:lnTo>
                  <a:pt x="-13018" y="7387"/>
                </a:lnTo>
                <a:lnTo>
                  <a:pt x="131375" y="7387"/>
                </a:lnTo>
                <a:lnTo>
                  <a:pt x="131375" y="-241"/>
                </a:lnTo>
                <a:lnTo>
                  <a:pt x="-13018" y="-24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8" name="Forma Livre: Forma 2887">
            <a:extLst>
              <a:ext uri="{FF2B5EF4-FFF2-40B4-BE49-F238E27FC236}">
                <a16:creationId xmlns:a16="http://schemas.microsoft.com/office/drawing/2014/main" id="{D7A6429D-A9DC-40FE-AAE7-90C36A52C865}"/>
              </a:ext>
            </a:extLst>
          </p:cNvPr>
          <p:cNvSpPr/>
          <p:nvPr/>
        </p:nvSpPr>
        <p:spPr>
          <a:xfrm flipV="1">
            <a:off x="10627346" y="5794348"/>
            <a:ext cx="144393" cy="7673"/>
          </a:xfrm>
          <a:custGeom>
            <a:avLst/>
            <a:gdLst>
              <a:gd name="connsiteX0" fmla="*/ -13018 w 144393"/>
              <a:gd name="connsiteY0" fmla="*/ -121 h 7673"/>
              <a:gd name="connsiteX1" fmla="*/ -13018 w 144393"/>
              <a:gd name="connsiteY1" fmla="*/ 7553 h 7673"/>
              <a:gd name="connsiteX2" fmla="*/ 131375 w 144393"/>
              <a:gd name="connsiteY2" fmla="*/ 7553 h 7673"/>
              <a:gd name="connsiteX3" fmla="*/ 131375 w 144393"/>
              <a:gd name="connsiteY3" fmla="*/ -121 h 7673"/>
              <a:gd name="connsiteX4" fmla="*/ -13018 w 144393"/>
              <a:gd name="connsiteY4" fmla="*/ -121 h 7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393" h="7673">
                <a:moveTo>
                  <a:pt x="-13018" y="-121"/>
                </a:moveTo>
                <a:lnTo>
                  <a:pt x="-13018" y="7553"/>
                </a:lnTo>
                <a:lnTo>
                  <a:pt x="131375" y="7553"/>
                </a:lnTo>
                <a:lnTo>
                  <a:pt x="131375" y="-121"/>
                </a:lnTo>
                <a:lnTo>
                  <a:pt x="-13018" y="-121"/>
                </a:lnTo>
              </a:path>
            </a:pathLst>
          </a:custGeom>
          <a:solidFill>
            <a:srgbClr val="FBC127"/>
          </a:solidFill>
          <a:ln w="66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89" name="Forma Livre: Forma 2888">
            <a:extLst>
              <a:ext uri="{FF2B5EF4-FFF2-40B4-BE49-F238E27FC236}">
                <a16:creationId xmlns:a16="http://schemas.microsoft.com/office/drawing/2014/main" id="{F09CEC05-6BEF-4AEF-901D-199499CB12D3}"/>
              </a:ext>
            </a:extLst>
          </p:cNvPr>
          <p:cNvSpPr/>
          <p:nvPr/>
        </p:nvSpPr>
        <p:spPr>
          <a:xfrm flipV="1">
            <a:off x="10554336" y="5056122"/>
            <a:ext cx="73018" cy="784184"/>
          </a:xfrm>
          <a:custGeom>
            <a:avLst/>
            <a:gdLst>
              <a:gd name="connsiteX0" fmla="*/ -13103 w 73018"/>
              <a:gd name="connsiteY0" fmla="*/ -797 h 784184"/>
              <a:gd name="connsiteX1" fmla="*/ -13103 w 73018"/>
              <a:gd name="connsiteY1" fmla="*/ 783387 h 784184"/>
              <a:gd name="connsiteX2" fmla="*/ 59916 w 73018"/>
              <a:gd name="connsiteY2" fmla="*/ 783387 h 784184"/>
              <a:gd name="connsiteX3" fmla="*/ 59916 w 73018"/>
              <a:gd name="connsiteY3" fmla="*/ -797 h 784184"/>
              <a:gd name="connsiteX4" fmla="*/ -13103 w 73018"/>
              <a:gd name="connsiteY4" fmla="*/ -797 h 7841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784184">
                <a:moveTo>
                  <a:pt x="-13103" y="-797"/>
                </a:moveTo>
                <a:lnTo>
                  <a:pt x="-13103" y="783387"/>
                </a:lnTo>
                <a:lnTo>
                  <a:pt x="59916" y="783387"/>
                </a:lnTo>
                <a:lnTo>
                  <a:pt x="59916" y="-797"/>
                </a:lnTo>
                <a:lnTo>
                  <a:pt x="-13103" y="-797"/>
                </a:lnTo>
              </a:path>
            </a:pathLst>
          </a:custGeom>
          <a:solidFill>
            <a:srgbClr val="F24FB0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0" name="Forma Livre: Forma 2889">
            <a:extLst>
              <a:ext uri="{FF2B5EF4-FFF2-40B4-BE49-F238E27FC236}">
                <a16:creationId xmlns:a16="http://schemas.microsoft.com/office/drawing/2014/main" id="{0280B262-5027-4763-9D92-5BFF5B487A21}"/>
              </a:ext>
            </a:extLst>
          </p:cNvPr>
          <p:cNvSpPr/>
          <p:nvPr/>
        </p:nvSpPr>
        <p:spPr>
          <a:xfrm flipV="1">
            <a:off x="10573117" y="5085001"/>
            <a:ext cx="35567" cy="445657"/>
          </a:xfrm>
          <a:custGeom>
            <a:avLst/>
            <a:gdLst>
              <a:gd name="connsiteX0" fmla="*/ -13132 w 35567"/>
              <a:gd name="connsiteY0" fmla="*/ -1062 h 445657"/>
              <a:gd name="connsiteX1" fmla="*/ -13132 w 35567"/>
              <a:gd name="connsiteY1" fmla="*/ 444595 h 445657"/>
              <a:gd name="connsiteX2" fmla="*/ 22436 w 35567"/>
              <a:gd name="connsiteY2" fmla="*/ 444595 h 445657"/>
              <a:gd name="connsiteX3" fmla="*/ 22436 w 35567"/>
              <a:gd name="connsiteY3" fmla="*/ -1062 h 445657"/>
              <a:gd name="connsiteX4" fmla="*/ -13132 w 35567"/>
              <a:gd name="connsiteY4" fmla="*/ -1062 h 44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567" h="445657">
                <a:moveTo>
                  <a:pt x="-13132" y="-1062"/>
                </a:moveTo>
                <a:lnTo>
                  <a:pt x="-13132" y="444595"/>
                </a:lnTo>
                <a:lnTo>
                  <a:pt x="22436" y="444595"/>
                </a:lnTo>
                <a:lnTo>
                  <a:pt x="22436" y="-1062"/>
                </a:lnTo>
                <a:lnTo>
                  <a:pt x="-13132" y="-1062"/>
                </a:lnTo>
              </a:path>
            </a:pathLst>
          </a:custGeom>
          <a:solidFill>
            <a:srgbClr val="FAF894"/>
          </a:solidFill>
          <a:ln w="65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1" name="Forma Livre: Forma 2890">
            <a:extLst>
              <a:ext uri="{FF2B5EF4-FFF2-40B4-BE49-F238E27FC236}">
                <a16:creationId xmlns:a16="http://schemas.microsoft.com/office/drawing/2014/main" id="{D7940375-D804-462B-9DD6-E34D6069D254}"/>
              </a:ext>
            </a:extLst>
          </p:cNvPr>
          <p:cNvSpPr/>
          <p:nvPr/>
        </p:nvSpPr>
        <p:spPr>
          <a:xfrm flipV="1">
            <a:off x="10554336" y="5776079"/>
            <a:ext cx="73018" cy="14414"/>
          </a:xfrm>
          <a:custGeom>
            <a:avLst/>
            <a:gdLst>
              <a:gd name="connsiteX0" fmla="*/ -13103 w 73018"/>
              <a:gd name="connsiteY0" fmla="*/ -175 h 14414"/>
              <a:gd name="connsiteX1" fmla="*/ -13103 w 73018"/>
              <a:gd name="connsiteY1" fmla="*/ 14240 h 14414"/>
              <a:gd name="connsiteX2" fmla="*/ 59916 w 73018"/>
              <a:gd name="connsiteY2" fmla="*/ 14240 h 14414"/>
              <a:gd name="connsiteX3" fmla="*/ 59916 w 73018"/>
              <a:gd name="connsiteY3" fmla="*/ -175 h 14414"/>
              <a:gd name="connsiteX4" fmla="*/ -13103 w 73018"/>
              <a:gd name="connsiteY4" fmla="*/ -175 h 14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14414">
                <a:moveTo>
                  <a:pt x="-13103" y="-175"/>
                </a:moveTo>
                <a:lnTo>
                  <a:pt x="-13103" y="14240"/>
                </a:lnTo>
                <a:lnTo>
                  <a:pt x="59916" y="14240"/>
                </a:lnTo>
                <a:lnTo>
                  <a:pt x="59916" y="-175"/>
                </a:lnTo>
                <a:lnTo>
                  <a:pt x="-13103" y="-17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2" name="Forma Livre: Forma 2891">
            <a:extLst>
              <a:ext uri="{FF2B5EF4-FFF2-40B4-BE49-F238E27FC236}">
                <a16:creationId xmlns:a16="http://schemas.microsoft.com/office/drawing/2014/main" id="{356DE0FD-6276-474C-99FD-4CA5389CD13A}"/>
              </a:ext>
            </a:extLst>
          </p:cNvPr>
          <p:cNvSpPr/>
          <p:nvPr/>
        </p:nvSpPr>
        <p:spPr>
          <a:xfrm flipV="1">
            <a:off x="10554336" y="5764945"/>
            <a:ext cx="73018" cy="3769"/>
          </a:xfrm>
          <a:custGeom>
            <a:avLst/>
            <a:gdLst>
              <a:gd name="connsiteX0" fmla="*/ -13103 w 73018"/>
              <a:gd name="connsiteY0" fmla="*/ -206 h 3769"/>
              <a:gd name="connsiteX1" fmla="*/ -13103 w 73018"/>
              <a:gd name="connsiteY1" fmla="*/ 3564 h 3769"/>
              <a:gd name="connsiteX2" fmla="*/ 59916 w 73018"/>
              <a:gd name="connsiteY2" fmla="*/ 3564 h 3769"/>
              <a:gd name="connsiteX3" fmla="*/ 59916 w 73018"/>
              <a:gd name="connsiteY3" fmla="*/ -206 h 3769"/>
              <a:gd name="connsiteX4" fmla="*/ -13103 w 73018"/>
              <a:gd name="connsiteY4" fmla="*/ -206 h 3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769">
                <a:moveTo>
                  <a:pt x="-13103" y="-206"/>
                </a:moveTo>
                <a:lnTo>
                  <a:pt x="-13103" y="3564"/>
                </a:lnTo>
                <a:lnTo>
                  <a:pt x="59916" y="3564"/>
                </a:lnTo>
                <a:lnTo>
                  <a:pt x="59916" y="-206"/>
                </a:lnTo>
                <a:lnTo>
                  <a:pt x="-13103" y="-206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3" name="Forma Livre: Forma 2892">
            <a:extLst>
              <a:ext uri="{FF2B5EF4-FFF2-40B4-BE49-F238E27FC236}">
                <a16:creationId xmlns:a16="http://schemas.microsoft.com/office/drawing/2014/main" id="{E6D484F7-F74E-4438-BE22-17427105376D}"/>
              </a:ext>
            </a:extLst>
          </p:cNvPr>
          <p:cNvSpPr/>
          <p:nvPr/>
        </p:nvSpPr>
        <p:spPr>
          <a:xfrm flipV="1">
            <a:off x="10554336" y="5797814"/>
            <a:ext cx="73018" cy="3814"/>
          </a:xfrm>
          <a:custGeom>
            <a:avLst/>
            <a:gdLst>
              <a:gd name="connsiteX0" fmla="*/ -13103 w 73018"/>
              <a:gd name="connsiteY0" fmla="*/ -145 h 3814"/>
              <a:gd name="connsiteX1" fmla="*/ -13103 w 73018"/>
              <a:gd name="connsiteY1" fmla="*/ 3670 h 3814"/>
              <a:gd name="connsiteX2" fmla="*/ 59916 w 73018"/>
              <a:gd name="connsiteY2" fmla="*/ 3670 h 3814"/>
              <a:gd name="connsiteX3" fmla="*/ 59916 w 73018"/>
              <a:gd name="connsiteY3" fmla="*/ -145 h 3814"/>
              <a:gd name="connsiteX4" fmla="*/ -13103 w 73018"/>
              <a:gd name="connsiteY4" fmla="*/ -145 h 3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018" h="3814">
                <a:moveTo>
                  <a:pt x="-13103" y="-145"/>
                </a:moveTo>
                <a:lnTo>
                  <a:pt x="-13103" y="3670"/>
                </a:lnTo>
                <a:lnTo>
                  <a:pt x="59916" y="3670"/>
                </a:lnTo>
                <a:lnTo>
                  <a:pt x="59916" y="-145"/>
                </a:lnTo>
                <a:lnTo>
                  <a:pt x="-13103" y="-145"/>
                </a:lnTo>
              </a:path>
            </a:pathLst>
          </a:custGeom>
          <a:solidFill>
            <a:srgbClr val="FBC127"/>
          </a:solidFill>
          <a:ln w="65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4" name="Forma Livre: Forma 2893">
            <a:extLst>
              <a:ext uri="{FF2B5EF4-FFF2-40B4-BE49-F238E27FC236}">
                <a16:creationId xmlns:a16="http://schemas.microsoft.com/office/drawing/2014/main" id="{6DAA6A61-812D-4A8E-89F0-C87C29A60B40}"/>
              </a:ext>
            </a:extLst>
          </p:cNvPr>
          <p:cNvSpPr/>
          <p:nvPr/>
        </p:nvSpPr>
        <p:spPr>
          <a:xfrm flipV="1">
            <a:off x="10909304" y="5142037"/>
            <a:ext cx="458640" cy="715919"/>
          </a:xfrm>
          <a:custGeom>
            <a:avLst/>
            <a:gdLst>
              <a:gd name="connsiteX0" fmla="*/ 382703 w 458640"/>
              <a:gd name="connsiteY0" fmla="*/ -542 h 715919"/>
              <a:gd name="connsiteX1" fmla="*/ -12668 w 458640"/>
              <a:gd name="connsiteY1" fmla="*/ 679493 h 715919"/>
              <a:gd name="connsiteX2" fmla="*/ 50603 w 458640"/>
              <a:gd name="connsiteY2" fmla="*/ 715378 h 715919"/>
              <a:gd name="connsiteX3" fmla="*/ 445973 w 458640"/>
              <a:gd name="connsiteY3" fmla="*/ 35343 h 715919"/>
              <a:gd name="connsiteX4" fmla="*/ 382703 w 458640"/>
              <a:gd name="connsiteY4" fmla="*/ -542 h 715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640" h="715919">
                <a:moveTo>
                  <a:pt x="382703" y="-542"/>
                </a:moveTo>
                <a:lnTo>
                  <a:pt x="-12668" y="679493"/>
                </a:lnTo>
                <a:lnTo>
                  <a:pt x="50603" y="715378"/>
                </a:lnTo>
                <a:lnTo>
                  <a:pt x="445973" y="35343"/>
                </a:lnTo>
                <a:lnTo>
                  <a:pt x="382703" y="-542"/>
                </a:lnTo>
              </a:path>
            </a:pathLst>
          </a:custGeom>
          <a:solidFill>
            <a:srgbClr val="F24FB0"/>
          </a:solidFill>
          <a:ln w="69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5" name="Forma Livre: Forma 2894">
            <a:extLst>
              <a:ext uri="{FF2B5EF4-FFF2-40B4-BE49-F238E27FC236}">
                <a16:creationId xmlns:a16="http://schemas.microsoft.com/office/drawing/2014/main" id="{D492AC0A-9BF6-4BD8-8F3B-8CD4573E8818}"/>
              </a:ext>
            </a:extLst>
          </p:cNvPr>
          <p:cNvSpPr/>
          <p:nvPr/>
        </p:nvSpPr>
        <p:spPr>
          <a:xfrm flipV="1">
            <a:off x="10940106" y="5176281"/>
            <a:ext cx="255485" cy="403911"/>
          </a:xfrm>
          <a:custGeom>
            <a:avLst/>
            <a:gdLst>
              <a:gd name="connsiteX0" fmla="*/ 211911 w 255485"/>
              <a:gd name="connsiteY0" fmla="*/ -793 h 403911"/>
              <a:gd name="connsiteX1" fmla="*/ -12831 w 255485"/>
              <a:gd name="connsiteY1" fmla="*/ 385641 h 403911"/>
              <a:gd name="connsiteX2" fmla="*/ 17912 w 255485"/>
              <a:gd name="connsiteY2" fmla="*/ 403118 h 403911"/>
              <a:gd name="connsiteX3" fmla="*/ 242654 w 255485"/>
              <a:gd name="connsiteY3" fmla="*/ 16684 h 403911"/>
              <a:gd name="connsiteX4" fmla="*/ 211911 w 255485"/>
              <a:gd name="connsiteY4" fmla="*/ -793 h 403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485" h="403911">
                <a:moveTo>
                  <a:pt x="211911" y="-793"/>
                </a:moveTo>
                <a:lnTo>
                  <a:pt x="-12831" y="385641"/>
                </a:lnTo>
                <a:lnTo>
                  <a:pt x="17912" y="403118"/>
                </a:lnTo>
                <a:lnTo>
                  <a:pt x="242654" y="16684"/>
                </a:lnTo>
                <a:lnTo>
                  <a:pt x="211911" y="-793"/>
                </a:lnTo>
              </a:path>
            </a:pathLst>
          </a:custGeom>
          <a:solidFill>
            <a:srgbClr val="FAF894"/>
          </a:solidFill>
          <a:ln w="6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6" name="Forma Livre: Forma 2895">
            <a:extLst>
              <a:ext uri="{FF2B5EF4-FFF2-40B4-BE49-F238E27FC236}">
                <a16:creationId xmlns:a16="http://schemas.microsoft.com/office/drawing/2014/main" id="{5DFA54EF-D19C-424E-B9CB-0B411C7613AE}"/>
              </a:ext>
            </a:extLst>
          </p:cNvPr>
          <p:cNvSpPr/>
          <p:nvPr/>
        </p:nvSpPr>
        <p:spPr>
          <a:xfrm flipV="1">
            <a:off x="11272192" y="5766362"/>
            <a:ext cx="70639" cy="48396"/>
          </a:xfrm>
          <a:custGeom>
            <a:avLst/>
            <a:gdLst>
              <a:gd name="connsiteX0" fmla="*/ -5526 w 70639"/>
              <a:gd name="connsiteY0" fmla="*/ -36 h 48396"/>
              <a:gd name="connsiteX1" fmla="*/ -12896 w 70639"/>
              <a:gd name="connsiteY1" fmla="*/ 12473 h 48396"/>
              <a:gd name="connsiteX2" fmla="*/ 50443 w 70639"/>
              <a:gd name="connsiteY2" fmla="*/ 48361 h 48396"/>
              <a:gd name="connsiteX3" fmla="*/ 57743 w 70639"/>
              <a:gd name="connsiteY3" fmla="*/ 35844 h 48396"/>
              <a:gd name="connsiteX4" fmla="*/ -5526 w 70639"/>
              <a:gd name="connsiteY4" fmla="*/ -36 h 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639" h="48396">
                <a:moveTo>
                  <a:pt x="-5526" y="-36"/>
                </a:moveTo>
                <a:lnTo>
                  <a:pt x="-12896" y="12473"/>
                </a:lnTo>
                <a:lnTo>
                  <a:pt x="50443" y="48361"/>
                </a:lnTo>
                <a:lnTo>
                  <a:pt x="57743" y="35844"/>
                </a:lnTo>
                <a:lnTo>
                  <a:pt x="-5526" y="-36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7" name="Forma Livre: Forma 2896">
            <a:extLst>
              <a:ext uri="{FF2B5EF4-FFF2-40B4-BE49-F238E27FC236}">
                <a16:creationId xmlns:a16="http://schemas.microsoft.com/office/drawing/2014/main" id="{AFCDFB25-7478-415D-91B9-D2C3114BBB90}"/>
              </a:ext>
            </a:extLst>
          </p:cNvPr>
          <p:cNvSpPr/>
          <p:nvPr/>
        </p:nvSpPr>
        <p:spPr>
          <a:xfrm flipV="1">
            <a:off x="11266698" y="5756732"/>
            <a:ext cx="65223" cy="39213"/>
          </a:xfrm>
          <a:custGeom>
            <a:avLst/>
            <a:gdLst>
              <a:gd name="connsiteX0" fmla="*/ -10957 w 65223"/>
              <a:gd name="connsiteY0" fmla="*/ -63 h 39213"/>
              <a:gd name="connsiteX1" fmla="*/ -12902 w 65223"/>
              <a:gd name="connsiteY1" fmla="*/ 3305 h 39213"/>
              <a:gd name="connsiteX2" fmla="*/ 50376 w 65223"/>
              <a:gd name="connsiteY2" fmla="*/ 39151 h 39213"/>
              <a:gd name="connsiteX3" fmla="*/ 52321 w 65223"/>
              <a:gd name="connsiteY3" fmla="*/ 35865 h 39213"/>
              <a:gd name="connsiteX4" fmla="*/ -10957 w 65223"/>
              <a:gd name="connsiteY4" fmla="*/ -63 h 39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223" h="39213">
                <a:moveTo>
                  <a:pt x="-10957" y="-63"/>
                </a:moveTo>
                <a:lnTo>
                  <a:pt x="-12902" y="3305"/>
                </a:lnTo>
                <a:lnTo>
                  <a:pt x="50376" y="39151"/>
                </a:lnTo>
                <a:lnTo>
                  <a:pt x="52321" y="35865"/>
                </a:lnTo>
                <a:lnTo>
                  <a:pt x="-10957" y="-63"/>
                </a:lnTo>
              </a:path>
            </a:pathLst>
          </a:custGeom>
          <a:solidFill>
            <a:srgbClr val="FBC127"/>
          </a:solidFill>
          <a:ln w="69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8" name="Forma Livre: Forma 2897">
            <a:extLst>
              <a:ext uri="{FF2B5EF4-FFF2-40B4-BE49-F238E27FC236}">
                <a16:creationId xmlns:a16="http://schemas.microsoft.com/office/drawing/2014/main" id="{19E13ABB-E3DD-4AF1-B59D-1ABB283E4D54}"/>
              </a:ext>
            </a:extLst>
          </p:cNvPr>
          <p:cNvSpPr/>
          <p:nvPr/>
        </p:nvSpPr>
        <p:spPr>
          <a:xfrm flipV="1">
            <a:off x="11283287" y="5785217"/>
            <a:ext cx="65108" cy="39215"/>
          </a:xfrm>
          <a:custGeom>
            <a:avLst/>
            <a:gdLst>
              <a:gd name="connsiteX0" fmla="*/ -11020 w 65108"/>
              <a:gd name="connsiteY0" fmla="*/ -10 h 39215"/>
              <a:gd name="connsiteX1" fmla="*/ -12897 w 65108"/>
              <a:gd name="connsiteY1" fmla="*/ 3273 h 39215"/>
              <a:gd name="connsiteX2" fmla="*/ 50333 w 65108"/>
              <a:gd name="connsiteY2" fmla="*/ 39206 h 39215"/>
              <a:gd name="connsiteX3" fmla="*/ 52212 w 65108"/>
              <a:gd name="connsiteY3" fmla="*/ 35881 h 39215"/>
              <a:gd name="connsiteX4" fmla="*/ -11020 w 65108"/>
              <a:gd name="connsiteY4" fmla="*/ -10 h 392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108" h="39215">
                <a:moveTo>
                  <a:pt x="-11020" y="-10"/>
                </a:moveTo>
                <a:lnTo>
                  <a:pt x="-12897" y="3273"/>
                </a:lnTo>
                <a:lnTo>
                  <a:pt x="50333" y="39206"/>
                </a:lnTo>
                <a:lnTo>
                  <a:pt x="52212" y="35881"/>
                </a:lnTo>
                <a:lnTo>
                  <a:pt x="-11020" y="-10"/>
                </a:lnTo>
              </a:path>
            </a:pathLst>
          </a:custGeom>
          <a:solidFill>
            <a:srgbClr val="FBC127"/>
          </a:solidFill>
          <a:ln w="69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899" name="Forma Livre: Forma 2898">
            <a:extLst>
              <a:ext uri="{FF2B5EF4-FFF2-40B4-BE49-F238E27FC236}">
                <a16:creationId xmlns:a16="http://schemas.microsoft.com/office/drawing/2014/main" id="{21583F9C-B5F6-40D1-ADF5-54D48DE9EBDC}"/>
              </a:ext>
            </a:extLst>
          </p:cNvPr>
          <p:cNvSpPr/>
          <p:nvPr/>
        </p:nvSpPr>
        <p:spPr>
          <a:xfrm flipV="1">
            <a:off x="2535391" y="1173518"/>
            <a:ext cx="1171785" cy="1157049"/>
          </a:xfrm>
          <a:custGeom>
            <a:avLst/>
            <a:gdLst>
              <a:gd name="connsiteX0" fmla="*/ 1165783 w 1171785"/>
              <a:gd name="connsiteY0" fmla="*/ 567082 h 1157049"/>
              <a:gd name="connsiteX1" fmla="*/ 579881 w 1171785"/>
              <a:gd name="connsiteY1" fmla="*/ -11376 h 1157049"/>
              <a:gd name="connsiteX2" fmla="*/ -6003 w 1171785"/>
              <a:gd name="connsiteY2" fmla="*/ 567082 h 1157049"/>
              <a:gd name="connsiteX3" fmla="*/ 579881 w 1171785"/>
              <a:gd name="connsiteY3" fmla="*/ 1145674 h 1157049"/>
              <a:gd name="connsiteX4" fmla="*/ 1165783 w 1171785"/>
              <a:gd name="connsiteY4" fmla="*/ 567082 h 1157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1785" h="1157049">
                <a:moveTo>
                  <a:pt x="1165783" y="567082"/>
                </a:moveTo>
                <a:cubicBezTo>
                  <a:pt x="1165783" y="247624"/>
                  <a:pt x="903482" y="-11376"/>
                  <a:pt x="579881" y="-11376"/>
                </a:cubicBezTo>
                <a:cubicBezTo>
                  <a:pt x="256307" y="-11376"/>
                  <a:pt x="-6003" y="247624"/>
                  <a:pt x="-6003" y="567082"/>
                </a:cubicBezTo>
                <a:cubicBezTo>
                  <a:pt x="-6003" y="886630"/>
                  <a:pt x="256307" y="1145674"/>
                  <a:pt x="579881" y="1145674"/>
                </a:cubicBezTo>
                <a:cubicBezTo>
                  <a:pt x="903482" y="1145674"/>
                  <a:pt x="1165783" y="886630"/>
                  <a:pt x="1165783" y="567082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0" name="Forma Livre: Forma 2899">
            <a:extLst>
              <a:ext uri="{FF2B5EF4-FFF2-40B4-BE49-F238E27FC236}">
                <a16:creationId xmlns:a16="http://schemas.microsoft.com/office/drawing/2014/main" id="{8019333B-B56E-491A-88E7-80E8ADEC6665}"/>
              </a:ext>
            </a:extLst>
          </p:cNvPr>
          <p:cNvSpPr/>
          <p:nvPr/>
        </p:nvSpPr>
        <p:spPr>
          <a:xfrm flipV="1">
            <a:off x="2604341" y="1241606"/>
            <a:ext cx="1033818" cy="1020918"/>
          </a:xfrm>
          <a:custGeom>
            <a:avLst/>
            <a:gdLst>
              <a:gd name="connsiteX0" fmla="*/ 1027816 w 1033818"/>
              <a:gd name="connsiteY0" fmla="*/ 499039 h 1020918"/>
              <a:gd name="connsiteX1" fmla="*/ 510931 w 1033818"/>
              <a:gd name="connsiteY1" fmla="*/ -11376 h 1020918"/>
              <a:gd name="connsiteX2" fmla="*/ -6003 w 1033818"/>
              <a:gd name="connsiteY2" fmla="*/ 499039 h 1020918"/>
              <a:gd name="connsiteX3" fmla="*/ 510931 w 1033818"/>
              <a:gd name="connsiteY3" fmla="*/ 1009543 h 1020918"/>
              <a:gd name="connsiteX4" fmla="*/ 1027816 w 1033818"/>
              <a:gd name="connsiteY4" fmla="*/ 499039 h 10209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3818" h="1020918">
                <a:moveTo>
                  <a:pt x="1027816" y="499039"/>
                </a:moveTo>
                <a:cubicBezTo>
                  <a:pt x="1027816" y="217151"/>
                  <a:pt x="796383" y="-11376"/>
                  <a:pt x="510931" y="-11376"/>
                </a:cubicBezTo>
                <a:cubicBezTo>
                  <a:pt x="225435" y="-11376"/>
                  <a:pt x="-6003" y="217151"/>
                  <a:pt x="-6003" y="499039"/>
                </a:cubicBezTo>
                <a:cubicBezTo>
                  <a:pt x="-6003" y="780971"/>
                  <a:pt x="225435" y="1009543"/>
                  <a:pt x="510931" y="1009543"/>
                </a:cubicBezTo>
                <a:cubicBezTo>
                  <a:pt x="796383" y="1009543"/>
                  <a:pt x="1027816" y="780971"/>
                  <a:pt x="1027816" y="499039"/>
                </a:cubicBezTo>
              </a:path>
            </a:pathLst>
          </a:custGeom>
          <a:solidFill>
            <a:srgbClr val="21405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1" name="Forma Livre: Forma 2900">
            <a:extLst>
              <a:ext uri="{FF2B5EF4-FFF2-40B4-BE49-F238E27FC236}">
                <a16:creationId xmlns:a16="http://schemas.microsoft.com/office/drawing/2014/main" id="{709C2F27-A535-461D-B098-736ACE378DFB}"/>
              </a:ext>
            </a:extLst>
          </p:cNvPr>
          <p:cNvSpPr/>
          <p:nvPr/>
        </p:nvSpPr>
        <p:spPr>
          <a:xfrm flipV="1">
            <a:off x="2646596" y="1283257"/>
            <a:ext cx="949448" cy="937615"/>
          </a:xfrm>
          <a:custGeom>
            <a:avLst/>
            <a:gdLst>
              <a:gd name="connsiteX0" fmla="*/ 943445 w 949448"/>
              <a:gd name="connsiteY0" fmla="*/ 457388 h 937615"/>
              <a:gd name="connsiteX1" fmla="*/ 468676 w 949448"/>
              <a:gd name="connsiteY1" fmla="*/ -11376 h 937615"/>
              <a:gd name="connsiteX2" fmla="*/ -6003 w 949448"/>
              <a:gd name="connsiteY2" fmla="*/ 457388 h 937615"/>
              <a:gd name="connsiteX3" fmla="*/ 468676 w 949448"/>
              <a:gd name="connsiteY3" fmla="*/ 926240 h 937615"/>
              <a:gd name="connsiteX4" fmla="*/ 943445 w 949448"/>
              <a:gd name="connsiteY4" fmla="*/ 457388 h 937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9448" h="937615">
                <a:moveTo>
                  <a:pt x="943445" y="457388"/>
                </a:moveTo>
                <a:cubicBezTo>
                  <a:pt x="943445" y="198565"/>
                  <a:pt x="730887" y="-11376"/>
                  <a:pt x="468676" y="-11376"/>
                </a:cubicBezTo>
                <a:cubicBezTo>
                  <a:pt x="206488" y="-11376"/>
                  <a:pt x="-6003" y="198565"/>
                  <a:pt x="-6003" y="457388"/>
                </a:cubicBezTo>
                <a:cubicBezTo>
                  <a:pt x="-6003" y="716343"/>
                  <a:pt x="206488" y="926240"/>
                  <a:pt x="468676" y="926240"/>
                </a:cubicBezTo>
                <a:cubicBezTo>
                  <a:pt x="730887" y="926240"/>
                  <a:pt x="943445" y="716343"/>
                  <a:pt x="943445" y="457388"/>
                </a:cubicBezTo>
              </a:path>
            </a:pathLst>
          </a:custGeom>
          <a:solidFill>
            <a:srgbClr val="FFFFFF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2" name="Forma Livre: Forma 2901">
            <a:extLst>
              <a:ext uri="{FF2B5EF4-FFF2-40B4-BE49-F238E27FC236}">
                <a16:creationId xmlns:a16="http://schemas.microsoft.com/office/drawing/2014/main" id="{944A794A-E44F-4022-A43E-2F9B144C86E2}"/>
              </a:ext>
            </a:extLst>
          </p:cNvPr>
          <p:cNvSpPr/>
          <p:nvPr/>
        </p:nvSpPr>
        <p:spPr>
          <a:xfrm flipV="1">
            <a:off x="3082798" y="1714051"/>
            <a:ext cx="76976" cy="76072"/>
          </a:xfrm>
          <a:custGeom>
            <a:avLst/>
            <a:gdLst>
              <a:gd name="connsiteX0" fmla="*/ 70973 w 76976"/>
              <a:gd name="connsiteY0" fmla="*/ 26638 h 76072"/>
              <a:gd name="connsiteX1" fmla="*/ 32474 w 76976"/>
              <a:gd name="connsiteY1" fmla="*/ -11376 h 76072"/>
              <a:gd name="connsiteX2" fmla="*/ -6003 w 76976"/>
              <a:gd name="connsiteY2" fmla="*/ 26638 h 76072"/>
              <a:gd name="connsiteX3" fmla="*/ 32474 w 76976"/>
              <a:gd name="connsiteY3" fmla="*/ 64696 h 76072"/>
              <a:gd name="connsiteX4" fmla="*/ 70973 w 76976"/>
              <a:gd name="connsiteY4" fmla="*/ 26638 h 76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976" h="76072">
                <a:moveTo>
                  <a:pt x="70973" y="26638"/>
                </a:moveTo>
                <a:cubicBezTo>
                  <a:pt x="70973" y="5702"/>
                  <a:pt x="53729" y="-11376"/>
                  <a:pt x="32474" y="-11376"/>
                </a:cubicBezTo>
                <a:cubicBezTo>
                  <a:pt x="11169" y="-11376"/>
                  <a:pt x="-6003" y="5702"/>
                  <a:pt x="-6003" y="26638"/>
                </a:cubicBezTo>
                <a:cubicBezTo>
                  <a:pt x="-6003" y="47664"/>
                  <a:pt x="11169" y="64696"/>
                  <a:pt x="32474" y="64696"/>
                </a:cubicBezTo>
                <a:cubicBezTo>
                  <a:pt x="53729" y="64696"/>
                  <a:pt x="70973" y="47664"/>
                  <a:pt x="70973" y="2663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3" name="Forma Livre: Forma 2902">
            <a:extLst>
              <a:ext uri="{FF2B5EF4-FFF2-40B4-BE49-F238E27FC236}">
                <a16:creationId xmlns:a16="http://schemas.microsoft.com/office/drawing/2014/main" id="{55AF5512-3B87-486C-8899-06ECC03F368F}"/>
              </a:ext>
            </a:extLst>
          </p:cNvPr>
          <p:cNvSpPr/>
          <p:nvPr/>
        </p:nvSpPr>
        <p:spPr>
          <a:xfrm flipV="1">
            <a:off x="3108280" y="1320650"/>
            <a:ext cx="25967" cy="101089"/>
          </a:xfrm>
          <a:custGeom>
            <a:avLst/>
            <a:gdLst>
              <a:gd name="connsiteX0" fmla="*/ 19964 w 25967"/>
              <a:gd name="connsiteY0" fmla="*/ -12349 h 101089"/>
              <a:gd name="connsiteX1" fmla="*/ -6003 w 25967"/>
              <a:gd name="connsiteY1" fmla="*/ -12349 h 101089"/>
              <a:gd name="connsiteX2" fmla="*/ -6003 w 25967"/>
              <a:gd name="connsiteY2" fmla="*/ 88741 h 101089"/>
              <a:gd name="connsiteX3" fmla="*/ 19964 w 25967"/>
              <a:gd name="connsiteY3" fmla="*/ 88741 h 101089"/>
              <a:gd name="connsiteX4" fmla="*/ 19964 w 25967"/>
              <a:gd name="connsiteY4" fmla="*/ -12349 h 101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089">
                <a:moveTo>
                  <a:pt x="19964" y="-12349"/>
                </a:moveTo>
                <a:lnTo>
                  <a:pt x="-6003" y="-12349"/>
                </a:lnTo>
                <a:lnTo>
                  <a:pt x="-6003" y="88741"/>
                </a:lnTo>
                <a:lnTo>
                  <a:pt x="19964" y="88741"/>
                </a:lnTo>
                <a:lnTo>
                  <a:pt x="19964" y="-1234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4" name="Forma Livre: Forma 2903">
            <a:extLst>
              <a:ext uri="{FF2B5EF4-FFF2-40B4-BE49-F238E27FC236}">
                <a16:creationId xmlns:a16="http://schemas.microsoft.com/office/drawing/2014/main" id="{69BDE317-8B60-4327-A93E-A7C1DE0DE160}"/>
              </a:ext>
            </a:extLst>
          </p:cNvPr>
          <p:cNvSpPr/>
          <p:nvPr/>
        </p:nvSpPr>
        <p:spPr>
          <a:xfrm flipV="1">
            <a:off x="3348674" y="1437974"/>
            <a:ext cx="90739" cy="89600"/>
          </a:xfrm>
          <a:custGeom>
            <a:avLst/>
            <a:gdLst>
              <a:gd name="connsiteX0" fmla="*/ 11833 w 90739"/>
              <a:gd name="connsiteY0" fmla="*/ -12064 h 89600"/>
              <a:gd name="connsiteX1" fmla="*/ -6529 w 90739"/>
              <a:gd name="connsiteY1" fmla="*/ 6123 h 89600"/>
              <a:gd name="connsiteX2" fmla="*/ 65825 w 90739"/>
              <a:gd name="connsiteY2" fmla="*/ 77537 h 89600"/>
              <a:gd name="connsiteX3" fmla="*/ 84210 w 90739"/>
              <a:gd name="connsiteY3" fmla="*/ 59395 h 89600"/>
              <a:gd name="connsiteX4" fmla="*/ 11833 w 90739"/>
              <a:gd name="connsiteY4" fmla="*/ -12064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11833" y="-12064"/>
                </a:moveTo>
                <a:lnTo>
                  <a:pt x="-6529" y="6123"/>
                </a:lnTo>
                <a:lnTo>
                  <a:pt x="65825" y="77537"/>
                </a:lnTo>
                <a:lnTo>
                  <a:pt x="84210" y="59395"/>
                </a:lnTo>
                <a:lnTo>
                  <a:pt x="11833" y="-12064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5" name="Forma Livre: Forma 2904">
            <a:extLst>
              <a:ext uri="{FF2B5EF4-FFF2-40B4-BE49-F238E27FC236}">
                <a16:creationId xmlns:a16="http://schemas.microsoft.com/office/drawing/2014/main" id="{0567578A-B8C0-439D-BDAB-0D2C688B10E4}"/>
              </a:ext>
            </a:extLst>
          </p:cNvPr>
          <p:cNvSpPr/>
          <p:nvPr/>
        </p:nvSpPr>
        <p:spPr>
          <a:xfrm flipV="1">
            <a:off x="3455769" y="1739246"/>
            <a:ext cx="102387" cy="25638"/>
          </a:xfrm>
          <a:custGeom>
            <a:avLst/>
            <a:gdLst>
              <a:gd name="connsiteX0" fmla="*/ -6747 w 102387"/>
              <a:gd name="connsiteY0" fmla="*/ -11376 h 25638"/>
              <a:gd name="connsiteX1" fmla="*/ -6747 w 102387"/>
              <a:gd name="connsiteY1" fmla="*/ 14263 h 25638"/>
              <a:gd name="connsiteX2" fmla="*/ 95640 w 102387"/>
              <a:gd name="connsiteY2" fmla="*/ 14263 h 25638"/>
              <a:gd name="connsiteX3" fmla="*/ 95640 w 102387"/>
              <a:gd name="connsiteY3" fmla="*/ -11376 h 25638"/>
              <a:gd name="connsiteX4" fmla="*/ -6747 w 102387"/>
              <a:gd name="connsiteY4" fmla="*/ -11376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87" h="25638">
                <a:moveTo>
                  <a:pt x="-6747" y="-11376"/>
                </a:moveTo>
                <a:lnTo>
                  <a:pt x="-6747" y="14263"/>
                </a:lnTo>
                <a:lnTo>
                  <a:pt x="95640" y="14263"/>
                </a:lnTo>
                <a:lnTo>
                  <a:pt x="95640" y="-11376"/>
                </a:lnTo>
                <a:lnTo>
                  <a:pt x="-6747" y="-11376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6" name="Forma Livre: Forma 2905">
            <a:extLst>
              <a:ext uri="{FF2B5EF4-FFF2-40B4-BE49-F238E27FC236}">
                <a16:creationId xmlns:a16="http://schemas.microsoft.com/office/drawing/2014/main" id="{E51AC501-C7E3-410B-971A-903C3423820D}"/>
              </a:ext>
            </a:extLst>
          </p:cNvPr>
          <p:cNvSpPr/>
          <p:nvPr/>
        </p:nvSpPr>
        <p:spPr>
          <a:xfrm flipV="1">
            <a:off x="3348674" y="1976600"/>
            <a:ext cx="90739" cy="89600"/>
          </a:xfrm>
          <a:custGeom>
            <a:avLst/>
            <a:gdLst>
              <a:gd name="connsiteX0" fmla="*/ -6529 w 90739"/>
              <a:gd name="connsiteY0" fmla="*/ 60771 h 89600"/>
              <a:gd name="connsiteX1" fmla="*/ 11833 w 90739"/>
              <a:gd name="connsiteY1" fmla="*/ 78913 h 89600"/>
              <a:gd name="connsiteX2" fmla="*/ 84210 w 90739"/>
              <a:gd name="connsiteY2" fmla="*/ 7499 h 89600"/>
              <a:gd name="connsiteX3" fmla="*/ 65825 w 90739"/>
              <a:gd name="connsiteY3" fmla="*/ -10687 h 89600"/>
              <a:gd name="connsiteX4" fmla="*/ -6529 w 90739"/>
              <a:gd name="connsiteY4" fmla="*/ 60771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39" h="89600">
                <a:moveTo>
                  <a:pt x="-6529" y="60771"/>
                </a:moveTo>
                <a:lnTo>
                  <a:pt x="11833" y="78913"/>
                </a:lnTo>
                <a:lnTo>
                  <a:pt x="84210" y="7499"/>
                </a:lnTo>
                <a:lnTo>
                  <a:pt x="65825" y="-10687"/>
                </a:lnTo>
                <a:lnTo>
                  <a:pt x="-6529" y="6077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7" name="Forma Livre: Forma 2906">
            <a:extLst>
              <a:ext uri="{FF2B5EF4-FFF2-40B4-BE49-F238E27FC236}">
                <a16:creationId xmlns:a16="http://schemas.microsoft.com/office/drawing/2014/main" id="{D030446C-8AC1-4686-9175-6EDA71E26E48}"/>
              </a:ext>
            </a:extLst>
          </p:cNvPr>
          <p:cNvSpPr/>
          <p:nvPr/>
        </p:nvSpPr>
        <p:spPr>
          <a:xfrm flipV="1">
            <a:off x="3108280" y="2082391"/>
            <a:ext cx="25967" cy="101133"/>
          </a:xfrm>
          <a:custGeom>
            <a:avLst/>
            <a:gdLst>
              <a:gd name="connsiteX0" fmla="*/ -6003 w 25967"/>
              <a:gd name="connsiteY0" fmla="*/ 90731 h 101133"/>
              <a:gd name="connsiteX1" fmla="*/ 19964 w 25967"/>
              <a:gd name="connsiteY1" fmla="*/ 90731 h 101133"/>
              <a:gd name="connsiteX2" fmla="*/ 19964 w 25967"/>
              <a:gd name="connsiteY2" fmla="*/ -10402 h 101133"/>
              <a:gd name="connsiteX3" fmla="*/ -6003 w 25967"/>
              <a:gd name="connsiteY3" fmla="*/ -10402 h 101133"/>
              <a:gd name="connsiteX4" fmla="*/ -6003 w 25967"/>
              <a:gd name="connsiteY4" fmla="*/ 90731 h 101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967" h="101133">
                <a:moveTo>
                  <a:pt x="-6003" y="90731"/>
                </a:moveTo>
                <a:lnTo>
                  <a:pt x="19964" y="90731"/>
                </a:lnTo>
                <a:lnTo>
                  <a:pt x="19964" y="-10402"/>
                </a:lnTo>
                <a:lnTo>
                  <a:pt x="-6003" y="-10402"/>
                </a:lnTo>
                <a:lnTo>
                  <a:pt x="-6003" y="90731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8" name="Forma Livre: Forma 2907">
            <a:extLst>
              <a:ext uri="{FF2B5EF4-FFF2-40B4-BE49-F238E27FC236}">
                <a16:creationId xmlns:a16="http://schemas.microsoft.com/office/drawing/2014/main" id="{FD72CDBF-FD6F-43FF-9B7F-7F6642772489}"/>
              </a:ext>
            </a:extLst>
          </p:cNvPr>
          <p:cNvSpPr/>
          <p:nvPr/>
        </p:nvSpPr>
        <p:spPr>
          <a:xfrm flipV="1">
            <a:off x="2803181" y="1976600"/>
            <a:ext cx="90788" cy="89600"/>
          </a:xfrm>
          <a:custGeom>
            <a:avLst/>
            <a:gdLst>
              <a:gd name="connsiteX0" fmla="*/ 66922 w 90788"/>
              <a:gd name="connsiteY0" fmla="*/ 78913 h 89600"/>
              <a:gd name="connsiteX1" fmla="*/ 85312 w 90788"/>
              <a:gd name="connsiteY1" fmla="*/ 60771 h 89600"/>
              <a:gd name="connsiteX2" fmla="*/ 12908 w 90788"/>
              <a:gd name="connsiteY2" fmla="*/ -10687 h 89600"/>
              <a:gd name="connsiteX3" fmla="*/ -5477 w 90788"/>
              <a:gd name="connsiteY3" fmla="*/ 7499 h 89600"/>
              <a:gd name="connsiteX4" fmla="*/ 66922 w 90788"/>
              <a:gd name="connsiteY4" fmla="*/ 7891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66922" y="78913"/>
                </a:moveTo>
                <a:lnTo>
                  <a:pt x="85312" y="60771"/>
                </a:lnTo>
                <a:lnTo>
                  <a:pt x="12908" y="-10687"/>
                </a:lnTo>
                <a:lnTo>
                  <a:pt x="-5477" y="7499"/>
                </a:lnTo>
                <a:lnTo>
                  <a:pt x="66922" y="7891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09" name="Forma Livre: Forma 2908">
            <a:extLst>
              <a:ext uri="{FF2B5EF4-FFF2-40B4-BE49-F238E27FC236}">
                <a16:creationId xmlns:a16="http://schemas.microsoft.com/office/drawing/2014/main" id="{55F6080F-8079-4838-9B76-A9B40C67BE73}"/>
              </a:ext>
            </a:extLst>
          </p:cNvPr>
          <p:cNvSpPr/>
          <p:nvPr/>
        </p:nvSpPr>
        <p:spPr>
          <a:xfrm flipV="1">
            <a:off x="2684417" y="1739246"/>
            <a:ext cx="102337" cy="25638"/>
          </a:xfrm>
          <a:custGeom>
            <a:avLst/>
            <a:gdLst>
              <a:gd name="connsiteX0" fmla="*/ 97079 w 102337"/>
              <a:gd name="connsiteY0" fmla="*/ 14263 h 25638"/>
              <a:gd name="connsiteX1" fmla="*/ 97079 w 102337"/>
              <a:gd name="connsiteY1" fmla="*/ -11376 h 25638"/>
              <a:gd name="connsiteX2" fmla="*/ -5259 w 102337"/>
              <a:gd name="connsiteY2" fmla="*/ -11376 h 25638"/>
              <a:gd name="connsiteX3" fmla="*/ -5259 w 102337"/>
              <a:gd name="connsiteY3" fmla="*/ 14263 h 25638"/>
              <a:gd name="connsiteX4" fmla="*/ 97079 w 102337"/>
              <a:gd name="connsiteY4" fmla="*/ 14263 h 25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337" h="25638">
                <a:moveTo>
                  <a:pt x="97079" y="14263"/>
                </a:moveTo>
                <a:lnTo>
                  <a:pt x="97079" y="-11376"/>
                </a:lnTo>
                <a:lnTo>
                  <a:pt x="-5259" y="-11376"/>
                </a:lnTo>
                <a:lnTo>
                  <a:pt x="-5259" y="14263"/>
                </a:lnTo>
                <a:lnTo>
                  <a:pt x="97079" y="1426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0" name="Forma Livre: Forma 2909">
            <a:extLst>
              <a:ext uri="{FF2B5EF4-FFF2-40B4-BE49-F238E27FC236}">
                <a16:creationId xmlns:a16="http://schemas.microsoft.com/office/drawing/2014/main" id="{0B0F6FE3-F1DB-4470-9382-92659496FED0}"/>
              </a:ext>
            </a:extLst>
          </p:cNvPr>
          <p:cNvSpPr/>
          <p:nvPr/>
        </p:nvSpPr>
        <p:spPr>
          <a:xfrm flipV="1">
            <a:off x="2803181" y="1437974"/>
            <a:ext cx="90788" cy="89600"/>
          </a:xfrm>
          <a:custGeom>
            <a:avLst/>
            <a:gdLst>
              <a:gd name="connsiteX0" fmla="*/ 85312 w 90788"/>
              <a:gd name="connsiteY0" fmla="*/ 6123 h 89600"/>
              <a:gd name="connsiteX1" fmla="*/ 66922 w 90788"/>
              <a:gd name="connsiteY1" fmla="*/ -12064 h 89600"/>
              <a:gd name="connsiteX2" fmla="*/ -5477 w 90788"/>
              <a:gd name="connsiteY2" fmla="*/ 59395 h 89600"/>
              <a:gd name="connsiteX3" fmla="*/ 12908 w 90788"/>
              <a:gd name="connsiteY3" fmla="*/ 77537 h 89600"/>
              <a:gd name="connsiteX4" fmla="*/ 85312 w 90788"/>
              <a:gd name="connsiteY4" fmla="*/ 6123 h 8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788" h="89600">
                <a:moveTo>
                  <a:pt x="85312" y="6123"/>
                </a:moveTo>
                <a:lnTo>
                  <a:pt x="66922" y="-12064"/>
                </a:lnTo>
                <a:lnTo>
                  <a:pt x="-5477" y="59395"/>
                </a:lnTo>
                <a:lnTo>
                  <a:pt x="12908" y="77537"/>
                </a:lnTo>
                <a:lnTo>
                  <a:pt x="85312" y="6123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1" name="Forma Livre: Forma 2910">
            <a:extLst>
              <a:ext uri="{FF2B5EF4-FFF2-40B4-BE49-F238E27FC236}">
                <a16:creationId xmlns:a16="http://schemas.microsoft.com/office/drawing/2014/main" id="{B1BFE1A3-12D2-4A16-9645-32E0EDA3E8E2}"/>
              </a:ext>
            </a:extLst>
          </p:cNvPr>
          <p:cNvSpPr/>
          <p:nvPr/>
        </p:nvSpPr>
        <p:spPr>
          <a:xfrm flipV="1">
            <a:off x="3105527" y="1467161"/>
            <a:ext cx="31492" cy="300473"/>
          </a:xfrm>
          <a:custGeom>
            <a:avLst/>
            <a:gdLst>
              <a:gd name="connsiteX0" fmla="*/ -6003 w 31492"/>
              <a:gd name="connsiteY0" fmla="*/ 273185 h 300473"/>
              <a:gd name="connsiteX1" fmla="*/ -6003 w 31492"/>
              <a:gd name="connsiteY1" fmla="*/ 3805 h 300473"/>
              <a:gd name="connsiteX2" fmla="*/ 9745 w 31492"/>
              <a:gd name="connsiteY2" fmla="*/ -11720 h 300473"/>
              <a:gd name="connsiteX3" fmla="*/ 25489 w 31492"/>
              <a:gd name="connsiteY3" fmla="*/ 3805 h 300473"/>
              <a:gd name="connsiteX4" fmla="*/ 25489 w 31492"/>
              <a:gd name="connsiteY4" fmla="*/ 273185 h 300473"/>
              <a:gd name="connsiteX5" fmla="*/ 9745 w 31492"/>
              <a:gd name="connsiteY5" fmla="*/ 288754 h 300473"/>
              <a:gd name="connsiteX6" fmla="*/ -6003 w 31492"/>
              <a:gd name="connsiteY6" fmla="*/ 273185 h 30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92" h="300473">
                <a:moveTo>
                  <a:pt x="-6003" y="273185"/>
                </a:moveTo>
                <a:lnTo>
                  <a:pt x="-6003" y="3805"/>
                </a:lnTo>
                <a:cubicBezTo>
                  <a:pt x="-6003" y="-4756"/>
                  <a:pt x="1049" y="-11720"/>
                  <a:pt x="9745" y="-11720"/>
                </a:cubicBezTo>
                <a:cubicBezTo>
                  <a:pt x="18442" y="-11720"/>
                  <a:pt x="25489" y="-4756"/>
                  <a:pt x="25489" y="3805"/>
                </a:cubicBezTo>
                <a:lnTo>
                  <a:pt x="25489" y="273185"/>
                </a:lnTo>
                <a:cubicBezTo>
                  <a:pt x="25489" y="281790"/>
                  <a:pt x="18442" y="288754"/>
                  <a:pt x="9745" y="288754"/>
                </a:cubicBezTo>
                <a:cubicBezTo>
                  <a:pt x="1049" y="288754"/>
                  <a:pt x="-6003" y="281790"/>
                  <a:pt x="-6003" y="273185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2" name="Forma Livre: Forma 2911">
            <a:extLst>
              <a:ext uri="{FF2B5EF4-FFF2-40B4-BE49-F238E27FC236}">
                <a16:creationId xmlns:a16="http://schemas.microsoft.com/office/drawing/2014/main" id="{9FFF16B5-EAC2-46DC-9505-2826DBE88D1A}"/>
              </a:ext>
            </a:extLst>
          </p:cNvPr>
          <p:cNvSpPr/>
          <p:nvPr/>
        </p:nvSpPr>
        <p:spPr>
          <a:xfrm flipV="1">
            <a:off x="3105527" y="1736540"/>
            <a:ext cx="241881" cy="31094"/>
          </a:xfrm>
          <a:custGeom>
            <a:avLst/>
            <a:gdLst>
              <a:gd name="connsiteX0" fmla="*/ 219931 w 241881"/>
              <a:gd name="connsiteY0" fmla="*/ 19718 h 31094"/>
              <a:gd name="connsiteX1" fmla="*/ 9542 w 241881"/>
              <a:gd name="connsiteY1" fmla="*/ 19718 h 31094"/>
              <a:gd name="connsiteX2" fmla="*/ -6206 w 241881"/>
              <a:gd name="connsiteY2" fmla="*/ 4149 h 31094"/>
              <a:gd name="connsiteX3" fmla="*/ 9542 w 241881"/>
              <a:gd name="connsiteY3" fmla="*/ -11376 h 31094"/>
              <a:gd name="connsiteX4" fmla="*/ 219931 w 241881"/>
              <a:gd name="connsiteY4" fmla="*/ -11376 h 31094"/>
              <a:gd name="connsiteX5" fmla="*/ 235675 w 241881"/>
              <a:gd name="connsiteY5" fmla="*/ 4149 h 31094"/>
              <a:gd name="connsiteX6" fmla="*/ 219931 w 241881"/>
              <a:gd name="connsiteY6" fmla="*/ 19718 h 3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881" h="31094">
                <a:moveTo>
                  <a:pt x="219931" y="19718"/>
                </a:moveTo>
                <a:lnTo>
                  <a:pt x="9542" y="19718"/>
                </a:lnTo>
                <a:cubicBezTo>
                  <a:pt x="846" y="19718"/>
                  <a:pt x="-6206" y="12755"/>
                  <a:pt x="-6206" y="4149"/>
                </a:cubicBezTo>
                <a:cubicBezTo>
                  <a:pt x="-6206" y="-4411"/>
                  <a:pt x="846" y="-11376"/>
                  <a:pt x="9542" y="-11376"/>
                </a:cubicBezTo>
                <a:lnTo>
                  <a:pt x="219931" y="-11376"/>
                </a:lnTo>
                <a:cubicBezTo>
                  <a:pt x="228627" y="-11376"/>
                  <a:pt x="235675" y="-4411"/>
                  <a:pt x="235675" y="4149"/>
                </a:cubicBezTo>
                <a:cubicBezTo>
                  <a:pt x="235675" y="12755"/>
                  <a:pt x="228627" y="19718"/>
                  <a:pt x="219931" y="19718"/>
                </a:cubicBezTo>
              </a:path>
            </a:pathLst>
          </a:custGeom>
          <a:solidFill>
            <a:srgbClr val="4A99D1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3" name="Forma Livre: Forma 2912">
            <a:extLst>
              <a:ext uri="{FF2B5EF4-FFF2-40B4-BE49-F238E27FC236}">
                <a16:creationId xmlns:a16="http://schemas.microsoft.com/office/drawing/2014/main" id="{3A44A34D-4369-416F-8B4D-7EE1DF8A20A7}"/>
              </a:ext>
            </a:extLst>
          </p:cNvPr>
          <p:cNvSpPr/>
          <p:nvPr/>
        </p:nvSpPr>
        <p:spPr>
          <a:xfrm flipV="1">
            <a:off x="1478008" y="5051021"/>
            <a:ext cx="159617" cy="867443"/>
          </a:xfrm>
          <a:custGeom>
            <a:avLst/>
            <a:gdLst>
              <a:gd name="connsiteX0" fmla="*/ 156631 w 159617"/>
              <a:gd name="connsiteY0" fmla="*/ 865605 h 867443"/>
              <a:gd name="connsiteX1" fmla="*/ 133857 w 159617"/>
              <a:gd name="connsiteY1" fmla="*/ 697182 h 867443"/>
              <a:gd name="connsiteX2" fmla="*/ 133857 w 159617"/>
              <a:gd name="connsiteY2" fmla="*/ 166629 h 867443"/>
              <a:gd name="connsiteX3" fmla="*/ 156631 w 159617"/>
              <a:gd name="connsiteY3" fmla="*/ -1839 h 867443"/>
              <a:gd name="connsiteX4" fmla="*/ -2987 w 159617"/>
              <a:gd name="connsiteY4" fmla="*/ -1839 h 867443"/>
              <a:gd name="connsiteX5" fmla="*/ 19854 w 159617"/>
              <a:gd name="connsiteY5" fmla="*/ 166629 h 867443"/>
              <a:gd name="connsiteX6" fmla="*/ 19854 w 159617"/>
              <a:gd name="connsiteY6" fmla="*/ 697182 h 867443"/>
              <a:gd name="connsiteX7" fmla="*/ -2987 w 159617"/>
              <a:gd name="connsiteY7" fmla="*/ 865605 h 867443"/>
              <a:gd name="connsiteX8" fmla="*/ 156631 w 159617"/>
              <a:gd name="connsiteY8" fmla="*/ 865605 h 867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9617" h="867443">
                <a:moveTo>
                  <a:pt x="156631" y="865605"/>
                </a:moveTo>
                <a:lnTo>
                  <a:pt x="133857" y="697182"/>
                </a:lnTo>
                <a:lnTo>
                  <a:pt x="133857" y="166629"/>
                </a:lnTo>
                <a:lnTo>
                  <a:pt x="156631" y="-1839"/>
                </a:lnTo>
                <a:lnTo>
                  <a:pt x="-2987" y="-1839"/>
                </a:lnTo>
                <a:lnTo>
                  <a:pt x="19854" y="166629"/>
                </a:lnTo>
                <a:lnTo>
                  <a:pt x="19854" y="697182"/>
                </a:lnTo>
                <a:lnTo>
                  <a:pt x="-2987" y="865605"/>
                </a:lnTo>
                <a:lnTo>
                  <a:pt x="156631" y="865605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4" name="Forma Livre: Forma 2913">
            <a:extLst>
              <a:ext uri="{FF2B5EF4-FFF2-40B4-BE49-F238E27FC236}">
                <a16:creationId xmlns:a16="http://schemas.microsoft.com/office/drawing/2014/main" id="{07C46AFC-DCF4-4D12-B0F6-4055644FB07E}"/>
              </a:ext>
            </a:extLst>
          </p:cNvPr>
          <p:cNvSpPr/>
          <p:nvPr/>
        </p:nvSpPr>
        <p:spPr>
          <a:xfrm flipV="1">
            <a:off x="1067378" y="4226248"/>
            <a:ext cx="201454" cy="685580"/>
          </a:xfrm>
          <a:custGeom>
            <a:avLst/>
            <a:gdLst>
              <a:gd name="connsiteX0" fmla="*/ -2235 w 201454"/>
              <a:gd name="connsiteY0" fmla="*/ -4178 h 685580"/>
              <a:gd name="connsiteX1" fmla="*/ 199220 w 201454"/>
              <a:gd name="connsiteY1" fmla="*/ -4178 h 685580"/>
              <a:gd name="connsiteX2" fmla="*/ 199220 w 201454"/>
              <a:gd name="connsiteY2" fmla="*/ 681402 h 685580"/>
              <a:gd name="connsiteX3" fmla="*/ -2235 w 201454"/>
              <a:gd name="connsiteY3" fmla="*/ 681402 h 685580"/>
              <a:gd name="connsiteX4" fmla="*/ -2235 w 201454"/>
              <a:gd name="connsiteY4" fmla="*/ -4178 h 685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454" h="685580">
                <a:moveTo>
                  <a:pt x="-2235" y="-4178"/>
                </a:moveTo>
                <a:lnTo>
                  <a:pt x="199220" y="-4178"/>
                </a:lnTo>
                <a:lnTo>
                  <a:pt x="199220" y="681402"/>
                </a:lnTo>
                <a:lnTo>
                  <a:pt x="-2235" y="681402"/>
                </a:lnTo>
                <a:lnTo>
                  <a:pt x="-2235" y="-4178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5" name="Forma Livre: Forma 2914">
            <a:extLst>
              <a:ext uri="{FF2B5EF4-FFF2-40B4-BE49-F238E27FC236}">
                <a16:creationId xmlns:a16="http://schemas.microsoft.com/office/drawing/2014/main" id="{4CD54E9A-AE6B-43E4-82A7-A37479484641}"/>
              </a:ext>
            </a:extLst>
          </p:cNvPr>
          <p:cNvSpPr/>
          <p:nvPr/>
        </p:nvSpPr>
        <p:spPr>
          <a:xfrm flipV="1">
            <a:off x="831812" y="3126858"/>
            <a:ext cx="1021129" cy="1350139"/>
          </a:xfrm>
          <a:custGeom>
            <a:avLst/>
            <a:gdLst>
              <a:gd name="connsiteX0" fmla="*/ -2571 w 1021129"/>
              <a:gd name="connsiteY0" fmla="*/ 153059 h 1350139"/>
              <a:gd name="connsiteX1" fmla="*/ 158520 w 1021129"/>
              <a:gd name="connsiteY1" fmla="*/ -6138 h 1350139"/>
              <a:gd name="connsiteX2" fmla="*/ 857373 w 1021129"/>
              <a:gd name="connsiteY2" fmla="*/ -6138 h 1350139"/>
              <a:gd name="connsiteX3" fmla="*/ 1018559 w 1021129"/>
              <a:gd name="connsiteY3" fmla="*/ 153059 h 1350139"/>
              <a:gd name="connsiteX4" fmla="*/ 1018559 w 1021129"/>
              <a:gd name="connsiteY4" fmla="*/ 1184858 h 1350139"/>
              <a:gd name="connsiteX5" fmla="*/ 857373 w 1021129"/>
              <a:gd name="connsiteY5" fmla="*/ 1344001 h 1350139"/>
              <a:gd name="connsiteX6" fmla="*/ 158520 w 1021129"/>
              <a:gd name="connsiteY6" fmla="*/ 1344001 h 1350139"/>
              <a:gd name="connsiteX7" fmla="*/ -2571 w 1021129"/>
              <a:gd name="connsiteY7" fmla="*/ 1184858 h 1350139"/>
              <a:gd name="connsiteX8" fmla="*/ -2571 w 1021129"/>
              <a:gd name="connsiteY8" fmla="*/ 153059 h 1350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21129" h="1350139">
                <a:moveTo>
                  <a:pt x="-2571" y="153059"/>
                </a:moveTo>
                <a:cubicBezTo>
                  <a:pt x="-2571" y="65143"/>
                  <a:pt x="69505" y="-6138"/>
                  <a:pt x="158520" y="-6138"/>
                </a:cubicBezTo>
                <a:lnTo>
                  <a:pt x="857373" y="-6138"/>
                </a:lnTo>
                <a:cubicBezTo>
                  <a:pt x="946460" y="-6138"/>
                  <a:pt x="1018559" y="65143"/>
                  <a:pt x="1018559" y="153059"/>
                </a:cubicBezTo>
                <a:lnTo>
                  <a:pt x="1018559" y="1184858"/>
                </a:lnTo>
                <a:cubicBezTo>
                  <a:pt x="1018559" y="1272760"/>
                  <a:pt x="946460" y="1344001"/>
                  <a:pt x="857373" y="1344001"/>
                </a:cubicBezTo>
                <a:lnTo>
                  <a:pt x="158520" y="1344001"/>
                </a:lnTo>
                <a:cubicBezTo>
                  <a:pt x="69505" y="1344001"/>
                  <a:pt x="-2571" y="1272760"/>
                  <a:pt x="-2571" y="1184858"/>
                </a:cubicBezTo>
                <a:lnTo>
                  <a:pt x="-2571" y="153059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6" name="Forma Livre: Forma 2915">
            <a:extLst>
              <a:ext uri="{FF2B5EF4-FFF2-40B4-BE49-F238E27FC236}">
                <a16:creationId xmlns:a16="http://schemas.microsoft.com/office/drawing/2014/main" id="{3D1FE235-DE7D-4DFC-9846-5B07E8B50FEF}"/>
              </a:ext>
            </a:extLst>
          </p:cNvPr>
          <p:cNvSpPr/>
          <p:nvPr/>
        </p:nvSpPr>
        <p:spPr>
          <a:xfrm flipV="1">
            <a:off x="765221" y="4854741"/>
            <a:ext cx="1585214" cy="264145"/>
          </a:xfrm>
          <a:custGeom>
            <a:avLst/>
            <a:gdLst>
              <a:gd name="connsiteX0" fmla="*/ -2987 w 1585214"/>
              <a:gd name="connsiteY0" fmla="*/ 128984 h 264145"/>
              <a:gd name="connsiteX1" fmla="*/ 130758 w 1585214"/>
              <a:gd name="connsiteY1" fmla="*/ -3111 h 264145"/>
              <a:gd name="connsiteX2" fmla="*/ 1448555 w 1585214"/>
              <a:gd name="connsiteY2" fmla="*/ -3111 h 264145"/>
              <a:gd name="connsiteX3" fmla="*/ 1582228 w 1585214"/>
              <a:gd name="connsiteY3" fmla="*/ 128984 h 264145"/>
              <a:gd name="connsiteX4" fmla="*/ 1448555 w 1585214"/>
              <a:gd name="connsiteY4" fmla="*/ 261035 h 264145"/>
              <a:gd name="connsiteX5" fmla="*/ 130758 w 1585214"/>
              <a:gd name="connsiteY5" fmla="*/ 261035 h 264145"/>
              <a:gd name="connsiteX6" fmla="*/ -2987 w 1585214"/>
              <a:gd name="connsiteY6" fmla="*/ 128984 h 264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85214" h="264145">
                <a:moveTo>
                  <a:pt x="-2987" y="128984"/>
                </a:moveTo>
                <a:cubicBezTo>
                  <a:pt x="-2987" y="56017"/>
                  <a:pt x="56885" y="-3111"/>
                  <a:pt x="130758" y="-3111"/>
                </a:cubicBezTo>
                <a:lnTo>
                  <a:pt x="1448555" y="-3111"/>
                </a:lnTo>
                <a:cubicBezTo>
                  <a:pt x="1522379" y="-3111"/>
                  <a:pt x="1582228" y="56017"/>
                  <a:pt x="1582228" y="128984"/>
                </a:cubicBezTo>
                <a:cubicBezTo>
                  <a:pt x="1582228" y="201951"/>
                  <a:pt x="1522379" y="261035"/>
                  <a:pt x="1448555" y="261035"/>
                </a:cubicBezTo>
                <a:lnTo>
                  <a:pt x="130758" y="261035"/>
                </a:lnTo>
                <a:cubicBezTo>
                  <a:pt x="56885" y="261035"/>
                  <a:pt x="-2987" y="201951"/>
                  <a:pt x="-2987" y="128984"/>
                </a:cubicBez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7" name="Forma Livre: Forma 2916">
            <a:extLst>
              <a:ext uri="{FF2B5EF4-FFF2-40B4-BE49-F238E27FC236}">
                <a16:creationId xmlns:a16="http://schemas.microsoft.com/office/drawing/2014/main" id="{EF4602F0-A3DD-4DA8-A274-36BA05ED5728}"/>
              </a:ext>
            </a:extLst>
          </p:cNvPr>
          <p:cNvSpPr/>
          <p:nvPr/>
        </p:nvSpPr>
        <p:spPr>
          <a:xfrm flipV="1">
            <a:off x="964834" y="5879031"/>
            <a:ext cx="1186065" cy="78822"/>
          </a:xfrm>
          <a:custGeom>
            <a:avLst/>
            <a:gdLst>
              <a:gd name="connsiteX0" fmla="*/ 1183079 w 1186065"/>
              <a:gd name="connsiteY0" fmla="*/ -730 h 78822"/>
              <a:gd name="connsiteX1" fmla="*/ 1183079 w 1186065"/>
              <a:gd name="connsiteY1" fmla="*/ 78092 h 78822"/>
              <a:gd name="connsiteX2" fmla="*/ -2987 w 1186065"/>
              <a:gd name="connsiteY2" fmla="*/ 78092 h 78822"/>
              <a:gd name="connsiteX3" fmla="*/ -2987 w 1186065"/>
              <a:gd name="connsiteY3" fmla="*/ -730 h 78822"/>
              <a:gd name="connsiteX4" fmla="*/ 1183079 w 1186065"/>
              <a:gd name="connsiteY4" fmla="*/ -730 h 78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6065" h="78822">
                <a:moveTo>
                  <a:pt x="1183079" y="-730"/>
                </a:moveTo>
                <a:lnTo>
                  <a:pt x="1183079" y="78092"/>
                </a:lnTo>
                <a:lnTo>
                  <a:pt x="-2987" y="78092"/>
                </a:lnTo>
                <a:lnTo>
                  <a:pt x="-2987" y="-730"/>
                </a:lnTo>
                <a:lnTo>
                  <a:pt x="1183079" y="-730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8" name="Forma Livre: Forma 2917">
            <a:extLst>
              <a:ext uri="{FF2B5EF4-FFF2-40B4-BE49-F238E27FC236}">
                <a16:creationId xmlns:a16="http://schemas.microsoft.com/office/drawing/2014/main" id="{6A6562C2-F468-499A-87A3-5B6F3D5C098F}"/>
              </a:ext>
            </a:extLst>
          </p:cNvPr>
          <p:cNvSpPr/>
          <p:nvPr/>
        </p:nvSpPr>
        <p:spPr>
          <a:xfrm flipV="1">
            <a:off x="2085332" y="5874950"/>
            <a:ext cx="131130" cy="234293"/>
          </a:xfrm>
          <a:custGeom>
            <a:avLst/>
            <a:gdLst>
              <a:gd name="connsiteX0" fmla="*/ -4131 w 131130"/>
              <a:gd name="connsiteY0" fmla="*/ 64219 h 234293"/>
              <a:gd name="connsiteX1" fmla="*/ 61436 w 131130"/>
              <a:gd name="connsiteY1" fmla="*/ -542 h 234293"/>
              <a:gd name="connsiteX2" fmla="*/ 126999 w 131130"/>
              <a:gd name="connsiteY2" fmla="*/ 64219 h 234293"/>
              <a:gd name="connsiteX3" fmla="*/ 126999 w 131130"/>
              <a:gd name="connsiteY3" fmla="*/ 168945 h 234293"/>
              <a:gd name="connsiteX4" fmla="*/ 61436 w 131130"/>
              <a:gd name="connsiteY4" fmla="*/ 233751 h 234293"/>
              <a:gd name="connsiteX5" fmla="*/ -4131 w 131130"/>
              <a:gd name="connsiteY5" fmla="*/ 168945 h 234293"/>
              <a:gd name="connsiteX6" fmla="*/ -4131 w 131130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30" h="234293">
                <a:moveTo>
                  <a:pt x="-4131" y="64219"/>
                </a:moveTo>
                <a:cubicBezTo>
                  <a:pt x="-4131" y="28467"/>
                  <a:pt x="25201" y="-542"/>
                  <a:pt x="61436" y="-542"/>
                </a:cubicBezTo>
                <a:cubicBezTo>
                  <a:pt x="97645" y="-542"/>
                  <a:pt x="126999" y="28467"/>
                  <a:pt x="126999" y="64219"/>
                </a:cubicBezTo>
                <a:lnTo>
                  <a:pt x="126999" y="168945"/>
                </a:lnTo>
                <a:cubicBezTo>
                  <a:pt x="126999" y="204741"/>
                  <a:pt x="97645" y="233751"/>
                  <a:pt x="61436" y="233751"/>
                </a:cubicBezTo>
                <a:cubicBezTo>
                  <a:pt x="25201" y="233751"/>
                  <a:pt x="-4131" y="204741"/>
                  <a:pt x="-4131" y="168945"/>
                </a:cubicBezTo>
                <a:lnTo>
                  <a:pt x="-4131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19" name="Forma Livre: Forma 2918">
            <a:extLst>
              <a:ext uri="{FF2B5EF4-FFF2-40B4-BE49-F238E27FC236}">
                <a16:creationId xmlns:a16="http://schemas.microsoft.com/office/drawing/2014/main" id="{218627C1-2D5D-477A-BF71-4D4B433D1B1E}"/>
              </a:ext>
            </a:extLst>
          </p:cNvPr>
          <p:cNvSpPr/>
          <p:nvPr/>
        </p:nvSpPr>
        <p:spPr>
          <a:xfrm flipV="1">
            <a:off x="899221" y="5874950"/>
            <a:ext cx="131175" cy="234293"/>
          </a:xfrm>
          <a:custGeom>
            <a:avLst/>
            <a:gdLst>
              <a:gd name="connsiteX0" fmla="*/ -1842 w 131175"/>
              <a:gd name="connsiteY0" fmla="*/ 64219 h 234293"/>
              <a:gd name="connsiteX1" fmla="*/ 63770 w 131175"/>
              <a:gd name="connsiteY1" fmla="*/ -542 h 234293"/>
              <a:gd name="connsiteX2" fmla="*/ 129333 w 131175"/>
              <a:gd name="connsiteY2" fmla="*/ 64219 h 234293"/>
              <a:gd name="connsiteX3" fmla="*/ 129333 w 131175"/>
              <a:gd name="connsiteY3" fmla="*/ 168945 h 234293"/>
              <a:gd name="connsiteX4" fmla="*/ 63770 w 131175"/>
              <a:gd name="connsiteY4" fmla="*/ 233751 h 234293"/>
              <a:gd name="connsiteX5" fmla="*/ -1842 w 131175"/>
              <a:gd name="connsiteY5" fmla="*/ 168945 h 234293"/>
              <a:gd name="connsiteX6" fmla="*/ -1842 w 131175"/>
              <a:gd name="connsiteY6" fmla="*/ 64219 h 23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1175" h="234293">
                <a:moveTo>
                  <a:pt x="-1842" y="64219"/>
                </a:moveTo>
                <a:cubicBezTo>
                  <a:pt x="-1842" y="28467"/>
                  <a:pt x="27534" y="-542"/>
                  <a:pt x="63770" y="-542"/>
                </a:cubicBezTo>
                <a:cubicBezTo>
                  <a:pt x="99934" y="-542"/>
                  <a:pt x="129333" y="28467"/>
                  <a:pt x="129333" y="64219"/>
                </a:cubicBezTo>
                <a:lnTo>
                  <a:pt x="129333" y="168945"/>
                </a:lnTo>
                <a:cubicBezTo>
                  <a:pt x="129333" y="204741"/>
                  <a:pt x="99934" y="233751"/>
                  <a:pt x="63770" y="233751"/>
                </a:cubicBezTo>
                <a:cubicBezTo>
                  <a:pt x="27534" y="233751"/>
                  <a:pt x="-1842" y="204741"/>
                  <a:pt x="-1842" y="168945"/>
                </a:cubicBezTo>
                <a:lnTo>
                  <a:pt x="-1842" y="64219"/>
                </a:lnTo>
              </a:path>
            </a:pathLst>
          </a:custGeom>
          <a:solidFill>
            <a:srgbClr val="39353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0" name="Forma Livre: Forma 2919">
            <a:extLst>
              <a:ext uri="{FF2B5EF4-FFF2-40B4-BE49-F238E27FC236}">
                <a16:creationId xmlns:a16="http://schemas.microsoft.com/office/drawing/2014/main" id="{C3E24F57-9830-4942-ABD3-66AA90C69224}"/>
              </a:ext>
            </a:extLst>
          </p:cNvPr>
          <p:cNvSpPr/>
          <p:nvPr/>
        </p:nvSpPr>
        <p:spPr>
          <a:xfrm flipV="1">
            <a:off x="2309943" y="3648156"/>
            <a:ext cx="1134348" cy="701228"/>
          </a:xfrm>
          <a:custGeom>
            <a:avLst/>
            <a:gdLst>
              <a:gd name="connsiteX0" fmla="*/ -5219 w 1134348"/>
              <a:gd name="connsiteY0" fmla="*/ 25283 h 701228"/>
              <a:gd name="connsiteX1" fmla="*/ 13539 w 1134348"/>
              <a:gd name="connsiteY1" fmla="*/ 3149 h 701228"/>
              <a:gd name="connsiteX2" fmla="*/ 1020950 w 1134348"/>
              <a:gd name="connsiteY2" fmla="*/ -5634 h 701228"/>
              <a:gd name="connsiteX3" fmla="*/ 1046334 w 1134348"/>
              <a:gd name="connsiteY3" fmla="*/ 16145 h 701228"/>
              <a:gd name="connsiteX4" fmla="*/ 1128629 w 1134348"/>
              <a:gd name="connsiteY4" fmla="*/ 647273 h 701228"/>
              <a:gd name="connsiteX5" fmla="*/ 1108981 w 1134348"/>
              <a:gd name="connsiteY5" fmla="*/ 669531 h 701228"/>
              <a:gd name="connsiteX6" fmla="*/ 103025 w 1134348"/>
              <a:gd name="connsiteY6" fmla="*/ 695591 h 701228"/>
              <a:gd name="connsiteX7" fmla="*/ 76770 w 1134348"/>
              <a:gd name="connsiteY7" fmla="*/ 673931 h 701228"/>
              <a:gd name="connsiteX8" fmla="*/ -5219 w 1134348"/>
              <a:gd name="connsiteY8" fmla="*/ 25283 h 701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34348" h="701228">
                <a:moveTo>
                  <a:pt x="-5219" y="25283"/>
                </a:moveTo>
                <a:cubicBezTo>
                  <a:pt x="-7294" y="13218"/>
                  <a:pt x="1177" y="3282"/>
                  <a:pt x="13539" y="3149"/>
                </a:cubicBezTo>
                <a:lnTo>
                  <a:pt x="1020950" y="-5634"/>
                </a:lnTo>
                <a:cubicBezTo>
                  <a:pt x="1033339" y="-5767"/>
                  <a:pt x="1044681" y="4080"/>
                  <a:pt x="1046334" y="16145"/>
                </a:cubicBezTo>
                <a:lnTo>
                  <a:pt x="1128629" y="647273"/>
                </a:lnTo>
                <a:cubicBezTo>
                  <a:pt x="1130237" y="659440"/>
                  <a:pt x="1121370" y="669394"/>
                  <a:pt x="1108981" y="669531"/>
                </a:cubicBezTo>
                <a:lnTo>
                  <a:pt x="103025" y="695591"/>
                </a:lnTo>
                <a:cubicBezTo>
                  <a:pt x="90632" y="695773"/>
                  <a:pt x="78805" y="685983"/>
                  <a:pt x="76770" y="673931"/>
                </a:cubicBezTo>
                <a:lnTo>
                  <a:pt x="-5219" y="25283"/>
                </a:lnTo>
              </a:path>
            </a:pathLst>
          </a:custGeom>
          <a:solidFill>
            <a:schemeClr val="bg1">
              <a:lumMod val="95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21" name="Forma Livre: Forma 2920">
            <a:extLst>
              <a:ext uri="{FF2B5EF4-FFF2-40B4-BE49-F238E27FC236}">
                <a16:creationId xmlns:a16="http://schemas.microsoft.com/office/drawing/2014/main" id="{7894162F-3B0C-46B4-99FB-DA0BAD44FAD1}"/>
              </a:ext>
            </a:extLst>
          </p:cNvPr>
          <p:cNvSpPr/>
          <p:nvPr/>
        </p:nvSpPr>
        <p:spPr>
          <a:xfrm flipV="1">
            <a:off x="2829260" y="3931645"/>
            <a:ext cx="145451" cy="183152"/>
          </a:xfrm>
          <a:custGeom>
            <a:avLst/>
            <a:gdLst>
              <a:gd name="connsiteX0" fmla="*/ 136709 w 145451"/>
              <a:gd name="connsiteY0" fmla="*/ 70064 h 183152"/>
              <a:gd name="connsiteX1" fmla="*/ 45897 w 145451"/>
              <a:gd name="connsiteY1" fmla="*/ -4154 h 183152"/>
              <a:gd name="connsiteX2" fmla="*/ -2399 w 145451"/>
              <a:gd name="connsiteY2" fmla="*/ 101948 h 183152"/>
              <a:gd name="connsiteX3" fmla="*/ 88341 w 145451"/>
              <a:gd name="connsiteY3" fmla="*/ 176166 h 183152"/>
              <a:gd name="connsiteX4" fmla="*/ 136709 w 145451"/>
              <a:gd name="connsiteY4" fmla="*/ 70064 h 183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5451" h="183152">
                <a:moveTo>
                  <a:pt x="136709" y="70064"/>
                </a:moveTo>
                <a:cubicBezTo>
                  <a:pt x="124972" y="20296"/>
                  <a:pt x="84352" y="-12981"/>
                  <a:pt x="45897" y="-4154"/>
                </a:cubicBezTo>
                <a:cubicBezTo>
                  <a:pt x="7542" y="4673"/>
                  <a:pt x="-14114" y="52179"/>
                  <a:pt x="-2399" y="101948"/>
                </a:cubicBezTo>
                <a:cubicBezTo>
                  <a:pt x="9316" y="151765"/>
                  <a:pt x="49981" y="184966"/>
                  <a:pt x="88341" y="176166"/>
                </a:cubicBezTo>
                <a:cubicBezTo>
                  <a:pt x="126768" y="167339"/>
                  <a:pt x="148374" y="119877"/>
                  <a:pt x="136709" y="70064"/>
                </a:cubicBezTo>
              </a:path>
            </a:pathLst>
          </a:custGeom>
          <a:solidFill>
            <a:schemeClr val="bg1">
              <a:lumMod val="50000"/>
            </a:schemeClr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6" name="Forma Livre: Forma 2925">
            <a:extLst>
              <a:ext uri="{FF2B5EF4-FFF2-40B4-BE49-F238E27FC236}">
                <a16:creationId xmlns:a16="http://schemas.microsoft.com/office/drawing/2014/main" id="{0E40285F-430E-433E-8940-19774AAA6DF4}"/>
              </a:ext>
            </a:extLst>
          </p:cNvPr>
          <p:cNvSpPr/>
          <p:nvPr/>
        </p:nvSpPr>
        <p:spPr>
          <a:xfrm flipV="1">
            <a:off x="4066101" y="4676072"/>
            <a:ext cx="160574" cy="1501392"/>
          </a:xfrm>
          <a:custGeom>
            <a:avLst/>
            <a:gdLst>
              <a:gd name="connsiteX0" fmla="*/ 28677 w 160574"/>
              <a:gd name="connsiteY0" fmla="*/ -1987 h 1501392"/>
              <a:gd name="connsiteX1" fmla="*/ 115963 w 160574"/>
              <a:gd name="connsiteY1" fmla="*/ -1987 h 1501392"/>
              <a:gd name="connsiteX2" fmla="*/ 152593 w 160574"/>
              <a:gd name="connsiteY2" fmla="*/ 1499406 h 1501392"/>
              <a:gd name="connsiteX3" fmla="*/ -7981 w 160574"/>
              <a:gd name="connsiteY3" fmla="*/ 1499406 h 1501392"/>
              <a:gd name="connsiteX4" fmla="*/ 28677 w 160574"/>
              <a:gd name="connsiteY4" fmla="*/ -1987 h 1501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574" h="1501392">
                <a:moveTo>
                  <a:pt x="28677" y="-1987"/>
                </a:moveTo>
                <a:lnTo>
                  <a:pt x="115963" y="-1987"/>
                </a:lnTo>
                <a:lnTo>
                  <a:pt x="152593" y="1499406"/>
                </a:lnTo>
                <a:lnTo>
                  <a:pt x="-7981" y="1499406"/>
                </a:lnTo>
                <a:lnTo>
                  <a:pt x="28677" y="-1987"/>
                </a:lnTo>
              </a:path>
            </a:pathLst>
          </a:custGeom>
          <a:solidFill>
            <a:srgbClr val="A6684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8" name="Forma Livre: Forma 2927">
            <a:extLst>
              <a:ext uri="{FF2B5EF4-FFF2-40B4-BE49-F238E27FC236}">
                <a16:creationId xmlns:a16="http://schemas.microsoft.com/office/drawing/2014/main" id="{5F4F147C-E787-4AD1-8F0A-C70787CF70E9}"/>
              </a:ext>
            </a:extLst>
          </p:cNvPr>
          <p:cNvSpPr/>
          <p:nvPr/>
        </p:nvSpPr>
        <p:spPr>
          <a:xfrm flipV="1">
            <a:off x="3887865" y="3658409"/>
            <a:ext cx="245995" cy="310156"/>
          </a:xfrm>
          <a:custGeom>
            <a:avLst/>
            <a:gdLst>
              <a:gd name="connsiteX0" fmla="*/ 203765 w 245995"/>
              <a:gd name="connsiteY0" fmla="*/ -6109 h 310156"/>
              <a:gd name="connsiteX1" fmla="*/ 238276 w 245995"/>
              <a:gd name="connsiteY1" fmla="*/ 18798 h 310156"/>
              <a:gd name="connsiteX2" fmla="*/ 26814 w 245995"/>
              <a:gd name="connsiteY2" fmla="*/ 304048 h 310156"/>
              <a:gd name="connsiteX3" fmla="*/ -7719 w 245995"/>
              <a:gd name="connsiteY3" fmla="*/ 279182 h 310156"/>
              <a:gd name="connsiteX4" fmla="*/ 203765 w 245995"/>
              <a:gd name="connsiteY4" fmla="*/ -6109 h 31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995" h="310156">
                <a:moveTo>
                  <a:pt x="203765" y="-6109"/>
                </a:moveTo>
                <a:lnTo>
                  <a:pt x="238276" y="18798"/>
                </a:lnTo>
                <a:lnTo>
                  <a:pt x="26814" y="304048"/>
                </a:lnTo>
                <a:lnTo>
                  <a:pt x="-7719" y="279182"/>
                </a:lnTo>
                <a:lnTo>
                  <a:pt x="203765" y="-6109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29" name="Forma Livre: Forma 2928">
            <a:extLst>
              <a:ext uri="{FF2B5EF4-FFF2-40B4-BE49-F238E27FC236}">
                <a16:creationId xmlns:a16="http://schemas.microsoft.com/office/drawing/2014/main" id="{8A60F2B9-2FD1-4C4F-B935-7133C1C305B1}"/>
              </a:ext>
            </a:extLst>
          </p:cNvPr>
          <p:cNvSpPr/>
          <p:nvPr/>
        </p:nvSpPr>
        <p:spPr>
          <a:xfrm flipV="1">
            <a:off x="3942114" y="3928383"/>
            <a:ext cx="185400" cy="366884"/>
          </a:xfrm>
          <a:custGeom>
            <a:avLst/>
            <a:gdLst>
              <a:gd name="connsiteX0" fmla="*/ -7766 w 185400"/>
              <a:gd name="connsiteY0" fmla="*/ 10667 h 366884"/>
              <a:gd name="connsiteX1" fmla="*/ 31762 w 185400"/>
              <a:gd name="connsiteY1" fmla="*/ -5346 h 366884"/>
              <a:gd name="connsiteX2" fmla="*/ 177635 w 185400"/>
              <a:gd name="connsiteY2" fmla="*/ 345503 h 366884"/>
              <a:gd name="connsiteX3" fmla="*/ 138133 w 185400"/>
              <a:gd name="connsiteY3" fmla="*/ 361538 h 366884"/>
              <a:gd name="connsiteX4" fmla="*/ -7766 w 185400"/>
              <a:gd name="connsiteY4" fmla="*/ 10667 h 366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400" h="366884">
                <a:moveTo>
                  <a:pt x="-7766" y="10667"/>
                </a:moveTo>
                <a:lnTo>
                  <a:pt x="31762" y="-5346"/>
                </a:lnTo>
                <a:lnTo>
                  <a:pt x="177635" y="345503"/>
                </a:lnTo>
                <a:lnTo>
                  <a:pt x="138133" y="361538"/>
                </a:lnTo>
                <a:lnTo>
                  <a:pt x="-7766" y="10667"/>
                </a:ln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0" name="Forma Livre: Forma 2929">
            <a:extLst>
              <a:ext uri="{FF2B5EF4-FFF2-40B4-BE49-F238E27FC236}">
                <a16:creationId xmlns:a16="http://schemas.microsoft.com/office/drawing/2014/main" id="{537B378D-B03D-4BEA-B95B-D75BBCCAF5A7}"/>
              </a:ext>
            </a:extLst>
          </p:cNvPr>
          <p:cNvSpPr/>
          <p:nvPr/>
        </p:nvSpPr>
        <p:spPr>
          <a:xfrm flipV="1">
            <a:off x="3885251" y="3538690"/>
            <a:ext cx="99372" cy="132485"/>
          </a:xfrm>
          <a:custGeom>
            <a:avLst/>
            <a:gdLst>
              <a:gd name="connsiteX0" fmla="*/ -7573 w 99372"/>
              <a:gd name="connsiteY0" fmla="*/ 125498 h 132485"/>
              <a:gd name="connsiteX1" fmla="*/ 72202 w 99372"/>
              <a:gd name="connsiteY1" fmla="*/ 125844 h 132485"/>
              <a:gd name="connsiteX2" fmla="*/ 91800 w 99372"/>
              <a:gd name="connsiteY2" fmla="*/ 21166 h 132485"/>
              <a:gd name="connsiteX3" fmla="*/ 17114 w 99372"/>
              <a:gd name="connsiteY3" fmla="*/ -6642 h 132485"/>
              <a:gd name="connsiteX4" fmla="*/ -7573 w 99372"/>
              <a:gd name="connsiteY4" fmla="*/ 125498 h 132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372" h="132485">
                <a:moveTo>
                  <a:pt x="-7573" y="125498"/>
                </a:moveTo>
                <a:lnTo>
                  <a:pt x="72202" y="125844"/>
                </a:lnTo>
                <a:lnTo>
                  <a:pt x="91800" y="21166"/>
                </a:lnTo>
                <a:lnTo>
                  <a:pt x="17114" y="-6642"/>
                </a:lnTo>
                <a:lnTo>
                  <a:pt x="-7573" y="125498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1" name="Forma Livre: Forma 2930">
            <a:extLst>
              <a:ext uri="{FF2B5EF4-FFF2-40B4-BE49-F238E27FC236}">
                <a16:creationId xmlns:a16="http://schemas.microsoft.com/office/drawing/2014/main" id="{62383D37-42E4-4B2E-8449-2D32C6768614}"/>
              </a:ext>
            </a:extLst>
          </p:cNvPr>
          <p:cNvSpPr/>
          <p:nvPr/>
        </p:nvSpPr>
        <p:spPr>
          <a:xfrm flipV="1">
            <a:off x="3658097" y="3550531"/>
            <a:ext cx="165086" cy="163020"/>
          </a:xfrm>
          <a:custGeom>
            <a:avLst/>
            <a:gdLst>
              <a:gd name="connsiteX0" fmla="*/ 90322 w 165086"/>
              <a:gd name="connsiteY0" fmla="*/ -5208 h 163020"/>
              <a:gd name="connsiteX1" fmla="*/ 156514 w 165086"/>
              <a:gd name="connsiteY1" fmla="*/ 89742 h 163020"/>
              <a:gd name="connsiteX2" fmla="*/ 60411 w 165086"/>
              <a:gd name="connsiteY2" fmla="*/ 155084 h 163020"/>
              <a:gd name="connsiteX3" fmla="*/ -5830 w 165086"/>
              <a:gd name="connsiteY3" fmla="*/ 60205 h 163020"/>
              <a:gd name="connsiteX4" fmla="*/ 90322 w 165086"/>
              <a:gd name="connsiteY4" fmla="*/ -5208 h 163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086" h="163020">
                <a:moveTo>
                  <a:pt x="90322" y="-5208"/>
                </a:moveTo>
                <a:cubicBezTo>
                  <a:pt x="135119" y="2949"/>
                  <a:pt x="164752" y="45505"/>
                  <a:pt x="156514" y="89742"/>
                </a:cubicBezTo>
                <a:cubicBezTo>
                  <a:pt x="148186" y="133979"/>
                  <a:pt x="105186" y="163242"/>
                  <a:pt x="60411" y="155084"/>
                </a:cubicBezTo>
                <a:cubicBezTo>
                  <a:pt x="15587" y="146905"/>
                  <a:pt x="-14046" y="104442"/>
                  <a:pt x="-5830" y="60205"/>
                </a:cubicBezTo>
                <a:cubicBezTo>
                  <a:pt x="2426" y="15897"/>
                  <a:pt x="45453" y="-13365"/>
                  <a:pt x="90322" y="-5208"/>
                </a:cubicBezTo>
              </a:path>
            </a:pathLst>
          </a:custGeom>
          <a:solidFill>
            <a:srgbClr val="F9F6A6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2" name="Forma Livre: Forma 2931">
            <a:extLst>
              <a:ext uri="{FF2B5EF4-FFF2-40B4-BE49-F238E27FC236}">
                <a16:creationId xmlns:a16="http://schemas.microsoft.com/office/drawing/2014/main" id="{3444975D-07EF-41E3-A6E7-B692C491D995}"/>
              </a:ext>
            </a:extLst>
          </p:cNvPr>
          <p:cNvSpPr/>
          <p:nvPr/>
        </p:nvSpPr>
        <p:spPr>
          <a:xfrm flipV="1">
            <a:off x="3682072" y="3518667"/>
            <a:ext cx="272268" cy="242139"/>
          </a:xfrm>
          <a:custGeom>
            <a:avLst/>
            <a:gdLst>
              <a:gd name="connsiteX0" fmla="*/ 264921 w 272268"/>
              <a:gd name="connsiteY0" fmla="*/ 78032 h 242139"/>
              <a:gd name="connsiteX1" fmla="*/ 235449 w 272268"/>
              <a:gd name="connsiteY1" fmla="*/ 235587 h 242139"/>
              <a:gd name="connsiteX2" fmla="*/ -7348 w 272268"/>
              <a:gd name="connsiteY2" fmla="*/ 234549 h 242139"/>
              <a:gd name="connsiteX3" fmla="*/ 37688 w 272268"/>
              <a:gd name="connsiteY3" fmla="*/ -6553 h 242139"/>
              <a:gd name="connsiteX4" fmla="*/ 264921 w 272268"/>
              <a:gd name="connsiteY4" fmla="*/ 78032 h 242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268" h="242139">
                <a:moveTo>
                  <a:pt x="264921" y="78032"/>
                </a:moveTo>
                <a:lnTo>
                  <a:pt x="235449" y="235587"/>
                </a:lnTo>
                <a:lnTo>
                  <a:pt x="-7348" y="234549"/>
                </a:lnTo>
                <a:lnTo>
                  <a:pt x="37688" y="-6553"/>
                </a:lnTo>
                <a:lnTo>
                  <a:pt x="264921" y="78032"/>
                </a:lnTo>
              </a:path>
            </a:pathLst>
          </a:custGeom>
          <a:solidFill>
            <a:srgbClr val="1B3444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3" name="Forma Livre: Forma 2932">
            <a:extLst>
              <a:ext uri="{FF2B5EF4-FFF2-40B4-BE49-F238E27FC236}">
                <a16:creationId xmlns:a16="http://schemas.microsoft.com/office/drawing/2014/main" id="{8FAC4131-C0A6-4CF5-8B58-FD656A16E476}"/>
              </a:ext>
            </a:extLst>
          </p:cNvPr>
          <p:cNvSpPr/>
          <p:nvPr/>
        </p:nvSpPr>
        <p:spPr>
          <a:xfrm flipV="1">
            <a:off x="4065311" y="3907278"/>
            <a:ext cx="83435" cy="82370"/>
          </a:xfrm>
          <a:custGeom>
            <a:avLst/>
            <a:gdLst>
              <a:gd name="connsiteX0" fmla="*/ -7905 w 83435"/>
              <a:gd name="connsiteY0" fmla="*/ 35435 h 82370"/>
              <a:gd name="connsiteX1" fmla="*/ 33811 w 83435"/>
              <a:gd name="connsiteY1" fmla="*/ -5764 h 82370"/>
              <a:gd name="connsiteX2" fmla="*/ 75531 w 83435"/>
              <a:gd name="connsiteY2" fmla="*/ 35435 h 82370"/>
              <a:gd name="connsiteX3" fmla="*/ 33811 w 83435"/>
              <a:gd name="connsiteY3" fmla="*/ 76607 h 82370"/>
              <a:gd name="connsiteX4" fmla="*/ -7905 w 83435"/>
              <a:gd name="connsiteY4" fmla="*/ 35435 h 82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435" h="82370">
                <a:moveTo>
                  <a:pt x="-7905" y="35435"/>
                </a:moveTo>
                <a:cubicBezTo>
                  <a:pt x="-7905" y="12693"/>
                  <a:pt x="10804" y="-5764"/>
                  <a:pt x="33811" y="-5764"/>
                </a:cubicBezTo>
                <a:cubicBezTo>
                  <a:pt x="56841" y="-5764"/>
                  <a:pt x="75531" y="12693"/>
                  <a:pt x="75531" y="35435"/>
                </a:cubicBezTo>
                <a:cubicBezTo>
                  <a:pt x="75531" y="58199"/>
                  <a:pt x="56841" y="76607"/>
                  <a:pt x="33811" y="76607"/>
                </a:cubicBezTo>
                <a:cubicBezTo>
                  <a:pt x="10804" y="76607"/>
                  <a:pt x="-7905" y="58199"/>
                  <a:pt x="-7905" y="35435"/>
                </a:cubicBez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4" name="Forma Livre: Forma 2933">
            <a:extLst>
              <a:ext uri="{FF2B5EF4-FFF2-40B4-BE49-F238E27FC236}">
                <a16:creationId xmlns:a16="http://schemas.microsoft.com/office/drawing/2014/main" id="{43E6D140-7D33-48A2-870B-7FD85B02BEC0}"/>
              </a:ext>
            </a:extLst>
          </p:cNvPr>
          <p:cNvSpPr/>
          <p:nvPr/>
        </p:nvSpPr>
        <p:spPr>
          <a:xfrm flipV="1">
            <a:off x="4079685" y="3921423"/>
            <a:ext cx="54710" cy="54053"/>
          </a:xfrm>
          <a:custGeom>
            <a:avLst/>
            <a:gdLst>
              <a:gd name="connsiteX0" fmla="*/ -7905 w 54710"/>
              <a:gd name="connsiteY0" fmla="*/ 21263 h 54053"/>
              <a:gd name="connsiteX1" fmla="*/ 19437 w 54710"/>
              <a:gd name="connsiteY1" fmla="*/ -5764 h 54053"/>
              <a:gd name="connsiteX2" fmla="*/ 46805 w 54710"/>
              <a:gd name="connsiteY2" fmla="*/ 21263 h 54053"/>
              <a:gd name="connsiteX3" fmla="*/ 19437 w 54710"/>
              <a:gd name="connsiteY3" fmla="*/ 48290 h 54053"/>
              <a:gd name="connsiteX4" fmla="*/ -7905 w 54710"/>
              <a:gd name="connsiteY4" fmla="*/ 21263 h 54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10" h="54053">
                <a:moveTo>
                  <a:pt x="-7905" y="21263"/>
                </a:moveTo>
                <a:cubicBezTo>
                  <a:pt x="-7905" y="6332"/>
                  <a:pt x="4367" y="-5764"/>
                  <a:pt x="19437" y="-5764"/>
                </a:cubicBezTo>
                <a:cubicBezTo>
                  <a:pt x="34556" y="-5764"/>
                  <a:pt x="46805" y="6332"/>
                  <a:pt x="46805" y="21263"/>
                </a:cubicBezTo>
                <a:cubicBezTo>
                  <a:pt x="46805" y="36171"/>
                  <a:pt x="34556" y="48290"/>
                  <a:pt x="19437" y="48290"/>
                </a:cubicBezTo>
                <a:cubicBezTo>
                  <a:pt x="4367" y="48290"/>
                  <a:pt x="-7905" y="36171"/>
                  <a:pt x="-7905" y="21263"/>
                </a:cubicBezTo>
              </a:path>
            </a:pathLst>
          </a:custGeom>
          <a:solidFill>
            <a:srgbClr val="182E3C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5" name="Forma Livre: Forma 2934">
            <a:extLst>
              <a:ext uri="{FF2B5EF4-FFF2-40B4-BE49-F238E27FC236}">
                <a16:creationId xmlns:a16="http://schemas.microsoft.com/office/drawing/2014/main" id="{68E8A750-6517-4E3F-9718-FA61A7F95E6A}"/>
              </a:ext>
            </a:extLst>
          </p:cNvPr>
          <p:cNvSpPr/>
          <p:nvPr/>
        </p:nvSpPr>
        <p:spPr>
          <a:xfrm flipV="1">
            <a:off x="3801654" y="4213296"/>
            <a:ext cx="314406" cy="117767"/>
          </a:xfrm>
          <a:custGeom>
            <a:avLst/>
            <a:gdLst>
              <a:gd name="connsiteX0" fmla="*/ -7619 w 314406"/>
              <a:gd name="connsiteY0" fmla="*/ -4937 h 117767"/>
              <a:gd name="connsiteX1" fmla="*/ 149618 w 314406"/>
              <a:gd name="connsiteY1" fmla="*/ 112831 h 117767"/>
              <a:gd name="connsiteX2" fmla="*/ 306787 w 314406"/>
              <a:gd name="connsiteY2" fmla="*/ -4937 h 117767"/>
              <a:gd name="connsiteX3" fmla="*/ -7619 w 314406"/>
              <a:gd name="connsiteY3" fmla="*/ -4937 h 117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4406" h="117767">
                <a:moveTo>
                  <a:pt x="-7619" y="-4937"/>
                </a:moveTo>
                <a:cubicBezTo>
                  <a:pt x="-6429" y="60224"/>
                  <a:pt x="63428" y="112831"/>
                  <a:pt x="149618" y="112831"/>
                </a:cubicBezTo>
                <a:cubicBezTo>
                  <a:pt x="235762" y="112831"/>
                  <a:pt x="305619" y="60224"/>
                  <a:pt x="306787" y="-4937"/>
                </a:cubicBezTo>
                <a:lnTo>
                  <a:pt x="-7619" y="-4937"/>
                </a:lnTo>
              </a:path>
            </a:pathLst>
          </a:custGeom>
          <a:solidFill>
            <a:srgbClr val="274C63"/>
          </a:solidFill>
          <a:ln w="44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6" name="Forma Livre: Forma 2935">
            <a:extLst>
              <a:ext uri="{FF2B5EF4-FFF2-40B4-BE49-F238E27FC236}">
                <a16:creationId xmlns:a16="http://schemas.microsoft.com/office/drawing/2014/main" id="{8D545C05-7F30-442D-95B5-251AD83AD3CD}"/>
              </a:ext>
            </a:extLst>
          </p:cNvPr>
          <p:cNvSpPr/>
          <p:nvPr/>
        </p:nvSpPr>
        <p:spPr>
          <a:xfrm flipV="1">
            <a:off x="7585777" y="4435604"/>
            <a:ext cx="1507097" cy="1653587"/>
          </a:xfrm>
          <a:custGeom>
            <a:avLst/>
            <a:gdLst>
              <a:gd name="connsiteX0" fmla="*/ 1494622 w 1507097"/>
              <a:gd name="connsiteY0" fmla="*/ -1616 h 1653587"/>
              <a:gd name="connsiteX1" fmla="*/ -12475 w 1507097"/>
              <a:gd name="connsiteY1" fmla="*/ -1616 h 1653587"/>
              <a:gd name="connsiteX2" fmla="*/ -12475 w 1507097"/>
              <a:gd name="connsiteY2" fmla="*/ 1651971 h 1653587"/>
              <a:gd name="connsiteX3" fmla="*/ 1494622 w 1507097"/>
              <a:gd name="connsiteY3" fmla="*/ 1651971 h 1653587"/>
              <a:gd name="connsiteX4" fmla="*/ 1494622 w 1507097"/>
              <a:gd name="connsiteY4" fmla="*/ -1616 h 1653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07097" h="1653587">
                <a:moveTo>
                  <a:pt x="1494622" y="-1616"/>
                </a:moveTo>
                <a:lnTo>
                  <a:pt x="-12475" y="-1616"/>
                </a:lnTo>
                <a:lnTo>
                  <a:pt x="-12475" y="1651971"/>
                </a:lnTo>
                <a:lnTo>
                  <a:pt x="1494622" y="1651971"/>
                </a:lnTo>
                <a:lnTo>
                  <a:pt x="1494622" y="-1616"/>
                </a:lnTo>
              </a:path>
            </a:pathLst>
          </a:custGeom>
          <a:solidFill>
            <a:srgbClr val="B6734D"/>
          </a:solidFill>
          <a:ln w="55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7" name="Forma Livre: Forma 2936">
            <a:extLst>
              <a:ext uri="{FF2B5EF4-FFF2-40B4-BE49-F238E27FC236}">
                <a16:creationId xmlns:a16="http://schemas.microsoft.com/office/drawing/2014/main" id="{6D583EE7-725D-4CD6-8CA1-CEA536A79139}"/>
              </a:ext>
            </a:extLst>
          </p:cNvPr>
          <p:cNvSpPr/>
          <p:nvPr/>
        </p:nvSpPr>
        <p:spPr>
          <a:xfrm flipV="1">
            <a:off x="7499206" y="4373605"/>
            <a:ext cx="1680137" cy="124067"/>
          </a:xfrm>
          <a:custGeom>
            <a:avLst/>
            <a:gdLst>
              <a:gd name="connsiteX0" fmla="*/ 1667803 w 1680137"/>
              <a:gd name="connsiteY0" fmla="*/ -3322 h 124067"/>
              <a:gd name="connsiteX1" fmla="*/ -12334 w 1680137"/>
              <a:gd name="connsiteY1" fmla="*/ -3322 h 124067"/>
              <a:gd name="connsiteX2" fmla="*/ -12334 w 1680137"/>
              <a:gd name="connsiteY2" fmla="*/ 120745 h 124067"/>
              <a:gd name="connsiteX3" fmla="*/ 1667803 w 1680137"/>
              <a:gd name="connsiteY3" fmla="*/ 120745 h 124067"/>
              <a:gd name="connsiteX4" fmla="*/ 1667803 w 1680137"/>
              <a:gd name="connsiteY4" fmla="*/ -3322 h 12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80137" h="124067">
                <a:moveTo>
                  <a:pt x="1667803" y="-3322"/>
                </a:moveTo>
                <a:lnTo>
                  <a:pt x="-12334" y="-3322"/>
                </a:lnTo>
                <a:lnTo>
                  <a:pt x="-12334" y="120745"/>
                </a:lnTo>
                <a:lnTo>
                  <a:pt x="1667803" y="120745"/>
                </a:lnTo>
                <a:lnTo>
                  <a:pt x="1667803" y="-3322"/>
                </a:lnTo>
              </a:path>
            </a:pathLst>
          </a:custGeom>
          <a:solidFill>
            <a:srgbClr val="F9F5E2"/>
          </a:solidFill>
          <a:ln w="56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38" name="Forma Livre: Forma 2937">
            <a:extLst>
              <a:ext uri="{FF2B5EF4-FFF2-40B4-BE49-F238E27FC236}">
                <a16:creationId xmlns:a16="http://schemas.microsoft.com/office/drawing/2014/main" id="{E501A29A-C53C-4736-A68F-2D02E42F2730}"/>
              </a:ext>
            </a:extLst>
          </p:cNvPr>
          <p:cNvSpPr/>
          <p:nvPr/>
        </p:nvSpPr>
        <p:spPr>
          <a:xfrm flipV="1">
            <a:off x="7749023" y="4609224"/>
            <a:ext cx="1180503" cy="372068"/>
          </a:xfrm>
          <a:custGeom>
            <a:avLst/>
            <a:gdLst>
              <a:gd name="connsiteX0" fmla="*/ 1167755 w 1180503"/>
              <a:gd name="connsiteY0" fmla="*/ -2681 h 372068"/>
              <a:gd name="connsiteX1" fmla="*/ -12749 w 1180503"/>
              <a:gd name="connsiteY1" fmla="*/ -2681 h 372068"/>
              <a:gd name="connsiteX2" fmla="*/ -12749 w 1180503"/>
              <a:gd name="connsiteY2" fmla="*/ 369387 h 372068"/>
              <a:gd name="connsiteX3" fmla="*/ 1167755 w 1180503"/>
              <a:gd name="connsiteY3" fmla="*/ 369387 h 372068"/>
              <a:gd name="connsiteX4" fmla="*/ 1167755 w 1180503"/>
              <a:gd name="connsiteY4" fmla="*/ -2681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2681"/>
                </a:moveTo>
                <a:lnTo>
                  <a:pt x="-12749" y="-2681"/>
                </a:lnTo>
                <a:lnTo>
                  <a:pt x="-12749" y="369387"/>
                </a:lnTo>
                <a:lnTo>
                  <a:pt x="1167755" y="369387"/>
                </a:lnTo>
                <a:lnTo>
                  <a:pt x="1167755" y="-2681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39" name="Forma Livre: Forma 2938">
            <a:extLst>
              <a:ext uri="{FF2B5EF4-FFF2-40B4-BE49-F238E27FC236}">
                <a16:creationId xmlns:a16="http://schemas.microsoft.com/office/drawing/2014/main" id="{5E2A8D2C-2CFC-4004-A82B-8F8CC2EA761F}"/>
              </a:ext>
            </a:extLst>
          </p:cNvPr>
          <p:cNvSpPr/>
          <p:nvPr/>
        </p:nvSpPr>
        <p:spPr>
          <a:xfrm flipV="1">
            <a:off x="7740663" y="4600968"/>
            <a:ext cx="1197283" cy="388565"/>
          </a:xfrm>
          <a:custGeom>
            <a:avLst/>
            <a:gdLst>
              <a:gd name="connsiteX0" fmla="*/ 1176169 w 1197283"/>
              <a:gd name="connsiteY0" fmla="*/ 5571 h 388565"/>
              <a:gd name="connsiteX1" fmla="*/ 1176169 w 1197283"/>
              <a:gd name="connsiteY1" fmla="*/ 13863 h 388565"/>
              <a:gd name="connsiteX2" fmla="*/ 4026 w 1197283"/>
              <a:gd name="connsiteY2" fmla="*/ 13863 h 388565"/>
              <a:gd name="connsiteX3" fmla="*/ 4026 w 1197283"/>
              <a:gd name="connsiteY3" fmla="*/ 369342 h 388565"/>
              <a:gd name="connsiteX4" fmla="*/ 1167789 w 1197283"/>
              <a:gd name="connsiteY4" fmla="*/ 369342 h 388565"/>
              <a:gd name="connsiteX5" fmla="*/ 1167789 w 1197283"/>
              <a:gd name="connsiteY5" fmla="*/ 5571 h 388565"/>
              <a:gd name="connsiteX6" fmla="*/ 1176169 w 1197283"/>
              <a:gd name="connsiteY6" fmla="*/ 5571 h 388565"/>
              <a:gd name="connsiteX7" fmla="*/ 1176169 w 1197283"/>
              <a:gd name="connsiteY7" fmla="*/ 13863 h 388565"/>
              <a:gd name="connsiteX8" fmla="*/ 1176169 w 1197283"/>
              <a:gd name="connsiteY8" fmla="*/ 5571 h 388565"/>
              <a:gd name="connsiteX9" fmla="*/ 1184549 w 1197283"/>
              <a:gd name="connsiteY9" fmla="*/ 5571 h 388565"/>
              <a:gd name="connsiteX10" fmla="*/ 1184549 w 1197283"/>
              <a:gd name="connsiteY10" fmla="*/ 385888 h 388565"/>
              <a:gd name="connsiteX11" fmla="*/ -12735 w 1197283"/>
              <a:gd name="connsiteY11" fmla="*/ 385888 h 388565"/>
              <a:gd name="connsiteX12" fmla="*/ -12735 w 1197283"/>
              <a:gd name="connsiteY12" fmla="*/ -2678 h 388565"/>
              <a:gd name="connsiteX13" fmla="*/ 1184549 w 1197283"/>
              <a:gd name="connsiteY13" fmla="*/ -2678 h 388565"/>
              <a:gd name="connsiteX14" fmla="*/ 1184549 w 1197283"/>
              <a:gd name="connsiteY14" fmla="*/ 5571 h 388565"/>
              <a:gd name="connsiteX15" fmla="*/ 1176169 w 1197283"/>
              <a:gd name="connsiteY15" fmla="*/ 5571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5571"/>
                </a:moveTo>
                <a:lnTo>
                  <a:pt x="1176169" y="13863"/>
                </a:lnTo>
                <a:lnTo>
                  <a:pt x="4026" y="13863"/>
                </a:lnTo>
                <a:lnTo>
                  <a:pt x="4026" y="369342"/>
                </a:lnTo>
                <a:lnTo>
                  <a:pt x="1167789" y="369342"/>
                </a:lnTo>
                <a:lnTo>
                  <a:pt x="1167789" y="5571"/>
                </a:lnTo>
                <a:lnTo>
                  <a:pt x="1176169" y="5571"/>
                </a:lnTo>
                <a:lnTo>
                  <a:pt x="1176169" y="13863"/>
                </a:lnTo>
                <a:lnTo>
                  <a:pt x="1176169" y="5571"/>
                </a:lnTo>
                <a:lnTo>
                  <a:pt x="1184549" y="5571"/>
                </a:lnTo>
                <a:lnTo>
                  <a:pt x="1184549" y="385888"/>
                </a:lnTo>
                <a:lnTo>
                  <a:pt x="-12735" y="385888"/>
                </a:lnTo>
                <a:lnTo>
                  <a:pt x="-12735" y="-2678"/>
                </a:lnTo>
                <a:lnTo>
                  <a:pt x="1184549" y="-2678"/>
                </a:lnTo>
                <a:lnTo>
                  <a:pt x="1184549" y="5571"/>
                </a:lnTo>
                <a:lnTo>
                  <a:pt x="1176169" y="5571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0" name="Forma Livre: Forma 2939">
            <a:extLst>
              <a:ext uri="{FF2B5EF4-FFF2-40B4-BE49-F238E27FC236}">
                <a16:creationId xmlns:a16="http://schemas.microsoft.com/office/drawing/2014/main" id="{A0B1348D-35EC-44F7-96FE-2D4FA5244B53}"/>
              </a:ext>
            </a:extLst>
          </p:cNvPr>
          <p:cNvSpPr/>
          <p:nvPr/>
        </p:nvSpPr>
        <p:spPr>
          <a:xfrm flipV="1">
            <a:off x="7749023" y="5088811"/>
            <a:ext cx="1180503" cy="372068"/>
          </a:xfrm>
          <a:custGeom>
            <a:avLst/>
            <a:gdLst>
              <a:gd name="connsiteX0" fmla="*/ 1167755 w 1180503"/>
              <a:gd name="connsiteY0" fmla="*/ -1650 h 372068"/>
              <a:gd name="connsiteX1" fmla="*/ -12749 w 1180503"/>
              <a:gd name="connsiteY1" fmla="*/ -1650 h 372068"/>
              <a:gd name="connsiteX2" fmla="*/ -12749 w 1180503"/>
              <a:gd name="connsiteY2" fmla="*/ 370419 h 372068"/>
              <a:gd name="connsiteX3" fmla="*/ 1167755 w 1180503"/>
              <a:gd name="connsiteY3" fmla="*/ 370419 h 372068"/>
              <a:gd name="connsiteX4" fmla="*/ 1167755 w 1180503"/>
              <a:gd name="connsiteY4" fmla="*/ -1650 h 372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8">
                <a:moveTo>
                  <a:pt x="1167755" y="-1650"/>
                </a:moveTo>
                <a:lnTo>
                  <a:pt x="-12749" y="-1650"/>
                </a:lnTo>
                <a:lnTo>
                  <a:pt x="-12749" y="370419"/>
                </a:lnTo>
                <a:lnTo>
                  <a:pt x="1167755" y="370419"/>
                </a:lnTo>
                <a:lnTo>
                  <a:pt x="1167755" y="-1650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1" name="Forma Livre: Forma 2940">
            <a:extLst>
              <a:ext uri="{FF2B5EF4-FFF2-40B4-BE49-F238E27FC236}">
                <a16:creationId xmlns:a16="http://schemas.microsoft.com/office/drawing/2014/main" id="{D8CE927B-0C94-4B86-90CB-B2C93FCB23A7}"/>
              </a:ext>
            </a:extLst>
          </p:cNvPr>
          <p:cNvSpPr/>
          <p:nvPr/>
        </p:nvSpPr>
        <p:spPr>
          <a:xfrm flipV="1">
            <a:off x="7740663" y="5080558"/>
            <a:ext cx="1197283" cy="388565"/>
          </a:xfrm>
          <a:custGeom>
            <a:avLst/>
            <a:gdLst>
              <a:gd name="connsiteX0" fmla="*/ 1176169 w 1197283"/>
              <a:gd name="connsiteY0" fmla="*/ 6602 h 388565"/>
              <a:gd name="connsiteX1" fmla="*/ 1176169 w 1197283"/>
              <a:gd name="connsiteY1" fmla="*/ 14856 h 388565"/>
              <a:gd name="connsiteX2" fmla="*/ 4026 w 1197283"/>
              <a:gd name="connsiteY2" fmla="*/ 14856 h 388565"/>
              <a:gd name="connsiteX3" fmla="*/ 4026 w 1197283"/>
              <a:gd name="connsiteY3" fmla="*/ 370422 h 388565"/>
              <a:gd name="connsiteX4" fmla="*/ 1167789 w 1197283"/>
              <a:gd name="connsiteY4" fmla="*/ 370422 h 388565"/>
              <a:gd name="connsiteX5" fmla="*/ 1167789 w 1197283"/>
              <a:gd name="connsiteY5" fmla="*/ 6602 h 388565"/>
              <a:gd name="connsiteX6" fmla="*/ 1176169 w 1197283"/>
              <a:gd name="connsiteY6" fmla="*/ 6602 h 388565"/>
              <a:gd name="connsiteX7" fmla="*/ 1176169 w 1197283"/>
              <a:gd name="connsiteY7" fmla="*/ 14856 h 388565"/>
              <a:gd name="connsiteX8" fmla="*/ 1176169 w 1197283"/>
              <a:gd name="connsiteY8" fmla="*/ 6602 h 388565"/>
              <a:gd name="connsiteX9" fmla="*/ 1184549 w 1197283"/>
              <a:gd name="connsiteY9" fmla="*/ 6602 h 388565"/>
              <a:gd name="connsiteX10" fmla="*/ 1184549 w 1197283"/>
              <a:gd name="connsiteY10" fmla="*/ 386919 h 388565"/>
              <a:gd name="connsiteX11" fmla="*/ -12735 w 1197283"/>
              <a:gd name="connsiteY11" fmla="*/ 386919 h 388565"/>
              <a:gd name="connsiteX12" fmla="*/ -12735 w 1197283"/>
              <a:gd name="connsiteY12" fmla="*/ -1647 h 388565"/>
              <a:gd name="connsiteX13" fmla="*/ 1184549 w 1197283"/>
              <a:gd name="connsiteY13" fmla="*/ -1647 h 388565"/>
              <a:gd name="connsiteX14" fmla="*/ 1184549 w 1197283"/>
              <a:gd name="connsiteY14" fmla="*/ 6602 h 388565"/>
              <a:gd name="connsiteX15" fmla="*/ 1176169 w 1197283"/>
              <a:gd name="connsiteY15" fmla="*/ 660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6602"/>
                </a:moveTo>
                <a:lnTo>
                  <a:pt x="1176169" y="14856"/>
                </a:lnTo>
                <a:lnTo>
                  <a:pt x="4026" y="14856"/>
                </a:lnTo>
                <a:lnTo>
                  <a:pt x="4026" y="370422"/>
                </a:lnTo>
                <a:lnTo>
                  <a:pt x="1167789" y="370422"/>
                </a:lnTo>
                <a:lnTo>
                  <a:pt x="1167789" y="6602"/>
                </a:lnTo>
                <a:lnTo>
                  <a:pt x="1176169" y="6602"/>
                </a:lnTo>
                <a:lnTo>
                  <a:pt x="1176169" y="14856"/>
                </a:lnTo>
                <a:lnTo>
                  <a:pt x="1176169" y="6602"/>
                </a:lnTo>
                <a:lnTo>
                  <a:pt x="1184549" y="6602"/>
                </a:lnTo>
                <a:lnTo>
                  <a:pt x="1184549" y="386919"/>
                </a:lnTo>
                <a:lnTo>
                  <a:pt x="-12735" y="386919"/>
                </a:lnTo>
                <a:lnTo>
                  <a:pt x="-12735" y="-1647"/>
                </a:lnTo>
                <a:lnTo>
                  <a:pt x="1184549" y="-1647"/>
                </a:lnTo>
                <a:lnTo>
                  <a:pt x="1184549" y="6602"/>
                </a:lnTo>
                <a:lnTo>
                  <a:pt x="1176169" y="660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2" name="Forma Livre: Forma 2941">
            <a:extLst>
              <a:ext uri="{FF2B5EF4-FFF2-40B4-BE49-F238E27FC236}">
                <a16:creationId xmlns:a16="http://schemas.microsoft.com/office/drawing/2014/main" id="{1F45AE00-BE40-41F4-AB5D-4E6A1729CD53}"/>
              </a:ext>
            </a:extLst>
          </p:cNvPr>
          <p:cNvSpPr/>
          <p:nvPr/>
        </p:nvSpPr>
        <p:spPr>
          <a:xfrm flipV="1">
            <a:off x="7749023" y="5568311"/>
            <a:ext cx="1180503" cy="372063"/>
          </a:xfrm>
          <a:custGeom>
            <a:avLst/>
            <a:gdLst>
              <a:gd name="connsiteX0" fmla="*/ 1167755 w 1180503"/>
              <a:gd name="connsiteY0" fmla="*/ -618 h 372063"/>
              <a:gd name="connsiteX1" fmla="*/ -12749 w 1180503"/>
              <a:gd name="connsiteY1" fmla="*/ -618 h 372063"/>
              <a:gd name="connsiteX2" fmla="*/ -12749 w 1180503"/>
              <a:gd name="connsiteY2" fmla="*/ 371445 h 372063"/>
              <a:gd name="connsiteX3" fmla="*/ 1167755 w 1180503"/>
              <a:gd name="connsiteY3" fmla="*/ 371445 h 372063"/>
              <a:gd name="connsiteX4" fmla="*/ 1167755 w 1180503"/>
              <a:gd name="connsiteY4" fmla="*/ -618 h 372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503" h="372063">
                <a:moveTo>
                  <a:pt x="1167755" y="-618"/>
                </a:moveTo>
                <a:lnTo>
                  <a:pt x="-12749" y="-618"/>
                </a:lnTo>
                <a:lnTo>
                  <a:pt x="-12749" y="371445"/>
                </a:lnTo>
                <a:lnTo>
                  <a:pt x="1167755" y="371445"/>
                </a:lnTo>
                <a:lnTo>
                  <a:pt x="1167755" y="-618"/>
                </a:lnTo>
              </a:path>
            </a:pathLst>
          </a:custGeom>
          <a:solidFill>
            <a:srgbClr val="B6734D"/>
          </a:solidFill>
          <a:ln w="547" cap="flat">
            <a:noFill/>
            <a:prstDash val="solid"/>
            <a:miter/>
          </a:ln>
        </p:spPr>
        <p:txBody>
          <a:bodyPr rtlCol="0" anchor="ctr"/>
          <a:lstStyle/>
          <a:p>
            <a:endParaRPr lang="pt-BR" dirty="0"/>
          </a:p>
        </p:txBody>
      </p:sp>
      <p:sp>
        <p:nvSpPr>
          <p:cNvPr id="2943" name="Forma Livre: Forma 2942">
            <a:extLst>
              <a:ext uri="{FF2B5EF4-FFF2-40B4-BE49-F238E27FC236}">
                <a16:creationId xmlns:a16="http://schemas.microsoft.com/office/drawing/2014/main" id="{8DB7CF31-074C-4704-9511-018B05583300}"/>
              </a:ext>
            </a:extLst>
          </p:cNvPr>
          <p:cNvSpPr/>
          <p:nvPr/>
        </p:nvSpPr>
        <p:spPr>
          <a:xfrm flipV="1">
            <a:off x="7740663" y="5560057"/>
            <a:ext cx="1197283" cy="388565"/>
          </a:xfrm>
          <a:custGeom>
            <a:avLst/>
            <a:gdLst>
              <a:gd name="connsiteX0" fmla="*/ 1176169 w 1197283"/>
              <a:gd name="connsiteY0" fmla="*/ 7632 h 388565"/>
              <a:gd name="connsiteX1" fmla="*/ 1176169 w 1197283"/>
              <a:gd name="connsiteY1" fmla="*/ 15930 h 388565"/>
              <a:gd name="connsiteX2" fmla="*/ 4026 w 1197283"/>
              <a:gd name="connsiteY2" fmla="*/ 15930 h 388565"/>
              <a:gd name="connsiteX3" fmla="*/ 4026 w 1197283"/>
              <a:gd name="connsiteY3" fmla="*/ 371404 h 388565"/>
              <a:gd name="connsiteX4" fmla="*/ 1167789 w 1197283"/>
              <a:gd name="connsiteY4" fmla="*/ 371404 h 388565"/>
              <a:gd name="connsiteX5" fmla="*/ 1167789 w 1197283"/>
              <a:gd name="connsiteY5" fmla="*/ 7632 h 388565"/>
              <a:gd name="connsiteX6" fmla="*/ 1176169 w 1197283"/>
              <a:gd name="connsiteY6" fmla="*/ 7632 h 388565"/>
              <a:gd name="connsiteX7" fmla="*/ 1176169 w 1197283"/>
              <a:gd name="connsiteY7" fmla="*/ 15930 h 388565"/>
              <a:gd name="connsiteX8" fmla="*/ 1176169 w 1197283"/>
              <a:gd name="connsiteY8" fmla="*/ 7632 h 388565"/>
              <a:gd name="connsiteX9" fmla="*/ 1184549 w 1197283"/>
              <a:gd name="connsiteY9" fmla="*/ 7632 h 388565"/>
              <a:gd name="connsiteX10" fmla="*/ 1184549 w 1197283"/>
              <a:gd name="connsiteY10" fmla="*/ 387949 h 388565"/>
              <a:gd name="connsiteX11" fmla="*/ -12735 w 1197283"/>
              <a:gd name="connsiteY11" fmla="*/ 387949 h 388565"/>
              <a:gd name="connsiteX12" fmla="*/ -12735 w 1197283"/>
              <a:gd name="connsiteY12" fmla="*/ -616 h 388565"/>
              <a:gd name="connsiteX13" fmla="*/ 1184549 w 1197283"/>
              <a:gd name="connsiteY13" fmla="*/ -616 h 388565"/>
              <a:gd name="connsiteX14" fmla="*/ 1184549 w 1197283"/>
              <a:gd name="connsiteY14" fmla="*/ 7632 h 388565"/>
              <a:gd name="connsiteX15" fmla="*/ 1176169 w 1197283"/>
              <a:gd name="connsiteY15" fmla="*/ 7632 h 38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197283" h="388565">
                <a:moveTo>
                  <a:pt x="1176169" y="7632"/>
                </a:moveTo>
                <a:lnTo>
                  <a:pt x="1176169" y="15930"/>
                </a:lnTo>
                <a:lnTo>
                  <a:pt x="4026" y="15930"/>
                </a:lnTo>
                <a:lnTo>
                  <a:pt x="4026" y="371404"/>
                </a:lnTo>
                <a:lnTo>
                  <a:pt x="1167789" y="371404"/>
                </a:lnTo>
                <a:lnTo>
                  <a:pt x="1167789" y="7632"/>
                </a:lnTo>
                <a:lnTo>
                  <a:pt x="1176169" y="7632"/>
                </a:lnTo>
                <a:lnTo>
                  <a:pt x="1176169" y="15930"/>
                </a:lnTo>
                <a:lnTo>
                  <a:pt x="1176169" y="7632"/>
                </a:lnTo>
                <a:lnTo>
                  <a:pt x="1184549" y="7632"/>
                </a:lnTo>
                <a:lnTo>
                  <a:pt x="1184549" y="387949"/>
                </a:lnTo>
                <a:lnTo>
                  <a:pt x="-12735" y="387949"/>
                </a:lnTo>
                <a:lnTo>
                  <a:pt x="-12735" y="-616"/>
                </a:lnTo>
                <a:lnTo>
                  <a:pt x="1184549" y="-616"/>
                </a:lnTo>
                <a:lnTo>
                  <a:pt x="1184549" y="7632"/>
                </a:lnTo>
                <a:lnTo>
                  <a:pt x="1176169" y="7632"/>
                </a:lnTo>
              </a:path>
            </a:pathLst>
          </a:custGeom>
          <a:solidFill>
            <a:srgbClr val="8E593B"/>
          </a:solidFill>
          <a:ln w="54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4" name="Forma Livre: Forma 2943">
            <a:extLst>
              <a:ext uri="{FF2B5EF4-FFF2-40B4-BE49-F238E27FC236}">
                <a16:creationId xmlns:a16="http://schemas.microsoft.com/office/drawing/2014/main" id="{8EB722FA-8DDD-4E2B-8DDD-30F85942843D}"/>
              </a:ext>
            </a:extLst>
          </p:cNvPr>
          <p:cNvSpPr/>
          <p:nvPr/>
        </p:nvSpPr>
        <p:spPr>
          <a:xfrm flipV="1">
            <a:off x="8210933" y="4775607"/>
            <a:ext cx="256741" cy="39346"/>
          </a:xfrm>
          <a:custGeom>
            <a:avLst/>
            <a:gdLst>
              <a:gd name="connsiteX0" fmla="*/ 243161 w 256741"/>
              <a:gd name="connsiteY0" fmla="*/ -2911 h 39346"/>
              <a:gd name="connsiteX1" fmla="*/ -13580 w 256741"/>
              <a:gd name="connsiteY1" fmla="*/ -2911 h 39346"/>
              <a:gd name="connsiteX2" fmla="*/ -13580 w 256741"/>
              <a:gd name="connsiteY2" fmla="*/ 36435 h 39346"/>
              <a:gd name="connsiteX3" fmla="*/ 243161 w 256741"/>
              <a:gd name="connsiteY3" fmla="*/ 36435 h 39346"/>
              <a:gd name="connsiteX4" fmla="*/ 243161 w 256741"/>
              <a:gd name="connsiteY4" fmla="*/ -291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2911"/>
                </a:moveTo>
                <a:lnTo>
                  <a:pt x="-13580" y="-2911"/>
                </a:lnTo>
                <a:lnTo>
                  <a:pt x="-13580" y="36435"/>
                </a:lnTo>
                <a:lnTo>
                  <a:pt x="243161" y="36435"/>
                </a:lnTo>
                <a:lnTo>
                  <a:pt x="243161" y="-291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5" name="Forma Livre: Forma 2944">
            <a:extLst>
              <a:ext uri="{FF2B5EF4-FFF2-40B4-BE49-F238E27FC236}">
                <a16:creationId xmlns:a16="http://schemas.microsoft.com/office/drawing/2014/main" id="{E29E8137-CB8D-4C2D-B4B2-64B28C9FF75B}"/>
              </a:ext>
            </a:extLst>
          </p:cNvPr>
          <p:cNvSpPr/>
          <p:nvPr/>
        </p:nvSpPr>
        <p:spPr>
          <a:xfrm flipV="1">
            <a:off x="8210933" y="5255197"/>
            <a:ext cx="256741" cy="39295"/>
          </a:xfrm>
          <a:custGeom>
            <a:avLst/>
            <a:gdLst>
              <a:gd name="connsiteX0" fmla="*/ 243161 w 256741"/>
              <a:gd name="connsiteY0" fmla="*/ -1831 h 39295"/>
              <a:gd name="connsiteX1" fmla="*/ -13580 w 256741"/>
              <a:gd name="connsiteY1" fmla="*/ -1831 h 39295"/>
              <a:gd name="connsiteX2" fmla="*/ -13580 w 256741"/>
              <a:gd name="connsiteY2" fmla="*/ 37464 h 39295"/>
              <a:gd name="connsiteX3" fmla="*/ 243161 w 256741"/>
              <a:gd name="connsiteY3" fmla="*/ 37464 h 39295"/>
              <a:gd name="connsiteX4" fmla="*/ 243161 w 256741"/>
              <a:gd name="connsiteY4" fmla="*/ -1831 h 39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295">
                <a:moveTo>
                  <a:pt x="243161" y="-1831"/>
                </a:moveTo>
                <a:lnTo>
                  <a:pt x="-13580" y="-1831"/>
                </a:lnTo>
                <a:lnTo>
                  <a:pt x="-13580" y="37464"/>
                </a:lnTo>
                <a:lnTo>
                  <a:pt x="243161" y="37464"/>
                </a:lnTo>
                <a:lnTo>
                  <a:pt x="243161" y="-183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6" name="Forma Livre: Forma 2945">
            <a:extLst>
              <a:ext uri="{FF2B5EF4-FFF2-40B4-BE49-F238E27FC236}">
                <a16:creationId xmlns:a16="http://schemas.microsoft.com/office/drawing/2014/main" id="{B3356C55-B0C5-4B93-B39F-FE9E3C66AE04}"/>
              </a:ext>
            </a:extLst>
          </p:cNvPr>
          <p:cNvSpPr/>
          <p:nvPr/>
        </p:nvSpPr>
        <p:spPr>
          <a:xfrm flipV="1">
            <a:off x="8210933" y="5734735"/>
            <a:ext cx="256741" cy="39346"/>
          </a:xfrm>
          <a:custGeom>
            <a:avLst/>
            <a:gdLst>
              <a:gd name="connsiteX0" fmla="*/ 243161 w 256741"/>
              <a:gd name="connsiteY0" fmla="*/ -751 h 39346"/>
              <a:gd name="connsiteX1" fmla="*/ -13580 w 256741"/>
              <a:gd name="connsiteY1" fmla="*/ -751 h 39346"/>
              <a:gd name="connsiteX2" fmla="*/ -13580 w 256741"/>
              <a:gd name="connsiteY2" fmla="*/ 38596 h 39346"/>
              <a:gd name="connsiteX3" fmla="*/ 243161 w 256741"/>
              <a:gd name="connsiteY3" fmla="*/ 38596 h 39346"/>
              <a:gd name="connsiteX4" fmla="*/ 243161 w 256741"/>
              <a:gd name="connsiteY4" fmla="*/ -751 h 3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741" h="39346">
                <a:moveTo>
                  <a:pt x="243161" y="-751"/>
                </a:moveTo>
                <a:lnTo>
                  <a:pt x="-13580" y="-751"/>
                </a:lnTo>
                <a:lnTo>
                  <a:pt x="-13580" y="38596"/>
                </a:lnTo>
                <a:lnTo>
                  <a:pt x="243161" y="38596"/>
                </a:lnTo>
                <a:lnTo>
                  <a:pt x="243161" y="-751"/>
                </a:lnTo>
              </a:path>
            </a:pathLst>
          </a:custGeom>
          <a:solidFill>
            <a:srgbClr val="F9F5E2"/>
          </a:solidFill>
          <a:ln w="51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7" name="Forma Livre: Forma 2946">
            <a:extLst>
              <a:ext uri="{FF2B5EF4-FFF2-40B4-BE49-F238E27FC236}">
                <a16:creationId xmlns:a16="http://schemas.microsoft.com/office/drawing/2014/main" id="{D4BF66F0-5466-4AC3-8EAE-BB3A4101E076}"/>
              </a:ext>
            </a:extLst>
          </p:cNvPr>
          <p:cNvSpPr/>
          <p:nvPr/>
        </p:nvSpPr>
        <p:spPr>
          <a:xfrm flipV="1">
            <a:off x="7809881" y="3953935"/>
            <a:ext cx="835930" cy="174900"/>
          </a:xfrm>
          <a:custGeom>
            <a:avLst/>
            <a:gdLst>
              <a:gd name="connsiteX0" fmla="*/ -13072 w 835930"/>
              <a:gd name="connsiteY0" fmla="*/ 170414 h 174900"/>
              <a:gd name="connsiteX1" fmla="*/ 822859 w 835930"/>
              <a:gd name="connsiteY1" fmla="*/ 170414 h 174900"/>
              <a:gd name="connsiteX2" fmla="*/ 822859 w 835930"/>
              <a:gd name="connsiteY2" fmla="*/ -4487 h 174900"/>
              <a:gd name="connsiteX3" fmla="*/ -13072 w 835930"/>
              <a:gd name="connsiteY3" fmla="*/ -4487 h 174900"/>
              <a:gd name="connsiteX4" fmla="*/ -13072 w 835930"/>
              <a:gd name="connsiteY4" fmla="*/ 170414 h 17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900">
                <a:moveTo>
                  <a:pt x="-13072" y="170414"/>
                </a:moveTo>
                <a:lnTo>
                  <a:pt x="822859" y="170414"/>
                </a:lnTo>
                <a:lnTo>
                  <a:pt x="822859" y="-4487"/>
                </a:lnTo>
                <a:lnTo>
                  <a:pt x="-13072" y="-4487"/>
                </a:lnTo>
                <a:lnTo>
                  <a:pt x="-13072" y="170414"/>
                </a:lnTo>
              </a:path>
            </a:pathLst>
          </a:custGeom>
          <a:solidFill>
            <a:srgbClr val="9789CC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8" name="Forma Livre: Forma 2947">
            <a:extLst>
              <a:ext uri="{FF2B5EF4-FFF2-40B4-BE49-F238E27FC236}">
                <a16:creationId xmlns:a16="http://schemas.microsoft.com/office/drawing/2014/main" id="{7D9A0D78-D6C8-44D7-9653-5B3B8D1D5942}"/>
              </a:ext>
            </a:extLst>
          </p:cNvPr>
          <p:cNvSpPr/>
          <p:nvPr/>
        </p:nvSpPr>
        <p:spPr>
          <a:xfrm flipV="1">
            <a:off x="8525412" y="3953930"/>
            <a:ext cx="38835" cy="174907"/>
          </a:xfrm>
          <a:custGeom>
            <a:avLst/>
            <a:gdLst>
              <a:gd name="connsiteX0" fmla="*/ -13730 w 38835"/>
              <a:gd name="connsiteY0" fmla="*/ 170365 h 174907"/>
              <a:gd name="connsiteX1" fmla="*/ 25106 w 38835"/>
              <a:gd name="connsiteY1" fmla="*/ 170365 h 174907"/>
              <a:gd name="connsiteX2" fmla="*/ 25106 w 38835"/>
              <a:gd name="connsiteY2" fmla="*/ -4543 h 174907"/>
              <a:gd name="connsiteX3" fmla="*/ -13730 w 38835"/>
              <a:gd name="connsiteY3" fmla="*/ -4543 h 174907"/>
              <a:gd name="connsiteX4" fmla="*/ -13730 w 38835"/>
              <a:gd name="connsiteY4" fmla="*/ 170365 h 1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907">
                <a:moveTo>
                  <a:pt x="-13730" y="170365"/>
                </a:moveTo>
                <a:lnTo>
                  <a:pt x="25106" y="170365"/>
                </a:lnTo>
                <a:lnTo>
                  <a:pt x="25106" y="-4543"/>
                </a:lnTo>
                <a:lnTo>
                  <a:pt x="-13730" y="-4543"/>
                </a:lnTo>
                <a:lnTo>
                  <a:pt x="-13730" y="170365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49" name="Forma Livre: Forma 2948">
            <a:extLst>
              <a:ext uri="{FF2B5EF4-FFF2-40B4-BE49-F238E27FC236}">
                <a16:creationId xmlns:a16="http://schemas.microsoft.com/office/drawing/2014/main" id="{D4E21B06-E023-4C1E-BC3A-6D591DC7F3BB}"/>
              </a:ext>
            </a:extLst>
          </p:cNvPr>
          <p:cNvSpPr/>
          <p:nvPr/>
        </p:nvSpPr>
        <p:spPr>
          <a:xfrm flipV="1">
            <a:off x="8583997" y="3953942"/>
            <a:ext cx="10269" cy="174902"/>
          </a:xfrm>
          <a:custGeom>
            <a:avLst/>
            <a:gdLst>
              <a:gd name="connsiteX0" fmla="*/ -13744 w 10269"/>
              <a:gd name="connsiteY0" fmla="*/ 170380 h 174902"/>
              <a:gd name="connsiteX1" fmla="*/ -3474 w 10269"/>
              <a:gd name="connsiteY1" fmla="*/ 170380 h 174902"/>
              <a:gd name="connsiteX2" fmla="*/ -3474 w 10269"/>
              <a:gd name="connsiteY2" fmla="*/ -4522 h 174902"/>
              <a:gd name="connsiteX3" fmla="*/ -13744 w 10269"/>
              <a:gd name="connsiteY3" fmla="*/ -4522 h 174902"/>
              <a:gd name="connsiteX4" fmla="*/ -13744 w 10269"/>
              <a:gd name="connsiteY4" fmla="*/ 170380 h 174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902">
                <a:moveTo>
                  <a:pt x="-13744" y="170380"/>
                </a:moveTo>
                <a:lnTo>
                  <a:pt x="-3474" y="170380"/>
                </a:lnTo>
                <a:lnTo>
                  <a:pt x="-3474" y="-4522"/>
                </a:lnTo>
                <a:lnTo>
                  <a:pt x="-13744" y="-4522"/>
                </a:lnTo>
                <a:lnTo>
                  <a:pt x="-13744" y="170380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0" name="Forma Livre: Forma 2949">
            <a:extLst>
              <a:ext uri="{FF2B5EF4-FFF2-40B4-BE49-F238E27FC236}">
                <a16:creationId xmlns:a16="http://schemas.microsoft.com/office/drawing/2014/main" id="{4DF6A8AD-A2D4-44F8-8786-2AFCB7694E03}"/>
              </a:ext>
            </a:extLst>
          </p:cNvPr>
          <p:cNvSpPr/>
          <p:nvPr/>
        </p:nvSpPr>
        <p:spPr>
          <a:xfrm flipV="1">
            <a:off x="8495459" y="3953933"/>
            <a:ext cx="10215" cy="174903"/>
          </a:xfrm>
          <a:custGeom>
            <a:avLst/>
            <a:gdLst>
              <a:gd name="connsiteX0" fmla="*/ -13770 w 10215"/>
              <a:gd name="connsiteY0" fmla="*/ 170321 h 174903"/>
              <a:gd name="connsiteX1" fmla="*/ -3554 w 10215"/>
              <a:gd name="connsiteY1" fmla="*/ 170321 h 174903"/>
              <a:gd name="connsiteX2" fmla="*/ -3554 w 10215"/>
              <a:gd name="connsiteY2" fmla="*/ -4583 h 174903"/>
              <a:gd name="connsiteX3" fmla="*/ -13770 w 10215"/>
              <a:gd name="connsiteY3" fmla="*/ -4583 h 174903"/>
              <a:gd name="connsiteX4" fmla="*/ -13770 w 10215"/>
              <a:gd name="connsiteY4" fmla="*/ 170321 h 174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903">
                <a:moveTo>
                  <a:pt x="-13770" y="170321"/>
                </a:moveTo>
                <a:lnTo>
                  <a:pt x="-3554" y="170321"/>
                </a:lnTo>
                <a:lnTo>
                  <a:pt x="-3554" y="-4583"/>
                </a:lnTo>
                <a:lnTo>
                  <a:pt x="-13770" y="-4583"/>
                </a:lnTo>
                <a:lnTo>
                  <a:pt x="-13770" y="170321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1" name="Forma Livre: Forma 2950">
            <a:extLst>
              <a:ext uri="{FF2B5EF4-FFF2-40B4-BE49-F238E27FC236}">
                <a16:creationId xmlns:a16="http://schemas.microsoft.com/office/drawing/2014/main" id="{A8C24F8F-DE75-47FE-9492-37647625A6DD}"/>
              </a:ext>
            </a:extLst>
          </p:cNvPr>
          <p:cNvSpPr/>
          <p:nvPr/>
        </p:nvSpPr>
        <p:spPr>
          <a:xfrm flipV="1">
            <a:off x="7891560" y="3953917"/>
            <a:ext cx="38922" cy="174904"/>
          </a:xfrm>
          <a:custGeom>
            <a:avLst/>
            <a:gdLst>
              <a:gd name="connsiteX0" fmla="*/ -13915 w 38922"/>
              <a:gd name="connsiteY0" fmla="*/ 169895 h 174904"/>
              <a:gd name="connsiteX1" fmla="*/ 25008 w 38922"/>
              <a:gd name="connsiteY1" fmla="*/ 169895 h 174904"/>
              <a:gd name="connsiteX2" fmla="*/ 25008 w 38922"/>
              <a:gd name="connsiteY2" fmla="*/ -5010 h 174904"/>
              <a:gd name="connsiteX3" fmla="*/ -13915 w 38922"/>
              <a:gd name="connsiteY3" fmla="*/ -5010 h 174904"/>
              <a:gd name="connsiteX4" fmla="*/ -13915 w 38922"/>
              <a:gd name="connsiteY4" fmla="*/ 169895 h 17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904">
                <a:moveTo>
                  <a:pt x="-13915" y="169895"/>
                </a:moveTo>
                <a:lnTo>
                  <a:pt x="25008" y="169895"/>
                </a:lnTo>
                <a:lnTo>
                  <a:pt x="25008" y="-5010"/>
                </a:lnTo>
                <a:lnTo>
                  <a:pt x="-13915" y="-5010"/>
                </a:lnTo>
                <a:lnTo>
                  <a:pt x="-13915" y="169895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2" name="Forma Livre: Forma 2951">
            <a:extLst>
              <a:ext uri="{FF2B5EF4-FFF2-40B4-BE49-F238E27FC236}">
                <a16:creationId xmlns:a16="http://schemas.microsoft.com/office/drawing/2014/main" id="{51E3756B-F315-409A-B5D2-CA09DC2DE8DF}"/>
              </a:ext>
            </a:extLst>
          </p:cNvPr>
          <p:cNvSpPr/>
          <p:nvPr/>
        </p:nvSpPr>
        <p:spPr>
          <a:xfrm flipV="1">
            <a:off x="7950087" y="3953927"/>
            <a:ext cx="10340" cy="174901"/>
          </a:xfrm>
          <a:custGeom>
            <a:avLst/>
            <a:gdLst>
              <a:gd name="connsiteX0" fmla="*/ -13931 w 10340"/>
              <a:gd name="connsiteY0" fmla="*/ 169915 h 174901"/>
              <a:gd name="connsiteX1" fmla="*/ -3590 w 10340"/>
              <a:gd name="connsiteY1" fmla="*/ 169915 h 174901"/>
              <a:gd name="connsiteX2" fmla="*/ -3590 w 10340"/>
              <a:gd name="connsiteY2" fmla="*/ -4986 h 174901"/>
              <a:gd name="connsiteX3" fmla="*/ -13931 w 10340"/>
              <a:gd name="connsiteY3" fmla="*/ -4986 h 174901"/>
              <a:gd name="connsiteX4" fmla="*/ -13931 w 10340"/>
              <a:gd name="connsiteY4" fmla="*/ 169915 h 174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901">
                <a:moveTo>
                  <a:pt x="-13931" y="169915"/>
                </a:moveTo>
                <a:lnTo>
                  <a:pt x="-3590" y="169915"/>
                </a:lnTo>
                <a:lnTo>
                  <a:pt x="-3590" y="-4986"/>
                </a:lnTo>
                <a:lnTo>
                  <a:pt x="-13931" y="-4986"/>
                </a:lnTo>
                <a:lnTo>
                  <a:pt x="-13931" y="169915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3" name="Forma Livre: Forma 2952">
            <a:extLst>
              <a:ext uri="{FF2B5EF4-FFF2-40B4-BE49-F238E27FC236}">
                <a16:creationId xmlns:a16="http://schemas.microsoft.com/office/drawing/2014/main" id="{1AC599FA-BC4D-462B-8B47-8F4D869C9A9C}"/>
              </a:ext>
            </a:extLst>
          </p:cNvPr>
          <p:cNvSpPr/>
          <p:nvPr/>
        </p:nvSpPr>
        <p:spPr>
          <a:xfrm flipV="1">
            <a:off x="7861538" y="3953918"/>
            <a:ext cx="10370" cy="174906"/>
          </a:xfrm>
          <a:custGeom>
            <a:avLst/>
            <a:gdLst>
              <a:gd name="connsiteX0" fmla="*/ -13957 w 10370"/>
              <a:gd name="connsiteY0" fmla="*/ 169850 h 174906"/>
              <a:gd name="connsiteX1" fmla="*/ -3587 w 10370"/>
              <a:gd name="connsiteY1" fmla="*/ 169850 h 174906"/>
              <a:gd name="connsiteX2" fmla="*/ -3587 w 10370"/>
              <a:gd name="connsiteY2" fmla="*/ -5057 h 174906"/>
              <a:gd name="connsiteX3" fmla="*/ -13957 w 10370"/>
              <a:gd name="connsiteY3" fmla="*/ -5057 h 174906"/>
              <a:gd name="connsiteX4" fmla="*/ -13957 w 10370"/>
              <a:gd name="connsiteY4" fmla="*/ 169850 h 174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906">
                <a:moveTo>
                  <a:pt x="-13957" y="169850"/>
                </a:moveTo>
                <a:lnTo>
                  <a:pt x="-3587" y="169850"/>
                </a:lnTo>
                <a:lnTo>
                  <a:pt x="-3587" y="-5057"/>
                </a:lnTo>
                <a:lnTo>
                  <a:pt x="-13957" y="-5057"/>
                </a:lnTo>
                <a:lnTo>
                  <a:pt x="-13957" y="169850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4" name="Forma Livre: Forma 2953">
            <a:extLst>
              <a:ext uri="{FF2B5EF4-FFF2-40B4-BE49-F238E27FC236}">
                <a16:creationId xmlns:a16="http://schemas.microsoft.com/office/drawing/2014/main" id="{634AE386-3747-45CE-A329-AB09B1381C6A}"/>
              </a:ext>
            </a:extLst>
          </p:cNvPr>
          <p:cNvSpPr/>
          <p:nvPr/>
        </p:nvSpPr>
        <p:spPr>
          <a:xfrm flipV="1">
            <a:off x="7809881" y="4216805"/>
            <a:ext cx="835930" cy="174853"/>
          </a:xfrm>
          <a:custGeom>
            <a:avLst/>
            <a:gdLst>
              <a:gd name="connsiteX0" fmla="*/ -13072 w 835930"/>
              <a:gd name="connsiteY0" fmla="*/ 170948 h 174853"/>
              <a:gd name="connsiteX1" fmla="*/ 822859 w 835930"/>
              <a:gd name="connsiteY1" fmla="*/ 170948 h 174853"/>
              <a:gd name="connsiteX2" fmla="*/ 822859 w 835930"/>
              <a:gd name="connsiteY2" fmla="*/ -3906 h 174853"/>
              <a:gd name="connsiteX3" fmla="*/ -13072 w 835930"/>
              <a:gd name="connsiteY3" fmla="*/ -3906 h 174853"/>
              <a:gd name="connsiteX4" fmla="*/ -13072 w 835930"/>
              <a:gd name="connsiteY4" fmla="*/ 170948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5930" h="174853">
                <a:moveTo>
                  <a:pt x="-13072" y="170948"/>
                </a:moveTo>
                <a:lnTo>
                  <a:pt x="822859" y="170948"/>
                </a:lnTo>
                <a:lnTo>
                  <a:pt x="822859" y="-3906"/>
                </a:lnTo>
                <a:lnTo>
                  <a:pt x="-13072" y="-3906"/>
                </a:lnTo>
                <a:lnTo>
                  <a:pt x="-13072" y="170948"/>
                </a:lnTo>
              </a:path>
            </a:pathLst>
          </a:custGeom>
          <a:solidFill>
            <a:srgbClr val="F2535A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5" name="Forma Livre: Forma 2954">
            <a:extLst>
              <a:ext uri="{FF2B5EF4-FFF2-40B4-BE49-F238E27FC236}">
                <a16:creationId xmlns:a16="http://schemas.microsoft.com/office/drawing/2014/main" id="{A21E44D5-026C-411D-A47D-C1DFD992AEF6}"/>
              </a:ext>
            </a:extLst>
          </p:cNvPr>
          <p:cNvSpPr/>
          <p:nvPr/>
        </p:nvSpPr>
        <p:spPr>
          <a:xfrm flipV="1">
            <a:off x="8525412" y="4216799"/>
            <a:ext cx="38835" cy="174855"/>
          </a:xfrm>
          <a:custGeom>
            <a:avLst/>
            <a:gdLst>
              <a:gd name="connsiteX0" fmla="*/ -13730 w 38835"/>
              <a:gd name="connsiteY0" fmla="*/ 170899 h 174855"/>
              <a:gd name="connsiteX1" fmla="*/ 25106 w 38835"/>
              <a:gd name="connsiteY1" fmla="*/ 170899 h 174855"/>
              <a:gd name="connsiteX2" fmla="*/ 25106 w 38835"/>
              <a:gd name="connsiteY2" fmla="*/ -3956 h 174855"/>
              <a:gd name="connsiteX3" fmla="*/ -13730 w 38835"/>
              <a:gd name="connsiteY3" fmla="*/ -3956 h 174855"/>
              <a:gd name="connsiteX4" fmla="*/ -13730 w 38835"/>
              <a:gd name="connsiteY4" fmla="*/ 170899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835" h="174855">
                <a:moveTo>
                  <a:pt x="-13730" y="170899"/>
                </a:moveTo>
                <a:lnTo>
                  <a:pt x="25106" y="170899"/>
                </a:lnTo>
                <a:lnTo>
                  <a:pt x="25106" y="-3956"/>
                </a:lnTo>
                <a:lnTo>
                  <a:pt x="-13730" y="-3956"/>
                </a:lnTo>
                <a:lnTo>
                  <a:pt x="-13730" y="170899"/>
                </a:lnTo>
              </a:path>
            </a:pathLst>
          </a:custGeom>
          <a:solidFill>
            <a:srgbClr val="FBC127"/>
          </a:solidFill>
          <a:ln w="525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6" name="Forma Livre: Forma 2955">
            <a:extLst>
              <a:ext uri="{FF2B5EF4-FFF2-40B4-BE49-F238E27FC236}">
                <a16:creationId xmlns:a16="http://schemas.microsoft.com/office/drawing/2014/main" id="{C5003B75-1176-4FA4-BB8F-767E19783A96}"/>
              </a:ext>
            </a:extLst>
          </p:cNvPr>
          <p:cNvSpPr/>
          <p:nvPr/>
        </p:nvSpPr>
        <p:spPr>
          <a:xfrm flipV="1">
            <a:off x="8583997" y="4216808"/>
            <a:ext cx="10269" cy="174855"/>
          </a:xfrm>
          <a:custGeom>
            <a:avLst/>
            <a:gdLst>
              <a:gd name="connsiteX0" fmla="*/ -13744 w 10269"/>
              <a:gd name="connsiteY0" fmla="*/ 170918 h 174855"/>
              <a:gd name="connsiteX1" fmla="*/ -3474 w 10269"/>
              <a:gd name="connsiteY1" fmla="*/ 170918 h 174855"/>
              <a:gd name="connsiteX2" fmla="*/ -3474 w 10269"/>
              <a:gd name="connsiteY2" fmla="*/ -3938 h 174855"/>
              <a:gd name="connsiteX3" fmla="*/ -13744 w 10269"/>
              <a:gd name="connsiteY3" fmla="*/ -3938 h 174855"/>
              <a:gd name="connsiteX4" fmla="*/ -13744 w 10269"/>
              <a:gd name="connsiteY4" fmla="*/ 170918 h 17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69" h="174855">
                <a:moveTo>
                  <a:pt x="-13744" y="170918"/>
                </a:moveTo>
                <a:lnTo>
                  <a:pt x="-3474" y="170918"/>
                </a:lnTo>
                <a:lnTo>
                  <a:pt x="-3474" y="-3938"/>
                </a:lnTo>
                <a:lnTo>
                  <a:pt x="-13744" y="-3938"/>
                </a:lnTo>
                <a:lnTo>
                  <a:pt x="-13744" y="170918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7" name="Forma Livre: Forma 2956">
            <a:extLst>
              <a:ext uri="{FF2B5EF4-FFF2-40B4-BE49-F238E27FC236}">
                <a16:creationId xmlns:a16="http://schemas.microsoft.com/office/drawing/2014/main" id="{FD3EAC31-FA6E-4801-ABBC-D095BAD29EC4}"/>
              </a:ext>
            </a:extLst>
          </p:cNvPr>
          <p:cNvSpPr/>
          <p:nvPr/>
        </p:nvSpPr>
        <p:spPr>
          <a:xfrm flipV="1">
            <a:off x="8495459" y="4216798"/>
            <a:ext cx="10215" cy="174857"/>
          </a:xfrm>
          <a:custGeom>
            <a:avLst/>
            <a:gdLst>
              <a:gd name="connsiteX0" fmla="*/ -13770 w 10215"/>
              <a:gd name="connsiteY0" fmla="*/ 170864 h 174857"/>
              <a:gd name="connsiteX1" fmla="*/ -3554 w 10215"/>
              <a:gd name="connsiteY1" fmla="*/ 170864 h 174857"/>
              <a:gd name="connsiteX2" fmla="*/ -3554 w 10215"/>
              <a:gd name="connsiteY2" fmla="*/ -3993 h 174857"/>
              <a:gd name="connsiteX3" fmla="*/ -13770 w 10215"/>
              <a:gd name="connsiteY3" fmla="*/ -3993 h 174857"/>
              <a:gd name="connsiteX4" fmla="*/ -13770 w 10215"/>
              <a:gd name="connsiteY4" fmla="*/ 170864 h 174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5" h="174857">
                <a:moveTo>
                  <a:pt x="-13770" y="170864"/>
                </a:moveTo>
                <a:lnTo>
                  <a:pt x="-3554" y="170864"/>
                </a:lnTo>
                <a:lnTo>
                  <a:pt x="-3554" y="-3993"/>
                </a:lnTo>
                <a:lnTo>
                  <a:pt x="-13770" y="-3993"/>
                </a:lnTo>
                <a:lnTo>
                  <a:pt x="-13770" y="170864"/>
                </a:lnTo>
              </a:path>
            </a:pathLst>
          </a:custGeom>
          <a:solidFill>
            <a:srgbClr val="FBC127"/>
          </a:solidFill>
          <a:ln w="521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8" name="Forma Livre: Forma 2957">
            <a:extLst>
              <a:ext uri="{FF2B5EF4-FFF2-40B4-BE49-F238E27FC236}">
                <a16:creationId xmlns:a16="http://schemas.microsoft.com/office/drawing/2014/main" id="{6DA885CF-C397-405B-9883-F68B5D9866F4}"/>
              </a:ext>
            </a:extLst>
          </p:cNvPr>
          <p:cNvSpPr/>
          <p:nvPr/>
        </p:nvSpPr>
        <p:spPr>
          <a:xfrm flipV="1">
            <a:off x="7891560" y="4216788"/>
            <a:ext cx="38922" cy="174856"/>
          </a:xfrm>
          <a:custGeom>
            <a:avLst/>
            <a:gdLst>
              <a:gd name="connsiteX0" fmla="*/ -13915 w 38922"/>
              <a:gd name="connsiteY0" fmla="*/ 170473 h 174856"/>
              <a:gd name="connsiteX1" fmla="*/ 25008 w 38922"/>
              <a:gd name="connsiteY1" fmla="*/ 170473 h 174856"/>
              <a:gd name="connsiteX2" fmla="*/ 25008 w 38922"/>
              <a:gd name="connsiteY2" fmla="*/ -4383 h 174856"/>
              <a:gd name="connsiteX3" fmla="*/ -13915 w 38922"/>
              <a:gd name="connsiteY3" fmla="*/ -4383 h 174856"/>
              <a:gd name="connsiteX4" fmla="*/ -13915 w 38922"/>
              <a:gd name="connsiteY4" fmla="*/ 170473 h 174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22" h="174856">
                <a:moveTo>
                  <a:pt x="-13915" y="170473"/>
                </a:moveTo>
                <a:lnTo>
                  <a:pt x="25008" y="170473"/>
                </a:lnTo>
                <a:lnTo>
                  <a:pt x="25008" y="-4383"/>
                </a:lnTo>
                <a:lnTo>
                  <a:pt x="-13915" y="-4383"/>
                </a:lnTo>
                <a:lnTo>
                  <a:pt x="-13915" y="170473"/>
                </a:lnTo>
              </a:path>
            </a:pathLst>
          </a:custGeom>
          <a:solidFill>
            <a:srgbClr val="FBC127"/>
          </a:solidFill>
          <a:ln w="486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59" name="Forma Livre: Forma 2958">
            <a:extLst>
              <a:ext uri="{FF2B5EF4-FFF2-40B4-BE49-F238E27FC236}">
                <a16:creationId xmlns:a16="http://schemas.microsoft.com/office/drawing/2014/main" id="{0305F17B-89A9-4FFB-8118-8C277CD09ABE}"/>
              </a:ext>
            </a:extLst>
          </p:cNvPr>
          <p:cNvSpPr/>
          <p:nvPr/>
        </p:nvSpPr>
        <p:spPr>
          <a:xfrm flipV="1">
            <a:off x="7950087" y="4216794"/>
            <a:ext cx="10340" cy="174853"/>
          </a:xfrm>
          <a:custGeom>
            <a:avLst/>
            <a:gdLst>
              <a:gd name="connsiteX0" fmla="*/ -13931 w 10340"/>
              <a:gd name="connsiteY0" fmla="*/ 170492 h 174853"/>
              <a:gd name="connsiteX1" fmla="*/ -3590 w 10340"/>
              <a:gd name="connsiteY1" fmla="*/ 170492 h 174853"/>
              <a:gd name="connsiteX2" fmla="*/ -3590 w 10340"/>
              <a:gd name="connsiteY2" fmla="*/ -4362 h 174853"/>
              <a:gd name="connsiteX3" fmla="*/ -13931 w 10340"/>
              <a:gd name="connsiteY3" fmla="*/ -4362 h 174853"/>
              <a:gd name="connsiteX4" fmla="*/ -13931 w 10340"/>
              <a:gd name="connsiteY4" fmla="*/ 170492 h 174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0" h="174853">
                <a:moveTo>
                  <a:pt x="-13931" y="170492"/>
                </a:moveTo>
                <a:lnTo>
                  <a:pt x="-3590" y="170492"/>
                </a:lnTo>
                <a:lnTo>
                  <a:pt x="-3590" y="-4362"/>
                </a:lnTo>
                <a:lnTo>
                  <a:pt x="-13931" y="-4362"/>
                </a:lnTo>
                <a:lnTo>
                  <a:pt x="-13931" y="170492"/>
                </a:lnTo>
              </a:path>
            </a:pathLst>
          </a:custGeom>
          <a:solidFill>
            <a:srgbClr val="FBC127"/>
          </a:solidFill>
          <a:ln w="488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0" name="Forma Livre: Forma 2959">
            <a:extLst>
              <a:ext uri="{FF2B5EF4-FFF2-40B4-BE49-F238E27FC236}">
                <a16:creationId xmlns:a16="http://schemas.microsoft.com/office/drawing/2014/main" id="{66E0AA06-C7B1-4CC6-B841-5CF5F8AE3865}"/>
              </a:ext>
            </a:extLst>
          </p:cNvPr>
          <p:cNvSpPr/>
          <p:nvPr/>
        </p:nvSpPr>
        <p:spPr>
          <a:xfrm flipV="1">
            <a:off x="7861538" y="4216788"/>
            <a:ext cx="10370" cy="174854"/>
          </a:xfrm>
          <a:custGeom>
            <a:avLst/>
            <a:gdLst>
              <a:gd name="connsiteX0" fmla="*/ -13957 w 10370"/>
              <a:gd name="connsiteY0" fmla="*/ 170428 h 174854"/>
              <a:gd name="connsiteX1" fmla="*/ -3587 w 10370"/>
              <a:gd name="connsiteY1" fmla="*/ 170428 h 174854"/>
              <a:gd name="connsiteX2" fmla="*/ -3587 w 10370"/>
              <a:gd name="connsiteY2" fmla="*/ -4426 h 174854"/>
              <a:gd name="connsiteX3" fmla="*/ -13957 w 10370"/>
              <a:gd name="connsiteY3" fmla="*/ -4426 h 174854"/>
              <a:gd name="connsiteX4" fmla="*/ -13957 w 10370"/>
              <a:gd name="connsiteY4" fmla="*/ 170428 h 174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70" h="174854">
                <a:moveTo>
                  <a:pt x="-13957" y="170428"/>
                </a:moveTo>
                <a:lnTo>
                  <a:pt x="-3587" y="170428"/>
                </a:lnTo>
                <a:lnTo>
                  <a:pt x="-3587" y="-4426"/>
                </a:lnTo>
                <a:lnTo>
                  <a:pt x="-13957" y="-4426"/>
                </a:lnTo>
                <a:lnTo>
                  <a:pt x="-13957" y="170428"/>
                </a:lnTo>
              </a:path>
            </a:pathLst>
          </a:custGeom>
          <a:solidFill>
            <a:srgbClr val="FBC127"/>
          </a:solidFill>
          <a:ln w="482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1" name="Forma Livre: Forma 2960">
            <a:extLst>
              <a:ext uri="{FF2B5EF4-FFF2-40B4-BE49-F238E27FC236}">
                <a16:creationId xmlns:a16="http://schemas.microsoft.com/office/drawing/2014/main" id="{73DDE3B0-D2F5-4C9A-B4E7-8B8934009CAC}"/>
              </a:ext>
            </a:extLst>
          </p:cNvPr>
          <p:cNvSpPr/>
          <p:nvPr/>
        </p:nvSpPr>
        <p:spPr>
          <a:xfrm flipV="1">
            <a:off x="7729332" y="4128832"/>
            <a:ext cx="963118" cy="87475"/>
          </a:xfrm>
          <a:custGeom>
            <a:avLst/>
            <a:gdLst>
              <a:gd name="connsiteX0" fmla="*/ -12962 w 963118"/>
              <a:gd name="connsiteY0" fmla="*/ 83308 h 87475"/>
              <a:gd name="connsiteX1" fmla="*/ 950157 w 963118"/>
              <a:gd name="connsiteY1" fmla="*/ 83308 h 87475"/>
              <a:gd name="connsiteX2" fmla="*/ 950157 w 963118"/>
              <a:gd name="connsiteY2" fmla="*/ -4167 h 87475"/>
              <a:gd name="connsiteX3" fmla="*/ -12962 w 963118"/>
              <a:gd name="connsiteY3" fmla="*/ -4167 h 87475"/>
              <a:gd name="connsiteX4" fmla="*/ -12962 w 963118"/>
              <a:gd name="connsiteY4" fmla="*/ 83308 h 8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3118" h="87475">
                <a:moveTo>
                  <a:pt x="-12962" y="83308"/>
                </a:moveTo>
                <a:lnTo>
                  <a:pt x="950157" y="83308"/>
                </a:lnTo>
                <a:lnTo>
                  <a:pt x="950157" y="-4167"/>
                </a:lnTo>
                <a:lnTo>
                  <a:pt x="-12962" y="-4167"/>
                </a:lnTo>
                <a:lnTo>
                  <a:pt x="-12962" y="83308"/>
                </a:lnTo>
              </a:path>
            </a:pathLst>
          </a:custGeom>
          <a:solidFill>
            <a:srgbClr val="1B3444"/>
          </a:solidFill>
          <a:ln w="533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2" name="Forma Livre: Forma 2961">
            <a:extLst>
              <a:ext uri="{FF2B5EF4-FFF2-40B4-BE49-F238E27FC236}">
                <a16:creationId xmlns:a16="http://schemas.microsoft.com/office/drawing/2014/main" id="{632A642A-0088-40B3-B0BF-DB05B55497BC}"/>
              </a:ext>
            </a:extLst>
          </p:cNvPr>
          <p:cNvSpPr/>
          <p:nvPr/>
        </p:nvSpPr>
        <p:spPr>
          <a:xfrm flipV="1">
            <a:off x="7764809" y="4151278"/>
            <a:ext cx="547279" cy="42541"/>
          </a:xfrm>
          <a:custGeom>
            <a:avLst/>
            <a:gdLst>
              <a:gd name="connsiteX0" fmla="*/ 533900 w 547279"/>
              <a:gd name="connsiteY0" fmla="*/ -4420 h 42541"/>
              <a:gd name="connsiteX1" fmla="*/ -13380 w 547279"/>
              <a:gd name="connsiteY1" fmla="*/ -4420 h 42541"/>
              <a:gd name="connsiteX2" fmla="*/ -13380 w 547279"/>
              <a:gd name="connsiteY2" fmla="*/ 38121 h 42541"/>
              <a:gd name="connsiteX3" fmla="*/ 533900 w 547279"/>
              <a:gd name="connsiteY3" fmla="*/ 38121 h 42541"/>
              <a:gd name="connsiteX4" fmla="*/ 533900 w 547279"/>
              <a:gd name="connsiteY4" fmla="*/ -4420 h 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7279" h="42541">
                <a:moveTo>
                  <a:pt x="533900" y="-4420"/>
                </a:moveTo>
                <a:lnTo>
                  <a:pt x="-13380" y="-4420"/>
                </a:lnTo>
                <a:lnTo>
                  <a:pt x="-13380" y="38121"/>
                </a:lnTo>
                <a:lnTo>
                  <a:pt x="533900" y="38121"/>
                </a:lnTo>
                <a:lnTo>
                  <a:pt x="533900" y="-4420"/>
                </a:lnTo>
              </a:path>
            </a:pathLst>
          </a:custGeom>
          <a:solidFill>
            <a:srgbClr val="FAF894"/>
          </a:solidFill>
          <a:ln w="50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3" name="Forma Livre: Forma 2962">
            <a:extLst>
              <a:ext uri="{FF2B5EF4-FFF2-40B4-BE49-F238E27FC236}">
                <a16:creationId xmlns:a16="http://schemas.microsoft.com/office/drawing/2014/main" id="{DF3851A9-3067-4084-BD2E-D38C1639CF83}"/>
              </a:ext>
            </a:extLst>
          </p:cNvPr>
          <p:cNvSpPr/>
          <p:nvPr/>
        </p:nvSpPr>
        <p:spPr>
          <a:xfrm flipV="1">
            <a:off x="8613596" y="4128833"/>
            <a:ext cx="17718" cy="87434"/>
          </a:xfrm>
          <a:custGeom>
            <a:avLst/>
            <a:gdLst>
              <a:gd name="connsiteX0" fmla="*/ 3992 w 17718"/>
              <a:gd name="connsiteY0" fmla="*/ -4206 h 87434"/>
              <a:gd name="connsiteX1" fmla="*/ -13727 w 17718"/>
              <a:gd name="connsiteY1" fmla="*/ -4206 h 87434"/>
              <a:gd name="connsiteX2" fmla="*/ -13727 w 17718"/>
              <a:gd name="connsiteY2" fmla="*/ 83228 h 87434"/>
              <a:gd name="connsiteX3" fmla="*/ 3992 w 17718"/>
              <a:gd name="connsiteY3" fmla="*/ 83228 h 87434"/>
              <a:gd name="connsiteX4" fmla="*/ 3992 w 17718"/>
              <a:gd name="connsiteY4" fmla="*/ -4206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18" h="87434">
                <a:moveTo>
                  <a:pt x="3992" y="-4206"/>
                </a:moveTo>
                <a:lnTo>
                  <a:pt x="-13727" y="-4206"/>
                </a:lnTo>
                <a:lnTo>
                  <a:pt x="-13727" y="83228"/>
                </a:lnTo>
                <a:lnTo>
                  <a:pt x="3992" y="83228"/>
                </a:lnTo>
                <a:lnTo>
                  <a:pt x="3992" y="-4206"/>
                </a:lnTo>
              </a:path>
            </a:pathLst>
          </a:custGeom>
          <a:solidFill>
            <a:srgbClr val="FBC127"/>
          </a:solidFill>
          <a:ln w="529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4" name="Forma Livre: Forma 2963">
            <a:extLst>
              <a:ext uri="{FF2B5EF4-FFF2-40B4-BE49-F238E27FC236}">
                <a16:creationId xmlns:a16="http://schemas.microsoft.com/office/drawing/2014/main" id="{AB0A5F6F-95F5-473C-B30B-1B73B300420B}"/>
              </a:ext>
            </a:extLst>
          </p:cNvPr>
          <p:cNvSpPr/>
          <p:nvPr/>
        </p:nvSpPr>
        <p:spPr>
          <a:xfrm flipV="1">
            <a:off x="8599918" y="4128823"/>
            <a:ext cx="4745" cy="87434"/>
          </a:xfrm>
          <a:custGeom>
            <a:avLst/>
            <a:gdLst>
              <a:gd name="connsiteX0" fmla="*/ -8999 w 4745"/>
              <a:gd name="connsiteY0" fmla="*/ -4224 h 87434"/>
              <a:gd name="connsiteX1" fmla="*/ -13745 w 4745"/>
              <a:gd name="connsiteY1" fmla="*/ -4224 h 87434"/>
              <a:gd name="connsiteX2" fmla="*/ -13745 w 4745"/>
              <a:gd name="connsiteY2" fmla="*/ 83211 h 87434"/>
              <a:gd name="connsiteX3" fmla="*/ -8999 w 4745"/>
              <a:gd name="connsiteY3" fmla="*/ 83211 h 87434"/>
              <a:gd name="connsiteX4" fmla="*/ -8999 w 4745"/>
              <a:gd name="connsiteY4" fmla="*/ -4224 h 87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5" h="87434">
                <a:moveTo>
                  <a:pt x="-8999" y="-4224"/>
                </a:moveTo>
                <a:lnTo>
                  <a:pt x="-13745" y="-4224"/>
                </a:lnTo>
                <a:lnTo>
                  <a:pt x="-13745" y="83211"/>
                </a:lnTo>
                <a:lnTo>
                  <a:pt x="-8999" y="83211"/>
                </a:lnTo>
                <a:lnTo>
                  <a:pt x="-8999" y="-4224"/>
                </a:lnTo>
              </a:path>
            </a:pathLst>
          </a:custGeom>
          <a:solidFill>
            <a:srgbClr val="FBC127"/>
          </a:solidFill>
          <a:ln w="527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65" name="Forma Livre: Forma 2964">
            <a:extLst>
              <a:ext uri="{FF2B5EF4-FFF2-40B4-BE49-F238E27FC236}">
                <a16:creationId xmlns:a16="http://schemas.microsoft.com/office/drawing/2014/main" id="{C79EEFFE-A6AD-4DE6-80F6-0C56BDB4A821}"/>
              </a:ext>
            </a:extLst>
          </p:cNvPr>
          <p:cNvSpPr/>
          <p:nvPr/>
        </p:nvSpPr>
        <p:spPr>
          <a:xfrm flipV="1">
            <a:off x="8640324" y="4128848"/>
            <a:ext cx="4608" cy="87430"/>
          </a:xfrm>
          <a:custGeom>
            <a:avLst/>
            <a:gdLst>
              <a:gd name="connsiteX0" fmla="*/ -9124 w 4608"/>
              <a:gd name="connsiteY0" fmla="*/ -4198 h 87430"/>
              <a:gd name="connsiteX1" fmla="*/ -13733 w 4608"/>
              <a:gd name="connsiteY1" fmla="*/ -4198 h 87430"/>
              <a:gd name="connsiteX2" fmla="*/ -13733 w 4608"/>
              <a:gd name="connsiteY2" fmla="*/ 83233 h 87430"/>
              <a:gd name="connsiteX3" fmla="*/ -9124 w 4608"/>
              <a:gd name="connsiteY3" fmla="*/ 83233 h 87430"/>
              <a:gd name="connsiteX4" fmla="*/ -9124 w 4608"/>
              <a:gd name="connsiteY4" fmla="*/ -4198 h 87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08" h="87430">
                <a:moveTo>
                  <a:pt x="-9124" y="-4198"/>
                </a:moveTo>
                <a:lnTo>
                  <a:pt x="-13733" y="-4198"/>
                </a:lnTo>
                <a:lnTo>
                  <a:pt x="-13733" y="83233"/>
                </a:lnTo>
                <a:lnTo>
                  <a:pt x="-9124" y="83233"/>
                </a:lnTo>
                <a:lnTo>
                  <a:pt x="-9124" y="-4198"/>
                </a:lnTo>
              </a:path>
            </a:pathLst>
          </a:custGeom>
          <a:solidFill>
            <a:srgbClr val="FBC127"/>
          </a:solidFill>
          <a:ln w="530" cap="flat">
            <a:noFill/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grpSp>
        <p:nvGrpSpPr>
          <p:cNvPr id="2971" name="Agrupar 2970">
            <a:extLst>
              <a:ext uri="{FF2B5EF4-FFF2-40B4-BE49-F238E27FC236}">
                <a16:creationId xmlns:a16="http://schemas.microsoft.com/office/drawing/2014/main" id="{B289B668-C28E-414B-8824-B209F4E704D2}"/>
              </a:ext>
            </a:extLst>
          </p:cNvPr>
          <p:cNvGrpSpPr/>
          <p:nvPr/>
        </p:nvGrpSpPr>
        <p:grpSpPr>
          <a:xfrm>
            <a:off x="5185700" y="1302872"/>
            <a:ext cx="1688810" cy="5418112"/>
            <a:chOff x="7571594" y="1759775"/>
            <a:chExt cx="1688810" cy="5418112"/>
          </a:xfrm>
        </p:grpSpPr>
        <p:grpSp>
          <p:nvGrpSpPr>
            <p:cNvPr id="470" name="Agrupar 469">
              <a:extLst>
                <a:ext uri="{FF2B5EF4-FFF2-40B4-BE49-F238E27FC236}">
                  <a16:creationId xmlns:a16="http://schemas.microsoft.com/office/drawing/2014/main" id="{21DED833-E917-4DB2-882A-5693C4313783}"/>
                </a:ext>
              </a:extLst>
            </p:cNvPr>
            <p:cNvGrpSpPr/>
            <p:nvPr/>
          </p:nvGrpSpPr>
          <p:grpSpPr>
            <a:xfrm>
              <a:off x="7571594" y="2852058"/>
              <a:ext cx="488746" cy="2109973"/>
              <a:chOff x="5119948" y="2857539"/>
              <a:chExt cx="488746" cy="2109973"/>
            </a:xfrm>
          </p:grpSpPr>
          <p:sp>
            <p:nvSpPr>
              <p:cNvPr id="471" name="Forma Livre: Forma 470">
                <a:extLst>
                  <a:ext uri="{FF2B5EF4-FFF2-40B4-BE49-F238E27FC236}">
                    <a16:creationId xmlns:a16="http://schemas.microsoft.com/office/drawing/2014/main" id="{E40104E4-D7F6-460A-857D-03702F4537F1}"/>
                  </a:ext>
                </a:extLst>
              </p:cNvPr>
              <p:cNvSpPr/>
              <p:nvPr/>
            </p:nvSpPr>
            <p:spPr>
              <a:xfrm flipV="1">
                <a:off x="5231987" y="4614662"/>
                <a:ext cx="105205" cy="352850"/>
              </a:xfrm>
              <a:custGeom>
                <a:avLst/>
                <a:gdLst>
                  <a:gd name="connsiteX0" fmla="*/ 184142 w 190571"/>
                  <a:gd name="connsiteY0" fmla="*/ 582988 h 636391"/>
                  <a:gd name="connsiteX1" fmla="*/ 96433 w 190571"/>
                  <a:gd name="connsiteY1" fmla="*/ 326727 h 636391"/>
                  <a:gd name="connsiteX2" fmla="*/ 105644 w 190571"/>
                  <a:gd name="connsiteY2" fmla="*/ 9302 h 636391"/>
                  <a:gd name="connsiteX3" fmla="*/ 15321 w 190571"/>
                  <a:gd name="connsiteY3" fmla="*/ 92847 h 636391"/>
                  <a:gd name="connsiteX4" fmla="*/ -3919 w 190571"/>
                  <a:gd name="connsiteY4" fmla="*/ 374065 h 636391"/>
                  <a:gd name="connsiteX5" fmla="*/ 21508 w 190571"/>
                  <a:gd name="connsiteY5" fmla="*/ 548069 h 636391"/>
                  <a:gd name="connsiteX6" fmla="*/ 184142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184142" y="582988"/>
                    </a:moveTo>
                    <a:cubicBezTo>
                      <a:pt x="184142" y="582988"/>
                      <a:pt x="95331" y="361176"/>
                      <a:pt x="96433" y="326727"/>
                    </a:cubicBezTo>
                    <a:cubicBezTo>
                      <a:pt x="97523" y="292395"/>
                      <a:pt x="133790" y="43283"/>
                      <a:pt x="105644" y="9302"/>
                    </a:cubicBezTo>
                    <a:cubicBezTo>
                      <a:pt x="77497" y="-24796"/>
                      <a:pt x="24508" y="19965"/>
                      <a:pt x="15321" y="92847"/>
                    </a:cubicBezTo>
                    <a:cubicBezTo>
                      <a:pt x="6135" y="165730"/>
                      <a:pt x="-13341" y="345944"/>
                      <a:pt x="-3919" y="374065"/>
                    </a:cubicBezTo>
                    <a:cubicBezTo>
                      <a:pt x="5502" y="402305"/>
                      <a:pt x="10435" y="517487"/>
                      <a:pt x="21508" y="548069"/>
                    </a:cubicBezTo>
                    <a:cubicBezTo>
                      <a:pt x="32570" y="578652"/>
                      <a:pt x="152843" y="702622"/>
                      <a:pt x="184142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72" name="Forma Livre: Forma 471">
                <a:extLst>
                  <a:ext uri="{FF2B5EF4-FFF2-40B4-BE49-F238E27FC236}">
                    <a16:creationId xmlns:a16="http://schemas.microsoft.com/office/drawing/2014/main" id="{2B2B0BE8-C4A3-4EC1-A614-9BE57A8F8A3F}"/>
                  </a:ext>
                </a:extLst>
              </p:cNvPr>
              <p:cNvSpPr/>
              <p:nvPr/>
            </p:nvSpPr>
            <p:spPr>
              <a:xfrm flipV="1">
                <a:off x="5171418" y="4610532"/>
                <a:ext cx="86956" cy="317861"/>
              </a:xfrm>
              <a:custGeom>
                <a:avLst/>
                <a:gdLst>
                  <a:gd name="connsiteX0" fmla="*/ 148262 w 157514"/>
                  <a:gd name="connsiteY0" fmla="*/ 486849 h 573285"/>
                  <a:gd name="connsiteX1" fmla="*/ 90048 w 157514"/>
                  <a:gd name="connsiteY1" fmla="*/ 291754 h 573285"/>
                  <a:gd name="connsiteX2" fmla="*/ 128975 w 157514"/>
                  <a:gd name="connsiteY2" fmla="*/ 34791 h 573285"/>
                  <a:gd name="connsiteX3" fmla="*/ 43609 w 157514"/>
                  <a:gd name="connsiteY3" fmla="*/ 65257 h 573285"/>
                  <a:gd name="connsiteX4" fmla="*/ -6332 w 157514"/>
                  <a:gd name="connsiteY4" fmla="*/ 294918 h 573285"/>
                  <a:gd name="connsiteX5" fmla="*/ 8245 w 157514"/>
                  <a:gd name="connsiteY5" fmla="*/ 550709 h 573285"/>
                  <a:gd name="connsiteX6" fmla="*/ 148262 w 157514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14" h="573285">
                    <a:moveTo>
                      <a:pt x="148262" y="486849"/>
                    </a:moveTo>
                    <a:cubicBezTo>
                      <a:pt x="167304" y="435293"/>
                      <a:pt x="86720" y="306284"/>
                      <a:pt x="90048" y="291754"/>
                    </a:cubicBezTo>
                    <a:cubicBezTo>
                      <a:pt x="93364" y="277342"/>
                      <a:pt x="125354" y="96190"/>
                      <a:pt x="128975" y="34791"/>
                    </a:cubicBezTo>
                    <a:cubicBezTo>
                      <a:pt x="132596" y="-26608"/>
                      <a:pt x="71030" y="-8798"/>
                      <a:pt x="43609" y="65257"/>
                    </a:cubicBezTo>
                    <a:cubicBezTo>
                      <a:pt x="16189" y="139428"/>
                      <a:pt x="-6192" y="271366"/>
                      <a:pt x="-6332" y="294918"/>
                    </a:cubicBezTo>
                    <a:cubicBezTo>
                      <a:pt x="-6485" y="318353"/>
                      <a:pt x="-2254" y="505246"/>
                      <a:pt x="8245" y="550709"/>
                    </a:cubicBezTo>
                    <a:cubicBezTo>
                      <a:pt x="18744" y="596056"/>
                      <a:pt x="120855" y="560904"/>
                      <a:pt x="148262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473" name="Agrupar 472">
                <a:extLst>
                  <a:ext uri="{FF2B5EF4-FFF2-40B4-BE49-F238E27FC236}">
                    <a16:creationId xmlns:a16="http://schemas.microsoft.com/office/drawing/2014/main" id="{1C65D6E8-47D1-4A10-A801-CDDC393FB1EC}"/>
                  </a:ext>
                </a:extLst>
              </p:cNvPr>
              <p:cNvGrpSpPr/>
              <p:nvPr/>
            </p:nvGrpSpPr>
            <p:grpSpPr>
              <a:xfrm>
                <a:off x="5119948" y="2857539"/>
                <a:ext cx="488746" cy="1991112"/>
                <a:chOff x="5119948" y="2857539"/>
                <a:chExt cx="488746" cy="1991112"/>
              </a:xfrm>
            </p:grpSpPr>
            <p:sp>
              <p:nvSpPr>
                <p:cNvPr id="474" name="Forma Livre: Forma 473">
                  <a:extLst>
                    <a:ext uri="{FF2B5EF4-FFF2-40B4-BE49-F238E27FC236}">
                      <a16:creationId xmlns:a16="http://schemas.microsoft.com/office/drawing/2014/main" id="{C1AEBD77-84DC-44AB-9303-ECF40E8A21AD}"/>
                    </a:ext>
                  </a:extLst>
                </p:cNvPr>
                <p:cNvSpPr/>
                <p:nvPr/>
              </p:nvSpPr>
              <p:spPr>
                <a:xfrm flipV="1">
                  <a:off x="5119948" y="2857539"/>
                  <a:ext cx="488746" cy="1096008"/>
                </a:xfrm>
                <a:custGeom>
                  <a:avLst/>
                  <a:gdLst>
                    <a:gd name="connsiteX0" fmla="*/ 521180 w 885328"/>
                    <a:gd name="connsiteY0" fmla="*/ 1942111 h 1976732"/>
                    <a:gd name="connsiteX1" fmla="*/ 816238 w 885328"/>
                    <a:gd name="connsiteY1" fmla="*/ 1317807 h 1976732"/>
                    <a:gd name="connsiteX2" fmla="*/ 551975 w 885328"/>
                    <a:gd name="connsiteY2" fmla="*/ 186490 h 1976732"/>
                    <a:gd name="connsiteX3" fmla="*/ -1967 w 885328"/>
                    <a:gd name="connsiteY3" fmla="*/ 147822 h 1976732"/>
                    <a:gd name="connsiteX4" fmla="*/ 521180 w 885328"/>
                    <a:gd name="connsiteY4" fmla="*/ 1942111 h 1976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5328" h="1976732">
                      <a:moveTo>
                        <a:pt x="521180" y="1942111"/>
                      </a:moveTo>
                      <a:cubicBezTo>
                        <a:pt x="629595" y="2010307"/>
                        <a:pt x="1031837" y="2019212"/>
                        <a:pt x="816238" y="1317807"/>
                      </a:cubicBezTo>
                      <a:cubicBezTo>
                        <a:pt x="637363" y="735802"/>
                        <a:pt x="631446" y="366117"/>
                        <a:pt x="551975" y="186490"/>
                      </a:cubicBezTo>
                      <a:cubicBezTo>
                        <a:pt x="470324" y="1940"/>
                        <a:pt x="47728" y="-113243"/>
                        <a:pt x="-1967" y="147822"/>
                      </a:cubicBezTo>
                      <a:cubicBezTo>
                        <a:pt x="-51652" y="408886"/>
                        <a:pt x="315823" y="1812868"/>
                        <a:pt x="521180" y="1942111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75" name="Forma Livre: Forma 474">
                  <a:extLst>
                    <a:ext uri="{FF2B5EF4-FFF2-40B4-BE49-F238E27FC236}">
                      <a16:creationId xmlns:a16="http://schemas.microsoft.com/office/drawing/2014/main" id="{2C8BEAA1-FBA4-4329-819F-7A3D959D4C24}"/>
                    </a:ext>
                  </a:extLst>
                </p:cNvPr>
                <p:cNvSpPr/>
                <p:nvPr/>
              </p:nvSpPr>
              <p:spPr>
                <a:xfrm flipV="1">
                  <a:off x="5123694" y="4543445"/>
                  <a:ext cx="108284" cy="305206"/>
                </a:xfrm>
                <a:custGeom>
                  <a:avLst/>
                  <a:gdLst>
                    <a:gd name="connsiteX0" fmla="*/ 189506 w 196149"/>
                    <a:gd name="connsiteY0" fmla="*/ 460311 h 550462"/>
                    <a:gd name="connsiteX1" fmla="*/ 97567 w 196149"/>
                    <a:gd name="connsiteY1" fmla="*/ 271075 h 550462"/>
                    <a:gd name="connsiteX2" fmla="*/ 125257 w 196149"/>
                    <a:gd name="connsiteY2" fmla="*/ 29696 h 550462"/>
                    <a:gd name="connsiteX3" fmla="*/ 47707 w 196149"/>
                    <a:gd name="connsiteY3" fmla="*/ 75159 h 550462"/>
                    <a:gd name="connsiteX4" fmla="*/ -5891 w 196149"/>
                    <a:gd name="connsiteY4" fmla="*/ 315484 h 550462"/>
                    <a:gd name="connsiteX5" fmla="*/ 90665 w 196149"/>
                    <a:gd name="connsiteY5" fmla="*/ 530030 h 550462"/>
                    <a:gd name="connsiteX6" fmla="*/ 189506 w 196149"/>
                    <a:gd name="connsiteY6" fmla="*/ 460311 h 550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96149" h="550462">
                      <a:moveTo>
                        <a:pt x="189506" y="460311"/>
                      </a:moveTo>
                      <a:cubicBezTo>
                        <a:pt x="196525" y="406997"/>
                        <a:pt x="97626" y="285722"/>
                        <a:pt x="97567" y="271075"/>
                      </a:cubicBezTo>
                      <a:cubicBezTo>
                        <a:pt x="97520" y="256428"/>
                        <a:pt x="135826" y="89689"/>
                        <a:pt x="125257" y="29696"/>
                      </a:cubicBezTo>
                      <a:cubicBezTo>
                        <a:pt x="114699" y="-30297"/>
                        <a:pt x="57808" y="-1472"/>
                        <a:pt x="47707" y="75159"/>
                      </a:cubicBezTo>
                      <a:cubicBezTo>
                        <a:pt x="37595" y="151909"/>
                        <a:pt x="-11152" y="292870"/>
                        <a:pt x="-5891" y="315484"/>
                      </a:cubicBezTo>
                      <a:cubicBezTo>
                        <a:pt x="-629" y="338216"/>
                        <a:pt x="69796" y="488081"/>
                        <a:pt x="90665" y="530030"/>
                      </a:cubicBezTo>
                      <a:cubicBezTo>
                        <a:pt x="111523" y="571978"/>
                        <a:pt x="179405" y="536943"/>
                        <a:pt x="189506" y="460311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6" name="Forma Livre: Forma 475">
                  <a:extLst>
                    <a:ext uri="{FF2B5EF4-FFF2-40B4-BE49-F238E27FC236}">
                      <a16:creationId xmlns:a16="http://schemas.microsoft.com/office/drawing/2014/main" id="{C5496568-A18C-4126-A966-CA8F6DA82A38}"/>
                    </a:ext>
                  </a:extLst>
                </p:cNvPr>
                <p:cNvSpPr/>
                <p:nvPr/>
              </p:nvSpPr>
              <p:spPr>
                <a:xfrm flipV="1">
                  <a:off x="5151684" y="4476948"/>
                  <a:ext cx="200535" cy="228662"/>
                </a:xfrm>
                <a:custGeom>
                  <a:avLst/>
                  <a:gdLst>
                    <a:gd name="connsiteX0" fmla="*/ 356484 w 363255"/>
                    <a:gd name="connsiteY0" fmla="*/ 98677 h 412408"/>
                    <a:gd name="connsiteX1" fmla="*/ 284981 w 363255"/>
                    <a:gd name="connsiteY1" fmla="*/ -2679 h 412408"/>
                    <a:gd name="connsiteX2" fmla="*/ 232520 w 363255"/>
                    <a:gd name="connsiteY2" fmla="*/ 18178 h 412408"/>
                    <a:gd name="connsiteX3" fmla="*/ 36713 w 363255"/>
                    <a:gd name="connsiteY3" fmla="*/ 88717 h 412408"/>
                    <a:gd name="connsiteX4" fmla="*/ -6386 w 363255"/>
                    <a:gd name="connsiteY4" fmla="*/ 106762 h 412408"/>
                    <a:gd name="connsiteX5" fmla="*/ 258299 w 363255"/>
                    <a:gd name="connsiteY5" fmla="*/ 385988 h 412408"/>
                    <a:gd name="connsiteX6" fmla="*/ 356484 w 363255"/>
                    <a:gd name="connsiteY6" fmla="*/ 98677 h 412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55" h="412408">
                      <a:moveTo>
                        <a:pt x="356484" y="98677"/>
                      </a:moveTo>
                      <a:cubicBezTo>
                        <a:pt x="353156" y="76883"/>
                        <a:pt x="322725" y="36223"/>
                        <a:pt x="284981" y="-2679"/>
                      </a:cubicBezTo>
                      <a:cubicBezTo>
                        <a:pt x="267615" y="4703"/>
                        <a:pt x="250097" y="11499"/>
                        <a:pt x="232520" y="18178"/>
                      </a:cubicBezTo>
                      <a:cubicBezTo>
                        <a:pt x="167415" y="42550"/>
                        <a:pt x="101560" y="63056"/>
                        <a:pt x="36713" y="88717"/>
                      </a:cubicBezTo>
                      <a:cubicBezTo>
                        <a:pt x="22300" y="94341"/>
                        <a:pt x="7887" y="100434"/>
                        <a:pt x="-6386" y="106762"/>
                      </a:cubicBezTo>
                      <a:cubicBezTo>
                        <a:pt x="-1124" y="227920"/>
                        <a:pt x="92057" y="489570"/>
                        <a:pt x="258299" y="385988"/>
                      </a:cubicBezTo>
                      <a:cubicBezTo>
                        <a:pt x="258299" y="385988"/>
                        <a:pt x="364031" y="148242"/>
                        <a:pt x="356484" y="98677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7" name="Forma Livre: Forma 476">
                  <a:extLst>
                    <a:ext uri="{FF2B5EF4-FFF2-40B4-BE49-F238E27FC236}">
                      <a16:creationId xmlns:a16="http://schemas.microsoft.com/office/drawing/2014/main" id="{C9C32C54-AB46-4EC6-9189-2542715A45A1}"/>
                    </a:ext>
                  </a:extLst>
                </p:cNvPr>
                <p:cNvSpPr/>
                <p:nvPr/>
              </p:nvSpPr>
              <p:spPr>
                <a:xfrm flipV="1">
                  <a:off x="5255251" y="4488876"/>
                  <a:ext cx="167755" cy="274084"/>
                </a:xfrm>
                <a:custGeom>
                  <a:avLst/>
                  <a:gdLst>
                    <a:gd name="connsiteX0" fmla="*/ 66827 w 303876"/>
                    <a:gd name="connsiteY0" fmla="*/ 491714 h 494332"/>
                    <a:gd name="connsiteX1" fmla="*/ 205732 w 303876"/>
                    <a:gd name="connsiteY1" fmla="*/ 331420 h 494332"/>
                    <a:gd name="connsiteX2" fmla="*/ 296651 w 303876"/>
                    <a:gd name="connsiteY2" fmla="*/ 181554 h 494332"/>
                    <a:gd name="connsiteX3" fmla="*/ 215106 w 303876"/>
                    <a:gd name="connsiteY3" fmla="*/ 4503 h 494332"/>
                    <a:gd name="connsiteX4" fmla="*/ 139748 w 303876"/>
                    <a:gd name="connsiteY4" fmla="*/ 61567 h 494332"/>
                    <a:gd name="connsiteX5" fmla="*/ 166231 w 303876"/>
                    <a:gd name="connsiteY5" fmla="*/ 192685 h 494332"/>
                    <a:gd name="connsiteX6" fmla="*/ -2355 w 303876"/>
                    <a:gd name="connsiteY6" fmla="*/ 373016 h 494332"/>
                    <a:gd name="connsiteX7" fmla="*/ 66827 w 303876"/>
                    <a:gd name="connsiteY7" fmla="*/ 491714 h 4943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3876" h="494332">
                      <a:moveTo>
                        <a:pt x="66827" y="491714"/>
                      </a:moveTo>
                      <a:cubicBezTo>
                        <a:pt x="66827" y="491714"/>
                        <a:pt x="171727" y="375829"/>
                        <a:pt x="205732" y="331420"/>
                      </a:cubicBezTo>
                      <a:cubicBezTo>
                        <a:pt x="230094" y="299431"/>
                        <a:pt x="287875" y="191865"/>
                        <a:pt x="296651" y="181554"/>
                      </a:cubicBezTo>
                      <a:cubicBezTo>
                        <a:pt x="305440" y="171359"/>
                        <a:pt x="231476" y="22665"/>
                        <a:pt x="215106" y="4503"/>
                      </a:cubicBezTo>
                      <a:cubicBezTo>
                        <a:pt x="198748" y="-13776"/>
                        <a:pt x="158508" y="2394"/>
                        <a:pt x="139748" y="61567"/>
                      </a:cubicBezTo>
                      <a:cubicBezTo>
                        <a:pt x="120987" y="120623"/>
                        <a:pt x="166231" y="192685"/>
                        <a:pt x="166231" y="192685"/>
                      </a:cubicBezTo>
                      <a:cubicBezTo>
                        <a:pt x="166231" y="192685"/>
                        <a:pt x="22370" y="305289"/>
                        <a:pt x="-2355" y="373016"/>
                      </a:cubicBezTo>
                      <a:cubicBezTo>
                        <a:pt x="-27080" y="440743"/>
                        <a:pt x="66827" y="491714"/>
                        <a:pt x="66827" y="491714"/>
                      </a:cubicBez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78" name="Forma Livre: Forma 477">
                  <a:extLst>
                    <a:ext uri="{FF2B5EF4-FFF2-40B4-BE49-F238E27FC236}">
                      <a16:creationId xmlns:a16="http://schemas.microsoft.com/office/drawing/2014/main" id="{D603FC41-3195-410C-9D0F-05F5F67E8DD7}"/>
                    </a:ext>
                  </a:extLst>
                </p:cNvPr>
                <p:cNvSpPr/>
                <p:nvPr/>
              </p:nvSpPr>
              <p:spPr>
                <a:xfrm flipV="1">
                  <a:off x="5120549" y="3657094"/>
                  <a:ext cx="302461" cy="888954"/>
                </a:xfrm>
                <a:custGeom>
                  <a:avLst/>
                  <a:gdLst>
                    <a:gd name="connsiteX0" fmla="*/ 254511 w 547886"/>
                    <a:gd name="connsiteY0" fmla="*/ 1599762 h 1603295"/>
                    <a:gd name="connsiteX1" fmla="*/ -4339 w 547886"/>
                    <a:gd name="connsiteY1" fmla="*/ 1230194 h 1603295"/>
                    <a:gd name="connsiteX2" fmla="*/ 9195 w 547886"/>
                    <a:gd name="connsiteY2" fmla="*/ -3533 h 1603295"/>
                    <a:gd name="connsiteX3" fmla="*/ 490604 w 547886"/>
                    <a:gd name="connsiteY3" fmla="*/ 11113 h 1603295"/>
                    <a:gd name="connsiteX4" fmla="*/ 541472 w 547886"/>
                    <a:gd name="connsiteY4" fmla="*/ 1062987 h 1603295"/>
                    <a:gd name="connsiteX5" fmla="*/ 254511 w 547886"/>
                    <a:gd name="connsiteY5" fmla="*/ 1599762 h 16032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47886" h="1603295">
                      <a:moveTo>
                        <a:pt x="254511" y="1599762"/>
                      </a:moveTo>
                      <a:cubicBezTo>
                        <a:pt x="49376" y="1599762"/>
                        <a:pt x="2036" y="1383107"/>
                        <a:pt x="-4339" y="1230194"/>
                      </a:cubicBezTo>
                      <a:cubicBezTo>
                        <a:pt x="-13197" y="1017289"/>
                        <a:pt x="9195" y="-3533"/>
                        <a:pt x="9195" y="-3533"/>
                      </a:cubicBezTo>
                      <a:lnTo>
                        <a:pt x="490604" y="11113"/>
                      </a:lnTo>
                      <a:cubicBezTo>
                        <a:pt x="490604" y="11113"/>
                        <a:pt x="541472" y="933158"/>
                        <a:pt x="541472" y="1062987"/>
                      </a:cubicBezTo>
                      <a:cubicBezTo>
                        <a:pt x="541472" y="1432203"/>
                        <a:pt x="545011" y="1599762"/>
                        <a:pt x="254511" y="1599762"/>
                      </a:cubicBezTo>
                    </a:path>
                  </a:pathLst>
                </a:custGeom>
                <a:solidFill>
                  <a:srgbClr val="272626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grpSp>
          <p:nvGrpSpPr>
            <p:cNvPr id="483" name="Agrupar 482">
              <a:extLst>
                <a:ext uri="{FF2B5EF4-FFF2-40B4-BE49-F238E27FC236}">
                  <a16:creationId xmlns:a16="http://schemas.microsoft.com/office/drawing/2014/main" id="{A08DBF76-CBEF-49E6-B291-05914594B196}"/>
                </a:ext>
              </a:extLst>
            </p:cNvPr>
            <p:cNvGrpSpPr/>
            <p:nvPr/>
          </p:nvGrpSpPr>
          <p:grpSpPr>
            <a:xfrm>
              <a:off x="7846280" y="1759775"/>
              <a:ext cx="1414124" cy="5418112"/>
              <a:chOff x="5409010" y="1758610"/>
              <a:chExt cx="1414124" cy="5418112"/>
            </a:xfrm>
          </p:grpSpPr>
          <p:sp>
            <p:nvSpPr>
              <p:cNvPr id="484" name="Forma Livre: Forma 483">
                <a:extLst>
                  <a:ext uri="{FF2B5EF4-FFF2-40B4-BE49-F238E27FC236}">
                    <a16:creationId xmlns:a16="http://schemas.microsoft.com/office/drawing/2014/main" id="{DC3F2F22-D3AE-4A1D-9104-5E62F90A2E5C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5" name="Forma Livre: Forma 484">
                <a:extLst>
                  <a:ext uri="{FF2B5EF4-FFF2-40B4-BE49-F238E27FC236}">
                    <a16:creationId xmlns:a16="http://schemas.microsoft.com/office/drawing/2014/main" id="{85389F01-D1A4-4F66-B37E-3C8A5CD80AE0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6" name="Forma Livre: Forma 485">
                <a:extLst>
                  <a:ext uri="{FF2B5EF4-FFF2-40B4-BE49-F238E27FC236}">
                    <a16:creationId xmlns:a16="http://schemas.microsoft.com/office/drawing/2014/main" id="{63E00DF2-A60F-4430-844C-8C14838DEA33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7" name="Forma Livre: Forma 486">
                <a:extLst>
                  <a:ext uri="{FF2B5EF4-FFF2-40B4-BE49-F238E27FC236}">
                    <a16:creationId xmlns:a16="http://schemas.microsoft.com/office/drawing/2014/main" id="{F93AB66F-A6EA-46B9-9B4A-969CE7517410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8" name="Forma Livre: Forma 487">
                <a:extLst>
                  <a:ext uri="{FF2B5EF4-FFF2-40B4-BE49-F238E27FC236}">
                    <a16:creationId xmlns:a16="http://schemas.microsoft.com/office/drawing/2014/main" id="{C32C0248-1335-4F24-8A50-DEFF1AE54E8F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89" name="Forma Livre: Forma 488">
                <a:extLst>
                  <a:ext uri="{FF2B5EF4-FFF2-40B4-BE49-F238E27FC236}">
                    <a16:creationId xmlns:a16="http://schemas.microsoft.com/office/drawing/2014/main" id="{08C54E67-CE97-4A52-8042-B711691B42EA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0" name="Forma Livre: Forma 489">
                <a:extLst>
                  <a:ext uri="{FF2B5EF4-FFF2-40B4-BE49-F238E27FC236}">
                    <a16:creationId xmlns:a16="http://schemas.microsoft.com/office/drawing/2014/main" id="{5FE63BE5-7029-4E38-B9AF-83E590F7076D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1" name="Forma Livre: Forma 490">
                <a:extLst>
                  <a:ext uri="{FF2B5EF4-FFF2-40B4-BE49-F238E27FC236}">
                    <a16:creationId xmlns:a16="http://schemas.microsoft.com/office/drawing/2014/main" id="{1F5D23A7-9954-4E4D-8C0D-B461A9629791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2" name="Forma Livre: Forma 491">
                <a:extLst>
                  <a:ext uri="{FF2B5EF4-FFF2-40B4-BE49-F238E27FC236}">
                    <a16:creationId xmlns:a16="http://schemas.microsoft.com/office/drawing/2014/main" id="{B3BCE51D-B212-4EA4-A381-AF725FF25943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3" name="Forma Livre: Forma 492">
                <a:extLst>
                  <a:ext uri="{FF2B5EF4-FFF2-40B4-BE49-F238E27FC236}">
                    <a16:creationId xmlns:a16="http://schemas.microsoft.com/office/drawing/2014/main" id="{F909E7FB-959B-4E38-AC1E-07F490E5FC13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4" name="Forma Livre: Forma 493">
                <a:extLst>
                  <a:ext uri="{FF2B5EF4-FFF2-40B4-BE49-F238E27FC236}">
                    <a16:creationId xmlns:a16="http://schemas.microsoft.com/office/drawing/2014/main" id="{22F684BD-6665-4655-AA96-3ACB975465C9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5" name="Forma Livre: Forma 494">
                <a:extLst>
                  <a:ext uri="{FF2B5EF4-FFF2-40B4-BE49-F238E27FC236}">
                    <a16:creationId xmlns:a16="http://schemas.microsoft.com/office/drawing/2014/main" id="{2656E647-2CE8-40DD-B06C-8276714AC6E0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6" name="Forma Livre: Forma 495">
                <a:extLst>
                  <a:ext uri="{FF2B5EF4-FFF2-40B4-BE49-F238E27FC236}">
                    <a16:creationId xmlns:a16="http://schemas.microsoft.com/office/drawing/2014/main" id="{C0D754AB-B06A-4188-B399-C1A0B26BF70C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7" name="Forma Livre: Forma 496">
                <a:extLst>
                  <a:ext uri="{FF2B5EF4-FFF2-40B4-BE49-F238E27FC236}">
                    <a16:creationId xmlns:a16="http://schemas.microsoft.com/office/drawing/2014/main" id="{B73CC768-3463-4B21-844C-2DBED55098A3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8" name="Forma Livre: Forma 497">
                <a:extLst>
                  <a:ext uri="{FF2B5EF4-FFF2-40B4-BE49-F238E27FC236}">
                    <a16:creationId xmlns:a16="http://schemas.microsoft.com/office/drawing/2014/main" id="{1B56851E-01D6-403D-A127-FB161FD695FD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99" name="Forma Livre: Forma 498">
                <a:extLst>
                  <a:ext uri="{FF2B5EF4-FFF2-40B4-BE49-F238E27FC236}">
                    <a16:creationId xmlns:a16="http://schemas.microsoft.com/office/drawing/2014/main" id="{C0B42B39-42F0-4516-9740-2B633F66373B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0" name="Forma Livre: Forma 499">
                <a:extLst>
                  <a:ext uri="{FF2B5EF4-FFF2-40B4-BE49-F238E27FC236}">
                    <a16:creationId xmlns:a16="http://schemas.microsoft.com/office/drawing/2014/main" id="{78CE3940-6242-42A0-B586-1B3748032EA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1" name="Forma Livre: Forma 500">
                <a:extLst>
                  <a:ext uri="{FF2B5EF4-FFF2-40B4-BE49-F238E27FC236}">
                    <a16:creationId xmlns:a16="http://schemas.microsoft.com/office/drawing/2014/main" id="{202F23C3-AFA8-4352-BB58-771F9A2C421D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2" name="Forma Livre: Forma 501">
                <a:extLst>
                  <a:ext uri="{FF2B5EF4-FFF2-40B4-BE49-F238E27FC236}">
                    <a16:creationId xmlns:a16="http://schemas.microsoft.com/office/drawing/2014/main" id="{32912F4D-06BA-43D1-AEDB-981D34485E5F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3" name="Forma Livre: Forma 502">
                <a:extLst>
                  <a:ext uri="{FF2B5EF4-FFF2-40B4-BE49-F238E27FC236}">
                    <a16:creationId xmlns:a16="http://schemas.microsoft.com/office/drawing/2014/main" id="{40713718-0D14-457A-982A-0A6CA39B6BA3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4" name="Forma Livre: Forma 503">
                <a:extLst>
                  <a:ext uri="{FF2B5EF4-FFF2-40B4-BE49-F238E27FC236}">
                    <a16:creationId xmlns:a16="http://schemas.microsoft.com/office/drawing/2014/main" id="{70238469-96B4-49D9-8CCF-B1E7E9CBF665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5" name="Forma Livre: Forma 504">
                <a:extLst>
                  <a:ext uri="{FF2B5EF4-FFF2-40B4-BE49-F238E27FC236}">
                    <a16:creationId xmlns:a16="http://schemas.microsoft.com/office/drawing/2014/main" id="{54022E64-DC10-42B2-A721-A742C1540113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6" name="Forma Livre: Forma 505">
                <a:extLst>
                  <a:ext uri="{FF2B5EF4-FFF2-40B4-BE49-F238E27FC236}">
                    <a16:creationId xmlns:a16="http://schemas.microsoft.com/office/drawing/2014/main" id="{2FA0DE69-1EBD-49FE-9C1B-BB83CD238FCB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7" name="Forma Livre: Forma 506">
                <a:extLst>
                  <a:ext uri="{FF2B5EF4-FFF2-40B4-BE49-F238E27FC236}">
                    <a16:creationId xmlns:a16="http://schemas.microsoft.com/office/drawing/2014/main" id="{B90A79F3-5D4C-4B51-A942-BCC67F03172B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8" name="Forma Livre: Forma 507">
                <a:extLst>
                  <a:ext uri="{FF2B5EF4-FFF2-40B4-BE49-F238E27FC236}">
                    <a16:creationId xmlns:a16="http://schemas.microsoft.com/office/drawing/2014/main" id="{52112491-0A37-4305-A9B1-B157D7D97314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09" name="Forma Livre: Forma 508">
                <a:extLst>
                  <a:ext uri="{FF2B5EF4-FFF2-40B4-BE49-F238E27FC236}">
                    <a16:creationId xmlns:a16="http://schemas.microsoft.com/office/drawing/2014/main" id="{82D9D39A-59A8-4152-8D33-98CA88D7CC3B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0" name="Forma Livre: Forma 509">
                <a:extLst>
                  <a:ext uri="{FF2B5EF4-FFF2-40B4-BE49-F238E27FC236}">
                    <a16:creationId xmlns:a16="http://schemas.microsoft.com/office/drawing/2014/main" id="{E4370D89-A9B5-4BD6-AD35-CDD61824307B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1" name="Forma Livre: Forma 510">
                <a:extLst>
                  <a:ext uri="{FF2B5EF4-FFF2-40B4-BE49-F238E27FC236}">
                    <a16:creationId xmlns:a16="http://schemas.microsoft.com/office/drawing/2014/main" id="{C0AB3F44-D05E-4FAD-B565-279A9E6D0865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2" name="Forma Livre: Forma 511">
                <a:extLst>
                  <a:ext uri="{FF2B5EF4-FFF2-40B4-BE49-F238E27FC236}">
                    <a16:creationId xmlns:a16="http://schemas.microsoft.com/office/drawing/2014/main" id="{9DAB6AB8-BD4C-4A39-B7F8-5BE4E06FD835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3" name="Forma Livre: Forma 512">
                <a:extLst>
                  <a:ext uri="{FF2B5EF4-FFF2-40B4-BE49-F238E27FC236}">
                    <a16:creationId xmlns:a16="http://schemas.microsoft.com/office/drawing/2014/main" id="{A83F0119-2660-4EA5-9D2E-18A2879D697C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4" name="Forma Livre: Forma 513">
                <a:extLst>
                  <a:ext uri="{FF2B5EF4-FFF2-40B4-BE49-F238E27FC236}">
                    <a16:creationId xmlns:a16="http://schemas.microsoft.com/office/drawing/2014/main" id="{BB32CBFA-1CA3-4FF1-A611-BAABAEA515F5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5" name="Forma Livre: Forma 514">
                <a:extLst>
                  <a:ext uri="{FF2B5EF4-FFF2-40B4-BE49-F238E27FC236}">
                    <a16:creationId xmlns:a16="http://schemas.microsoft.com/office/drawing/2014/main" id="{C32E1E45-9CA6-4270-B809-D1322CAF475D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6" name="Forma Livre: Forma 515">
                <a:extLst>
                  <a:ext uri="{FF2B5EF4-FFF2-40B4-BE49-F238E27FC236}">
                    <a16:creationId xmlns:a16="http://schemas.microsoft.com/office/drawing/2014/main" id="{ECFB76A2-7EE8-4A48-A34E-AF5014D9D5A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7" name="Forma Livre: Forma 516">
                <a:extLst>
                  <a:ext uri="{FF2B5EF4-FFF2-40B4-BE49-F238E27FC236}">
                    <a16:creationId xmlns:a16="http://schemas.microsoft.com/office/drawing/2014/main" id="{C0D6488F-8F12-4F7E-A09E-ECD9A58B8CDC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8" name="Forma Livre: Forma 517">
                <a:extLst>
                  <a:ext uri="{FF2B5EF4-FFF2-40B4-BE49-F238E27FC236}">
                    <a16:creationId xmlns:a16="http://schemas.microsoft.com/office/drawing/2014/main" id="{36C9943A-EA8D-4689-89A8-921606ED2401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19" name="Forma Livre: Forma 518">
                <a:extLst>
                  <a:ext uri="{FF2B5EF4-FFF2-40B4-BE49-F238E27FC236}">
                    <a16:creationId xmlns:a16="http://schemas.microsoft.com/office/drawing/2014/main" id="{7B4B956B-5ADC-4C7A-AF1A-5DBFF71175A6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0" name="Forma Livre: Forma 519">
                <a:extLst>
                  <a:ext uri="{FF2B5EF4-FFF2-40B4-BE49-F238E27FC236}">
                    <a16:creationId xmlns:a16="http://schemas.microsoft.com/office/drawing/2014/main" id="{FCA32F11-44FB-4A30-AB61-27D838C86503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21" name="Forma Livre: Forma 520">
                <a:extLst>
                  <a:ext uri="{FF2B5EF4-FFF2-40B4-BE49-F238E27FC236}">
                    <a16:creationId xmlns:a16="http://schemas.microsoft.com/office/drawing/2014/main" id="{B5DD4765-9E23-4977-8B1A-102268E938F1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522" name="Agrupar 521">
                <a:extLst>
                  <a:ext uri="{FF2B5EF4-FFF2-40B4-BE49-F238E27FC236}">
                    <a16:creationId xmlns:a16="http://schemas.microsoft.com/office/drawing/2014/main" id="{3BF82C58-9ADA-43FE-B3C3-9EAA2BF9E0A5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523" name="Forma Livre: Forma 522">
                  <a:extLst>
                    <a:ext uri="{FF2B5EF4-FFF2-40B4-BE49-F238E27FC236}">
                      <a16:creationId xmlns:a16="http://schemas.microsoft.com/office/drawing/2014/main" id="{BE5BDC3E-2DAD-498F-89E9-595FFAF4D68D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524" name="Forma Livre: Forma 523">
                  <a:extLst>
                    <a:ext uri="{FF2B5EF4-FFF2-40B4-BE49-F238E27FC236}">
                      <a16:creationId xmlns:a16="http://schemas.microsoft.com/office/drawing/2014/main" id="{CEC921DF-6E1E-41FA-A6DE-53E86B682936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5" name="Forma Livre: Forma 524">
                  <a:extLst>
                    <a:ext uri="{FF2B5EF4-FFF2-40B4-BE49-F238E27FC236}">
                      <a16:creationId xmlns:a16="http://schemas.microsoft.com/office/drawing/2014/main" id="{9287F3FF-AA60-4328-9CA6-14C881518B14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6" name="Forma Livre: Forma 525">
                  <a:extLst>
                    <a:ext uri="{FF2B5EF4-FFF2-40B4-BE49-F238E27FC236}">
                      <a16:creationId xmlns:a16="http://schemas.microsoft.com/office/drawing/2014/main" id="{18E042ED-67DD-4800-8FE0-29AAEE92A29B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7" name="Forma Livre: Forma 526">
                  <a:extLst>
                    <a:ext uri="{FF2B5EF4-FFF2-40B4-BE49-F238E27FC236}">
                      <a16:creationId xmlns:a16="http://schemas.microsoft.com/office/drawing/2014/main" id="{99AE77EA-41E9-4A57-AB01-D3FD9A4DF3A1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8" name="Forma Livre: Forma 527">
                  <a:extLst>
                    <a:ext uri="{FF2B5EF4-FFF2-40B4-BE49-F238E27FC236}">
                      <a16:creationId xmlns:a16="http://schemas.microsoft.com/office/drawing/2014/main" id="{6DF7B26D-C8EB-4680-8524-45D46FB0FB9F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29" name="Forma Livre: Forma 528">
                  <a:extLst>
                    <a:ext uri="{FF2B5EF4-FFF2-40B4-BE49-F238E27FC236}">
                      <a16:creationId xmlns:a16="http://schemas.microsoft.com/office/drawing/2014/main" id="{EC8DA70F-14AB-498D-BD49-25B135F2673A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0" name="Forma Livre: Forma 529">
                  <a:extLst>
                    <a:ext uri="{FF2B5EF4-FFF2-40B4-BE49-F238E27FC236}">
                      <a16:creationId xmlns:a16="http://schemas.microsoft.com/office/drawing/2014/main" id="{E4AE0862-0FB1-4775-BBF6-B202021060A4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1" name="Forma Livre: Forma 530">
                  <a:extLst>
                    <a:ext uri="{FF2B5EF4-FFF2-40B4-BE49-F238E27FC236}">
                      <a16:creationId xmlns:a16="http://schemas.microsoft.com/office/drawing/2014/main" id="{22A856DE-324B-4EB8-8F8A-8FAABB54090F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532" name="Forma Livre: Forma 531">
                  <a:extLst>
                    <a:ext uri="{FF2B5EF4-FFF2-40B4-BE49-F238E27FC236}">
                      <a16:creationId xmlns:a16="http://schemas.microsoft.com/office/drawing/2014/main" id="{F772E389-74C9-4C7C-9401-348D435DAE05}"/>
                    </a:ext>
                  </a:extLst>
                </p:cNvPr>
                <p:cNvSpPr/>
                <p:nvPr/>
              </p:nvSpPr>
              <p:spPr>
                <a:xfrm flipV="1">
                  <a:off x="3414407" y="1205687"/>
                  <a:ext cx="646950" cy="167149"/>
                </a:xfrm>
                <a:custGeom>
                  <a:avLst/>
                  <a:gdLst>
                    <a:gd name="connsiteX0" fmla="*/ 313992 w 646950"/>
                    <a:gd name="connsiteY0" fmla="*/ -13914 h 167149"/>
                    <a:gd name="connsiteX1" fmla="*/ -319 w 646950"/>
                    <a:gd name="connsiteY1" fmla="*/ 112166 h 167149"/>
                    <a:gd name="connsiteX2" fmla="*/ -952 w 646950"/>
                    <a:gd name="connsiteY2" fmla="*/ 141107 h 167149"/>
                    <a:gd name="connsiteX3" fmla="*/ 27945 w 646950"/>
                    <a:gd name="connsiteY3" fmla="*/ 141693 h 167149"/>
                    <a:gd name="connsiteX4" fmla="*/ 313980 w 646950"/>
                    <a:gd name="connsiteY4" fmla="*/ 26862 h 167149"/>
                    <a:gd name="connsiteX5" fmla="*/ 317847 w 646950"/>
                    <a:gd name="connsiteY5" fmla="*/ 26980 h 167149"/>
                    <a:gd name="connsiteX6" fmla="*/ 605476 w 646950"/>
                    <a:gd name="connsiteY6" fmla="*/ 147318 h 167149"/>
                    <a:gd name="connsiteX7" fmla="*/ 634373 w 646950"/>
                    <a:gd name="connsiteY7" fmla="*/ 147200 h 167149"/>
                    <a:gd name="connsiteX8" fmla="*/ 634291 w 646950"/>
                    <a:gd name="connsiteY8" fmla="*/ 118258 h 167149"/>
                    <a:gd name="connsiteX9" fmla="*/ 318234 w 646950"/>
                    <a:gd name="connsiteY9" fmla="*/ -13914 h 167149"/>
                    <a:gd name="connsiteX10" fmla="*/ 313992 w 646950"/>
                    <a:gd name="connsiteY10" fmla="*/ -13914 h 1671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46950" h="167149">
                      <a:moveTo>
                        <a:pt x="313992" y="-13914"/>
                      </a:moveTo>
                      <a:cubicBezTo>
                        <a:pt x="197902" y="-13914"/>
                        <a:pt x="83570" y="31901"/>
                        <a:pt x="-319" y="112166"/>
                      </a:cubicBezTo>
                      <a:cubicBezTo>
                        <a:pt x="-8474" y="120016"/>
                        <a:pt x="-8755" y="132905"/>
                        <a:pt x="-952" y="141107"/>
                      </a:cubicBezTo>
                      <a:cubicBezTo>
                        <a:pt x="6853" y="149192"/>
                        <a:pt x="19789" y="149544"/>
                        <a:pt x="27945" y="141693"/>
                      </a:cubicBezTo>
                      <a:cubicBezTo>
                        <a:pt x="104287" y="68694"/>
                        <a:pt x="208343" y="26862"/>
                        <a:pt x="313980" y="26862"/>
                      </a:cubicBezTo>
                      <a:cubicBezTo>
                        <a:pt x="315270" y="26862"/>
                        <a:pt x="316547" y="26980"/>
                        <a:pt x="317847" y="26980"/>
                      </a:cubicBezTo>
                      <a:cubicBezTo>
                        <a:pt x="424797" y="27917"/>
                        <a:pt x="529638" y="71857"/>
                        <a:pt x="605476" y="147318"/>
                      </a:cubicBezTo>
                      <a:cubicBezTo>
                        <a:pt x="613468" y="155286"/>
                        <a:pt x="626416" y="155168"/>
                        <a:pt x="634373" y="147200"/>
                      </a:cubicBezTo>
                      <a:cubicBezTo>
                        <a:pt x="642341" y="139233"/>
                        <a:pt x="642306" y="126227"/>
                        <a:pt x="634291" y="118258"/>
                      </a:cubicBezTo>
                      <a:cubicBezTo>
                        <a:pt x="550976" y="35417"/>
                        <a:pt x="435777" y="-12859"/>
                        <a:pt x="318234" y="-13914"/>
                      </a:cubicBezTo>
                      <a:cubicBezTo>
                        <a:pt x="316816" y="-13914"/>
                        <a:pt x="315398" y="-13914"/>
                        <a:pt x="313992" y="-13914"/>
                      </a:cubicBezTo>
                    </a:path>
                  </a:pathLst>
                </a:custGeom>
                <a:solidFill>
                  <a:srgbClr val="A91C22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</p:grpSp>
      <p:grpSp>
        <p:nvGrpSpPr>
          <p:cNvPr id="2972" name="Agrupar 2971">
            <a:extLst>
              <a:ext uri="{FF2B5EF4-FFF2-40B4-BE49-F238E27FC236}">
                <a16:creationId xmlns:a16="http://schemas.microsoft.com/office/drawing/2014/main" id="{88077F33-24C6-4533-B4D7-D9BCC88C6417}"/>
              </a:ext>
            </a:extLst>
          </p:cNvPr>
          <p:cNvGrpSpPr/>
          <p:nvPr/>
        </p:nvGrpSpPr>
        <p:grpSpPr>
          <a:xfrm>
            <a:off x="4693608" y="1310049"/>
            <a:ext cx="2170520" cy="5418112"/>
            <a:chOff x="4652614" y="1758610"/>
            <a:chExt cx="2170520" cy="5418112"/>
          </a:xfrm>
        </p:grpSpPr>
        <p:grpSp>
          <p:nvGrpSpPr>
            <p:cNvPr id="464" name="Agrupar 463">
              <a:extLst>
                <a:ext uri="{FF2B5EF4-FFF2-40B4-BE49-F238E27FC236}">
                  <a16:creationId xmlns:a16="http://schemas.microsoft.com/office/drawing/2014/main" id="{3B4989B2-5A9B-4BE4-9081-DB36B6E62424}"/>
                </a:ext>
              </a:extLst>
            </p:cNvPr>
            <p:cNvGrpSpPr/>
            <p:nvPr/>
          </p:nvGrpSpPr>
          <p:grpSpPr>
            <a:xfrm>
              <a:off x="4652614" y="2722507"/>
              <a:ext cx="920561" cy="1212397"/>
              <a:chOff x="10319617" y="6952780"/>
              <a:chExt cx="1982756" cy="2127918"/>
            </a:xfrm>
          </p:grpSpPr>
          <p:sp>
            <p:nvSpPr>
              <p:cNvPr id="465" name="Forma Livre: Forma 464">
                <a:extLst>
                  <a:ext uri="{FF2B5EF4-FFF2-40B4-BE49-F238E27FC236}">
                    <a16:creationId xmlns:a16="http://schemas.microsoft.com/office/drawing/2014/main" id="{9F24D090-19D5-4C77-85CE-72E10764A479}"/>
                  </a:ext>
                </a:extLst>
              </p:cNvPr>
              <p:cNvSpPr/>
              <p:nvPr/>
            </p:nvSpPr>
            <p:spPr>
              <a:xfrm flipV="1">
                <a:off x="10319617" y="6952780"/>
                <a:ext cx="782218" cy="875271"/>
              </a:xfrm>
              <a:custGeom>
                <a:avLst/>
                <a:gdLst>
                  <a:gd name="connsiteX0" fmla="*/ 680515 w 782218"/>
                  <a:gd name="connsiteY0" fmla="*/ 265812 h 875271"/>
                  <a:gd name="connsiteX1" fmla="*/ 655157 w 782218"/>
                  <a:gd name="connsiteY1" fmla="*/ 44236 h 875271"/>
                  <a:gd name="connsiteX2" fmla="*/ 529213 w 782218"/>
                  <a:gd name="connsiteY2" fmla="*/ -10602 h 875271"/>
                  <a:gd name="connsiteX3" fmla="*/ 297350 w 782218"/>
                  <a:gd name="connsiteY3" fmla="*/ 155551 h 875271"/>
                  <a:gd name="connsiteX4" fmla="*/ 129736 w 782218"/>
                  <a:gd name="connsiteY4" fmla="*/ 218356 h 875271"/>
                  <a:gd name="connsiteX5" fmla="*/ 11924 w 782218"/>
                  <a:gd name="connsiteY5" fmla="*/ 256204 h 875271"/>
                  <a:gd name="connsiteX6" fmla="*/ 34552 w 782218"/>
                  <a:gd name="connsiteY6" fmla="*/ 312565 h 875271"/>
                  <a:gd name="connsiteX7" fmla="*/ 177088 w 782218"/>
                  <a:gd name="connsiteY7" fmla="*/ 277413 h 875271"/>
                  <a:gd name="connsiteX8" fmla="*/ 254403 w 782218"/>
                  <a:gd name="connsiteY8" fmla="*/ 260891 h 875271"/>
                  <a:gd name="connsiteX9" fmla="*/ 282363 w 782218"/>
                  <a:gd name="connsiteY9" fmla="*/ 272374 h 875271"/>
                  <a:gd name="connsiteX10" fmla="*/ 282585 w 782218"/>
                  <a:gd name="connsiteY10" fmla="*/ 272960 h 875271"/>
                  <a:gd name="connsiteX11" fmla="*/ 266157 w 782218"/>
                  <a:gd name="connsiteY11" fmla="*/ 320884 h 875271"/>
                  <a:gd name="connsiteX12" fmla="*/ 199470 w 782218"/>
                  <a:gd name="connsiteY12" fmla="*/ 365410 h 875271"/>
                  <a:gd name="connsiteX13" fmla="*/ 16318 w 782218"/>
                  <a:gd name="connsiteY13" fmla="*/ 523830 h 875271"/>
                  <a:gd name="connsiteX14" fmla="*/ 44465 w 782218"/>
                  <a:gd name="connsiteY14" fmla="*/ 580894 h 875271"/>
                  <a:gd name="connsiteX15" fmla="*/ 264481 w 782218"/>
                  <a:gd name="connsiteY15" fmla="*/ 420716 h 875271"/>
                  <a:gd name="connsiteX16" fmla="*/ 314434 w 782218"/>
                  <a:gd name="connsiteY16" fmla="*/ 389549 h 875271"/>
                  <a:gd name="connsiteX17" fmla="*/ 348709 w 782218"/>
                  <a:gd name="connsiteY17" fmla="*/ 393298 h 875271"/>
                  <a:gd name="connsiteX18" fmla="*/ 349026 w 782218"/>
                  <a:gd name="connsiteY18" fmla="*/ 393650 h 875271"/>
                  <a:gd name="connsiteX19" fmla="*/ 352846 w 782218"/>
                  <a:gd name="connsiteY19" fmla="*/ 427161 h 875271"/>
                  <a:gd name="connsiteX20" fmla="*/ 178553 w 782218"/>
                  <a:gd name="connsiteY20" fmla="*/ 691272 h 875271"/>
                  <a:gd name="connsiteX21" fmla="*/ 212828 w 782218"/>
                  <a:gd name="connsiteY21" fmla="*/ 752906 h 875271"/>
                  <a:gd name="connsiteX22" fmla="*/ 429470 w 782218"/>
                  <a:gd name="connsiteY22" fmla="*/ 480827 h 875271"/>
                  <a:gd name="connsiteX23" fmla="*/ 455835 w 782218"/>
                  <a:gd name="connsiteY23" fmla="*/ 474734 h 875271"/>
                  <a:gd name="connsiteX24" fmla="*/ 465467 w 782218"/>
                  <a:gd name="connsiteY24" fmla="*/ 495943 h 875271"/>
                  <a:gd name="connsiteX25" fmla="*/ 405249 w 782218"/>
                  <a:gd name="connsiteY25" fmla="*/ 803408 h 875271"/>
                  <a:gd name="connsiteX26" fmla="*/ 458366 w 782218"/>
                  <a:gd name="connsiteY26" fmla="*/ 849809 h 875271"/>
                  <a:gd name="connsiteX27" fmla="*/ 580995 w 782218"/>
                  <a:gd name="connsiteY27" fmla="*/ 430794 h 875271"/>
                  <a:gd name="connsiteX28" fmla="*/ 670895 w 782218"/>
                  <a:gd name="connsiteY28" fmla="*/ 448018 h 875271"/>
                  <a:gd name="connsiteX29" fmla="*/ 767697 w 782218"/>
                  <a:gd name="connsiteY29" fmla="*/ 446613 h 875271"/>
                  <a:gd name="connsiteX30" fmla="*/ 680515 w 782218"/>
                  <a:gd name="connsiteY30" fmla="*/ 265812 h 8752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82218" h="875271">
                    <a:moveTo>
                      <a:pt x="680515" y="265812"/>
                    </a:moveTo>
                    <a:cubicBezTo>
                      <a:pt x="690780" y="212615"/>
                      <a:pt x="711826" y="114306"/>
                      <a:pt x="655157" y="44236"/>
                    </a:cubicBezTo>
                    <a:cubicBezTo>
                      <a:pt x="629706" y="12715"/>
                      <a:pt x="592947" y="-15172"/>
                      <a:pt x="529213" y="-10602"/>
                    </a:cubicBezTo>
                    <a:cubicBezTo>
                      <a:pt x="477642" y="-6852"/>
                      <a:pt x="374419" y="81732"/>
                      <a:pt x="297350" y="155551"/>
                    </a:cubicBezTo>
                    <a:cubicBezTo>
                      <a:pt x="256536" y="178635"/>
                      <a:pt x="193752" y="195860"/>
                      <a:pt x="129736" y="218356"/>
                    </a:cubicBezTo>
                    <a:cubicBezTo>
                      <a:pt x="62675" y="241909"/>
                      <a:pt x="25599" y="249525"/>
                      <a:pt x="11924" y="256204"/>
                    </a:cubicBezTo>
                    <a:cubicBezTo>
                      <a:pt x="-19374" y="271437"/>
                      <a:pt x="-10563" y="315846"/>
                      <a:pt x="34552" y="312565"/>
                    </a:cubicBezTo>
                    <a:cubicBezTo>
                      <a:pt x="56136" y="310924"/>
                      <a:pt x="99773" y="295105"/>
                      <a:pt x="177088" y="277413"/>
                    </a:cubicBezTo>
                    <a:cubicBezTo>
                      <a:pt x="202856" y="271437"/>
                      <a:pt x="229245" y="265930"/>
                      <a:pt x="254403" y="260891"/>
                    </a:cubicBezTo>
                    <a:cubicBezTo>
                      <a:pt x="275226" y="256672"/>
                      <a:pt x="275777" y="252103"/>
                      <a:pt x="282363" y="272374"/>
                    </a:cubicBezTo>
                    <a:lnTo>
                      <a:pt x="282585" y="272960"/>
                    </a:lnTo>
                    <a:cubicBezTo>
                      <a:pt x="288444" y="290888"/>
                      <a:pt x="281800" y="310456"/>
                      <a:pt x="266157" y="320884"/>
                    </a:cubicBezTo>
                    <a:cubicBezTo>
                      <a:pt x="244994" y="335063"/>
                      <a:pt x="222097" y="350412"/>
                      <a:pt x="199470" y="365410"/>
                    </a:cubicBezTo>
                    <a:cubicBezTo>
                      <a:pt x="143587" y="402438"/>
                      <a:pt x="26513" y="513402"/>
                      <a:pt x="16318" y="523830"/>
                    </a:cubicBezTo>
                    <a:cubicBezTo>
                      <a:pt x="-7235" y="547734"/>
                      <a:pt x="3780" y="595424"/>
                      <a:pt x="44465" y="580894"/>
                    </a:cubicBezTo>
                    <a:cubicBezTo>
                      <a:pt x="69073" y="572223"/>
                      <a:pt x="200220" y="459619"/>
                      <a:pt x="264481" y="420716"/>
                    </a:cubicBezTo>
                    <a:cubicBezTo>
                      <a:pt x="281730" y="410289"/>
                      <a:pt x="298580" y="399743"/>
                      <a:pt x="314434" y="389549"/>
                    </a:cubicBezTo>
                    <a:cubicBezTo>
                      <a:pt x="325320" y="382518"/>
                      <a:pt x="339605" y="384158"/>
                      <a:pt x="348709" y="393298"/>
                    </a:cubicBezTo>
                    <a:lnTo>
                      <a:pt x="349026" y="393650"/>
                    </a:lnTo>
                    <a:cubicBezTo>
                      <a:pt x="357908" y="402672"/>
                      <a:pt x="359502" y="416499"/>
                      <a:pt x="352846" y="427161"/>
                    </a:cubicBezTo>
                    <a:cubicBezTo>
                      <a:pt x="292241" y="525002"/>
                      <a:pt x="188537" y="667486"/>
                      <a:pt x="178553" y="691272"/>
                    </a:cubicBezTo>
                    <a:cubicBezTo>
                      <a:pt x="162922" y="728534"/>
                      <a:pt x="178717" y="780676"/>
                      <a:pt x="212828" y="752906"/>
                    </a:cubicBezTo>
                    <a:cubicBezTo>
                      <a:pt x="235948" y="734041"/>
                      <a:pt x="368466" y="573863"/>
                      <a:pt x="429470" y="480827"/>
                    </a:cubicBezTo>
                    <a:cubicBezTo>
                      <a:pt x="435212" y="472039"/>
                      <a:pt x="446777" y="469462"/>
                      <a:pt x="455835" y="474734"/>
                    </a:cubicBezTo>
                    <a:cubicBezTo>
                      <a:pt x="463522" y="479187"/>
                      <a:pt x="467237" y="487624"/>
                      <a:pt x="465467" y="495943"/>
                    </a:cubicBezTo>
                    <a:cubicBezTo>
                      <a:pt x="441235" y="609718"/>
                      <a:pt x="406643" y="776224"/>
                      <a:pt x="405249" y="803408"/>
                    </a:cubicBezTo>
                    <a:cubicBezTo>
                      <a:pt x="403175" y="843833"/>
                      <a:pt x="435669" y="887421"/>
                      <a:pt x="458366" y="849809"/>
                    </a:cubicBezTo>
                    <a:cubicBezTo>
                      <a:pt x="477877" y="817351"/>
                      <a:pt x="573929" y="475437"/>
                      <a:pt x="580995" y="430794"/>
                    </a:cubicBezTo>
                    <a:cubicBezTo>
                      <a:pt x="587006" y="392713"/>
                      <a:pt x="636409" y="413335"/>
                      <a:pt x="670895" y="448018"/>
                    </a:cubicBezTo>
                    <a:cubicBezTo>
                      <a:pt x="730727" y="508011"/>
                      <a:pt x="799089" y="494654"/>
                      <a:pt x="767697" y="446613"/>
                    </a:cubicBezTo>
                    <a:cubicBezTo>
                      <a:pt x="736304" y="398453"/>
                      <a:pt x="669032" y="325219"/>
                      <a:pt x="680515" y="265812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6" name="Forma Livre: Forma 465">
                <a:extLst>
                  <a:ext uri="{FF2B5EF4-FFF2-40B4-BE49-F238E27FC236}">
                    <a16:creationId xmlns:a16="http://schemas.microsoft.com/office/drawing/2014/main" id="{BF96D2B4-E95A-4890-9E57-FBB139F17578}"/>
                  </a:ext>
                </a:extLst>
              </p:cNvPr>
              <p:cNvSpPr/>
              <p:nvPr/>
            </p:nvSpPr>
            <p:spPr>
              <a:xfrm flipV="1">
                <a:off x="11436204" y="7174360"/>
                <a:ext cx="866169" cy="1906338"/>
              </a:xfrm>
              <a:custGeom>
                <a:avLst/>
                <a:gdLst>
                  <a:gd name="connsiteX0" fmla="*/ 525350 w 866169"/>
                  <a:gd name="connsiteY0" fmla="*/ 1865774 h 1906338"/>
                  <a:gd name="connsiteX1" fmla="*/ 812709 w 866169"/>
                  <a:gd name="connsiteY1" fmla="*/ 1267130 h 1906338"/>
                  <a:gd name="connsiteX2" fmla="*/ 555348 w 866169"/>
                  <a:gd name="connsiteY2" fmla="*/ 182213 h 1906338"/>
                  <a:gd name="connsiteX3" fmla="*/ -3235 w 866169"/>
                  <a:gd name="connsiteY3" fmla="*/ 172839 h 1906338"/>
                  <a:gd name="connsiteX4" fmla="*/ 525350 w 866169"/>
                  <a:gd name="connsiteY4" fmla="*/ 1865774 h 1906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169" h="1906338">
                    <a:moveTo>
                      <a:pt x="525350" y="1865774"/>
                    </a:moveTo>
                    <a:cubicBezTo>
                      <a:pt x="630952" y="1931157"/>
                      <a:pt x="983557" y="1950725"/>
                      <a:pt x="812709" y="1267130"/>
                    </a:cubicBezTo>
                    <a:cubicBezTo>
                      <a:pt x="668168" y="688640"/>
                      <a:pt x="619434" y="359850"/>
                      <a:pt x="555348" y="182213"/>
                    </a:cubicBezTo>
                    <a:cubicBezTo>
                      <a:pt x="464909" y="-68422"/>
                      <a:pt x="45160" y="-77445"/>
                      <a:pt x="-3235" y="172839"/>
                    </a:cubicBezTo>
                    <a:cubicBezTo>
                      <a:pt x="-51630" y="423241"/>
                      <a:pt x="325360" y="1741920"/>
                      <a:pt x="525350" y="1865774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467" name="Forma Livre: Forma 466">
                <a:extLst>
                  <a:ext uri="{FF2B5EF4-FFF2-40B4-BE49-F238E27FC236}">
                    <a16:creationId xmlns:a16="http://schemas.microsoft.com/office/drawing/2014/main" id="{44BEF45B-6E06-41CF-882A-F18C9444F82D}"/>
                  </a:ext>
                </a:extLst>
              </p:cNvPr>
              <p:cNvSpPr/>
              <p:nvPr/>
            </p:nvSpPr>
            <p:spPr>
              <a:xfrm flipV="1">
                <a:off x="10710727" y="7571416"/>
                <a:ext cx="1197868" cy="1506041"/>
              </a:xfrm>
              <a:custGeom>
                <a:avLst/>
                <a:gdLst>
                  <a:gd name="connsiteX0" fmla="*/ 1121827 w 1197868"/>
                  <a:gd name="connsiteY0" fmla="*/ 79331 h 1506041"/>
                  <a:gd name="connsiteX1" fmla="*/ 1022284 w 1197868"/>
                  <a:gd name="connsiteY1" fmla="*/ 625010 h 1506041"/>
                  <a:gd name="connsiteX2" fmla="*/ 377691 w 1197868"/>
                  <a:gd name="connsiteY2" fmla="*/ 1495850 h 1506041"/>
                  <a:gd name="connsiteX3" fmla="*/ -7068 w 1197868"/>
                  <a:gd name="connsiteY3" fmla="*/ 1164247 h 1506041"/>
                  <a:gd name="connsiteX4" fmla="*/ 514954 w 1197868"/>
                  <a:gd name="connsiteY4" fmla="*/ 398747 h 1506041"/>
                  <a:gd name="connsiteX5" fmla="*/ 1121827 w 1197868"/>
                  <a:gd name="connsiteY5" fmla="*/ 79331 h 15060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97868" h="1506041">
                    <a:moveTo>
                      <a:pt x="1121827" y="79331"/>
                    </a:moveTo>
                    <a:cubicBezTo>
                      <a:pt x="1270001" y="214198"/>
                      <a:pt x="1152434" y="467411"/>
                      <a:pt x="1022284" y="625010"/>
                    </a:cubicBezTo>
                    <a:cubicBezTo>
                      <a:pt x="931446" y="734921"/>
                      <a:pt x="377691" y="1495850"/>
                      <a:pt x="377691" y="1495850"/>
                    </a:cubicBezTo>
                    <a:lnTo>
                      <a:pt x="-7068" y="1164247"/>
                    </a:lnTo>
                    <a:cubicBezTo>
                      <a:pt x="-7068" y="1164247"/>
                      <a:pt x="444413" y="496822"/>
                      <a:pt x="514954" y="398747"/>
                    </a:cubicBezTo>
                    <a:cubicBezTo>
                      <a:pt x="773582" y="38788"/>
                      <a:pt x="896350" y="-125842"/>
                      <a:pt x="1121827" y="79331"/>
                    </a:cubicBezTo>
                  </a:path>
                </a:pathLst>
              </a:custGeom>
              <a:solidFill>
                <a:srgbClr val="2E2D2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</p:grpSp>
        <p:grpSp>
          <p:nvGrpSpPr>
            <p:cNvPr id="2968" name="Agrupar 2967">
              <a:extLst>
                <a:ext uri="{FF2B5EF4-FFF2-40B4-BE49-F238E27FC236}">
                  <a16:creationId xmlns:a16="http://schemas.microsoft.com/office/drawing/2014/main" id="{6671E866-6E6F-46AE-915D-84706DA473AD}"/>
                </a:ext>
              </a:extLst>
            </p:cNvPr>
            <p:cNvGrpSpPr/>
            <p:nvPr/>
          </p:nvGrpSpPr>
          <p:grpSpPr>
            <a:xfrm>
              <a:off x="5409010" y="1758610"/>
              <a:ext cx="1414124" cy="5418112"/>
              <a:chOff x="5409010" y="1758610"/>
              <a:chExt cx="1414124" cy="5418112"/>
            </a:xfrm>
          </p:grpSpPr>
          <p:sp>
            <p:nvSpPr>
              <p:cNvPr id="353" name="Forma Livre: Forma 352">
                <a:extLst>
                  <a:ext uri="{FF2B5EF4-FFF2-40B4-BE49-F238E27FC236}">
                    <a16:creationId xmlns:a16="http://schemas.microsoft.com/office/drawing/2014/main" id="{8A49CA8A-D828-4C6A-B383-C4AD10E7467B}"/>
                  </a:ext>
                </a:extLst>
              </p:cNvPr>
              <p:cNvSpPr/>
              <p:nvPr/>
            </p:nvSpPr>
            <p:spPr>
              <a:xfrm flipV="1">
                <a:off x="5558849" y="6727926"/>
                <a:ext cx="279598" cy="291229"/>
              </a:xfrm>
              <a:custGeom>
                <a:avLst/>
                <a:gdLst>
                  <a:gd name="connsiteX0" fmla="*/ 499489 w 506472"/>
                  <a:gd name="connsiteY0" fmla="*/ 90434 h 525253"/>
                  <a:gd name="connsiteX1" fmla="*/ 499489 w 506472"/>
                  <a:gd name="connsiteY1" fmla="*/ 526556 h 525253"/>
                  <a:gd name="connsiteX2" fmla="*/ 180292 w 506472"/>
                  <a:gd name="connsiteY2" fmla="*/ 526556 h 525253"/>
                  <a:gd name="connsiteX3" fmla="*/ -6984 w 506472"/>
                  <a:gd name="connsiteY3" fmla="*/ 70162 h 525253"/>
                  <a:gd name="connsiteX4" fmla="*/ 499489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499489" y="90434"/>
                    </a:moveTo>
                    <a:lnTo>
                      <a:pt x="499489" y="526556"/>
                    </a:lnTo>
                    <a:lnTo>
                      <a:pt x="180292" y="526556"/>
                    </a:lnTo>
                    <a:lnTo>
                      <a:pt x="-6984" y="70162"/>
                    </a:lnTo>
                    <a:cubicBezTo>
                      <a:pt x="-6984" y="70162"/>
                      <a:pt x="487185" y="-97512"/>
                      <a:pt x="499489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4" name="Forma Livre: Forma 353">
                <a:extLst>
                  <a:ext uri="{FF2B5EF4-FFF2-40B4-BE49-F238E27FC236}">
                    <a16:creationId xmlns:a16="http://schemas.microsoft.com/office/drawing/2014/main" id="{663D3F5B-788D-49EB-9FAF-92347E12CFA3}"/>
                  </a:ext>
                </a:extLst>
              </p:cNvPr>
              <p:cNvSpPr/>
              <p:nvPr/>
            </p:nvSpPr>
            <p:spPr>
              <a:xfrm flipV="1">
                <a:off x="5409010" y="6845043"/>
                <a:ext cx="449168" cy="331679"/>
              </a:xfrm>
              <a:custGeom>
                <a:avLst/>
                <a:gdLst>
                  <a:gd name="connsiteX0" fmla="*/ 741048 w 813635"/>
                  <a:gd name="connsiteY0" fmla="*/ 424070 h 598209"/>
                  <a:gd name="connsiteX1" fmla="*/ 264526 w 813635"/>
                  <a:gd name="connsiteY1" fmla="*/ 507849 h 598209"/>
                  <a:gd name="connsiteX2" fmla="*/ 187340 w 813635"/>
                  <a:gd name="connsiteY2" fmla="*/ 332907 h 598209"/>
                  <a:gd name="connsiteX3" fmla="*/ -6897 w 813635"/>
                  <a:gd name="connsiteY3" fmla="*/ 1542 h 598209"/>
                  <a:gd name="connsiteX4" fmla="*/ 806738 w 813635"/>
                  <a:gd name="connsiteY4" fmla="*/ 1542 h 598209"/>
                  <a:gd name="connsiteX5" fmla="*/ 806738 w 813635"/>
                  <a:gd name="connsiteY5" fmla="*/ 450201 h 598209"/>
                  <a:gd name="connsiteX6" fmla="*/ 756118 w 813635"/>
                  <a:gd name="connsiteY6" fmla="*/ 589638 h 598209"/>
                  <a:gd name="connsiteX7" fmla="*/ 741048 w 813635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5" h="598209">
                    <a:moveTo>
                      <a:pt x="741048" y="424070"/>
                    </a:moveTo>
                    <a:cubicBezTo>
                      <a:pt x="741048" y="424070"/>
                      <a:pt x="583313" y="748993"/>
                      <a:pt x="264526" y="507849"/>
                    </a:cubicBezTo>
                    <a:lnTo>
                      <a:pt x="187340" y="332907"/>
                    </a:lnTo>
                    <a:cubicBezTo>
                      <a:pt x="187340" y="332907"/>
                      <a:pt x="-6897" y="246318"/>
                      <a:pt x="-6897" y="1542"/>
                    </a:cubicBezTo>
                    <a:lnTo>
                      <a:pt x="806738" y="1542"/>
                    </a:lnTo>
                    <a:cubicBezTo>
                      <a:pt x="806738" y="1542"/>
                      <a:pt x="806738" y="377786"/>
                      <a:pt x="806738" y="450201"/>
                    </a:cubicBezTo>
                    <a:cubicBezTo>
                      <a:pt x="806738" y="578858"/>
                      <a:pt x="767660" y="621508"/>
                      <a:pt x="756118" y="589638"/>
                    </a:cubicBezTo>
                    <a:lnTo>
                      <a:pt x="741048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5" name="Forma Livre: Forma 354">
                <a:extLst>
                  <a:ext uri="{FF2B5EF4-FFF2-40B4-BE49-F238E27FC236}">
                    <a16:creationId xmlns:a16="http://schemas.microsoft.com/office/drawing/2014/main" id="{A57E3D7D-74D0-4956-9EB4-4E597A22BD36}"/>
                  </a:ext>
                </a:extLst>
              </p:cNvPr>
              <p:cNvSpPr/>
              <p:nvPr/>
            </p:nvSpPr>
            <p:spPr>
              <a:xfrm flipV="1">
                <a:off x="6250046" y="6727926"/>
                <a:ext cx="279598" cy="291229"/>
              </a:xfrm>
              <a:custGeom>
                <a:avLst/>
                <a:gdLst>
                  <a:gd name="connsiteX0" fmla="*/ -7910 w 506472"/>
                  <a:gd name="connsiteY0" fmla="*/ 90434 h 525253"/>
                  <a:gd name="connsiteX1" fmla="*/ -7910 w 506472"/>
                  <a:gd name="connsiteY1" fmla="*/ 526556 h 525253"/>
                  <a:gd name="connsiteX2" fmla="*/ 311299 w 506472"/>
                  <a:gd name="connsiteY2" fmla="*/ 526556 h 525253"/>
                  <a:gd name="connsiteX3" fmla="*/ 498563 w 506472"/>
                  <a:gd name="connsiteY3" fmla="*/ 70162 h 525253"/>
                  <a:gd name="connsiteX4" fmla="*/ -7910 w 506472"/>
                  <a:gd name="connsiteY4" fmla="*/ 90434 h 525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6472" h="525253">
                    <a:moveTo>
                      <a:pt x="-7910" y="90434"/>
                    </a:moveTo>
                    <a:lnTo>
                      <a:pt x="-7910" y="526556"/>
                    </a:lnTo>
                    <a:lnTo>
                      <a:pt x="311299" y="526556"/>
                    </a:lnTo>
                    <a:lnTo>
                      <a:pt x="498563" y="70162"/>
                    </a:lnTo>
                    <a:cubicBezTo>
                      <a:pt x="498563" y="70162"/>
                      <a:pt x="4405" y="-97512"/>
                      <a:pt x="-7910" y="90434"/>
                    </a:cubicBezTo>
                  </a:path>
                </a:pathLst>
              </a:custGeom>
              <a:solidFill>
                <a:srgbClr val="6F7172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6" name="Forma Livre: Forma 355">
                <a:extLst>
                  <a:ext uri="{FF2B5EF4-FFF2-40B4-BE49-F238E27FC236}">
                    <a16:creationId xmlns:a16="http://schemas.microsoft.com/office/drawing/2014/main" id="{16BB3A56-B461-4569-BCF6-21CAB5F7E657}"/>
                  </a:ext>
                </a:extLst>
              </p:cNvPr>
              <p:cNvSpPr/>
              <p:nvPr/>
            </p:nvSpPr>
            <p:spPr>
              <a:xfrm flipV="1">
                <a:off x="6230322" y="6845043"/>
                <a:ext cx="449169" cy="331679"/>
              </a:xfrm>
              <a:custGeom>
                <a:avLst/>
                <a:gdLst>
                  <a:gd name="connsiteX0" fmla="*/ 57694 w 813636"/>
                  <a:gd name="connsiteY0" fmla="*/ 424070 h 598209"/>
                  <a:gd name="connsiteX1" fmla="*/ 534204 w 813636"/>
                  <a:gd name="connsiteY1" fmla="*/ 507849 h 598209"/>
                  <a:gd name="connsiteX2" fmla="*/ 611402 w 813636"/>
                  <a:gd name="connsiteY2" fmla="*/ 332907 h 598209"/>
                  <a:gd name="connsiteX3" fmla="*/ 805639 w 813636"/>
                  <a:gd name="connsiteY3" fmla="*/ 1542 h 598209"/>
                  <a:gd name="connsiteX4" fmla="*/ -7997 w 813636"/>
                  <a:gd name="connsiteY4" fmla="*/ 1542 h 598209"/>
                  <a:gd name="connsiteX5" fmla="*/ -7997 w 813636"/>
                  <a:gd name="connsiteY5" fmla="*/ 450201 h 598209"/>
                  <a:gd name="connsiteX6" fmla="*/ 42624 w 813636"/>
                  <a:gd name="connsiteY6" fmla="*/ 589638 h 598209"/>
                  <a:gd name="connsiteX7" fmla="*/ 57694 w 813636"/>
                  <a:gd name="connsiteY7" fmla="*/ 424070 h 59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13636" h="598209">
                    <a:moveTo>
                      <a:pt x="57694" y="424070"/>
                    </a:moveTo>
                    <a:cubicBezTo>
                      <a:pt x="57694" y="424070"/>
                      <a:pt x="215417" y="748993"/>
                      <a:pt x="534204" y="507849"/>
                    </a:cubicBezTo>
                    <a:lnTo>
                      <a:pt x="611402" y="332907"/>
                    </a:lnTo>
                    <a:cubicBezTo>
                      <a:pt x="611402" y="332907"/>
                      <a:pt x="805639" y="246318"/>
                      <a:pt x="805639" y="1542"/>
                    </a:cubicBezTo>
                    <a:lnTo>
                      <a:pt x="-7997" y="1542"/>
                    </a:lnTo>
                    <a:cubicBezTo>
                      <a:pt x="-7997" y="1542"/>
                      <a:pt x="-7997" y="377786"/>
                      <a:pt x="-7997" y="450201"/>
                    </a:cubicBezTo>
                    <a:cubicBezTo>
                      <a:pt x="-7997" y="578858"/>
                      <a:pt x="31083" y="621508"/>
                      <a:pt x="42624" y="589638"/>
                    </a:cubicBezTo>
                    <a:lnTo>
                      <a:pt x="57694" y="424070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7" name="Forma Livre: Forma 356">
                <a:extLst>
                  <a:ext uri="{FF2B5EF4-FFF2-40B4-BE49-F238E27FC236}">
                    <a16:creationId xmlns:a16="http://schemas.microsoft.com/office/drawing/2014/main" id="{0D9E5F1F-4BFC-41D4-A4F8-EB3C93ED048B}"/>
                  </a:ext>
                </a:extLst>
              </p:cNvPr>
              <p:cNvSpPr/>
              <p:nvPr/>
            </p:nvSpPr>
            <p:spPr>
              <a:xfrm flipV="1">
                <a:off x="5486986" y="4509341"/>
                <a:ext cx="477153" cy="1380800"/>
              </a:xfrm>
              <a:custGeom>
                <a:avLst/>
                <a:gdLst>
                  <a:gd name="connsiteX0" fmla="*/ -7020 w 864328"/>
                  <a:gd name="connsiteY0" fmla="*/ 2488759 h 2490376"/>
                  <a:gd name="connsiteX1" fmla="*/ 134217 w 864328"/>
                  <a:gd name="connsiteY1" fmla="*/ 168006 h 2490376"/>
                  <a:gd name="connsiteX2" fmla="*/ 670172 w 864328"/>
                  <a:gd name="connsiteY2" fmla="*/ 276860 h 2490376"/>
                  <a:gd name="connsiteX3" fmla="*/ 633612 w 864328"/>
                  <a:gd name="connsiteY3" fmla="*/ 518591 h 2490376"/>
                  <a:gd name="connsiteX4" fmla="*/ 857308 w 864328"/>
                  <a:gd name="connsiteY4" fmla="*/ 2165358 h 2490376"/>
                  <a:gd name="connsiteX5" fmla="*/ 848308 w 864328"/>
                  <a:gd name="connsiteY5" fmla="*/ 2465910 h 2490376"/>
                  <a:gd name="connsiteX6" fmla="*/ -7020 w 864328"/>
                  <a:gd name="connsiteY6" fmla="*/ 2488759 h 24903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4328" h="2490376">
                    <a:moveTo>
                      <a:pt x="-7020" y="2488759"/>
                    </a:moveTo>
                    <a:cubicBezTo>
                      <a:pt x="26798" y="1647682"/>
                      <a:pt x="81989" y="388176"/>
                      <a:pt x="134217" y="168006"/>
                    </a:cubicBezTo>
                    <a:cubicBezTo>
                      <a:pt x="212398" y="-161606"/>
                      <a:pt x="674859" y="52355"/>
                      <a:pt x="670172" y="276860"/>
                    </a:cubicBezTo>
                    <a:cubicBezTo>
                      <a:pt x="668484" y="357476"/>
                      <a:pt x="640714" y="437858"/>
                      <a:pt x="633612" y="518591"/>
                    </a:cubicBezTo>
                    <a:cubicBezTo>
                      <a:pt x="627343" y="590067"/>
                      <a:pt x="857308" y="2165358"/>
                      <a:pt x="857308" y="2165358"/>
                    </a:cubicBezTo>
                    <a:lnTo>
                      <a:pt x="848308" y="2465910"/>
                    </a:lnTo>
                    <a:lnTo>
                      <a:pt x="-7020" y="2488759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8" name="Forma Livre: Forma 357">
                <a:extLst>
                  <a:ext uri="{FF2B5EF4-FFF2-40B4-BE49-F238E27FC236}">
                    <a16:creationId xmlns:a16="http://schemas.microsoft.com/office/drawing/2014/main" id="{051DBB7D-83E9-4A90-B09A-41397BD8D128}"/>
                  </a:ext>
                </a:extLst>
              </p:cNvPr>
              <p:cNvSpPr/>
              <p:nvPr/>
            </p:nvSpPr>
            <p:spPr>
              <a:xfrm flipV="1">
                <a:off x="5552137" y="5586301"/>
                <a:ext cx="358810" cy="1189117"/>
              </a:xfrm>
              <a:custGeom>
                <a:avLst/>
                <a:gdLst>
                  <a:gd name="connsiteX0" fmla="*/ 126027 w 649959"/>
                  <a:gd name="connsiteY0" fmla="*/ 94 h 2144661"/>
                  <a:gd name="connsiteX1" fmla="*/ 66792 w 649959"/>
                  <a:gd name="connsiteY1" fmla="*/ 804964 h 2144661"/>
                  <a:gd name="connsiteX2" fmla="*/ 33267 w 649959"/>
                  <a:gd name="connsiteY2" fmla="*/ 1286784 h 2144661"/>
                  <a:gd name="connsiteX3" fmla="*/ 20717 w 649959"/>
                  <a:gd name="connsiteY3" fmla="*/ 2053456 h 2144661"/>
                  <a:gd name="connsiteX4" fmla="*/ 515590 w 649959"/>
                  <a:gd name="connsiteY4" fmla="*/ 2116964 h 2144661"/>
                  <a:gd name="connsiteX5" fmla="*/ 642906 w 649959"/>
                  <a:gd name="connsiteY5" fmla="*/ 1569995 h 2144661"/>
                  <a:gd name="connsiteX6" fmla="*/ 533296 w 649959"/>
                  <a:gd name="connsiteY6" fmla="*/ 94 h 2144661"/>
                  <a:gd name="connsiteX7" fmla="*/ 126027 w 649959"/>
                  <a:gd name="connsiteY7" fmla="*/ 94 h 21446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9959" h="2144661">
                    <a:moveTo>
                      <a:pt x="126027" y="94"/>
                    </a:moveTo>
                    <a:cubicBezTo>
                      <a:pt x="93029" y="319745"/>
                      <a:pt x="89045" y="485312"/>
                      <a:pt x="66792" y="804964"/>
                    </a:cubicBezTo>
                    <a:cubicBezTo>
                      <a:pt x="55625" y="965610"/>
                      <a:pt x="44446" y="1126256"/>
                      <a:pt x="33267" y="1286784"/>
                    </a:cubicBezTo>
                    <a:cubicBezTo>
                      <a:pt x="17518" y="1513048"/>
                      <a:pt x="-41154" y="1840081"/>
                      <a:pt x="20717" y="2053456"/>
                    </a:cubicBezTo>
                    <a:cubicBezTo>
                      <a:pt x="39173" y="2117198"/>
                      <a:pt x="462273" y="2183753"/>
                      <a:pt x="515590" y="2116964"/>
                    </a:cubicBezTo>
                    <a:cubicBezTo>
                      <a:pt x="515590" y="2116964"/>
                      <a:pt x="641124" y="1716228"/>
                      <a:pt x="642906" y="1569995"/>
                    </a:cubicBezTo>
                    <a:cubicBezTo>
                      <a:pt x="644885" y="1408177"/>
                      <a:pt x="533296" y="94"/>
                      <a:pt x="533296" y="94"/>
                    </a:cubicBezTo>
                    <a:lnTo>
                      <a:pt x="126027" y="94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59" name="Forma Livre: Forma 358">
                <a:extLst>
                  <a:ext uri="{FF2B5EF4-FFF2-40B4-BE49-F238E27FC236}">
                    <a16:creationId xmlns:a16="http://schemas.microsoft.com/office/drawing/2014/main" id="{F94454FB-AC31-47F8-A92F-44D6240C85E6}"/>
                  </a:ext>
                </a:extLst>
              </p:cNvPr>
              <p:cNvSpPr/>
              <p:nvPr/>
            </p:nvSpPr>
            <p:spPr>
              <a:xfrm flipV="1">
                <a:off x="5983249" y="4506093"/>
                <a:ext cx="481710" cy="1365516"/>
              </a:xfrm>
              <a:custGeom>
                <a:avLst/>
                <a:gdLst>
                  <a:gd name="connsiteX0" fmla="*/ 828974 w 872583"/>
                  <a:gd name="connsiteY0" fmla="*/ 2461175 h 2462811"/>
                  <a:gd name="connsiteX1" fmla="*/ 847886 w 872583"/>
                  <a:gd name="connsiteY1" fmla="*/ 168074 h 2462811"/>
                  <a:gd name="connsiteX2" fmla="*/ 304325 w 872583"/>
                  <a:gd name="connsiteY2" fmla="*/ 276812 h 2462811"/>
                  <a:gd name="connsiteX3" fmla="*/ 324000 w 872583"/>
                  <a:gd name="connsiteY3" fmla="*/ 518660 h 2462811"/>
                  <a:gd name="connsiteX4" fmla="*/ -7688 w 872583"/>
                  <a:gd name="connsiteY4" fmla="*/ 2165310 h 2462811"/>
                  <a:gd name="connsiteX5" fmla="*/ -3553 w 872583"/>
                  <a:gd name="connsiteY5" fmla="*/ 2461175 h 2462811"/>
                  <a:gd name="connsiteX6" fmla="*/ 828974 w 872583"/>
                  <a:gd name="connsiteY6" fmla="*/ 2461175 h 2462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72583" h="2462811">
                    <a:moveTo>
                      <a:pt x="828974" y="2461175"/>
                    </a:moveTo>
                    <a:cubicBezTo>
                      <a:pt x="853897" y="1620098"/>
                      <a:pt x="884728" y="388245"/>
                      <a:pt x="847886" y="168074"/>
                    </a:cubicBezTo>
                    <a:cubicBezTo>
                      <a:pt x="792706" y="-161654"/>
                      <a:pt x="315317" y="52306"/>
                      <a:pt x="304325" y="276812"/>
                    </a:cubicBezTo>
                    <a:cubicBezTo>
                      <a:pt x="300376" y="357545"/>
                      <a:pt x="322535" y="437810"/>
                      <a:pt x="324000" y="518660"/>
                    </a:cubicBezTo>
                    <a:cubicBezTo>
                      <a:pt x="325288" y="590019"/>
                      <a:pt x="-7688" y="2165310"/>
                      <a:pt x="-7688" y="2165310"/>
                    </a:cubicBezTo>
                    <a:lnTo>
                      <a:pt x="-3553" y="2461175"/>
                    </a:lnTo>
                    <a:lnTo>
                      <a:pt x="828974" y="2461175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0" name="Forma Livre: Forma 359">
                <a:extLst>
                  <a:ext uri="{FF2B5EF4-FFF2-40B4-BE49-F238E27FC236}">
                    <a16:creationId xmlns:a16="http://schemas.microsoft.com/office/drawing/2014/main" id="{54D2FA67-442C-4605-A50B-FBE059133CD4}"/>
                  </a:ext>
                </a:extLst>
              </p:cNvPr>
              <p:cNvSpPr/>
              <p:nvPr/>
            </p:nvSpPr>
            <p:spPr>
              <a:xfrm flipV="1">
                <a:off x="6130288" y="5567732"/>
                <a:ext cx="338927" cy="1207686"/>
              </a:xfrm>
              <a:custGeom>
                <a:avLst/>
                <a:gdLst>
                  <a:gd name="connsiteX0" fmla="*/ 597275 w 613942"/>
                  <a:gd name="connsiteY0" fmla="*/ 78 h 2178151"/>
                  <a:gd name="connsiteX1" fmla="*/ 597955 w 613942"/>
                  <a:gd name="connsiteY1" fmla="*/ 838459 h 2178151"/>
                  <a:gd name="connsiteX2" fmla="*/ 597849 w 613942"/>
                  <a:gd name="connsiteY2" fmla="*/ 1320163 h 2178151"/>
                  <a:gd name="connsiteX3" fmla="*/ 556861 w 613942"/>
                  <a:gd name="connsiteY3" fmla="*/ 2086951 h 2178151"/>
                  <a:gd name="connsiteX4" fmla="*/ 57546 w 613942"/>
                  <a:gd name="connsiteY4" fmla="*/ 2150460 h 2178151"/>
                  <a:gd name="connsiteX5" fmla="*/ -2051 w 613942"/>
                  <a:gd name="connsiteY5" fmla="*/ 1693011 h 2178151"/>
                  <a:gd name="connsiteX6" fmla="*/ 16042 w 613942"/>
                  <a:gd name="connsiteY6" fmla="*/ 1410973 h 2178151"/>
                  <a:gd name="connsiteX7" fmla="*/ 189432 w 613942"/>
                  <a:gd name="connsiteY7" fmla="*/ 78 h 2178151"/>
                  <a:gd name="connsiteX8" fmla="*/ 597275 w 613942"/>
                  <a:gd name="connsiteY8" fmla="*/ 78 h 2178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13942" h="2178151">
                    <a:moveTo>
                      <a:pt x="597275" y="78"/>
                    </a:moveTo>
                    <a:cubicBezTo>
                      <a:pt x="607950" y="319729"/>
                      <a:pt x="598037" y="518808"/>
                      <a:pt x="597955" y="838459"/>
                    </a:cubicBezTo>
                    <a:cubicBezTo>
                      <a:pt x="597920" y="998988"/>
                      <a:pt x="597885" y="1159634"/>
                      <a:pt x="597849" y="1320163"/>
                    </a:cubicBezTo>
                    <a:cubicBezTo>
                      <a:pt x="597791" y="1546426"/>
                      <a:pt x="633625" y="1873460"/>
                      <a:pt x="556861" y="2086951"/>
                    </a:cubicBezTo>
                    <a:cubicBezTo>
                      <a:pt x="533952" y="2150577"/>
                      <a:pt x="106200" y="2217249"/>
                      <a:pt x="57546" y="2150460"/>
                    </a:cubicBezTo>
                    <a:cubicBezTo>
                      <a:pt x="57546" y="2150460"/>
                      <a:pt x="20353" y="1835612"/>
                      <a:pt x="-2051" y="1693011"/>
                    </a:cubicBezTo>
                    <a:cubicBezTo>
                      <a:pt x="-16792" y="1599155"/>
                      <a:pt x="-364" y="1504126"/>
                      <a:pt x="16042" y="1410973"/>
                    </a:cubicBezTo>
                    <a:cubicBezTo>
                      <a:pt x="105180" y="904780"/>
                      <a:pt x="189432" y="78"/>
                      <a:pt x="189432" y="78"/>
                    </a:cubicBezTo>
                    <a:lnTo>
                      <a:pt x="597275" y="78"/>
                    </a:ln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1" name="Forma Livre: Forma 360">
                <a:extLst>
                  <a:ext uri="{FF2B5EF4-FFF2-40B4-BE49-F238E27FC236}">
                    <a16:creationId xmlns:a16="http://schemas.microsoft.com/office/drawing/2014/main" id="{B17B7811-7B00-4DDA-8054-6B9D06230694}"/>
                  </a:ext>
                </a:extLst>
              </p:cNvPr>
              <p:cNvSpPr/>
              <p:nvPr/>
            </p:nvSpPr>
            <p:spPr>
              <a:xfrm flipV="1">
                <a:off x="5474934" y="3848164"/>
                <a:ext cx="993815" cy="870114"/>
              </a:xfrm>
              <a:custGeom>
                <a:avLst/>
                <a:gdLst>
                  <a:gd name="connsiteX0" fmla="*/ 1762085 w 1800224"/>
                  <a:gd name="connsiteY0" fmla="*/ 708266 h 1569315"/>
                  <a:gd name="connsiteX1" fmla="*/ 1408509 w 1800224"/>
                  <a:gd name="connsiteY1" fmla="*/ 1566099 h 1569315"/>
                  <a:gd name="connsiteX2" fmla="*/ 377036 w 1800224"/>
                  <a:gd name="connsiteY2" fmla="*/ 1566099 h 1569315"/>
                  <a:gd name="connsiteX3" fmla="*/ 23446 w 1800224"/>
                  <a:gd name="connsiteY3" fmla="*/ 708266 h 1569315"/>
                  <a:gd name="connsiteX4" fmla="*/ 134275 w 1800224"/>
                  <a:gd name="connsiteY4" fmla="*/ 93687 h 1569315"/>
                  <a:gd name="connsiteX5" fmla="*/ 892767 w 1800224"/>
                  <a:gd name="connsiteY5" fmla="*/ -3217 h 1569315"/>
                  <a:gd name="connsiteX6" fmla="*/ 1651257 w 1800224"/>
                  <a:gd name="connsiteY6" fmla="*/ 93687 h 1569315"/>
                  <a:gd name="connsiteX7" fmla="*/ 1762085 w 1800224"/>
                  <a:gd name="connsiteY7" fmla="*/ 708266 h 15693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0224" h="1569315">
                    <a:moveTo>
                      <a:pt x="1762085" y="708266"/>
                    </a:moveTo>
                    <a:cubicBezTo>
                      <a:pt x="1704000" y="989133"/>
                      <a:pt x="1408509" y="1566099"/>
                      <a:pt x="1408509" y="1566099"/>
                    </a:cubicBezTo>
                    <a:lnTo>
                      <a:pt x="377036" y="1566099"/>
                    </a:lnTo>
                    <a:cubicBezTo>
                      <a:pt x="377036" y="1566099"/>
                      <a:pt x="81533" y="989133"/>
                      <a:pt x="23446" y="708266"/>
                    </a:cubicBezTo>
                    <a:cubicBezTo>
                      <a:pt x="-34639" y="427282"/>
                      <a:pt x="-17379" y="179810"/>
                      <a:pt x="134275" y="93687"/>
                    </a:cubicBezTo>
                    <a:cubicBezTo>
                      <a:pt x="285928" y="7564"/>
                      <a:pt x="892767" y="-3217"/>
                      <a:pt x="892767" y="-3217"/>
                    </a:cubicBezTo>
                    <a:cubicBezTo>
                      <a:pt x="892767" y="-3217"/>
                      <a:pt x="1499592" y="7564"/>
                      <a:pt x="1651257" y="93687"/>
                    </a:cubicBezTo>
                    <a:cubicBezTo>
                      <a:pt x="1802899" y="179810"/>
                      <a:pt x="1820160" y="427282"/>
                      <a:pt x="1762085" y="708266"/>
                    </a:cubicBezTo>
                  </a:path>
                </a:pathLst>
              </a:custGeom>
              <a:solidFill>
                <a:srgbClr val="232221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2" name="Forma Livre: Forma 361">
                <a:extLst>
                  <a:ext uri="{FF2B5EF4-FFF2-40B4-BE49-F238E27FC236}">
                    <a16:creationId xmlns:a16="http://schemas.microsoft.com/office/drawing/2014/main" id="{C3FD3EAB-5685-4654-BC08-C14C232DCBF6}"/>
                  </a:ext>
                </a:extLst>
              </p:cNvPr>
              <p:cNvSpPr/>
              <p:nvPr/>
            </p:nvSpPr>
            <p:spPr>
              <a:xfrm flipV="1">
                <a:off x="5520940" y="2776131"/>
                <a:ext cx="893215" cy="1300737"/>
              </a:xfrm>
              <a:custGeom>
                <a:avLst/>
                <a:gdLst>
                  <a:gd name="connsiteX0" fmla="*/ 1499294 w 1617995"/>
                  <a:gd name="connsiteY0" fmla="*/ 131360 h 2345977"/>
                  <a:gd name="connsiteX1" fmla="*/ 1446212 w 1617995"/>
                  <a:gd name="connsiteY1" fmla="*/ 712896 h 2345977"/>
                  <a:gd name="connsiteX2" fmla="*/ 1548404 w 1617995"/>
                  <a:gd name="connsiteY2" fmla="*/ 1474528 h 2345977"/>
                  <a:gd name="connsiteX3" fmla="*/ 1606701 w 1617995"/>
                  <a:gd name="connsiteY3" fmla="*/ 2139610 h 2345977"/>
                  <a:gd name="connsiteX4" fmla="*/ 1072924 w 1617995"/>
                  <a:gd name="connsiteY4" fmla="*/ 2341267 h 2345977"/>
                  <a:gd name="connsiteX5" fmla="*/ 531555 w 1617995"/>
                  <a:gd name="connsiteY5" fmla="*/ 2341267 h 2345977"/>
                  <a:gd name="connsiteX6" fmla="*/ -2209 w 1617995"/>
                  <a:gd name="connsiteY6" fmla="*/ 2139610 h 2345977"/>
                  <a:gd name="connsiteX7" fmla="*/ 33952 w 1617995"/>
                  <a:gd name="connsiteY7" fmla="*/ 1492690 h 2345977"/>
                  <a:gd name="connsiteX8" fmla="*/ 158268 w 1617995"/>
                  <a:gd name="connsiteY8" fmla="*/ 712896 h 2345977"/>
                  <a:gd name="connsiteX9" fmla="*/ 105525 w 1617995"/>
                  <a:gd name="connsiteY9" fmla="*/ 133234 h 2345977"/>
                  <a:gd name="connsiteX10" fmla="*/ 1499294 w 1617995"/>
                  <a:gd name="connsiteY10" fmla="*/ 131360 h 2345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17995" h="2345977">
                    <a:moveTo>
                      <a:pt x="1499294" y="131360"/>
                    </a:moveTo>
                    <a:cubicBezTo>
                      <a:pt x="1446199" y="428162"/>
                      <a:pt x="1446212" y="712896"/>
                      <a:pt x="1446212" y="712896"/>
                    </a:cubicBezTo>
                    <a:cubicBezTo>
                      <a:pt x="1446212" y="712896"/>
                      <a:pt x="1566285" y="1316812"/>
                      <a:pt x="1548404" y="1474528"/>
                    </a:cubicBezTo>
                    <a:cubicBezTo>
                      <a:pt x="1548404" y="1474528"/>
                      <a:pt x="1629176" y="2113949"/>
                      <a:pt x="1606701" y="2139610"/>
                    </a:cubicBezTo>
                    <a:cubicBezTo>
                      <a:pt x="1559067" y="2194096"/>
                      <a:pt x="1158337" y="2341267"/>
                      <a:pt x="1072924" y="2341267"/>
                    </a:cubicBezTo>
                    <a:lnTo>
                      <a:pt x="531555" y="2341267"/>
                    </a:lnTo>
                    <a:cubicBezTo>
                      <a:pt x="446155" y="2341267"/>
                      <a:pt x="45413" y="2194096"/>
                      <a:pt x="-2209" y="2139610"/>
                    </a:cubicBezTo>
                    <a:cubicBezTo>
                      <a:pt x="-24696" y="2113949"/>
                      <a:pt x="33952" y="1492690"/>
                      <a:pt x="33952" y="1492690"/>
                    </a:cubicBezTo>
                    <a:cubicBezTo>
                      <a:pt x="16071" y="1334974"/>
                      <a:pt x="158268" y="712896"/>
                      <a:pt x="158268" y="712896"/>
                    </a:cubicBezTo>
                    <a:cubicBezTo>
                      <a:pt x="158268" y="712896"/>
                      <a:pt x="158374" y="429334"/>
                      <a:pt x="105525" y="133234"/>
                    </a:cubicBezTo>
                    <a:cubicBezTo>
                      <a:pt x="72867" y="-49792"/>
                      <a:pt x="1531917" y="-50963"/>
                      <a:pt x="1499294" y="131360"/>
                    </a:cubicBezTo>
                  </a:path>
                </a:pathLst>
              </a:custGeom>
              <a:solidFill>
                <a:srgbClr val="E9E8E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3" name="Forma Livre: Forma 362">
                <a:extLst>
                  <a:ext uri="{FF2B5EF4-FFF2-40B4-BE49-F238E27FC236}">
                    <a16:creationId xmlns:a16="http://schemas.microsoft.com/office/drawing/2014/main" id="{B258672E-4A03-49DA-BDC7-30E21C89FE4B}"/>
                  </a:ext>
                </a:extLst>
              </p:cNvPr>
              <p:cNvSpPr/>
              <p:nvPr/>
            </p:nvSpPr>
            <p:spPr>
              <a:xfrm flipV="1">
                <a:off x="5767304" y="2783992"/>
                <a:ext cx="387441" cy="275853"/>
              </a:xfrm>
              <a:custGeom>
                <a:avLst/>
                <a:gdLst>
                  <a:gd name="connsiteX0" fmla="*/ 343570 w 701822"/>
                  <a:gd name="connsiteY0" fmla="*/ -5591 h 497522"/>
                  <a:gd name="connsiteX1" fmla="*/ 174632 w 701822"/>
                  <a:gd name="connsiteY1" fmla="*/ 147438 h 497522"/>
                  <a:gd name="connsiteX2" fmla="*/ -7336 w 701822"/>
                  <a:gd name="connsiteY2" fmla="*/ 397254 h 497522"/>
                  <a:gd name="connsiteX3" fmla="*/ 343570 w 701822"/>
                  <a:gd name="connsiteY3" fmla="*/ 491931 h 497522"/>
                  <a:gd name="connsiteX4" fmla="*/ 694487 w 701822"/>
                  <a:gd name="connsiteY4" fmla="*/ 397254 h 497522"/>
                  <a:gd name="connsiteX5" fmla="*/ 512519 w 701822"/>
                  <a:gd name="connsiteY5" fmla="*/ 147438 h 497522"/>
                  <a:gd name="connsiteX6" fmla="*/ 343570 w 701822"/>
                  <a:gd name="connsiteY6" fmla="*/ -5591 h 497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1822" h="497522">
                    <a:moveTo>
                      <a:pt x="343570" y="-5591"/>
                    </a:moveTo>
                    <a:cubicBezTo>
                      <a:pt x="310795" y="25460"/>
                      <a:pt x="242351" y="75259"/>
                      <a:pt x="174632" y="147438"/>
                    </a:cubicBezTo>
                    <a:cubicBezTo>
                      <a:pt x="5777" y="327066"/>
                      <a:pt x="-7336" y="384130"/>
                      <a:pt x="-7336" y="397254"/>
                    </a:cubicBezTo>
                    <a:cubicBezTo>
                      <a:pt x="-7336" y="480565"/>
                      <a:pt x="161320" y="491931"/>
                      <a:pt x="343570" y="491931"/>
                    </a:cubicBezTo>
                    <a:cubicBezTo>
                      <a:pt x="525831" y="491931"/>
                      <a:pt x="694487" y="480565"/>
                      <a:pt x="694487" y="397254"/>
                    </a:cubicBezTo>
                    <a:cubicBezTo>
                      <a:pt x="694487" y="384130"/>
                      <a:pt x="681363" y="327066"/>
                      <a:pt x="512519" y="147438"/>
                    </a:cubicBezTo>
                    <a:cubicBezTo>
                      <a:pt x="444790" y="75259"/>
                      <a:pt x="376357" y="25460"/>
                      <a:pt x="343570" y="-559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4" name="Forma Livre: Forma 363">
                <a:extLst>
                  <a:ext uri="{FF2B5EF4-FFF2-40B4-BE49-F238E27FC236}">
                    <a16:creationId xmlns:a16="http://schemas.microsoft.com/office/drawing/2014/main" id="{AD7C91C3-C36A-48E7-8C77-6FF6FB45B00E}"/>
                  </a:ext>
                </a:extLst>
              </p:cNvPr>
              <p:cNvSpPr/>
              <p:nvPr/>
            </p:nvSpPr>
            <p:spPr>
              <a:xfrm flipV="1">
                <a:off x="5805735" y="2488505"/>
                <a:ext cx="310577" cy="399435"/>
              </a:xfrm>
              <a:custGeom>
                <a:avLst/>
                <a:gdLst>
                  <a:gd name="connsiteX0" fmla="*/ 555254 w 562589"/>
                  <a:gd name="connsiteY0" fmla="*/ -5999 h 720410"/>
                  <a:gd name="connsiteX1" fmla="*/ -7336 w 562589"/>
                  <a:gd name="connsiteY1" fmla="*/ -5999 h 720410"/>
                  <a:gd name="connsiteX2" fmla="*/ 79892 w 562589"/>
                  <a:gd name="connsiteY2" fmla="*/ 714412 h 720410"/>
                  <a:gd name="connsiteX3" fmla="*/ 468015 w 562589"/>
                  <a:gd name="connsiteY3" fmla="*/ 714412 h 720410"/>
                  <a:gd name="connsiteX4" fmla="*/ 555254 w 562589"/>
                  <a:gd name="connsiteY4" fmla="*/ -5999 h 72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62589" h="720410">
                    <a:moveTo>
                      <a:pt x="555254" y="-5999"/>
                    </a:moveTo>
                    <a:lnTo>
                      <a:pt x="-7336" y="-5999"/>
                    </a:lnTo>
                    <a:lnTo>
                      <a:pt x="79892" y="714412"/>
                    </a:lnTo>
                    <a:lnTo>
                      <a:pt x="468015" y="714412"/>
                    </a:lnTo>
                    <a:lnTo>
                      <a:pt x="555254" y="-5999"/>
                    </a:ln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5" name="Forma Livre: Forma 364">
                <a:extLst>
                  <a:ext uri="{FF2B5EF4-FFF2-40B4-BE49-F238E27FC236}">
                    <a16:creationId xmlns:a16="http://schemas.microsoft.com/office/drawing/2014/main" id="{5CEA990B-93D6-4B71-AB93-0341BA84CA98}"/>
                  </a:ext>
                </a:extLst>
              </p:cNvPr>
              <p:cNvSpPr/>
              <p:nvPr/>
            </p:nvSpPr>
            <p:spPr>
              <a:xfrm flipV="1">
                <a:off x="5825200" y="2488505"/>
                <a:ext cx="265224" cy="259301"/>
              </a:xfrm>
              <a:custGeom>
                <a:avLst/>
                <a:gdLst>
                  <a:gd name="connsiteX0" fmla="*/ 44637 w 480435"/>
                  <a:gd name="connsiteY0" fmla="*/ 461549 h 467669"/>
                  <a:gd name="connsiteX1" fmla="*/ -7331 w 480435"/>
                  <a:gd name="connsiteY1" fmla="*/ 32433 h 467669"/>
                  <a:gd name="connsiteX2" fmla="*/ 473105 w 480435"/>
                  <a:gd name="connsiteY2" fmla="*/ 128399 h 467669"/>
                  <a:gd name="connsiteX3" fmla="*/ 432760 w 480435"/>
                  <a:gd name="connsiteY3" fmla="*/ 461549 h 467669"/>
                  <a:gd name="connsiteX4" fmla="*/ 44637 w 480435"/>
                  <a:gd name="connsiteY4" fmla="*/ 461549 h 4676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80435" h="467669">
                    <a:moveTo>
                      <a:pt x="44637" y="461549"/>
                    </a:moveTo>
                    <a:lnTo>
                      <a:pt x="-7331" y="32433"/>
                    </a:lnTo>
                    <a:cubicBezTo>
                      <a:pt x="155173" y="-47480"/>
                      <a:pt x="334938" y="2788"/>
                      <a:pt x="473105" y="128399"/>
                    </a:cubicBezTo>
                    <a:lnTo>
                      <a:pt x="432760" y="461549"/>
                    </a:lnTo>
                    <a:lnTo>
                      <a:pt x="44637" y="461549"/>
                    </a:lnTo>
                  </a:path>
                </a:pathLst>
              </a:custGeom>
              <a:solidFill>
                <a:srgbClr val="1B1918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6" name="Forma Livre: Forma 365">
                <a:extLst>
                  <a:ext uri="{FF2B5EF4-FFF2-40B4-BE49-F238E27FC236}">
                    <a16:creationId xmlns:a16="http://schemas.microsoft.com/office/drawing/2014/main" id="{4C600A56-0309-4A53-826E-FE7C83500409}"/>
                  </a:ext>
                </a:extLst>
              </p:cNvPr>
              <p:cNvSpPr/>
              <p:nvPr/>
            </p:nvSpPr>
            <p:spPr>
              <a:xfrm flipV="1">
                <a:off x="5827749" y="2971489"/>
                <a:ext cx="274553" cy="1195862"/>
              </a:xfrm>
              <a:custGeom>
                <a:avLst/>
                <a:gdLst>
                  <a:gd name="connsiteX0" fmla="*/ 321113 w 497333"/>
                  <a:gd name="connsiteY0" fmla="*/ 1845017 h 2156826"/>
                  <a:gd name="connsiteX1" fmla="*/ 401931 w 497333"/>
                  <a:gd name="connsiteY1" fmla="*/ 2017849 h 2156826"/>
                  <a:gd name="connsiteX2" fmla="*/ 325624 w 497333"/>
                  <a:gd name="connsiteY2" fmla="*/ 2152365 h 2156826"/>
                  <a:gd name="connsiteX3" fmla="*/ 241326 w 497333"/>
                  <a:gd name="connsiteY3" fmla="*/ 2145803 h 2156826"/>
                  <a:gd name="connsiteX4" fmla="*/ 157015 w 497333"/>
                  <a:gd name="connsiteY4" fmla="*/ 2152365 h 2156826"/>
                  <a:gd name="connsiteX5" fmla="*/ 80707 w 497333"/>
                  <a:gd name="connsiteY5" fmla="*/ 2017849 h 2156826"/>
                  <a:gd name="connsiteX6" fmla="*/ 161537 w 497333"/>
                  <a:gd name="connsiteY6" fmla="*/ 1845017 h 2156826"/>
                  <a:gd name="connsiteX7" fmla="*/ -7341 w 497333"/>
                  <a:gd name="connsiteY7" fmla="*/ 340148 h 2156826"/>
                  <a:gd name="connsiteX8" fmla="*/ 253676 w 497333"/>
                  <a:gd name="connsiteY8" fmla="*/ -4462 h 2156826"/>
                  <a:gd name="connsiteX9" fmla="*/ 489992 w 497333"/>
                  <a:gd name="connsiteY9" fmla="*/ 340148 h 2156826"/>
                  <a:gd name="connsiteX10" fmla="*/ 321113 w 497333"/>
                  <a:gd name="connsiteY10" fmla="*/ 1845017 h 2156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97333" h="2156826">
                    <a:moveTo>
                      <a:pt x="321113" y="1845017"/>
                    </a:moveTo>
                    <a:lnTo>
                      <a:pt x="401931" y="2017849"/>
                    </a:lnTo>
                    <a:lnTo>
                      <a:pt x="325624" y="2152365"/>
                    </a:lnTo>
                    <a:lnTo>
                      <a:pt x="241326" y="2145803"/>
                    </a:lnTo>
                    <a:lnTo>
                      <a:pt x="157015" y="2152365"/>
                    </a:lnTo>
                    <a:lnTo>
                      <a:pt x="80707" y="2017849"/>
                    </a:lnTo>
                    <a:lnTo>
                      <a:pt x="161537" y="1845017"/>
                    </a:lnTo>
                    <a:lnTo>
                      <a:pt x="-7341" y="340148"/>
                    </a:lnTo>
                    <a:lnTo>
                      <a:pt x="253676" y="-4462"/>
                    </a:lnTo>
                    <a:lnTo>
                      <a:pt x="489992" y="340148"/>
                    </a:lnTo>
                    <a:lnTo>
                      <a:pt x="321113" y="1845017"/>
                    </a:lnTo>
                  </a:path>
                </a:pathLst>
              </a:custGeom>
              <a:solidFill>
                <a:srgbClr val="1C1B1A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7" name="Forma Livre: Forma 366">
                <a:extLst>
                  <a:ext uri="{FF2B5EF4-FFF2-40B4-BE49-F238E27FC236}">
                    <a16:creationId xmlns:a16="http://schemas.microsoft.com/office/drawing/2014/main" id="{E7AF0980-6633-4D78-A396-3F03308F80B3}"/>
                  </a:ext>
                </a:extLst>
              </p:cNvPr>
              <p:cNvSpPr/>
              <p:nvPr/>
            </p:nvSpPr>
            <p:spPr>
              <a:xfrm flipV="1">
                <a:off x="5965026" y="2744036"/>
                <a:ext cx="198694" cy="394095"/>
              </a:xfrm>
              <a:custGeom>
                <a:avLst/>
                <a:gdLst>
                  <a:gd name="connsiteX0" fmla="*/ -7474 w 359920"/>
                  <a:gd name="connsiteY0" fmla="*/ 289135 h 710779"/>
                  <a:gd name="connsiteX1" fmla="*/ 137031 w 359920"/>
                  <a:gd name="connsiteY1" fmla="*/ 401857 h 710779"/>
                  <a:gd name="connsiteX2" fmla="*/ 248738 w 359920"/>
                  <a:gd name="connsiteY2" fmla="*/ 705221 h 710779"/>
                  <a:gd name="connsiteX3" fmla="*/ 351798 w 359920"/>
                  <a:gd name="connsiteY3" fmla="*/ 612302 h 710779"/>
                  <a:gd name="connsiteX4" fmla="*/ 276264 w 359920"/>
                  <a:gd name="connsiteY4" fmla="*/ -5558 h 710779"/>
                  <a:gd name="connsiteX5" fmla="*/ 160198 w 359920"/>
                  <a:gd name="connsiteY5" fmla="*/ 184616 h 710779"/>
                  <a:gd name="connsiteX6" fmla="*/ -7474 w 359920"/>
                  <a:gd name="connsiteY6" fmla="*/ 289135 h 71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0" h="710779">
                    <a:moveTo>
                      <a:pt x="-7474" y="289135"/>
                    </a:moveTo>
                    <a:cubicBezTo>
                      <a:pt x="-7474" y="289135"/>
                      <a:pt x="89937" y="344207"/>
                      <a:pt x="137031" y="401857"/>
                    </a:cubicBezTo>
                    <a:cubicBezTo>
                      <a:pt x="187418" y="463374"/>
                      <a:pt x="248738" y="705221"/>
                      <a:pt x="248738" y="705221"/>
                    </a:cubicBezTo>
                    <a:cubicBezTo>
                      <a:pt x="248738" y="705221"/>
                      <a:pt x="343642" y="694324"/>
                      <a:pt x="351798" y="612302"/>
                    </a:cubicBezTo>
                    <a:cubicBezTo>
                      <a:pt x="360633" y="523601"/>
                      <a:pt x="276264" y="-5558"/>
                      <a:pt x="276264" y="-5558"/>
                    </a:cubicBezTo>
                    <a:lnTo>
                      <a:pt x="160198" y="184616"/>
                    </a:lnTo>
                    <a:lnTo>
                      <a:pt x="-7474" y="289135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68" name="Forma Livre: Forma 367">
                <a:extLst>
                  <a:ext uri="{FF2B5EF4-FFF2-40B4-BE49-F238E27FC236}">
                    <a16:creationId xmlns:a16="http://schemas.microsoft.com/office/drawing/2014/main" id="{FED91CC8-5F38-4ED8-8E0C-8E2DA96A09C4}"/>
                  </a:ext>
                </a:extLst>
              </p:cNvPr>
              <p:cNvSpPr/>
              <p:nvPr/>
            </p:nvSpPr>
            <p:spPr>
              <a:xfrm flipV="1">
                <a:off x="5766331" y="2750792"/>
                <a:ext cx="198695" cy="387338"/>
              </a:xfrm>
              <a:custGeom>
                <a:avLst/>
                <a:gdLst>
                  <a:gd name="connsiteX0" fmla="*/ 352714 w 359921"/>
                  <a:gd name="connsiteY0" fmla="*/ 289141 h 698594"/>
                  <a:gd name="connsiteX1" fmla="*/ 208196 w 359921"/>
                  <a:gd name="connsiteY1" fmla="*/ 401863 h 698594"/>
                  <a:gd name="connsiteX2" fmla="*/ 89000 w 359921"/>
                  <a:gd name="connsiteY2" fmla="*/ 693041 h 698594"/>
                  <a:gd name="connsiteX3" fmla="*/ -6559 w 359921"/>
                  <a:gd name="connsiteY3" fmla="*/ 612308 h 698594"/>
                  <a:gd name="connsiteX4" fmla="*/ 68974 w 359921"/>
                  <a:gd name="connsiteY4" fmla="*/ -5552 h 698594"/>
                  <a:gd name="connsiteX5" fmla="*/ 186728 w 359921"/>
                  <a:gd name="connsiteY5" fmla="*/ 186379 h 698594"/>
                  <a:gd name="connsiteX6" fmla="*/ 352714 w 359921"/>
                  <a:gd name="connsiteY6" fmla="*/ 289141 h 698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59921" h="698594">
                    <a:moveTo>
                      <a:pt x="352714" y="289141"/>
                    </a:moveTo>
                    <a:cubicBezTo>
                      <a:pt x="352714" y="289141"/>
                      <a:pt x="255290" y="344213"/>
                      <a:pt x="208196" y="401863"/>
                    </a:cubicBezTo>
                    <a:cubicBezTo>
                      <a:pt x="157809" y="463380"/>
                      <a:pt x="89000" y="693041"/>
                      <a:pt x="89000" y="693041"/>
                    </a:cubicBezTo>
                    <a:cubicBezTo>
                      <a:pt x="89000" y="693041"/>
                      <a:pt x="1596" y="694330"/>
                      <a:pt x="-6559" y="612308"/>
                    </a:cubicBezTo>
                    <a:cubicBezTo>
                      <a:pt x="-15395" y="523607"/>
                      <a:pt x="68974" y="-5552"/>
                      <a:pt x="68974" y="-5552"/>
                    </a:cubicBezTo>
                    <a:lnTo>
                      <a:pt x="186728" y="186379"/>
                    </a:lnTo>
                    <a:lnTo>
                      <a:pt x="352714" y="289141"/>
                    </a:lnTo>
                  </a:path>
                </a:pathLst>
              </a:custGeom>
              <a:solidFill>
                <a:srgbClr val="FBF8F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0" name="Forma Livre: Forma 369">
                <a:extLst>
                  <a:ext uri="{FF2B5EF4-FFF2-40B4-BE49-F238E27FC236}">
                    <a16:creationId xmlns:a16="http://schemas.microsoft.com/office/drawing/2014/main" id="{00DF22E9-729F-46C9-BC1A-2B4213BF03BB}"/>
                  </a:ext>
                </a:extLst>
              </p:cNvPr>
              <p:cNvSpPr/>
              <p:nvPr/>
            </p:nvSpPr>
            <p:spPr>
              <a:xfrm flipV="1">
                <a:off x="6328806" y="2857539"/>
                <a:ext cx="488749" cy="1096008"/>
              </a:xfrm>
              <a:custGeom>
                <a:avLst/>
                <a:gdLst>
                  <a:gd name="connsiteX0" fmla="*/ 349462 w 885334"/>
                  <a:gd name="connsiteY0" fmla="*/ 1942111 h 1976732"/>
                  <a:gd name="connsiteX1" fmla="*/ 54403 w 885334"/>
                  <a:gd name="connsiteY1" fmla="*/ 1317807 h 1976732"/>
                  <a:gd name="connsiteX2" fmla="*/ 318667 w 885334"/>
                  <a:gd name="connsiteY2" fmla="*/ 186490 h 1976732"/>
                  <a:gd name="connsiteX3" fmla="*/ 872609 w 885334"/>
                  <a:gd name="connsiteY3" fmla="*/ 147822 h 1976732"/>
                  <a:gd name="connsiteX4" fmla="*/ 349462 w 885334"/>
                  <a:gd name="connsiteY4" fmla="*/ 1942111 h 19767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5334" h="1976732">
                    <a:moveTo>
                      <a:pt x="349462" y="1942111"/>
                    </a:moveTo>
                    <a:cubicBezTo>
                      <a:pt x="241036" y="2010307"/>
                      <a:pt x="-161207" y="2019212"/>
                      <a:pt x="54403" y="1317807"/>
                    </a:cubicBezTo>
                    <a:cubicBezTo>
                      <a:pt x="233278" y="735802"/>
                      <a:pt x="239196" y="366117"/>
                      <a:pt x="318667" y="186490"/>
                    </a:cubicBezTo>
                    <a:cubicBezTo>
                      <a:pt x="400318" y="1940"/>
                      <a:pt x="822913" y="-113243"/>
                      <a:pt x="872609" y="147822"/>
                    </a:cubicBezTo>
                    <a:cubicBezTo>
                      <a:pt x="922294" y="408886"/>
                      <a:pt x="554820" y="1812868"/>
                      <a:pt x="349462" y="1942111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1" name="Forma Livre: Forma 370">
                <a:extLst>
                  <a:ext uri="{FF2B5EF4-FFF2-40B4-BE49-F238E27FC236}">
                    <a16:creationId xmlns:a16="http://schemas.microsoft.com/office/drawing/2014/main" id="{FDBB9894-8167-4543-B907-CA7BEE078E69}"/>
                  </a:ext>
                </a:extLst>
              </p:cNvPr>
              <p:cNvSpPr/>
              <p:nvPr/>
            </p:nvSpPr>
            <p:spPr>
              <a:xfrm flipV="1">
                <a:off x="5420506" y="2729029"/>
                <a:ext cx="1094968" cy="1945070"/>
              </a:xfrm>
              <a:custGeom>
                <a:avLst/>
                <a:gdLst>
                  <a:gd name="connsiteX0" fmla="*/ 390877 w 1983454"/>
                  <a:gd name="connsiteY0" fmla="*/ 9127 h 3508080"/>
                  <a:gd name="connsiteX1" fmla="*/ 10629 w 1983454"/>
                  <a:gd name="connsiteY1" fmla="*/ 108959 h 3508080"/>
                  <a:gd name="connsiteX2" fmla="*/ 8555 w 1983454"/>
                  <a:gd name="connsiteY2" fmla="*/ 3254268 h 3508080"/>
                  <a:gd name="connsiteX3" fmla="*/ 725729 w 1983454"/>
                  <a:gd name="connsiteY3" fmla="*/ 3503850 h 3508080"/>
                  <a:gd name="connsiteX4" fmla="*/ 721183 w 1983454"/>
                  <a:gd name="connsiteY4" fmla="*/ 3449950 h 3508080"/>
                  <a:gd name="connsiteX5" fmla="*/ 623373 w 1983454"/>
                  <a:gd name="connsiteY5" fmla="*/ 2765886 h 3508080"/>
                  <a:gd name="connsiteX6" fmla="*/ 965947 w 1983454"/>
                  <a:gd name="connsiteY6" fmla="*/ 1492319 h 3508080"/>
                  <a:gd name="connsiteX7" fmla="*/ 1312646 w 1983454"/>
                  <a:gd name="connsiteY7" fmla="*/ 2766003 h 3508080"/>
                  <a:gd name="connsiteX8" fmla="*/ 1225359 w 1983454"/>
                  <a:gd name="connsiteY8" fmla="*/ 3445965 h 3508080"/>
                  <a:gd name="connsiteX9" fmla="*/ 1219664 w 1983454"/>
                  <a:gd name="connsiteY9" fmla="*/ 3496936 h 3508080"/>
                  <a:gd name="connsiteX10" fmla="*/ 1959782 w 1983454"/>
                  <a:gd name="connsiteY10" fmla="*/ 3254268 h 3508080"/>
                  <a:gd name="connsiteX11" fmla="*/ 1958165 w 1983454"/>
                  <a:gd name="connsiteY11" fmla="*/ 107436 h 3508080"/>
                  <a:gd name="connsiteX12" fmla="*/ 1582745 w 1983454"/>
                  <a:gd name="connsiteY12" fmla="*/ 8658 h 3508080"/>
                  <a:gd name="connsiteX13" fmla="*/ 1029506 w 1983454"/>
                  <a:gd name="connsiteY13" fmla="*/ -4231 h 3508080"/>
                  <a:gd name="connsiteX14" fmla="*/ 991364 w 1983454"/>
                  <a:gd name="connsiteY14" fmla="*/ 289525 h 3508080"/>
                  <a:gd name="connsiteX15" fmla="*/ 976704 w 1983454"/>
                  <a:gd name="connsiteY15" fmla="*/ 142706 h 3508080"/>
                  <a:gd name="connsiteX16" fmla="*/ 962115 w 1983454"/>
                  <a:gd name="connsiteY16" fmla="*/ -4231 h 3508080"/>
                  <a:gd name="connsiteX17" fmla="*/ 390877 w 1983454"/>
                  <a:gd name="connsiteY17" fmla="*/ 9127 h 3508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983454" h="3508080">
                    <a:moveTo>
                      <a:pt x="390877" y="9127"/>
                    </a:moveTo>
                    <a:cubicBezTo>
                      <a:pt x="117544" y="38186"/>
                      <a:pt x="42959" y="80017"/>
                      <a:pt x="10629" y="108959"/>
                    </a:cubicBezTo>
                    <a:cubicBezTo>
                      <a:pt x="-14506" y="131457"/>
                      <a:pt x="-11471" y="3234466"/>
                      <a:pt x="8555" y="3254268"/>
                    </a:cubicBezTo>
                    <a:cubicBezTo>
                      <a:pt x="50752" y="3296217"/>
                      <a:pt x="655339" y="3503850"/>
                      <a:pt x="725729" y="3503850"/>
                    </a:cubicBezTo>
                    <a:lnTo>
                      <a:pt x="721183" y="3449950"/>
                    </a:lnTo>
                    <a:cubicBezTo>
                      <a:pt x="675424" y="3372848"/>
                      <a:pt x="563974" y="3171777"/>
                      <a:pt x="623373" y="2765886"/>
                    </a:cubicBezTo>
                    <a:cubicBezTo>
                      <a:pt x="690435" y="2307617"/>
                      <a:pt x="965947" y="1492319"/>
                      <a:pt x="965947" y="1492319"/>
                    </a:cubicBezTo>
                    <a:cubicBezTo>
                      <a:pt x="965947" y="1492319"/>
                      <a:pt x="1241554" y="2307500"/>
                      <a:pt x="1312646" y="2766003"/>
                    </a:cubicBezTo>
                    <a:cubicBezTo>
                      <a:pt x="1378466" y="3190643"/>
                      <a:pt x="1268680" y="3376598"/>
                      <a:pt x="1225359" y="3445965"/>
                    </a:cubicBezTo>
                    <a:lnTo>
                      <a:pt x="1219664" y="3496936"/>
                    </a:lnTo>
                    <a:cubicBezTo>
                      <a:pt x="1290042" y="3496936"/>
                      <a:pt x="1917586" y="3296217"/>
                      <a:pt x="1959782" y="3254268"/>
                    </a:cubicBezTo>
                    <a:cubicBezTo>
                      <a:pt x="1980417" y="3233880"/>
                      <a:pt x="1983218" y="129817"/>
                      <a:pt x="1958165" y="107436"/>
                    </a:cubicBezTo>
                    <a:cubicBezTo>
                      <a:pt x="1926139" y="78728"/>
                      <a:pt x="1852399" y="37249"/>
                      <a:pt x="1582745" y="8658"/>
                    </a:cubicBezTo>
                    <a:cubicBezTo>
                      <a:pt x="1504516" y="339"/>
                      <a:pt x="1274891" y="-3997"/>
                      <a:pt x="1029506" y="-4231"/>
                    </a:cubicBezTo>
                    <a:cubicBezTo>
                      <a:pt x="1015549" y="-4231"/>
                      <a:pt x="1005354" y="289525"/>
                      <a:pt x="991364" y="289525"/>
                    </a:cubicBezTo>
                    <a:cubicBezTo>
                      <a:pt x="982563" y="289525"/>
                      <a:pt x="979633" y="216174"/>
                      <a:pt x="976704" y="142706"/>
                    </a:cubicBezTo>
                    <a:cubicBezTo>
                      <a:pt x="973787" y="69237"/>
                      <a:pt x="970869" y="-4231"/>
                      <a:pt x="962115" y="-4231"/>
                    </a:cubicBezTo>
                    <a:cubicBezTo>
                      <a:pt x="726807" y="-3528"/>
                      <a:pt x="467231" y="1042"/>
                      <a:pt x="390877" y="9127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2" name="Forma Livre: Forma 371">
                <a:extLst>
                  <a:ext uri="{FF2B5EF4-FFF2-40B4-BE49-F238E27FC236}">
                    <a16:creationId xmlns:a16="http://schemas.microsoft.com/office/drawing/2014/main" id="{B69530F2-725D-4FF0-8D19-AC49ED06D199}"/>
                  </a:ext>
                </a:extLst>
              </p:cNvPr>
              <p:cNvSpPr/>
              <p:nvPr/>
            </p:nvSpPr>
            <p:spPr>
              <a:xfrm flipV="1">
                <a:off x="6172651" y="4671696"/>
                <a:ext cx="29155" cy="649"/>
              </a:xfrm>
              <a:custGeom>
                <a:avLst/>
                <a:gdLst>
                  <a:gd name="connsiteX0" fmla="*/ -7639 w 52812"/>
                  <a:gd name="connsiteY0" fmla="*/ -2538 h 1171"/>
                  <a:gd name="connsiteX1" fmla="*/ 45173 w 52812"/>
                  <a:gd name="connsiteY1" fmla="*/ -1367 h 1171"/>
                  <a:gd name="connsiteX2" fmla="*/ -7639 w 52812"/>
                  <a:gd name="connsiteY2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812" h="1171">
                    <a:moveTo>
                      <a:pt x="-7639" y="-2538"/>
                    </a:moveTo>
                    <a:cubicBezTo>
                      <a:pt x="10676" y="-2187"/>
                      <a:pt x="28312" y="-1835"/>
                      <a:pt x="45173" y="-1367"/>
                    </a:cubicBezTo>
                    <a:cubicBezTo>
                      <a:pt x="13500" y="-2538"/>
                      <a:pt x="-6480" y="-2538"/>
                      <a:pt x="-7639" y="-2538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3" name="Forma Livre: Forma 372">
                <a:extLst>
                  <a:ext uri="{FF2B5EF4-FFF2-40B4-BE49-F238E27FC236}">
                    <a16:creationId xmlns:a16="http://schemas.microsoft.com/office/drawing/2014/main" id="{DD5D939B-BBBE-418E-894E-726313B9022F}"/>
                  </a:ext>
                </a:extLst>
              </p:cNvPr>
              <p:cNvSpPr/>
              <p:nvPr/>
            </p:nvSpPr>
            <p:spPr>
              <a:xfrm flipV="1">
                <a:off x="6172626" y="4671696"/>
                <a:ext cx="29304" cy="649"/>
              </a:xfrm>
              <a:custGeom>
                <a:avLst/>
                <a:gdLst>
                  <a:gd name="connsiteX0" fmla="*/ -7639 w 53082"/>
                  <a:gd name="connsiteY0" fmla="*/ -2538 h 1171"/>
                  <a:gd name="connsiteX1" fmla="*/ 45443 w 53082"/>
                  <a:gd name="connsiteY1" fmla="*/ -1367 h 1171"/>
                  <a:gd name="connsiteX2" fmla="*/ 45220 w 53082"/>
                  <a:gd name="connsiteY2" fmla="*/ -1367 h 1171"/>
                  <a:gd name="connsiteX3" fmla="*/ -7592 w 53082"/>
                  <a:gd name="connsiteY3" fmla="*/ -2538 h 1171"/>
                  <a:gd name="connsiteX4" fmla="*/ -7639 w 53082"/>
                  <a:gd name="connsiteY4" fmla="*/ -2538 h 11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082" h="1171">
                    <a:moveTo>
                      <a:pt x="-7639" y="-2538"/>
                    </a:moveTo>
                    <a:cubicBezTo>
                      <a:pt x="10770" y="-2187"/>
                      <a:pt x="28499" y="-1718"/>
                      <a:pt x="45443" y="-1367"/>
                    </a:cubicBezTo>
                    <a:cubicBezTo>
                      <a:pt x="45372" y="-1367"/>
                      <a:pt x="45278" y="-1367"/>
                      <a:pt x="45220" y="-1367"/>
                    </a:cubicBezTo>
                    <a:cubicBezTo>
                      <a:pt x="28358" y="-1835"/>
                      <a:pt x="10723" y="-2187"/>
                      <a:pt x="-7592" y="-2538"/>
                    </a:cubicBezTo>
                    <a:cubicBezTo>
                      <a:pt x="-7627" y="-2538"/>
                      <a:pt x="-7639" y="-2538"/>
                      <a:pt x="-7639" y="-2538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4" name="Forma Livre: Forma 373">
                <a:extLst>
                  <a:ext uri="{FF2B5EF4-FFF2-40B4-BE49-F238E27FC236}">
                    <a16:creationId xmlns:a16="http://schemas.microsoft.com/office/drawing/2014/main" id="{BEB71398-8C08-46B7-912B-A0B4DD57661B}"/>
                  </a:ext>
                </a:extLst>
              </p:cNvPr>
              <p:cNvSpPr/>
              <p:nvPr/>
            </p:nvSpPr>
            <p:spPr>
              <a:xfrm flipV="1">
                <a:off x="6448990" y="4612185"/>
                <a:ext cx="56603" cy="28066"/>
              </a:xfrm>
              <a:custGeom>
                <a:avLst/>
                <a:gdLst>
                  <a:gd name="connsiteX0" fmla="*/ -8027 w 102532"/>
                  <a:gd name="connsiteY0" fmla="*/ -2618 h 50619"/>
                  <a:gd name="connsiteX1" fmla="*/ -8027 w 102532"/>
                  <a:gd name="connsiteY1" fmla="*/ -2618 h 50619"/>
                  <a:gd name="connsiteX2" fmla="*/ 94458 w 102532"/>
                  <a:gd name="connsiteY2" fmla="*/ 48001 h 50619"/>
                  <a:gd name="connsiteX3" fmla="*/ 94481 w 102532"/>
                  <a:gd name="connsiteY3" fmla="*/ 48001 h 50619"/>
                  <a:gd name="connsiteX4" fmla="*/ 94458 w 102532"/>
                  <a:gd name="connsiteY4" fmla="*/ 48001 h 50619"/>
                  <a:gd name="connsiteX5" fmla="*/ -8027 w 102532"/>
                  <a:gd name="connsiteY5" fmla="*/ -2618 h 50619"/>
                  <a:gd name="connsiteX6" fmla="*/ 94505 w 102532"/>
                  <a:gd name="connsiteY6" fmla="*/ 48001 h 50619"/>
                  <a:gd name="connsiteX7" fmla="*/ 94505 w 102532"/>
                  <a:gd name="connsiteY7" fmla="*/ 48001 h 50619"/>
                  <a:gd name="connsiteX8" fmla="*/ 94505 w 102532"/>
                  <a:gd name="connsiteY8" fmla="*/ 48001 h 506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2532" h="50619">
                    <a:moveTo>
                      <a:pt x="-8027" y="-2618"/>
                    </a:moveTo>
                    <a:lnTo>
                      <a:pt x="-8027" y="-2618"/>
                    </a:lnTo>
                    <a:cubicBezTo>
                      <a:pt x="50797" y="15310"/>
                      <a:pt x="78076" y="33237"/>
                      <a:pt x="94458" y="48001"/>
                    </a:cubicBezTo>
                    <a:cubicBezTo>
                      <a:pt x="94469" y="48001"/>
                      <a:pt x="94481" y="48001"/>
                      <a:pt x="94481" y="48001"/>
                    </a:cubicBezTo>
                    <a:cubicBezTo>
                      <a:pt x="94481" y="48001"/>
                      <a:pt x="94469" y="48001"/>
                      <a:pt x="94458" y="48001"/>
                    </a:cubicBezTo>
                    <a:cubicBezTo>
                      <a:pt x="78076" y="33237"/>
                      <a:pt x="50797" y="15310"/>
                      <a:pt x="-8027" y="-2618"/>
                    </a:cubicBezTo>
                    <a:moveTo>
                      <a:pt x="94505" y="48001"/>
                    </a:moveTo>
                    <a:lnTo>
                      <a:pt x="94505" y="48001"/>
                    </a:lnTo>
                    <a:lnTo>
                      <a:pt x="94505" y="48001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5" name="Forma Livre: Forma 374">
                <a:extLst>
                  <a:ext uri="{FF2B5EF4-FFF2-40B4-BE49-F238E27FC236}">
                    <a16:creationId xmlns:a16="http://schemas.microsoft.com/office/drawing/2014/main" id="{CB73CE4A-F6FE-4862-AE14-11E687747145}"/>
                  </a:ext>
                </a:extLst>
              </p:cNvPr>
              <p:cNvSpPr/>
              <p:nvPr/>
            </p:nvSpPr>
            <p:spPr>
              <a:xfrm flipV="1">
                <a:off x="6513304" y="3168731"/>
                <a:ext cx="2163" cy="556189"/>
              </a:xfrm>
              <a:custGeom>
                <a:avLst/>
                <a:gdLst>
                  <a:gd name="connsiteX0" fmla="*/ -4163 w 3918"/>
                  <a:gd name="connsiteY0" fmla="*/ -4676 h 1003129"/>
                  <a:gd name="connsiteX1" fmla="*/ -8077 w 3918"/>
                  <a:gd name="connsiteY1" fmla="*/ 997634 h 1003129"/>
                  <a:gd name="connsiteX2" fmla="*/ -7527 w 3918"/>
                  <a:gd name="connsiteY2" fmla="*/ 998453 h 1003129"/>
                  <a:gd name="connsiteX3" fmla="*/ -4163 w 3918"/>
                  <a:gd name="connsiteY3" fmla="*/ -4676 h 1003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18" h="1003129">
                    <a:moveTo>
                      <a:pt x="-4163" y="-4676"/>
                    </a:moveTo>
                    <a:cubicBezTo>
                      <a:pt x="-4280" y="356807"/>
                      <a:pt x="-5628" y="716298"/>
                      <a:pt x="-8077" y="997634"/>
                    </a:cubicBezTo>
                    <a:cubicBezTo>
                      <a:pt x="-7889" y="997985"/>
                      <a:pt x="-7702" y="998219"/>
                      <a:pt x="-7527" y="998453"/>
                    </a:cubicBezTo>
                    <a:cubicBezTo>
                      <a:pt x="-5230" y="735632"/>
                      <a:pt x="-4070" y="369813"/>
                      <a:pt x="-4163" y="-4676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6" name="Forma Livre: Forma 375">
                <a:extLst>
                  <a:ext uri="{FF2B5EF4-FFF2-40B4-BE49-F238E27FC236}">
                    <a16:creationId xmlns:a16="http://schemas.microsoft.com/office/drawing/2014/main" id="{BE9A7B19-D5C5-485E-96A0-B6566D3EA85A}"/>
                  </a:ext>
                </a:extLst>
              </p:cNvPr>
              <p:cNvSpPr/>
              <p:nvPr/>
            </p:nvSpPr>
            <p:spPr>
              <a:xfrm flipV="1">
                <a:off x="6201930" y="3169186"/>
                <a:ext cx="313535" cy="1502510"/>
              </a:xfrm>
              <a:custGeom>
                <a:avLst/>
                <a:gdLst>
                  <a:gd name="connsiteX0" fmla="*/ -7868 w 567945"/>
                  <a:gd name="connsiteY0" fmla="*/ -3849 h 2709889"/>
                  <a:gd name="connsiteX1" fmla="*/ 468583 w 567945"/>
                  <a:gd name="connsiteY1" fmla="*/ 118129 h 2709889"/>
                  <a:gd name="connsiteX2" fmla="*/ 516779 w 567945"/>
                  <a:gd name="connsiteY2" fmla="*/ 2519967 h 2709889"/>
                  <a:gd name="connsiteX3" fmla="*/ 556163 w 567945"/>
                  <a:gd name="connsiteY3" fmla="*/ 2706040 h 2709889"/>
                  <a:gd name="connsiteX4" fmla="*/ 560077 w 567945"/>
                  <a:gd name="connsiteY4" fmla="*/ 1703731 h 2709889"/>
                  <a:gd name="connsiteX5" fmla="*/ 542196 w 567945"/>
                  <a:gd name="connsiteY5" fmla="*/ 103482 h 2709889"/>
                  <a:gd name="connsiteX6" fmla="*/ 542196 w 567945"/>
                  <a:gd name="connsiteY6" fmla="*/ 103482 h 2709889"/>
                  <a:gd name="connsiteX7" fmla="*/ 542171 w 567945"/>
                  <a:gd name="connsiteY7" fmla="*/ 103482 h 2709889"/>
                  <a:gd name="connsiteX8" fmla="*/ 542149 w 567945"/>
                  <a:gd name="connsiteY8" fmla="*/ 103482 h 2709889"/>
                  <a:gd name="connsiteX9" fmla="*/ 439663 w 567945"/>
                  <a:gd name="connsiteY9" fmla="*/ 52863 h 2709889"/>
                  <a:gd name="connsiteX10" fmla="*/ 166729 w 567945"/>
                  <a:gd name="connsiteY10" fmla="*/ 4704 h 2709889"/>
                  <a:gd name="connsiteX11" fmla="*/ 166729 w 567945"/>
                  <a:gd name="connsiteY11" fmla="*/ 4704 h 2709889"/>
                  <a:gd name="connsiteX12" fmla="*/ -7868 w 567945"/>
                  <a:gd name="connsiteY12" fmla="*/ -3849 h 2709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7945" h="2709889">
                    <a:moveTo>
                      <a:pt x="-7868" y="-3849"/>
                    </a:moveTo>
                    <a:cubicBezTo>
                      <a:pt x="114819" y="720"/>
                      <a:pt x="411950" y="21578"/>
                      <a:pt x="468583" y="118129"/>
                    </a:cubicBezTo>
                    <a:cubicBezTo>
                      <a:pt x="598125" y="332206"/>
                      <a:pt x="516779" y="2519967"/>
                      <a:pt x="516779" y="2519967"/>
                    </a:cubicBezTo>
                    <a:cubicBezTo>
                      <a:pt x="534989" y="2572110"/>
                      <a:pt x="523435" y="2659873"/>
                      <a:pt x="556163" y="2706040"/>
                    </a:cubicBezTo>
                    <a:cubicBezTo>
                      <a:pt x="558612" y="2424705"/>
                      <a:pt x="559960" y="2065214"/>
                      <a:pt x="560077" y="1703731"/>
                    </a:cubicBezTo>
                    <a:cubicBezTo>
                      <a:pt x="559889" y="928740"/>
                      <a:pt x="554300" y="116723"/>
                      <a:pt x="542196" y="103482"/>
                    </a:cubicBezTo>
                    <a:lnTo>
                      <a:pt x="542196" y="103482"/>
                    </a:lnTo>
                    <a:cubicBezTo>
                      <a:pt x="542196" y="103482"/>
                      <a:pt x="542184" y="103482"/>
                      <a:pt x="542171" y="103482"/>
                    </a:cubicBezTo>
                    <a:cubicBezTo>
                      <a:pt x="542171" y="103482"/>
                      <a:pt x="542160" y="103482"/>
                      <a:pt x="542149" y="103482"/>
                    </a:cubicBezTo>
                    <a:cubicBezTo>
                      <a:pt x="525766" y="88718"/>
                      <a:pt x="498488" y="70791"/>
                      <a:pt x="439663" y="52863"/>
                    </a:cubicBezTo>
                    <a:cubicBezTo>
                      <a:pt x="383464" y="35755"/>
                      <a:pt x="298485" y="18648"/>
                      <a:pt x="166729" y="4704"/>
                    </a:cubicBezTo>
                    <a:lnTo>
                      <a:pt x="166729" y="4704"/>
                    </a:lnTo>
                    <a:cubicBezTo>
                      <a:pt x="133028" y="1072"/>
                      <a:pt x="71204" y="-1741"/>
                      <a:pt x="-7868" y="-3849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7" name="Forma Livre: Forma 376">
                <a:extLst>
                  <a:ext uri="{FF2B5EF4-FFF2-40B4-BE49-F238E27FC236}">
                    <a16:creationId xmlns:a16="http://schemas.microsoft.com/office/drawing/2014/main" id="{FB1A82A6-85FC-4D95-A4EE-18EBB7A53E31}"/>
                  </a:ext>
                </a:extLst>
              </p:cNvPr>
              <p:cNvSpPr/>
              <p:nvPr/>
            </p:nvSpPr>
            <p:spPr>
              <a:xfrm flipV="1">
                <a:off x="5430397" y="4611276"/>
                <a:ext cx="61939" cy="29820"/>
              </a:xfrm>
              <a:custGeom>
                <a:avLst/>
                <a:gdLst>
                  <a:gd name="connsiteX0" fmla="*/ 105533 w 112199"/>
                  <a:gd name="connsiteY0" fmla="*/ -2618 h 53782"/>
                  <a:gd name="connsiteX1" fmla="*/ -6608 w 112199"/>
                  <a:gd name="connsiteY1" fmla="*/ 51047 h 53782"/>
                  <a:gd name="connsiteX2" fmla="*/ -6643 w 112199"/>
                  <a:gd name="connsiteY2" fmla="*/ 51047 h 53782"/>
                  <a:gd name="connsiteX3" fmla="*/ -6608 w 112199"/>
                  <a:gd name="connsiteY3" fmla="*/ 51047 h 53782"/>
                  <a:gd name="connsiteX4" fmla="*/ 105533 w 112199"/>
                  <a:gd name="connsiteY4" fmla="*/ -2618 h 53782"/>
                  <a:gd name="connsiteX5" fmla="*/ 105533 w 112199"/>
                  <a:gd name="connsiteY5" fmla="*/ -2618 h 53782"/>
                  <a:gd name="connsiteX6" fmla="*/ -6666 w 112199"/>
                  <a:gd name="connsiteY6" fmla="*/ 51165 h 53782"/>
                  <a:gd name="connsiteX7" fmla="*/ -6666 w 112199"/>
                  <a:gd name="connsiteY7" fmla="*/ 51165 h 53782"/>
                  <a:gd name="connsiteX8" fmla="*/ -6666 w 112199"/>
                  <a:gd name="connsiteY8" fmla="*/ 51165 h 53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2199" h="53782">
                    <a:moveTo>
                      <a:pt x="105533" y="-2618"/>
                    </a:moveTo>
                    <a:cubicBezTo>
                      <a:pt x="40088" y="16364"/>
                      <a:pt x="10688" y="35581"/>
                      <a:pt x="-6608" y="51047"/>
                    </a:cubicBezTo>
                    <a:cubicBezTo>
                      <a:pt x="-6619" y="51047"/>
                      <a:pt x="-6631" y="51047"/>
                      <a:pt x="-6643" y="51047"/>
                    </a:cubicBezTo>
                    <a:cubicBezTo>
                      <a:pt x="-6631" y="51047"/>
                      <a:pt x="-6619" y="51047"/>
                      <a:pt x="-6608" y="51047"/>
                    </a:cubicBezTo>
                    <a:cubicBezTo>
                      <a:pt x="10688" y="35581"/>
                      <a:pt x="40088" y="16364"/>
                      <a:pt x="105533" y="-2618"/>
                    </a:cubicBezTo>
                    <a:lnTo>
                      <a:pt x="105533" y="-2618"/>
                    </a:lnTo>
                    <a:moveTo>
                      <a:pt x="-6666" y="51165"/>
                    </a:moveTo>
                    <a:lnTo>
                      <a:pt x="-6666" y="51165"/>
                    </a:lnTo>
                    <a:lnTo>
                      <a:pt x="-6666" y="51165"/>
                    </a:lnTo>
                  </a:path>
                </a:pathLst>
              </a:custGeom>
              <a:solidFill>
                <a:srgbClr val="CCCCC9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8" name="Forma Livre: Forma 377">
                <a:extLst>
                  <a:ext uri="{FF2B5EF4-FFF2-40B4-BE49-F238E27FC236}">
                    <a16:creationId xmlns:a16="http://schemas.microsoft.com/office/drawing/2014/main" id="{5619DC33-3BEA-4C51-89A8-213A473C8EB8}"/>
                  </a:ext>
                </a:extLst>
              </p:cNvPr>
              <p:cNvSpPr/>
              <p:nvPr/>
            </p:nvSpPr>
            <p:spPr>
              <a:xfrm flipV="1">
                <a:off x="5534106" y="4651166"/>
                <a:ext cx="203291" cy="20140"/>
              </a:xfrm>
              <a:custGeom>
                <a:avLst/>
                <a:gdLst>
                  <a:gd name="connsiteX0" fmla="*/ 361349 w 368248"/>
                  <a:gd name="connsiteY0" fmla="*/ -2557 h 36324"/>
                  <a:gd name="connsiteX1" fmla="*/ 185544 w 368248"/>
                  <a:gd name="connsiteY1" fmla="*/ 5762 h 36324"/>
                  <a:gd name="connsiteX2" fmla="*/ -6900 w 368248"/>
                  <a:gd name="connsiteY2" fmla="*/ 33767 h 36324"/>
                  <a:gd name="connsiteX3" fmla="*/ -6900 w 368248"/>
                  <a:gd name="connsiteY3" fmla="*/ 33767 h 36324"/>
                  <a:gd name="connsiteX4" fmla="*/ 185544 w 368248"/>
                  <a:gd name="connsiteY4" fmla="*/ 5762 h 36324"/>
                  <a:gd name="connsiteX5" fmla="*/ 361349 w 368248"/>
                  <a:gd name="connsiteY5" fmla="*/ -2557 h 36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8248" h="36324">
                    <a:moveTo>
                      <a:pt x="361349" y="-2557"/>
                    </a:moveTo>
                    <a:cubicBezTo>
                      <a:pt x="280963" y="-448"/>
                      <a:pt x="217347" y="2364"/>
                      <a:pt x="185544" y="5762"/>
                    </a:cubicBezTo>
                    <a:cubicBezTo>
                      <a:pt x="105757" y="14199"/>
                      <a:pt x="42901" y="23807"/>
                      <a:pt x="-6900" y="33767"/>
                    </a:cubicBezTo>
                    <a:lnTo>
                      <a:pt x="-6900" y="33767"/>
                    </a:lnTo>
                    <a:cubicBezTo>
                      <a:pt x="42901" y="23807"/>
                      <a:pt x="105757" y="14199"/>
                      <a:pt x="185544" y="5762"/>
                    </a:cubicBezTo>
                    <a:cubicBezTo>
                      <a:pt x="217347" y="2364"/>
                      <a:pt x="280952" y="-448"/>
                      <a:pt x="361349" y="-2557"/>
                    </a:cubicBezTo>
                  </a:path>
                </a:pathLst>
              </a:custGeom>
              <a:solidFill>
                <a:srgbClr val="1E1C1B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79" name="Forma Livre: Forma 378">
                <a:extLst>
                  <a:ext uri="{FF2B5EF4-FFF2-40B4-BE49-F238E27FC236}">
                    <a16:creationId xmlns:a16="http://schemas.microsoft.com/office/drawing/2014/main" id="{19A98AFB-C261-4B31-82AF-B8785610B262}"/>
                  </a:ext>
                </a:extLst>
              </p:cNvPr>
              <p:cNvSpPr/>
              <p:nvPr/>
            </p:nvSpPr>
            <p:spPr>
              <a:xfrm flipV="1">
                <a:off x="5420509" y="3139625"/>
                <a:ext cx="2364" cy="586789"/>
              </a:xfrm>
              <a:custGeom>
                <a:avLst/>
                <a:gdLst>
                  <a:gd name="connsiteX0" fmla="*/ -6607 w 4282"/>
                  <a:gd name="connsiteY0" fmla="*/ -4700 h 1058318"/>
                  <a:gd name="connsiteX1" fmla="*/ -2869 w 4282"/>
                  <a:gd name="connsiteY1" fmla="*/ 1053619 h 1058318"/>
                  <a:gd name="connsiteX2" fmla="*/ -2330 w 4282"/>
                  <a:gd name="connsiteY2" fmla="*/ 1053033 h 1058318"/>
                  <a:gd name="connsiteX3" fmla="*/ -6607 w 4282"/>
                  <a:gd name="connsiteY3" fmla="*/ -4700 h 10583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282" h="1058318">
                    <a:moveTo>
                      <a:pt x="-6607" y="-4700"/>
                    </a:moveTo>
                    <a:cubicBezTo>
                      <a:pt x="-6713" y="393575"/>
                      <a:pt x="-5412" y="783649"/>
                      <a:pt x="-2869" y="1053619"/>
                    </a:cubicBezTo>
                    <a:cubicBezTo>
                      <a:pt x="-2682" y="1053384"/>
                      <a:pt x="-2506" y="1053267"/>
                      <a:pt x="-2330" y="1053033"/>
                    </a:cubicBezTo>
                    <a:cubicBezTo>
                      <a:pt x="-5014" y="763963"/>
                      <a:pt x="-6502" y="380569"/>
                      <a:pt x="-6607" y="-4700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0" name="Forma Livre: Forma 379">
                <a:extLst>
                  <a:ext uri="{FF2B5EF4-FFF2-40B4-BE49-F238E27FC236}">
                    <a16:creationId xmlns:a16="http://schemas.microsoft.com/office/drawing/2014/main" id="{3278754A-A9E0-4E34-A811-39A7F7927033}"/>
                  </a:ext>
                </a:extLst>
              </p:cNvPr>
              <p:cNvSpPr/>
              <p:nvPr/>
            </p:nvSpPr>
            <p:spPr>
              <a:xfrm flipV="1">
                <a:off x="5420512" y="3139950"/>
                <a:ext cx="334960" cy="1531745"/>
              </a:xfrm>
              <a:custGeom>
                <a:avLst/>
                <a:gdLst>
                  <a:gd name="connsiteX0" fmla="*/ 599919 w 606755"/>
                  <a:gd name="connsiteY0" fmla="*/ -3875 h 2762617"/>
                  <a:gd name="connsiteX1" fmla="*/ 567180 w 606755"/>
                  <a:gd name="connsiteY1" fmla="*/ -3172 h 2762617"/>
                  <a:gd name="connsiteX2" fmla="*/ 391375 w 606755"/>
                  <a:gd name="connsiteY2" fmla="*/ 5148 h 2762617"/>
                  <a:gd name="connsiteX3" fmla="*/ 198931 w 606755"/>
                  <a:gd name="connsiteY3" fmla="*/ 33152 h 2762617"/>
                  <a:gd name="connsiteX4" fmla="*/ 123268 w 606755"/>
                  <a:gd name="connsiteY4" fmla="*/ 51314 h 2762617"/>
                  <a:gd name="connsiteX5" fmla="*/ 11127 w 606755"/>
                  <a:gd name="connsiteY5" fmla="*/ 104980 h 2762617"/>
                  <a:gd name="connsiteX6" fmla="*/ 11092 w 606755"/>
                  <a:gd name="connsiteY6" fmla="*/ 104980 h 2762617"/>
                  <a:gd name="connsiteX7" fmla="*/ 11069 w 606755"/>
                  <a:gd name="connsiteY7" fmla="*/ 105097 h 2762617"/>
                  <a:gd name="connsiteX8" fmla="*/ 11069 w 606755"/>
                  <a:gd name="connsiteY8" fmla="*/ 105097 h 2762617"/>
                  <a:gd name="connsiteX9" fmla="*/ -6836 w 606755"/>
                  <a:gd name="connsiteY9" fmla="*/ 1701011 h 2762617"/>
                  <a:gd name="connsiteX10" fmla="*/ -2559 w 606755"/>
                  <a:gd name="connsiteY10" fmla="*/ 2758743 h 2762617"/>
                  <a:gd name="connsiteX11" fmla="*/ 36801 w 606755"/>
                  <a:gd name="connsiteY11" fmla="*/ 269610 h 2762617"/>
                  <a:gd name="connsiteX12" fmla="*/ 599919 w 606755"/>
                  <a:gd name="connsiteY12" fmla="*/ -3875 h 27626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6755" h="2762617">
                    <a:moveTo>
                      <a:pt x="599919" y="-3875"/>
                    </a:moveTo>
                    <a:cubicBezTo>
                      <a:pt x="588729" y="-3640"/>
                      <a:pt x="577807" y="-3406"/>
                      <a:pt x="567180" y="-3172"/>
                    </a:cubicBezTo>
                    <a:cubicBezTo>
                      <a:pt x="486783" y="-1063"/>
                      <a:pt x="423177" y="1749"/>
                      <a:pt x="391375" y="5148"/>
                    </a:cubicBezTo>
                    <a:cubicBezTo>
                      <a:pt x="311587" y="13584"/>
                      <a:pt x="248732" y="23192"/>
                      <a:pt x="198931" y="33152"/>
                    </a:cubicBezTo>
                    <a:cubicBezTo>
                      <a:pt x="169390" y="39128"/>
                      <a:pt x="144442" y="45221"/>
                      <a:pt x="123268" y="51314"/>
                    </a:cubicBezTo>
                    <a:cubicBezTo>
                      <a:pt x="57823" y="70296"/>
                      <a:pt x="28423" y="89513"/>
                      <a:pt x="11127" y="104980"/>
                    </a:cubicBezTo>
                    <a:cubicBezTo>
                      <a:pt x="11116" y="104980"/>
                      <a:pt x="11104" y="104980"/>
                      <a:pt x="11092" y="104980"/>
                    </a:cubicBezTo>
                    <a:cubicBezTo>
                      <a:pt x="11092" y="104980"/>
                      <a:pt x="11081" y="104980"/>
                      <a:pt x="11069" y="105097"/>
                    </a:cubicBezTo>
                    <a:lnTo>
                      <a:pt x="11069" y="105097"/>
                    </a:lnTo>
                    <a:cubicBezTo>
                      <a:pt x="-1094" y="118338"/>
                      <a:pt x="-6637" y="925434"/>
                      <a:pt x="-6836" y="1701011"/>
                    </a:cubicBezTo>
                    <a:cubicBezTo>
                      <a:pt x="-6731" y="2086279"/>
                      <a:pt x="-5242" y="2469674"/>
                      <a:pt x="-2559" y="2758743"/>
                    </a:cubicBezTo>
                    <a:cubicBezTo>
                      <a:pt x="55796" y="2692891"/>
                      <a:pt x="19599" y="426623"/>
                      <a:pt x="36801" y="269610"/>
                    </a:cubicBezTo>
                    <a:cubicBezTo>
                      <a:pt x="65089" y="11709"/>
                      <a:pt x="599919" y="-3875"/>
                      <a:pt x="599919" y="-3875"/>
                    </a:cubicBezTo>
                  </a:path>
                </a:pathLst>
              </a:custGeom>
              <a:solidFill>
                <a:srgbClr val="201F1E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1" name="Forma Livre: Forma 380">
                <a:extLst>
                  <a:ext uri="{FF2B5EF4-FFF2-40B4-BE49-F238E27FC236}">
                    <a16:creationId xmlns:a16="http://schemas.microsoft.com/office/drawing/2014/main" id="{3D92B445-BFB4-4642-87ED-58B05C2D4426}"/>
                  </a:ext>
                </a:extLst>
              </p:cNvPr>
              <p:cNvSpPr/>
              <p:nvPr/>
            </p:nvSpPr>
            <p:spPr>
              <a:xfrm flipV="1">
                <a:off x="5954854" y="3844331"/>
                <a:ext cx="16989" cy="666894"/>
              </a:xfrm>
              <a:custGeom>
                <a:avLst/>
                <a:gdLst>
                  <a:gd name="connsiteX0" fmla="*/ 23437 w 30775"/>
                  <a:gd name="connsiteY0" fmla="*/ -3401 h 1202793"/>
                  <a:gd name="connsiteX1" fmla="*/ -1980 w 30775"/>
                  <a:gd name="connsiteY1" fmla="*/ 1199393 h 1202793"/>
                  <a:gd name="connsiteX2" fmla="*/ 23437 w 30775"/>
                  <a:gd name="connsiteY2" fmla="*/ -3401 h 1202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0775" h="1202793">
                    <a:moveTo>
                      <a:pt x="23437" y="-3401"/>
                    </a:moveTo>
                    <a:cubicBezTo>
                      <a:pt x="23437" y="-3401"/>
                      <a:pt x="18772" y="1199393"/>
                      <a:pt x="-1980" y="1199393"/>
                    </a:cubicBezTo>
                    <a:cubicBezTo>
                      <a:pt x="-22721" y="1199393"/>
                      <a:pt x="23437" y="-3401"/>
                      <a:pt x="23437" y="-3401"/>
                    </a:cubicBezTo>
                  </a:path>
                </a:pathLst>
              </a:custGeom>
              <a:solidFill>
                <a:srgbClr val="201E1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2" name="Forma Livre: Forma 381">
                <a:extLst>
                  <a:ext uri="{FF2B5EF4-FFF2-40B4-BE49-F238E27FC236}">
                    <a16:creationId xmlns:a16="http://schemas.microsoft.com/office/drawing/2014/main" id="{B588D189-9C66-43D3-B03F-2D7DE2665348}"/>
                  </a:ext>
                </a:extLst>
              </p:cNvPr>
              <p:cNvSpPr/>
              <p:nvPr/>
            </p:nvSpPr>
            <p:spPr>
              <a:xfrm flipV="1">
                <a:off x="6123955" y="4277731"/>
                <a:ext cx="263619" cy="83483"/>
              </a:xfrm>
              <a:custGeom>
                <a:avLst/>
                <a:gdLst>
                  <a:gd name="connsiteX0" fmla="*/ -5905 w 477527"/>
                  <a:gd name="connsiteY0" fmla="*/ 128785 h 150568"/>
                  <a:gd name="connsiteX1" fmla="*/ 463998 w 477527"/>
                  <a:gd name="connsiteY1" fmla="*/ 147416 h 150568"/>
                  <a:gd name="connsiteX2" fmla="*/ 426230 w 477527"/>
                  <a:gd name="connsiteY2" fmla="*/ -3153 h 150568"/>
                  <a:gd name="connsiteX3" fmla="*/ 46861 w 477527"/>
                  <a:gd name="connsiteY3" fmla="*/ -3153 h 150568"/>
                  <a:gd name="connsiteX4" fmla="*/ -5905 w 47752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27" h="150568">
                    <a:moveTo>
                      <a:pt x="-5905" y="128785"/>
                    </a:moveTo>
                    <a:lnTo>
                      <a:pt x="463998" y="147416"/>
                    </a:lnTo>
                    <a:cubicBezTo>
                      <a:pt x="463998" y="147416"/>
                      <a:pt x="491640" y="-3153"/>
                      <a:pt x="426230" y="-3153"/>
                    </a:cubicBezTo>
                    <a:cubicBezTo>
                      <a:pt x="360820" y="-3153"/>
                      <a:pt x="103553" y="-3153"/>
                      <a:pt x="46861" y="-3153"/>
                    </a:cubicBezTo>
                    <a:cubicBezTo>
                      <a:pt x="-22907" y="-3153"/>
                      <a:pt x="-5905" y="128785"/>
                      <a:pt x="-5905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3" name="Forma Livre: Forma 382">
                <a:extLst>
                  <a:ext uri="{FF2B5EF4-FFF2-40B4-BE49-F238E27FC236}">
                    <a16:creationId xmlns:a16="http://schemas.microsoft.com/office/drawing/2014/main" id="{BF425A0F-324A-42D3-98BA-4661D23D3102}"/>
                  </a:ext>
                </a:extLst>
              </p:cNvPr>
              <p:cNvSpPr/>
              <p:nvPr/>
            </p:nvSpPr>
            <p:spPr>
              <a:xfrm flipV="1">
                <a:off x="5578916" y="4277731"/>
                <a:ext cx="263614" cy="83483"/>
              </a:xfrm>
              <a:custGeom>
                <a:avLst/>
                <a:gdLst>
                  <a:gd name="connsiteX0" fmla="*/ 468689 w 477517"/>
                  <a:gd name="connsiteY0" fmla="*/ 128785 h 150568"/>
                  <a:gd name="connsiteX1" fmla="*/ -1201 w 477517"/>
                  <a:gd name="connsiteY1" fmla="*/ 147416 h 150568"/>
                  <a:gd name="connsiteX2" fmla="*/ 36566 w 477517"/>
                  <a:gd name="connsiteY2" fmla="*/ -3153 h 150568"/>
                  <a:gd name="connsiteX3" fmla="*/ 415935 w 477517"/>
                  <a:gd name="connsiteY3" fmla="*/ -3153 h 150568"/>
                  <a:gd name="connsiteX4" fmla="*/ 468689 w 477517"/>
                  <a:gd name="connsiteY4" fmla="*/ 128785 h 150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7517" h="150568">
                    <a:moveTo>
                      <a:pt x="468689" y="128785"/>
                    </a:moveTo>
                    <a:lnTo>
                      <a:pt x="-1201" y="147416"/>
                    </a:lnTo>
                    <a:cubicBezTo>
                      <a:pt x="-1201" y="147416"/>
                      <a:pt x="-28843" y="-3153"/>
                      <a:pt x="36566" y="-3153"/>
                    </a:cubicBezTo>
                    <a:cubicBezTo>
                      <a:pt x="101976" y="-3153"/>
                      <a:pt x="359244" y="-3153"/>
                      <a:pt x="415935" y="-3153"/>
                    </a:cubicBezTo>
                    <a:cubicBezTo>
                      <a:pt x="485704" y="-3153"/>
                      <a:pt x="468689" y="128785"/>
                      <a:pt x="468689" y="128785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4" name="Forma Livre: Forma 383">
                <a:extLst>
                  <a:ext uri="{FF2B5EF4-FFF2-40B4-BE49-F238E27FC236}">
                    <a16:creationId xmlns:a16="http://schemas.microsoft.com/office/drawing/2014/main" id="{2E889355-A99A-43A4-90DD-1665E6DD3AA3}"/>
                  </a:ext>
                </a:extLst>
              </p:cNvPr>
              <p:cNvSpPr/>
              <p:nvPr/>
            </p:nvSpPr>
            <p:spPr>
              <a:xfrm flipV="1">
                <a:off x="5957813" y="2722272"/>
                <a:ext cx="405529" cy="1122058"/>
              </a:xfrm>
              <a:custGeom>
                <a:avLst/>
                <a:gdLst>
                  <a:gd name="connsiteX0" fmla="*/ -7603 w 734586"/>
                  <a:gd name="connsiteY0" fmla="*/ -4961 h 2023716"/>
                  <a:gd name="connsiteX1" fmla="*/ 621534 w 734586"/>
                  <a:gd name="connsiteY1" fmla="*/ 1011760 h 2023716"/>
                  <a:gd name="connsiteX2" fmla="*/ 543926 w 734586"/>
                  <a:gd name="connsiteY2" fmla="*/ 1055349 h 2023716"/>
                  <a:gd name="connsiteX3" fmla="*/ 726983 w 734586"/>
                  <a:gd name="connsiteY3" fmla="*/ 1120615 h 2023716"/>
                  <a:gd name="connsiteX4" fmla="*/ 243337 w 734586"/>
                  <a:gd name="connsiteY4" fmla="*/ 2018756 h 2023716"/>
                  <a:gd name="connsiteX5" fmla="*/ 252547 w 734586"/>
                  <a:gd name="connsiteY5" fmla="*/ 1935094 h 2023716"/>
                  <a:gd name="connsiteX6" fmla="*/ 328819 w 734586"/>
                  <a:gd name="connsiteY6" fmla="*/ 1300595 h 2023716"/>
                  <a:gd name="connsiteX7" fmla="*/ -7603 w 734586"/>
                  <a:gd name="connsiteY7" fmla="*/ -4961 h 2023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4586" h="2023716">
                    <a:moveTo>
                      <a:pt x="-7603" y="-4961"/>
                    </a:moveTo>
                    <a:lnTo>
                      <a:pt x="621534" y="1011760"/>
                    </a:lnTo>
                    <a:lnTo>
                      <a:pt x="543926" y="1055349"/>
                    </a:lnTo>
                    <a:lnTo>
                      <a:pt x="726983" y="1120615"/>
                    </a:lnTo>
                    <a:cubicBezTo>
                      <a:pt x="726983" y="1120615"/>
                      <a:pt x="503382" y="1978096"/>
                      <a:pt x="243337" y="2018756"/>
                    </a:cubicBezTo>
                    <a:lnTo>
                      <a:pt x="252547" y="1935094"/>
                    </a:lnTo>
                    <a:cubicBezTo>
                      <a:pt x="252547" y="1935094"/>
                      <a:pt x="370887" y="1494049"/>
                      <a:pt x="328819" y="1300595"/>
                    </a:cubicBezTo>
                    <a:cubicBezTo>
                      <a:pt x="297989" y="1158814"/>
                      <a:pt x="-7603" y="-4961"/>
                      <a:pt x="-7603" y="-4961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5" name="Forma Livre: Forma 384">
                <a:extLst>
                  <a:ext uri="{FF2B5EF4-FFF2-40B4-BE49-F238E27FC236}">
                    <a16:creationId xmlns:a16="http://schemas.microsoft.com/office/drawing/2014/main" id="{12E6C191-0B6C-48A0-8B9C-721DDF8B18A5}"/>
                  </a:ext>
                </a:extLst>
              </p:cNvPr>
              <p:cNvSpPr/>
              <p:nvPr/>
            </p:nvSpPr>
            <p:spPr>
              <a:xfrm flipV="1">
                <a:off x="5559496" y="2716295"/>
                <a:ext cx="398316" cy="1128035"/>
              </a:xfrm>
              <a:custGeom>
                <a:avLst/>
                <a:gdLst>
                  <a:gd name="connsiteX0" fmla="*/ 714457 w 721521"/>
                  <a:gd name="connsiteY0" fmla="*/ -4966 h 2034496"/>
                  <a:gd name="connsiteX1" fmla="*/ 98374 w 721521"/>
                  <a:gd name="connsiteY1" fmla="*/ 1022535 h 2034496"/>
                  <a:gd name="connsiteX2" fmla="*/ 175994 w 721521"/>
                  <a:gd name="connsiteY2" fmla="*/ 1066124 h 2034496"/>
                  <a:gd name="connsiteX3" fmla="*/ -7065 w 721521"/>
                  <a:gd name="connsiteY3" fmla="*/ 1131390 h 2034496"/>
                  <a:gd name="connsiteX4" fmla="*/ 476582 w 721521"/>
                  <a:gd name="connsiteY4" fmla="*/ 2029530 h 2034496"/>
                  <a:gd name="connsiteX5" fmla="*/ 469692 w 721521"/>
                  <a:gd name="connsiteY5" fmla="*/ 1952665 h 2034496"/>
                  <a:gd name="connsiteX6" fmla="*/ 391088 w 721521"/>
                  <a:gd name="connsiteY6" fmla="*/ 1311370 h 2034496"/>
                  <a:gd name="connsiteX7" fmla="*/ 714457 w 721521"/>
                  <a:gd name="connsiteY7" fmla="*/ -4966 h 20344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21521" h="2034496">
                    <a:moveTo>
                      <a:pt x="714457" y="-4966"/>
                    </a:moveTo>
                    <a:lnTo>
                      <a:pt x="98374" y="1022535"/>
                    </a:lnTo>
                    <a:lnTo>
                      <a:pt x="175994" y="1066124"/>
                    </a:lnTo>
                    <a:lnTo>
                      <a:pt x="-7065" y="1131390"/>
                    </a:lnTo>
                    <a:cubicBezTo>
                      <a:pt x="-7065" y="1131390"/>
                      <a:pt x="216526" y="1988989"/>
                      <a:pt x="476582" y="2029530"/>
                    </a:cubicBezTo>
                    <a:lnTo>
                      <a:pt x="469692" y="1952665"/>
                    </a:lnTo>
                    <a:cubicBezTo>
                      <a:pt x="469692" y="1952665"/>
                      <a:pt x="349021" y="1504824"/>
                      <a:pt x="391088" y="1311370"/>
                    </a:cubicBezTo>
                    <a:cubicBezTo>
                      <a:pt x="421930" y="1169589"/>
                      <a:pt x="714457" y="-4966"/>
                      <a:pt x="714457" y="-4966"/>
                    </a:cubicBezTo>
                  </a:path>
                </a:pathLst>
              </a:custGeom>
              <a:solidFill>
                <a:srgbClr val="3C3C3D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6" name="Forma Livre: Forma 385">
                <a:extLst>
                  <a:ext uri="{FF2B5EF4-FFF2-40B4-BE49-F238E27FC236}">
                    <a16:creationId xmlns:a16="http://schemas.microsoft.com/office/drawing/2014/main" id="{3BCB2C9A-1B7A-41E4-A827-58E7BC3013B6}"/>
                  </a:ext>
                </a:extLst>
              </p:cNvPr>
              <p:cNvSpPr/>
              <p:nvPr/>
            </p:nvSpPr>
            <p:spPr>
              <a:xfrm flipV="1">
                <a:off x="6606495" y="4614662"/>
                <a:ext cx="105205" cy="352850"/>
              </a:xfrm>
              <a:custGeom>
                <a:avLst/>
                <a:gdLst>
                  <a:gd name="connsiteX0" fmla="*/ -8271 w 190571"/>
                  <a:gd name="connsiteY0" fmla="*/ 582988 h 636391"/>
                  <a:gd name="connsiteX1" fmla="*/ 79439 w 190571"/>
                  <a:gd name="connsiteY1" fmla="*/ 326727 h 636391"/>
                  <a:gd name="connsiteX2" fmla="*/ 70216 w 190571"/>
                  <a:gd name="connsiteY2" fmla="*/ 9302 h 636391"/>
                  <a:gd name="connsiteX3" fmla="*/ 160550 w 190571"/>
                  <a:gd name="connsiteY3" fmla="*/ 92847 h 636391"/>
                  <a:gd name="connsiteX4" fmla="*/ 179791 w 190571"/>
                  <a:gd name="connsiteY4" fmla="*/ 374065 h 636391"/>
                  <a:gd name="connsiteX5" fmla="*/ 154363 w 190571"/>
                  <a:gd name="connsiteY5" fmla="*/ 548069 h 636391"/>
                  <a:gd name="connsiteX6" fmla="*/ -8271 w 190571"/>
                  <a:gd name="connsiteY6" fmla="*/ 582988 h 63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571" h="636391">
                    <a:moveTo>
                      <a:pt x="-8271" y="582988"/>
                    </a:moveTo>
                    <a:cubicBezTo>
                      <a:pt x="-8271" y="582988"/>
                      <a:pt x="80528" y="361176"/>
                      <a:pt x="79439" y="326727"/>
                    </a:cubicBezTo>
                    <a:cubicBezTo>
                      <a:pt x="78349" y="292395"/>
                      <a:pt x="42069" y="43283"/>
                      <a:pt x="70216" y="9302"/>
                    </a:cubicBezTo>
                    <a:cubicBezTo>
                      <a:pt x="98362" y="-24796"/>
                      <a:pt x="151352" y="19965"/>
                      <a:pt x="160550" y="92847"/>
                    </a:cubicBezTo>
                    <a:cubicBezTo>
                      <a:pt x="169737" y="165730"/>
                      <a:pt x="189212" y="345944"/>
                      <a:pt x="179791" y="374065"/>
                    </a:cubicBezTo>
                    <a:cubicBezTo>
                      <a:pt x="170369" y="402305"/>
                      <a:pt x="165436" y="517487"/>
                      <a:pt x="154363" y="548069"/>
                    </a:cubicBezTo>
                    <a:cubicBezTo>
                      <a:pt x="143301" y="578652"/>
                      <a:pt x="23028" y="702622"/>
                      <a:pt x="-8271" y="582988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7" name="Forma Livre: Forma 386">
                <a:extLst>
                  <a:ext uri="{FF2B5EF4-FFF2-40B4-BE49-F238E27FC236}">
                    <a16:creationId xmlns:a16="http://schemas.microsoft.com/office/drawing/2014/main" id="{4CBFD318-C497-439B-8BDE-8C6809E9F5A5}"/>
                  </a:ext>
                </a:extLst>
              </p:cNvPr>
              <p:cNvSpPr/>
              <p:nvPr/>
            </p:nvSpPr>
            <p:spPr>
              <a:xfrm flipV="1">
                <a:off x="6685307" y="4610532"/>
                <a:ext cx="86962" cy="317861"/>
              </a:xfrm>
              <a:custGeom>
                <a:avLst/>
                <a:gdLst>
                  <a:gd name="connsiteX0" fmla="*/ -5449 w 157526"/>
                  <a:gd name="connsiteY0" fmla="*/ 486849 h 573285"/>
                  <a:gd name="connsiteX1" fmla="*/ 52778 w 157526"/>
                  <a:gd name="connsiteY1" fmla="*/ 291754 h 573285"/>
                  <a:gd name="connsiteX2" fmla="*/ 13850 w 157526"/>
                  <a:gd name="connsiteY2" fmla="*/ 34791 h 573285"/>
                  <a:gd name="connsiteX3" fmla="*/ 99216 w 157526"/>
                  <a:gd name="connsiteY3" fmla="*/ 65257 h 573285"/>
                  <a:gd name="connsiteX4" fmla="*/ 149158 w 157526"/>
                  <a:gd name="connsiteY4" fmla="*/ 294918 h 573285"/>
                  <a:gd name="connsiteX5" fmla="*/ 134581 w 157526"/>
                  <a:gd name="connsiteY5" fmla="*/ 550709 h 573285"/>
                  <a:gd name="connsiteX6" fmla="*/ -5449 w 157526"/>
                  <a:gd name="connsiteY6" fmla="*/ 486849 h 5732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526" h="573285">
                    <a:moveTo>
                      <a:pt x="-5449" y="486849"/>
                    </a:moveTo>
                    <a:cubicBezTo>
                      <a:pt x="-24491" y="435293"/>
                      <a:pt x="56106" y="306284"/>
                      <a:pt x="52778" y="291754"/>
                    </a:cubicBezTo>
                    <a:cubicBezTo>
                      <a:pt x="49462" y="277342"/>
                      <a:pt x="17472" y="96190"/>
                      <a:pt x="13850" y="34791"/>
                    </a:cubicBezTo>
                    <a:cubicBezTo>
                      <a:pt x="10229" y="-26608"/>
                      <a:pt x="71796" y="-8798"/>
                      <a:pt x="99216" y="65257"/>
                    </a:cubicBezTo>
                    <a:cubicBezTo>
                      <a:pt x="126624" y="139428"/>
                      <a:pt x="149017" y="271366"/>
                      <a:pt x="149158" y="294918"/>
                    </a:cubicBezTo>
                    <a:cubicBezTo>
                      <a:pt x="149310" y="318353"/>
                      <a:pt x="145080" y="505246"/>
                      <a:pt x="134581" y="550709"/>
                    </a:cubicBezTo>
                    <a:cubicBezTo>
                      <a:pt x="124081" y="596056"/>
                      <a:pt x="21971" y="560904"/>
                      <a:pt x="-5449" y="486849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8" name="Forma Livre: Forma 387">
                <a:extLst>
                  <a:ext uri="{FF2B5EF4-FFF2-40B4-BE49-F238E27FC236}">
                    <a16:creationId xmlns:a16="http://schemas.microsoft.com/office/drawing/2014/main" id="{5AA4393F-AB72-40A2-BCE6-F6AB7B1DBD93}"/>
                  </a:ext>
                </a:extLst>
              </p:cNvPr>
              <p:cNvSpPr/>
              <p:nvPr/>
            </p:nvSpPr>
            <p:spPr>
              <a:xfrm flipV="1">
                <a:off x="6711703" y="4543445"/>
                <a:ext cx="108290" cy="305206"/>
              </a:xfrm>
              <a:custGeom>
                <a:avLst/>
                <a:gdLst>
                  <a:gd name="connsiteX0" fmla="*/ -8057 w 196159"/>
                  <a:gd name="connsiteY0" fmla="*/ 460311 h 550462"/>
                  <a:gd name="connsiteX1" fmla="*/ 83882 w 196159"/>
                  <a:gd name="connsiteY1" fmla="*/ 271075 h 550462"/>
                  <a:gd name="connsiteX2" fmla="*/ 56192 w 196159"/>
                  <a:gd name="connsiteY2" fmla="*/ 29696 h 550462"/>
                  <a:gd name="connsiteX3" fmla="*/ 133753 w 196159"/>
                  <a:gd name="connsiteY3" fmla="*/ 75159 h 550462"/>
                  <a:gd name="connsiteX4" fmla="*/ 187351 w 196159"/>
                  <a:gd name="connsiteY4" fmla="*/ 315484 h 550462"/>
                  <a:gd name="connsiteX5" fmla="*/ 90796 w 196159"/>
                  <a:gd name="connsiteY5" fmla="*/ 530030 h 550462"/>
                  <a:gd name="connsiteX6" fmla="*/ -8057 w 196159"/>
                  <a:gd name="connsiteY6" fmla="*/ 460311 h 5504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6159" h="550462">
                    <a:moveTo>
                      <a:pt x="-8057" y="460311"/>
                    </a:moveTo>
                    <a:cubicBezTo>
                      <a:pt x="-15077" y="406997"/>
                      <a:pt x="83835" y="285722"/>
                      <a:pt x="83882" y="271075"/>
                    </a:cubicBezTo>
                    <a:cubicBezTo>
                      <a:pt x="83929" y="256428"/>
                      <a:pt x="45635" y="89689"/>
                      <a:pt x="56192" y="29696"/>
                    </a:cubicBezTo>
                    <a:cubicBezTo>
                      <a:pt x="66761" y="-30297"/>
                      <a:pt x="123653" y="-1472"/>
                      <a:pt x="133753" y="75159"/>
                    </a:cubicBezTo>
                    <a:cubicBezTo>
                      <a:pt x="143866" y="151909"/>
                      <a:pt x="192601" y="292870"/>
                      <a:pt x="187351" y="315484"/>
                    </a:cubicBezTo>
                    <a:cubicBezTo>
                      <a:pt x="182089" y="338216"/>
                      <a:pt x="111654" y="488081"/>
                      <a:pt x="90796" y="530030"/>
                    </a:cubicBezTo>
                    <a:cubicBezTo>
                      <a:pt x="69937" y="571978"/>
                      <a:pt x="2055" y="536943"/>
                      <a:pt x="-8057" y="460311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89" name="Forma Livre: Forma 388">
                <a:extLst>
                  <a:ext uri="{FF2B5EF4-FFF2-40B4-BE49-F238E27FC236}">
                    <a16:creationId xmlns:a16="http://schemas.microsoft.com/office/drawing/2014/main" id="{DF55447B-1CF3-435E-986E-62A4DE83274D}"/>
                  </a:ext>
                </a:extLst>
              </p:cNvPr>
              <p:cNvSpPr/>
              <p:nvPr/>
            </p:nvSpPr>
            <p:spPr>
              <a:xfrm flipV="1">
                <a:off x="6591469" y="4476948"/>
                <a:ext cx="200535" cy="228662"/>
              </a:xfrm>
              <a:custGeom>
                <a:avLst/>
                <a:gdLst>
                  <a:gd name="connsiteX0" fmla="*/ -7929 w 363255"/>
                  <a:gd name="connsiteY0" fmla="*/ 98677 h 412408"/>
                  <a:gd name="connsiteX1" fmla="*/ 63573 w 363255"/>
                  <a:gd name="connsiteY1" fmla="*/ -2679 h 412408"/>
                  <a:gd name="connsiteX2" fmla="*/ 116035 w 363255"/>
                  <a:gd name="connsiteY2" fmla="*/ 18178 h 412408"/>
                  <a:gd name="connsiteX3" fmla="*/ 311830 w 363255"/>
                  <a:gd name="connsiteY3" fmla="*/ 88717 h 412408"/>
                  <a:gd name="connsiteX4" fmla="*/ 354941 w 363255"/>
                  <a:gd name="connsiteY4" fmla="*/ 106762 h 412408"/>
                  <a:gd name="connsiteX5" fmla="*/ 90256 w 363255"/>
                  <a:gd name="connsiteY5" fmla="*/ 385988 h 412408"/>
                  <a:gd name="connsiteX6" fmla="*/ -7929 w 363255"/>
                  <a:gd name="connsiteY6" fmla="*/ 98677 h 412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63255" h="412408">
                    <a:moveTo>
                      <a:pt x="-7929" y="98677"/>
                    </a:moveTo>
                    <a:cubicBezTo>
                      <a:pt x="-4601" y="76883"/>
                      <a:pt x="25830" y="36223"/>
                      <a:pt x="63573" y="-2679"/>
                    </a:cubicBezTo>
                    <a:cubicBezTo>
                      <a:pt x="80940" y="4703"/>
                      <a:pt x="98458" y="11499"/>
                      <a:pt x="116035" y="18178"/>
                    </a:cubicBezTo>
                    <a:cubicBezTo>
                      <a:pt x="181128" y="42550"/>
                      <a:pt x="246983" y="63056"/>
                      <a:pt x="311830" y="88717"/>
                    </a:cubicBezTo>
                    <a:cubicBezTo>
                      <a:pt x="326255" y="94341"/>
                      <a:pt x="340656" y="100434"/>
                      <a:pt x="354941" y="106762"/>
                    </a:cubicBezTo>
                    <a:cubicBezTo>
                      <a:pt x="349679" y="227920"/>
                      <a:pt x="256498" y="489570"/>
                      <a:pt x="90256" y="385988"/>
                    </a:cubicBezTo>
                    <a:cubicBezTo>
                      <a:pt x="90256" y="385988"/>
                      <a:pt x="-15476" y="148242"/>
                      <a:pt x="-7929" y="98677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0" name="Forma Livre: Forma 389">
                <a:extLst>
                  <a:ext uri="{FF2B5EF4-FFF2-40B4-BE49-F238E27FC236}">
                    <a16:creationId xmlns:a16="http://schemas.microsoft.com/office/drawing/2014/main" id="{51D11227-7245-41DC-A382-FFC8F850C7E0}"/>
                  </a:ext>
                </a:extLst>
              </p:cNvPr>
              <p:cNvSpPr/>
              <p:nvPr/>
            </p:nvSpPr>
            <p:spPr>
              <a:xfrm flipV="1">
                <a:off x="6520676" y="4488876"/>
                <a:ext cx="167761" cy="274084"/>
              </a:xfrm>
              <a:custGeom>
                <a:avLst/>
                <a:gdLst>
                  <a:gd name="connsiteX0" fmla="*/ 222360 w 303887"/>
                  <a:gd name="connsiteY0" fmla="*/ 491714 h 494332"/>
                  <a:gd name="connsiteX1" fmla="*/ 83455 w 303887"/>
                  <a:gd name="connsiteY1" fmla="*/ 331420 h 494332"/>
                  <a:gd name="connsiteX2" fmla="*/ -7477 w 303887"/>
                  <a:gd name="connsiteY2" fmla="*/ 181554 h 494332"/>
                  <a:gd name="connsiteX3" fmla="*/ 74068 w 303887"/>
                  <a:gd name="connsiteY3" fmla="*/ 4503 h 494332"/>
                  <a:gd name="connsiteX4" fmla="*/ 149427 w 303887"/>
                  <a:gd name="connsiteY4" fmla="*/ 61567 h 494332"/>
                  <a:gd name="connsiteX5" fmla="*/ 122956 w 303887"/>
                  <a:gd name="connsiteY5" fmla="*/ 192685 h 494332"/>
                  <a:gd name="connsiteX6" fmla="*/ 291542 w 303887"/>
                  <a:gd name="connsiteY6" fmla="*/ 373016 h 494332"/>
                  <a:gd name="connsiteX7" fmla="*/ 222360 w 303887"/>
                  <a:gd name="connsiteY7" fmla="*/ 491714 h 4943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03887" h="494332">
                    <a:moveTo>
                      <a:pt x="222360" y="491714"/>
                    </a:moveTo>
                    <a:cubicBezTo>
                      <a:pt x="222360" y="491714"/>
                      <a:pt x="117448" y="375829"/>
                      <a:pt x="83455" y="331420"/>
                    </a:cubicBezTo>
                    <a:cubicBezTo>
                      <a:pt x="59081" y="299431"/>
                      <a:pt x="1311" y="191865"/>
                      <a:pt x="-7477" y="181554"/>
                    </a:cubicBezTo>
                    <a:cubicBezTo>
                      <a:pt x="-16254" y="171359"/>
                      <a:pt x="57710" y="22665"/>
                      <a:pt x="74068" y="4503"/>
                    </a:cubicBezTo>
                    <a:cubicBezTo>
                      <a:pt x="90439" y="-13776"/>
                      <a:pt x="130678" y="2394"/>
                      <a:pt x="149427" y="61567"/>
                    </a:cubicBezTo>
                    <a:cubicBezTo>
                      <a:pt x="168187" y="120623"/>
                      <a:pt x="122956" y="192685"/>
                      <a:pt x="122956" y="192685"/>
                    </a:cubicBezTo>
                    <a:cubicBezTo>
                      <a:pt x="122956" y="192685"/>
                      <a:pt x="266817" y="305289"/>
                      <a:pt x="291542" y="373016"/>
                    </a:cubicBezTo>
                    <a:cubicBezTo>
                      <a:pt x="316267" y="440743"/>
                      <a:pt x="222360" y="491714"/>
                      <a:pt x="222360" y="491714"/>
                    </a:cubicBezTo>
                  </a:path>
                </a:pathLst>
              </a:custGeom>
              <a:solidFill>
                <a:srgbClr val="F79277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391" name="Forma Livre: Forma 390">
                <a:extLst>
                  <a:ext uri="{FF2B5EF4-FFF2-40B4-BE49-F238E27FC236}">
                    <a16:creationId xmlns:a16="http://schemas.microsoft.com/office/drawing/2014/main" id="{1485F013-90BF-4F4B-A359-E7C732B5634E}"/>
                  </a:ext>
                </a:extLst>
              </p:cNvPr>
              <p:cNvSpPr/>
              <p:nvPr/>
            </p:nvSpPr>
            <p:spPr>
              <a:xfrm flipV="1">
                <a:off x="6520677" y="3657094"/>
                <a:ext cx="302457" cy="888954"/>
              </a:xfrm>
              <a:custGeom>
                <a:avLst/>
                <a:gdLst>
                  <a:gd name="connsiteX0" fmla="*/ 278674 w 547878"/>
                  <a:gd name="connsiteY0" fmla="*/ 1599762 h 1603295"/>
                  <a:gd name="connsiteX1" fmla="*/ 537512 w 547878"/>
                  <a:gd name="connsiteY1" fmla="*/ 1230194 h 1603295"/>
                  <a:gd name="connsiteX2" fmla="*/ 523989 w 547878"/>
                  <a:gd name="connsiteY2" fmla="*/ -3533 h 1603295"/>
                  <a:gd name="connsiteX3" fmla="*/ 42569 w 547878"/>
                  <a:gd name="connsiteY3" fmla="*/ 11113 h 1603295"/>
                  <a:gd name="connsiteX4" fmla="*/ -8286 w 547878"/>
                  <a:gd name="connsiteY4" fmla="*/ 1062987 h 1603295"/>
                  <a:gd name="connsiteX5" fmla="*/ 278674 w 547878"/>
                  <a:gd name="connsiteY5" fmla="*/ 1599762 h 16032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47878" h="1603295">
                    <a:moveTo>
                      <a:pt x="278674" y="1599762"/>
                    </a:moveTo>
                    <a:cubicBezTo>
                      <a:pt x="483808" y="1599762"/>
                      <a:pt x="531149" y="1383107"/>
                      <a:pt x="537512" y="1230194"/>
                    </a:cubicBezTo>
                    <a:cubicBezTo>
                      <a:pt x="546383" y="1017289"/>
                      <a:pt x="523989" y="-3533"/>
                      <a:pt x="523989" y="-3533"/>
                    </a:cubicBezTo>
                    <a:lnTo>
                      <a:pt x="42569" y="11113"/>
                    </a:lnTo>
                    <a:cubicBezTo>
                      <a:pt x="42569" y="11113"/>
                      <a:pt x="-8286" y="933158"/>
                      <a:pt x="-8286" y="1062987"/>
                    </a:cubicBezTo>
                    <a:cubicBezTo>
                      <a:pt x="-8286" y="1432203"/>
                      <a:pt x="-11826" y="1599762"/>
                      <a:pt x="278674" y="1599762"/>
                    </a:cubicBezTo>
                  </a:path>
                </a:pathLst>
              </a:custGeom>
              <a:solidFill>
                <a:srgbClr val="272626"/>
              </a:solidFill>
              <a:ln w="13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grpSp>
            <p:nvGrpSpPr>
              <p:cNvPr id="398" name="Agrupar 397">
                <a:extLst>
                  <a:ext uri="{FF2B5EF4-FFF2-40B4-BE49-F238E27FC236}">
                    <a16:creationId xmlns:a16="http://schemas.microsoft.com/office/drawing/2014/main" id="{6578F217-DF9D-4139-846B-6F6F405DDF67}"/>
                  </a:ext>
                </a:extLst>
              </p:cNvPr>
              <p:cNvGrpSpPr/>
              <p:nvPr/>
            </p:nvGrpSpPr>
            <p:grpSpPr>
              <a:xfrm>
                <a:off x="5574828" y="1758610"/>
                <a:ext cx="760053" cy="939637"/>
                <a:chOff x="2352549" y="-1345864"/>
                <a:chExt cx="2852220" cy="3574189"/>
              </a:xfrm>
            </p:grpSpPr>
            <p:sp>
              <p:nvSpPr>
                <p:cNvPr id="399" name="Forma Livre: Forma 398">
                  <a:extLst>
                    <a:ext uri="{FF2B5EF4-FFF2-40B4-BE49-F238E27FC236}">
                      <a16:creationId xmlns:a16="http://schemas.microsoft.com/office/drawing/2014/main" id="{EFF502D4-6712-4DA8-9F28-05129038F5E1}"/>
                    </a:ext>
                  </a:extLst>
                </p:cNvPr>
                <p:cNvSpPr/>
                <p:nvPr/>
              </p:nvSpPr>
              <p:spPr>
                <a:xfrm flipV="1">
                  <a:off x="2734426" y="-695641"/>
                  <a:ext cx="2077740" cy="2923966"/>
                </a:xfrm>
                <a:custGeom>
                  <a:avLst/>
                  <a:gdLst>
                    <a:gd name="connsiteX0" fmla="*/ 514133 w 2077740"/>
                    <a:gd name="connsiteY0" fmla="*/ 2909546 h 2923966"/>
                    <a:gd name="connsiteX1" fmla="*/ 27111 w 2077740"/>
                    <a:gd name="connsiteY1" fmla="*/ 2454442 h 2923966"/>
                    <a:gd name="connsiteX2" fmla="*/ -6274 w 2077740"/>
                    <a:gd name="connsiteY2" fmla="*/ 1822755 h 2923966"/>
                    <a:gd name="connsiteX3" fmla="*/ 47196 w 2077740"/>
                    <a:gd name="connsiteY3" fmla="*/ 705733 h 2923966"/>
                    <a:gd name="connsiteX4" fmla="*/ 630691 w 2077740"/>
                    <a:gd name="connsiteY4" fmla="*/ 43230 h 2923966"/>
                    <a:gd name="connsiteX5" fmla="*/ 1433757 w 2077740"/>
                    <a:gd name="connsiteY5" fmla="*/ 43230 h 2923966"/>
                    <a:gd name="connsiteX6" fmla="*/ 2017253 w 2077740"/>
                    <a:gd name="connsiteY6" fmla="*/ 705733 h 2923966"/>
                    <a:gd name="connsiteX7" fmla="*/ 2070710 w 2077740"/>
                    <a:gd name="connsiteY7" fmla="*/ 1822755 h 2923966"/>
                    <a:gd name="connsiteX8" fmla="*/ 2037337 w 2077740"/>
                    <a:gd name="connsiteY8" fmla="*/ 2454442 h 2923966"/>
                    <a:gd name="connsiteX9" fmla="*/ 1550316 w 2077740"/>
                    <a:gd name="connsiteY9" fmla="*/ 2909546 h 2923966"/>
                    <a:gd name="connsiteX10" fmla="*/ 514133 w 2077740"/>
                    <a:gd name="connsiteY10" fmla="*/ 2909546 h 2923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7740" h="2923966">
                      <a:moveTo>
                        <a:pt x="514133" y="2909546"/>
                      </a:moveTo>
                      <a:cubicBezTo>
                        <a:pt x="367400" y="2860216"/>
                        <a:pt x="72811" y="2659732"/>
                        <a:pt x="27111" y="2454442"/>
                      </a:cubicBezTo>
                      <a:cubicBezTo>
                        <a:pt x="-18589" y="2249153"/>
                        <a:pt x="-2688" y="2034138"/>
                        <a:pt x="-6274" y="1822755"/>
                      </a:cubicBezTo>
                      <a:cubicBezTo>
                        <a:pt x="-11441" y="1517282"/>
                        <a:pt x="38020" y="871534"/>
                        <a:pt x="47196" y="705733"/>
                      </a:cubicBezTo>
                      <a:cubicBezTo>
                        <a:pt x="56359" y="539931"/>
                        <a:pt x="524175" y="162162"/>
                        <a:pt x="630691" y="43230"/>
                      </a:cubicBezTo>
                      <a:cubicBezTo>
                        <a:pt x="699499" y="-33637"/>
                        <a:pt x="1364950" y="-33637"/>
                        <a:pt x="1433757" y="43230"/>
                      </a:cubicBezTo>
                      <a:cubicBezTo>
                        <a:pt x="1540273" y="162162"/>
                        <a:pt x="2008089" y="539931"/>
                        <a:pt x="2017253" y="705733"/>
                      </a:cubicBezTo>
                      <a:cubicBezTo>
                        <a:pt x="2026417" y="871534"/>
                        <a:pt x="2075890" y="1517282"/>
                        <a:pt x="2070710" y="1822755"/>
                      </a:cubicBezTo>
                      <a:cubicBezTo>
                        <a:pt x="2067137" y="2034138"/>
                        <a:pt x="2083037" y="2249153"/>
                        <a:pt x="2037337" y="2454442"/>
                      </a:cubicBezTo>
                      <a:cubicBezTo>
                        <a:pt x="1991637" y="2659732"/>
                        <a:pt x="1697048" y="2860216"/>
                        <a:pt x="1550316" y="2909546"/>
                      </a:cubicBezTo>
                      <a:lnTo>
                        <a:pt x="514133" y="2909546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 dirty="0"/>
                </a:p>
              </p:txBody>
            </p:sp>
            <p:sp>
              <p:nvSpPr>
                <p:cNvPr id="400" name="Forma Livre: Forma 399">
                  <a:extLst>
                    <a:ext uri="{FF2B5EF4-FFF2-40B4-BE49-F238E27FC236}">
                      <a16:creationId xmlns:a16="http://schemas.microsoft.com/office/drawing/2014/main" id="{1A40503F-E3D5-4CF5-A40B-545261F6A15E}"/>
                    </a:ext>
                  </a:extLst>
                </p:cNvPr>
                <p:cNvSpPr/>
                <p:nvPr/>
              </p:nvSpPr>
              <p:spPr>
                <a:xfrm flipV="1">
                  <a:off x="3660718" y="972694"/>
                  <a:ext cx="154325" cy="190390"/>
                </a:xfrm>
                <a:custGeom>
                  <a:avLst/>
                  <a:gdLst>
                    <a:gd name="connsiteX0" fmla="*/ 120869 w 154325"/>
                    <a:gd name="connsiteY0" fmla="*/ 509 h 190390"/>
                    <a:gd name="connsiteX1" fmla="*/ 147656 w 154325"/>
                    <a:gd name="connsiteY1" fmla="*/ 22304 h 190390"/>
                    <a:gd name="connsiteX2" fmla="*/ 88820 w 154325"/>
                    <a:gd name="connsiteY2" fmla="*/ 39880 h 190390"/>
                    <a:gd name="connsiteX3" fmla="*/ 45792 w 154325"/>
                    <a:gd name="connsiteY3" fmla="*/ 78313 h 190390"/>
                    <a:gd name="connsiteX4" fmla="*/ 71220 w 154325"/>
                    <a:gd name="connsiteY4" fmla="*/ 156350 h 190390"/>
                    <a:gd name="connsiteX5" fmla="*/ 71666 w 154325"/>
                    <a:gd name="connsiteY5" fmla="*/ 161858 h 190390"/>
                    <a:gd name="connsiteX6" fmla="*/ 22602 w 154325"/>
                    <a:gd name="connsiteY6" fmla="*/ 162913 h 190390"/>
                    <a:gd name="connsiteX7" fmla="*/ 4228 w 154325"/>
                    <a:gd name="connsiteY7" fmla="*/ 128580 h 190390"/>
                    <a:gd name="connsiteX8" fmla="*/ -4501 w 154325"/>
                    <a:gd name="connsiteY8" fmla="*/ 47027 h 190390"/>
                    <a:gd name="connsiteX9" fmla="*/ 41995 w 154325"/>
                    <a:gd name="connsiteY9" fmla="*/ -10857 h 190390"/>
                    <a:gd name="connsiteX10" fmla="*/ 120869 w 154325"/>
                    <a:gd name="connsiteY10" fmla="*/ 509 h 190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4325" h="190390">
                      <a:moveTo>
                        <a:pt x="120869" y="509"/>
                      </a:moveTo>
                      <a:cubicBezTo>
                        <a:pt x="128216" y="3673"/>
                        <a:pt x="146063" y="12226"/>
                        <a:pt x="147656" y="22304"/>
                      </a:cubicBezTo>
                      <a:cubicBezTo>
                        <a:pt x="149238" y="32380"/>
                        <a:pt x="108753" y="34607"/>
                        <a:pt x="88820" y="39880"/>
                      </a:cubicBezTo>
                      <a:cubicBezTo>
                        <a:pt x="68876" y="45035"/>
                        <a:pt x="48523" y="57221"/>
                        <a:pt x="45792" y="78313"/>
                      </a:cubicBezTo>
                      <a:cubicBezTo>
                        <a:pt x="42382" y="104442"/>
                        <a:pt x="67353" y="129400"/>
                        <a:pt x="71220" y="156350"/>
                      </a:cubicBezTo>
                      <a:cubicBezTo>
                        <a:pt x="71478" y="158226"/>
                        <a:pt x="71630" y="159984"/>
                        <a:pt x="71666" y="161858"/>
                      </a:cubicBezTo>
                      <a:cubicBezTo>
                        <a:pt x="60369" y="184121"/>
                        <a:pt x="36242" y="177442"/>
                        <a:pt x="22602" y="162913"/>
                      </a:cubicBezTo>
                      <a:cubicBezTo>
                        <a:pt x="13591" y="153304"/>
                        <a:pt x="8365" y="140883"/>
                        <a:pt x="4228" y="128580"/>
                      </a:cubicBezTo>
                      <a:cubicBezTo>
                        <a:pt x="-4794" y="101748"/>
                        <a:pt x="-9704" y="73275"/>
                        <a:pt x="-4501" y="47027"/>
                      </a:cubicBezTo>
                      <a:cubicBezTo>
                        <a:pt x="702" y="20780"/>
                        <a:pt x="17270" y="-2772"/>
                        <a:pt x="41995" y="-10857"/>
                      </a:cubicBezTo>
                      <a:cubicBezTo>
                        <a:pt x="66767" y="-18942"/>
                        <a:pt x="94433" y="-10857"/>
                        <a:pt x="120869" y="509"/>
                      </a:cubicBezTo>
                    </a:path>
                  </a:pathLst>
                </a:custGeom>
                <a:solidFill>
                  <a:srgbClr val="A94739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1" name="Forma Livre: Forma 400">
                  <a:extLst>
                    <a:ext uri="{FF2B5EF4-FFF2-40B4-BE49-F238E27FC236}">
                      <a16:creationId xmlns:a16="http://schemas.microsoft.com/office/drawing/2014/main" id="{9C9A1659-A69D-4F90-A2ED-EDBF20B2E4AE}"/>
                    </a:ext>
                  </a:extLst>
                </p:cNvPr>
                <p:cNvSpPr/>
                <p:nvPr/>
              </p:nvSpPr>
              <p:spPr>
                <a:xfrm flipV="1">
                  <a:off x="4163707" y="483852"/>
                  <a:ext cx="269674" cy="142483"/>
                </a:xfrm>
                <a:custGeom>
                  <a:avLst/>
                  <a:gdLst>
                    <a:gd name="connsiteX0" fmla="*/ 23165 w 269674"/>
                    <a:gd name="connsiteY0" fmla="*/ 64602 h 142483"/>
                    <a:gd name="connsiteX1" fmla="*/ 224866 w 269674"/>
                    <a:gd name="connsiteY1" fmla="*/ -2890 h 142483"/>
                    <a:gd name="connsiteX2" fmla="*/ 252485 w 269674"/>
                    <a:gd name="connsiteY2" fmla="*/ -11444 h 142483"/>
                    <a:gd name="connsiteX3" fmla="*/ 259727 w 269674"/>
                    <a:gd name="connsiteY3" fmla="*/ 21364 h 142483"/>
                    <a:gd name="connsiteX4" fmla="*/ 150773 w 269674"/>
                    <a:gd name="connsiteY4" fmla="*/ 116861 h 142483"/>
                    <a:gd name="connsiteX5" fmla="*/ 2787 w 269674"/>
                    <a:gd name="connsiteY5" fmla="*/ 105964 h 142483"/>
                    <a:gd name="connsiteX6" fmla="*/ -4455 w 269674"/>
                    <a:gd name="connsiteY6" fmla="*/ 73156 h 142483"/>
                    <a:gd name="connsiteX7" fmla="*/ 23165 w 269674"/>
                    <a:gd name="connsiteY7" fmla="*/ 64602 h 1424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9674" h="142483">
                      <a:moveTo>
                        <a:pt x="23165" y="64602"/>
                      </a:moveTo>
                      <a:cubicBezTo>
                        <a:pt x="94070" y="100809"/>
                        <a:pt x="180279" y="71516"/>
                        <a:pt x="224866" y="-2890"/>
                      </a:cubicBezTo>
                      <a:cubicBezTo>
                        <a:pt x="231181" y="-13319"/>
                        <a:pt x="242478" y="-18357"/>
                        <a:pt x="252485" y="-11444"/>
                      </a:cubicBezTo>
                      <a:cubicBezTo>
                        <a:pt x="261261" y="-5351"/>
                        <a:pt x="266089" y="10702"/>
                        <a:pt x="259727" y="21364"/>
                      </a:cubicBezTo>
                      <a:cubicBezTo>
                        <a:pt x="232834" y="66243"/>
                        <a:pt x="195126" y="99989"/>
                        <a:pt x="150773" y="116861"/>
                      </a:cubicBezTo>
                      <a:cubicBezTo>
                        <a:pt x="101945" y="135258"/>
                        <a:pt x="49448" y="129868"/>
                        <a:pt x="2787" y="105964"/>
                      </a:cubicBezTo>
                      <a:cubicBezTo>
                        <a:pt x="-7232" y="100809"/>
                        <a:pt x="-9482" y="83350"/>
                        <a:pt x="-4455" y="73156"/>
                      </a:cubicBezTo>
                      <a:cubicBezTo>
                        <a:pt x="1603" y="60852"/>
                        <a:pt x="13111" y="59446"/>
                        <a:pt x="23165" y="64602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2" name="Forma Livre: Forma 401">
                  <a:extLst>
                    <a:ext uri="{FF2B5EF4-FFF2-40B4-BE49-F238E27FC236}">
                      <a16:creationId xmlns:a16="http://schemas.microsoft.com/office/drawing/2014/main" id="{D5D13CC3-CA38-463C-8EF2-E9800E76213D}"/>
                    </a:ext>
                  </a:extLst>
                </p:cNvPr>
                <p:cNvSpPr/>
                <p:nvPr/>
              </p:nvSpPr>
              <p:spPr>
                <a:xfrm flipV="1">
                  <a:off x="3113216" y="484956"/>
                  <a:ext cx="270712" cy="140345"/>
                </a:xfrm>
                <a:custGeom>
                  <a:avLst/>
                  <a:gdLst>
                    <a:gd name="connsiteX0" fmla="*/ 233950 w 270712"/>
                    <a:gd name="connsiteY0" fmla="*/ 61576 h 140345"/>
                    <a:gd name="connsiteX1" fmla="*/ 31323 w 270712"/>
                    <a:gd name="connsiteY1" fmla="*/ -3105 h 140345"/>
                    <a:gd name="connsiteX2" fmla="*/ 3575 w 270712"/>
                    <a:gd name="connsiteY2" fmla="*/ -11307 h 140345"/>
                    <a:gd name="connsiteX3" fmla="*/ -3198 w 270712"/>
                    <a:gd name="connsiteY3" fmla="*/ 21620 h 140345"/>
                    <a:gd name="connsiteX4" fmla="*/ 107103 w 270712"/>
                    <a:gd name="connsiteY4" fmla="*/ 115594 h 140345"/>
                    <a:gd name="connsiteX5" fmla="*/ 254914 w 270712"/>
                    <a:gd name="connsiteY5" fmla="*/ 102587 h 140345"/>
                    <a:gd name="connsiteX6" fmla="*/ 261686 w 270712"/>
                    <a:gd name="connsiteY6" fmla="*/ 69778 h 140345"/>
                    <a:gd name="connsiteX7" fmla="*/ 233950 w 270712"/>
                    <a:gd name="connsiteY7" fmla="*/ 61576 h 14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0712" h="140345">
                      <a:moveTo>
                        <a:pt x="233950" y="61576"/>
                      </a:moveTo>
                      <a:cubicBezTo>
                        <a:pt x="163572" y="98720"/>
                        <a:pt x="76953" y="70715"/>
                        <a:pt x="31323" y="-3105"/>
                      </a:cubicBezTo>
                      <a:cubicBezTo>
                        <a:pt x="24855" y="-13532"/>
                        <a:pt x="13488" y="-18337"/>
                        <a:pt x="3575" y="-11307"/>
                      </a:cubicBezTo>
                      <a:cubicBezTo>
                        <a:pt x="-5108" y="-5096"/>
                        <a:pt x="-9701" y="11074"/>
                        <a:pt x="-3198" y="21620"/>
                      </a:cubicBezTo>
                      <a:cubicBezTo>
                        <a:pt x="24328" y="66146"/>
                        <a:pt x="62505" y="99423"/>
                        <a:pt x="107103" y="115594"/>
                      </a:cubicBezTo>
                      <a:cubicBezTo>
                        <a:pt x="156178" y="133287"/>
                        <a:pt x="208592" y="127077"/>
                        <a:pt x="254914" y="102587"/>
                      </a:cubicBezTo>
                      <a:cubicBezTo>
                        <a:pt x="264851" y="97314"/>
                        <a:pt x="266866" y="79856"/>
                        <a:pt x="261686" y="69778"/>
                      </a:cubicBezTo>
                      <a:cubicBezTo>
                        <a:pt x="255464" y="57475"/>
                        <a:pt x="243934" y="56186"/>
                        <a:pt x="233950" y="6157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3" name="Forma Livre: Forma 402">
                  <a:extLst>
                    <a:ext uri="{FF2B5EF4-FFF2-40B4-BE49-F238E27FC236}">
                      <a16:creationId xmlns:a16="http://schemas.microsoft.com/office/drawing/2014/main" id="{8FE957FF-58B4-47EA-B096-74458E4F6B5B}"/>
                    </a:ext>
                  </a:extLst>
                </p:cNvPr>
                <p:cNvSpPr/>
                <p:nvPr/>
              </p:nvSpPr>
              <p:spPr>
                <a:xfrm flipV="1">
                  <a:off x="4163714" y="624030"/>
                  <a:ext cx="237059" cy="290368"/>
                </a:xfrm>
                <a:custGeom>
                  <a:avLst/>
                  <a:gdLst>
                    <a:gd name="connsiteX0" fmla="*/ 229934 w 237059"/>
                    <a:gd name="connsiteY0" fmla="*/ 124969 h 290368"/>
                    <a:gd name="connsiteX1" fmla="*/ 102805 w 237059"/>
                    <a:gd name="connsiteY1" fmla="*/ -14352 h 290368"/>
                    <a:gd name="connsiteX2" fmla="*/ -6922 w 237059"/>
                    <a:gd name="connsiteY2" fmla="*/ 133406 h 290368"/>
                    <a:gd name="connsiteX3" fmla="*/ 116269 w 237059"/>
                    <a:gd name="connsiteY3" fmla="*/ 275889 h 290368"/>
                    <a:gd name="connsiteX4" fmla="*/ 229934 w 237059"/>
                    <a:gd name="connsiteY4" fmla="*/ 124969 h 290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59" h="290368">
                      <a:moveTo>
                        <a:pt x="229934" y="124969"/>
                      </a:moveTo>
                      <a:cubicBezTo>
                        <a:pt x="227309" y="44002"/>
                        <a:pt x="168215" y="-16695"/>
                        <a:pt x="102805" y="-14352"/>
                      </a:cubicBezTo>
                      <a:cubicBezTo>
                        <a:pt x="37395" y="-12008"/>
                        <a:pt x="-9558" y="52438"/>
                        <a:pt x="-6922" y="133406"/>
                      </a:cubicBezTo>
                      <a:cubicBezTo>
                        <a:pt x="-4297" y="214373"/>
                        <a:pt x="50860" y="278233"/>
                        <a:pt x="116269" y="275889"/>
                      </a:cubicBezTo>
                      <a:cubicBezTo>
                        <a:pt x="181679" y="273546"/>
                        <a:pt x="232570" y="206054"/>
                        <a:pt x="229934" y="124969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4" name="Forma Livre: Forma 403">
                  <a:extLst>
                    <a:ext uri="{FF2B5EF4-FFF2-40B4-BE49-F238E27FC236}">
                      <a16:creationId xmlns:a16="http://schemas.microsoft.com/office/drawing/2014/main" id="{E7FF86EC-41C1-43C6-9CBB-A1E0F407C4A0}"/>
                    </a:ext>
                  </a:extLst>
                </p:cNvPr>
                <p:cNvSpPr/>
                <p:nvPr/>
              </p:nvSpPr>
              <p:spPr>
                <a:xfrm flipV="1">
                  <a:off x="3151454" y="618172"/>
                  <a:ext cx="237073" cy="296222"/>
                </a:xfrm>
                <a:custGeom>
                  <a:avLst/>
                  <a:gdLst>
                    <a:gd name="connsiteX0" fmla="*/ -6169 w 237073"/>
                    <a:gd name="connsiteY0" fmla="*/ 139256 h 296222"/>
                    <a:gd name="connsiteX1" fmla="*/ 101203 w 237073"/>
                    <a:gd name="connsiteY1" fmla="*/ -14360 h 296222"/>
                    <a:gd name="connsiteX2" fmla="*/ 230698 w 237073"/>
                    <a:gd name="connsiteY2" fmla="*/ 130819 h 296222"/>
                    <a:gd name="connsiteX3" fmla="*/ 117034 w 237073"/>
                    <a:gd name="connsiteY3" fmla="*/ 281739 h 296222"/>
                    <a:gd name="connsiteX4" fmla="*/ -6169 w 237073"/>
                    <a:gd name="connsiteY4" fmla="*/ 139256 h 296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073" h="296222">
                      <a:moveTo>
                        <a:pt x="-6169" y="139256"/>
                      </a:moveTo>
                      <a:cubicBezTo>
                        <a:pt x="-8793" y="58288"/>
                        <a:pt x="35793" y="-12017"/>
                        <a:pt x="101203" y="-14360"/>
                      </a:cubicBezTo>
                      <a:cubicBezTo>
                        <a:pt x="166601" y="-16704"/>
                        <a:pt x="228062" y="49852"/>
                        <a:pt x="230698" y="130819"/>
                      </a:cubicBezTo>
                      <a:cubicBezTo>
                        <a:pt x="233323" y="211904"/>
                        <a:pt x="182443" y="279396"/>
                        <a:pt x="117034" y="281739"/>
                      </a:cubicBezTo>
                      <a:cubicBezTo>
                        <a:pt x="51625" y="284083"/>
                        <a:pt x="-3532" y="220223"/>
                        <a:pt x="-6169" y="139256"/>
                      </a:cubicBezTo>
                    </a:path>
                  </a:pathLst>
                </a:custGeom>
                <a:solidFill>
                  <a:srgbClr val="1B1918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5" name="Forma Livre: Forma 404">
                  <a:extLst>
                    <a:ext uri="{FF2B5EF4-FFF2-40B4-BE49-F238E27FC236}">
                      <a16:creationId xmlns:a16="http://schemas.microsoft.com/office/drawing/2014/main" id="{F5FD69F4-289A-4CC2-9D11-34A562675770}"/>
                    </a:ext>
                  </a:extLst>
                </p:cNvPr>
                <p:cNvSpPr/>
                <p:nvPr/>
              </p:nvSpPr>
              <p:spPr>
                <a:xfrm flipV="1">
                  <a:off x="2352549" y="709674"/>
                  <a:ext cx="490352" cy="780570"/>
                </a:xfrm>
                <a:custGeom>
                  <a:avLst/>
                  <a:gdLst>
                    <a:gd name="connsiteX0" fmla="*/ 484571 w 490352"/>
                    <a:gd name="connsiteY0" fmla="*/ -14097 h 780570"/>
                    <a:gd name="connsiteX1" fmla="*/ 185177 w 490352"/>
                    <a:gd name="connsiteY1" fmla="*/ 196230 h 780570"/>
                    <a:gd name="connsiteX2" fmla="*/ 4932 w 490352"/>
                    <a:gd name="connsiteY2" fmla="*/ 479324 h 780570"/>
                    <a:gd name="connsiteX3" fmla="*/ 116357 w 490352"/>
                    <a:gd name="connsiteY3" fmla="*/ 762182 h 780570"/>
                    <a:gd name="connsiteX4" fmla="*/ 469877 w 490352"/>
                    <a:gd name="connsiteY4" fmla="*/ 552793 h 780570"/>
                    <a:gd name="connsiteX5" fmla="*/ 484571 w 490352"/>
                    <a:gd name="connsiteY5" fmla="*/ -14097 h 7805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0352" h="780570">
                      <a:moveTo>
                        <a:pt x="484571" y="-14097"/>
                      </a:moveTo>
                      <a:cubicBezTo>
                        <a:pt x="379555" y="50583"/>
                        <a:pt x="273718" y="115849"/>
                        <a:pt x="185177" y="196230"/>
                      </a:cubicBezTo>
                      <a:cubicBezTo>
                        <a:pt x="96637" y="276495"/>
                        <a:pt x="25508" y="373984"/>
                        <a:pt x="4932" y="479324"/>
                      </a:cubicBezTo>
                      <a:cubicBezTo>
                        <a:pt x="-15645" y="584663"/>
                        <a:pt x="-19641" y="714961"/>
                        <a:pt x="116357" y="762182"/>
                      </a:cubicBezTo>
                      <a:cubicBezTo>
                        <a:pt x="230479" y="801905"/>
                        <a:pt x="469877" y="552793"/>
                        <a:pt x="469877" y="552793"/>
                      </a:cubicBezTo>
                      <a:lnTo>
                        <a:pt x="484571" y="-14097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6" name="Forma Livre: Forma 405">
                  <a:extLst>
                    <a:ext uri="{FF2B5EF4-FFF2-40B4-BE49-F238E27FC236}">
                      <a16:creationId xmlns:a16="http://schemas.microsoft.com/office/drawing/2014/main" id="{665F27BD-2BF6-4019-A0B9-830CD1876926}"/>
                    </a:ext>
                  </a:extLst>
                </p:cNvPr>
                <p:cNvSpPr/>
                <p:nvPr/>
              </p:nvSpPr>
              <p:spPr>
                <a:xfrm flipV="1">
                  <a:off x="4729902" y="699447"/>
                  <a:ext cx="474867" cy="790797"/>
                </a:xfrm>
                <a:custGeom>
                  <a:avLst/>
                  <a:gdLst>
                    <a:gd name="connsiteX0" fmla="*/ -4875 w 474867"/>
                    <a:gd name="connsiteY0" fmla="*/ -14102 h 790797"/>
                    <a:gd name="connsiteX1" fmla="*/ 287945 w 474867"/>
                    <a:gd name="connsiteY1" fmla="*/ 205248 h 790797"/>
                    <a:gd name="connsiteX2" fmla="*/ 459438 w 474867"/>
                    <a:gd name="connsiteY2" fmla="*/ 493731 h 790797"/>
                    <a:gd name="connsiteX3" fmla="*/ 339387 w 474867"/>
                    <a:gd name="connsiteY3" fmla="*/ 773192 h 790797"/>
                    <a:gd name="connsiteX4" fmla="*/ -7534 w 474867"/>
                    <a:gd name="connsiteY4" fmla="*/ 553021 h 790797"/>
                    <a:gd name="connsiteX5" fmla="*/ -4875 w 474867"/>
                    <a:gd name="connsiteY5" fmla="*/ -14102 h 79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74867" h="790797">
                      <a:moveTo>
                        <a:pt x="-4875" y="-14102"/>
                      </a:moveTo>
                      <a:cubicBezTo>
                        <a:pt x="98127" y="53742"/>
                        <a:pt x="201912" y="122289"/>
                        <a:pt x="287945" y="205248"/>
                      </a:cubicBezTo>
                      <a:cubicBezTo>
                        <a:pt x="373990" y="288207"/>
                        <a:pt x="442095" y="387805"/>
                        <a:pt x="459438" y="493731"/>
                      </a:cubicBezTo>
                      <a:cubicBezTo>
                        <a:pt x="476769" y="599774"/>
                        <a:pt x="476780" y="729954"/>
                        <a:pt x="339387" y="773192"/>
                      </a:cubicBezTo>
                      <a:cubicBezTo>
                        <a:pt x="224117" y="809399"/>
                        <a:pt x="-7534" y="553021"/>
                        <a:pt x="-7534" y="553021"/>
                      </a:cubicBezTo>
                      <a:lnTo>
                        <a:pt x="-4875" y="-14102"/>
                      </a:lnTo>
                    </a:path>
                  </a:pathLst>
                </a:custGeom>
                <a:solidFill>
                  <a:srgbClr val="F79277"/>
                </a:solidFill>
                <a:ln w="13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  <p:sp>
              <p:nvSpPr>
                <p:cNvPr id="407" name="Forma Livre: Forma 406">
                  <a:extLst>
                    <a:ext uri="{FF2B5EF4-FFF2-40B4-BE49-F238E27FC236}">
                      <a16:creationId xmlns:a16="http://schemas.microsoft.com/office/drawing/2014/main" id="{D2919B0F-2892-472D-899E-F2C2DD1E9986}"/>
                    </a:ext>
                  </a:extLst>
                </p:cNvPr>
                <p:cNvSpPr/>
                <p:nvPr/>
              </p:nvSpPr>
              <p:spPr>
                <a:xfrm flipV="1">
                  <a:off x="2383066" y="-1345864"/>
                  <a:ext cx="2544609" cy="2260231"/>
                </a:xfrm>
                <a:custGeom>
                  <a:avLst/>
                  <a:gdLst>
                    <a:gd name="connsiteX0" fmla="*/ 136115 w 2544609"/>
                    <a:gd name="connsiteY0" fmla="*/ 1120989 h 2260231"/>
                    <a:gd name="connsiteX1" fmla="*/ -6429 w 2544609"/>
                    <a:gd name="connsiteY1" fmla="*/ 942518 h 2260231"/>
                    <a:gd name="connsiteX2" fmla="*/ 942431 w 2544609"/>
                    <a:gd name="connsiteY2" fmla="*/ 2146241 h 2260231"/>
                    <a:gd name="connsiteX3" fmla="*/ 1702398 w 2544609"/>
                    <a:gd name="connsiteY3" fmla="*/ 2070010 h 2260231"/>
                    <a:gd name="connsiteX4" fmla="*/ 2025473 w 2544609"/>
                    <a:gd name="connsiteY4" fmla="*/ 2035532 h 2260231"/>
                    <a:gd name="connsiteX5" fmla="*/ 2270523 w 2544609"/>
                    <a:gd name="connsiteY5" fmla="*/ 2245140 h 2260231"/>
                    <a:gd name="connsiteX6" fmla="*/ 2131964 w 2544609"/>
                    <a:gd name="connsiteY6" fmla="*/ 1859686 h 2260231"/>
                    <a:gd name="connsiteX7" fmla="*/ 2284113 w 2544609"/>
                    <a:gd name="connsiteY7" fmla="*/ 1940213 h 2260231"/>
                    <a:gd name="connsiteX8" fmla="*/ 2171560 w 2544609"/>
                    <a:gd name="connsiteY8" fmla="*/ 1680976 h 2260231"/>
                    <a:gd name="connsiteX9" fmla="*/ 2518748 w 2544609"/>
                    <a:gd name="connsiteY9" fmla="*/ 1306975 h 2260231"/>
                    <a:gd name="connsiteX10" fmla="*/ 2432371 w 2544609"/>
                    <a:gd name="connsiteY10" fmla="*/ -15092 h 2260231"/>
                    <a:gd name="connsiteX11" fmla="*/ 2280211 w 2544609"/>
                    <a:gd name="connsiteY11" fmla="*/ 279217 h 2260231"/>
                    <a:gd name="connsiteX12" fmla="*/ 2284625 w 2544609"/>
                    <a:gd name="connsiteY12" fmla="*/ 926293 h 2260231"/>
                    <a:gd name="connsiteX13" fmla="*/ 2219735 w 2544609"/>
                    <a:gd name="connsiteY13" fmla="*/ 1204378 h 2260231"/>
                    <a:gd name="connsiteX14" fmla="*/ 2054547 w 2544609"/>
                    <a:gd name="connsiteY14" fmla="*/ 974252 h 2260231"/>
                    <a:gd name="connsiteX15" fmla="*/ 2086080 w 2544609"/>
                    <a:gd name="connsiteY15" fmla="*/ 1223944 h 2260231"/>
                    <a:gd name="connsiteX16" fmla="*/ 1828418 w 2544609"/>
                    <a:gd name="connsiteY16" fmla="*/ 1150814 h 2260231"/>
                    <a:gd name="connsiteX17" fmla="*/ 1570985 w 2544609"/>
                    <a:gd name="connsiteY17" fmla="*/ 940609 h 2260231"/>
                    <a:gd name="connsiteX18" fmla="*/ 524498 w 2544609"/>
                    <a:gd name="connsiteY18" fmla="*/ 764525 h 2260231"/>
                    <a:gd name="connsiteX19" fmla="*/ 431584 w 2544609"/>
                    <a:gd name="connsiteY19" fmla="*/ 1033543 h 2260231"/>
                    <a:gd name="connsiteX20" fmla="*/ 429388 w 2544609"/>
                    <a:gd name="connsiteY20" fmla="*/ 524376 h 2260231"/>
                    <a:gd name="connsiteX21" fmla="*/ 332120 w 2544609"/>
                    <a:gd name="connsiteY21" fmla="*/ 12824 h 2260231"/>
                    <a:gd name="connsiteX22" fmla="*/ 136115 w 2544609"/>
                    <a:gd name="connsiteY22" fmla="*/ 1120989 h 22602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2544609" h="2260231">
                      <a:moveTo>
                        <a:pt x="136115" y="1120989"/>
                      </a:moveTo>
                      <a:cubicBezTo>
                        <a:pt x="106612" y="1105838"/>
                        <a:pt x="-6429" y="942518"/>
                        <a:pt x="-6429" y="942518"/>
                      </a:cubicBezTo>
                      <a:cubicBezTo>
                        <a:pt x="-6429" y="942518"/>
                        <a:pt x="136115" y="1973139"/>
                        <a:pt x="942431" y="2146241"/>
                      </a:cubicBezTo>
                      <a:cubicBezTo>
                        <a:pt x="1193101" y="2200164"/>
                        <a:pt x="1452456" y="2127988"/>
                        <a:pt x="1702398" y="2070010"/>
                      </a:cubicBezTo>
                      <a:cubicBezTo>
                        <a:pt x="1808912" y="2045315"/>
                        <a:pt x="1917849" y="2017757"/>
                        <a:pt x="2025473" y="2035532"/>
                      </a:cubicBezTo>
                      <a:cubicBezTo>
                        <a:pt x="2133085" y="2053427"/>
                        <a:pt x="2240911" y="2128227"/>
                        <a:pt x="2270523" y="2245140"/>
                      </a:cubicBezTo>
                      <a:cubicBezTo>
                        <a:pt x="2258068" y="2105442"/>
                        <a:pt x="2209141" y="1970275"/>
                        <a:pt x="2131964" y="1859686"/>
                      </a:cubicBezTo>
                      <a:cubicBezTo>
                        <a:pt x="2187618" y="1871735"/>
                        <a:pt x="2240626" y="1899413"/>
                        <a:pt x="2284113" y="1940213"/>
                      </a:cubicBezTo>
                      <a:cubicBezTo>
                        <a:pt x="2265680" y="1845489"/>
                        <a:pt x="2226619" y="1755777"/>
                        <a:pt x="2171560" y="1680976"/>
                      </a:cubicBezTo>
                      <a:cubicBezTo>
                        <a:pt x="2315990" y="1625980"/>
                        <a:pt x="2470155" y="1473517"/>
                        <a:pt x="2518748" y="1306975"/>
                      </a:cubicBezTo>
                      <a:cubicBezTo>
                        <a:pt x="2579282" y="1099395"/>
                        <a:pt x="2483695" y="231260"/>
                        <a:pt x="2432371" y="-15092"/>
                      </a:cubicBezTo>
                      <a:cubicBezTo>
                        <a:pt x="2388932" y="-6264"/>
                        <a:pt x="2280211" y="132242"/>
                        <a:pt x="2280211" y="279217"/>
                      </a:cubicBezTo>
                      <a:cubicBezTo>
                        <a:pt x="2280211" y="478924"/>
                        <a:pt x="2297904" y="727065"/>
                        <a:pt x="2284625" y="926293"/>
                      </a:cubicBezTo>
                      <a:cubicBezTo>
                        <a:pt x="2278171" y="1023044"/>
                        <a:pt x="2270058" y="1125283"/>
                        <a:pt x="2219735" y="1204378"/>
                      </a:cubicBezTo>
                      <a:cubicBezTo>
                        <a:pt x="2203892" y="1129936"/>
                        <a:pt x="2128695" y="1011831"/>
                        <a:pt x="2054547" y="974252"/>
                      </a:cubicBezTo>
                      <a:cubicBezTo>
                        <a:pt x="2061706" y="1018989"/>
                        <a:pt x="2128695" y="1128982"/>
                        <a:pt x="2086080" y="1223944"/>
                      </a:cubicBezTo>
                      <a:cubicBezTo>
                        <a:pt x="2007327" y="1227523"/>
                        <a:pt x="1897555" y="1196027"/>
                        <a:pt x="1828418" y="1150814"/>
                      </a:cubicBezTo>
                      <a:cubicBezTo>
                        <a:pt x="1736650" y="1090807"/>
                        <a:pt x="1658696" y="1007774"/>
                        <a:pt x="1570985" y="940609"/>
                      </a:cubicBezTo>
                      <a:cubicBezTo>
                        <a:pt x="1290238" y="725394"/>
                        <a:pt x="834175" y="606454"/>
                        <a:pt x="524498" y="764525"/>
                      </a:cubicBezTo>
                      <a:cubicBezTo>
                        <a:pt x="524498" y="1039149"/>
                        <a:pt x="444087" y="1149860"/>
                        <a:pt x="431584" y="1033543"/>
                      </a:cubicBezTo>
                      <a:cubicBezTo>
                        <a:pt x="413473" y="864855"/>
                        <a:pt x="433540" y="694139"/>
                        <a:pt x="429388" y="524376"/>
                      </a:cubicBezTo>
                      <a:cubicBezTo>
                        <a:pt x="424772" y="335526"/>
                        <a:pt x="466719" y="135225"/>
                        <a:pt x="332120" y="12824"/>
                      </a:cubicBezTo>
                      <a:cubicBezTo>
                        <a:pt x="281189" y="200122"/>
                        <a:pt x="133992" y="955522"/>
                        <a:pt x="136115" y="1120989"/>
                      </a:cubicBezTo>
                    </a:path>
                  </a:pathLst>
                </a:custGeom>
                <a:solidFill>
                  <a:srgbClr val="281814"/>
                </a:solidFill>
                <a:ln w="14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pt-BR"/>
                </a:p>
              </p:txBody>
            </p:sp>
          </p:grpSp>
        </p:grpSp>
        <p:sp>
          <p:nvSpPr>
            <p:cNvPr id="598" name="Forma Livre: Forma 597">
              <a:extLst>
                <a:ext uri="{FF2B5EF4-FFF2-40B4-BE49-F238E27FC236}">
                  <a16:creationId xmlns:a16="http://schemas.microsoft.com/office/drawing/2014/main" id="{996E9847-35CA-4BC2-9A83-D7852F956B49}"/>
                </a:ext>
              </a:extLst>
            </p:cNvPr>
            <p:cNvSpPr/>
            <p:nvPr/>
          </p:nvSpPr>
          <p:spPr>
            <a:xfrm flipV="1">
              <a:off x="5856039" y="2469298"/>
              <a:ext cx="181035" cy="76977"/>
            </a:xfrm>
            <a:custGeom>
              <a:avLst/>
              <a:gdLst>
                <a:gd name="connsiteX0" fmla="*/ 400267 w 407597"/>
                <a:gd name="connsiteY0" fmla="*/ 155596 h 161981"/>
                <a:gd name="connsiteX1" fmla="*/ -7330 w 407597"/>
                <a:gd name="connsiteY1" fmla="*/ 144277 h 161981"/>
                <a:gd name="connsiteX2" fmla="*/ 190458 w 407597"/>
                <a:gd name="connsiteY2" fmla="*/ -6362 h 161981"/>
                <a:gd name="connsiteX3" fmla="*/ 400267 w 407597"/>
                <a:gd name="connsiteY3" fmla="*/ 155596 h 16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7597" h="161981">
                  <a:moveTo>
                    <a:pt x="400267" y="155596"/>
                  </a:moveTo>
                  <a:cubicBezTo>
                    <a:pt x="238115" y="116917"/>
                    <a:pt x="81996" y="130709"/>
                    <a:pt x="-7330" y="144277"/>
                  </a:cubicBezTo>
                  <a:cubicBezTo>
                    <a:pt x="8114" y="62115"/>
                    <a:pt x="95109" y="-7827"/>
                    <a:pt x="190458" y="-6362"/>
                  </a:cubicBezTo>
                  <a:cubicBezTo>
                    <a:pt x="315383" y="-4441"/>
                    <a:pt x="376105" y="50139"/>
                    <a:pt x="400267" y="155596"/>
                  </a:cubicBezTo>
                </a:path>
              </a:pathLst>
            </a:custGeom>
            <a:solidFill>
              <a:srgbClr val="FFFFFF"/>
            </a:solidFill>
            <a:ln w="13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2974" name="Agrupar 2973">
            <a:extLst>
              <a:ext uri="{FF2B5EF4-FFF2-40B4-BE49-F238E27FC236}">
                <a16:creationId xmlns:a16="http://schemas.microsoft.com/office/drawing/2014/main" id="{018CCB2E-18C2-4DB3-BEBF-132285886171}"/>
              </a:ext>
            </a:extLst>
          </p:cNvPr>
          <p:cNvGrpSpPr/>
          <p:nvPr/>
        </p:nvGrpSpPr>
        <p:grpSpPr>
          <a:xfrm>
            <a:off x="1124715" y="4330987"/>
            <a:ext cx="3310520" cy="1846400"/>
            <a:chOff x="1132941" y="4331064"/>
            <a:chExt cx="3310520" cy="1846400"/>
          </a:xfrm>
        </p:grpSpPr>
        <p:sp>
          <p:nvSpPr>
            <p:cNvPr id="2922" name="Forma Livre: Forma 2921">
              <a:extLst>
                <a:ext uri="{FF2B5EF4-FFF2-40B4-BE49-F238E27FC236}">
                  <a16:creationId xmlns:a16="http://schemas.microsoft.com/office/drawing/2014/main" id="{AA0076EE-98F6-4B90-9AEE-F32508010D2E}"/>
                </a:ext>
              </a:extLst>
            </p:cNvPr>
            <p:cNvSpPr/>
            <p:nvPr/>
          </p:nvSpPr>
          <p:spPr>
            <a:xfrm flipV="1">
              <a:off x="3854828" y="4676072"/>
              <a:ext cx="160524" cy="1501392"/>
            </a:xfrm>
            <a:custGeom>
              <a:avLst/>
              <a:gdLst>
                <a:gd name="connsiteX0" fmla="*/ 29035 w 160524"/>
                <a:gd name="connsiteY0" fmla="*/ -1987 h 1501392"/>
                <a:gd name="connsiteX1" fmla="*/ 116393 w 160524"/>
                <a:gd name="connsiteY1" fmla="*/ -1987 h 1501392"/>
                <a:gd name="connsiteX2" fmla="*/ 152952 w 160524"/>
                <a:gd name="connsiteY2" fmla="*/ 1499406 h 1501392"/>
                <a:gd name="connsiteX3" fmla="*/ -7573 w 160524"/>
                <a:gd name="connsiteY3" fmla="*/ 1499406 h 1501392"/>
                <a:gd name="connsiteX4" fmla="*/ 29035 w 16052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24" h="1501392">
                  <a:moveTo>
                    <a:pt x="29035" y="-1987"/>
                  </a:moveTo>
                  <a:lnTo>
                    <a:pt x="116393" y="-1987"/>
                  </a:lnTo>
                  <a:lnTo>
                    <a:pt x="152952" y="1499406"/>
                  </a:lnTo>
                  <a:lnTo>
                    <a:pt x="-7573" y="1499406"/>
                  </a:lnTo>
                  <a:lnTo>
                    <a:pt x="29035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3" name="Forma Livre: Forma 2922">
              <a:extLst>
                <a:ext uri="{FF2B5EF4-FFF2-40B4-BE49-F238E27FC236}">
                  <a16:creationId xmlns:a16="http://schemas.microsoft.com/office/drawing/2014/main" id="{4B244181-57AA-49CA-ABDE-04523748E584}"/>
                </a:ext>
              </a:extLst>
            </p:cNvPr>
            <p:cNvSpPr/>
            <p:nvPr/>
          </p:nvSpPr>
          <p:spPr>
            <a:xfrm flipV="1">
              <a:off x="1546374" y="4676072"/>
              <a:ext cx="160574" cy="1501392"/>
            </a:xfrm>
            <a:custGeom>
              <a:avLst/>
              <a:gdLst>
                <a:gd name="connsiteX0" fmla="*/ 33534 w 160574"/>
                <a:gd name="connsiteY0" fmla="*/ -1987 h 1501392"/>
                <a:gd name="connsiteX1" fmla="*/ 120797 w 160574"/>
                <a:gd name="connsiteY1" fmla="*/ -1987 h 1501392"/>
                <a:gd name="connsiteX2" fmla="*/ 157455 w 160574"/>
                <a:gd name="connsiteY2" fmla="*/ 1499406 h 1501392"/>
                <a:gd name="connsiteX3" fmla="*/ -3119 w 160574"/>
                <a:gd name="connsiteY3" fmla="*/ 1499406 h 1501392"/>
                <a:gd name="connsiteX4" fmla="*/ 33534 w 160574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74" h="1501392">
                  <a:moveTo>
                    <a:pt x="33534" y="-1987"/>
                  </a:moveTo>
                  <a:lnTo>
                    <a:pt x="120797" y="-1987"/>
                  </a:lnTo>
                  <a:lnTo>
                    <a:pt x="157455" y="1499406"/>
                  </a:lnTo>
                  <a:lnTo>
                    <a:pt x="-3119" y="1499406"/>
                  </a:lnTo>
                  <a:lnTo>
                    <a:pt x="33534" y="-1987"/>
                  </a:lnTo>
                </a:path>
              </a:pathLst>
            </a:custGeom>
            <a:solidFill>
              <a:srgbClr val="855237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4" name="Forma Livre: Forma 2923">
              <a:extLst>
                <a:ext uri="{FF2B5EF4-FFF2-40B4-BE49-F238E27FC236}">
                  <a16:creationId xmlns:a16="http://schemas.microsoft.com/office/drawing/2014/main" id="{27F95B11-BB48-42F0-809D-446B27DEEF7C}"/>
                </a:ext>
              </a:extLst>
            </p:cNvPr>
            <p:cNvSpPr/>
            <p:nvPr/>
          </p:nvSpPr>
          <p:spPr>
            <a:xfrm flipV="1">
              <a:off x="1132941" y="4331064"/>
              <a:ext cx="3310520" cy="139857"/>
            </a:xfrm>
            <a:custGeom>
              <a:avLst/>
              <a:gdLst>
                <a:gd name="connsiteX0" fmla="*/ -5360 w 3310520"/>
                <a:gd name="connsiteY0" fmla="*/ -4608 h 139857"/>
                <a:gd name="connsiteX1" fmla="*/ 3305160 w 3310520"/>
                <a:gd name="connsiteY1" fmla="*/ -4608 h 139857"/>
                <a:gd name="connsiteX2" fmla="*/ 3305160 w 3310520"/>
                <a:gd name="connsiteY2" fmla="*/ 135250 h 139857"/>
                <a:gd name="connsiteX3" fmla="*/ -5360 w 3310520"/>
                <a:gd name="connsiteY3" fmla="*/ 135250 h 139857"/>
                <a:gd name="connsiteX4" fmla="*/ -5360 w 3310520"/>
                <a:gd name="connsiteY4" fmla="*/ -4608 h 139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0520" h="139857">
                  <a:moveTo>
                    <a:pt x="-5360" y="-4608"/>
                  </a:moveTo>
                  <a:lnTo>
                    <a:pt x="3305160" y="-4608"/>
                  </a:lnTo>
                  <a:lnTo>
                    <a:pt x="3305160" y="135250"/>
                  </a:lnTo>
                  <a:lnTo>
                    <a:pt x="-5360" y="135250"/>
                  </a:lnTo>
                  <a:lnTo>
                    <a:pt x="-5360" y="-4608"/>
                  </a:lnTo>
                </a:path>
              </a:pathLst>
            </a:custGeom>
            <a:solidFill>
              <a:srgbClr val="B6734D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2925" name="Forma Livre: Forma 2924">
              <a:extLst>
                <a:ext uri="{FF2B5EF4-FFF2-40B4-BE49-F238E27FC236}">
                  <a16:creationId xmlns:a16="http://schemas.microsoft.com/office/drawing/2014/main" id="{6FCEFBE9-7F12-4AAF-8727-9AACE508D78F}"/>
                </a:ext>
              </a:extLst>
            </p:cNvPr>
            <p:cNvSpPr/>
            <p:nvPr/>
          </p:nvSpPr>
          <p:spPr>
            <a:xfrm flipV="1">
              <a:off x="1244262" y="4470921"/>
              <a:ext cx="3087904" cy="279803"/>
            </a:xfrm>
            <a:custGeom>
              <a:avLst/>
              <a:gdLst>
                <a:gd name="connsiteX0" fmla="*/ -5360 w 3087904"/>
                <a:gd name="connsiteY0" fmla="*/ -4071 h 279803"/>
                <a:gd name="connsiteX1" fmla="*/ 3082544 w 3087904"/>
                <a:gd name="connsiteY1" fmla="*/ -4071 h 279803"/>
                <a:gd name="connsiteX2" fmla="*/ 3082544 w 3087904"/>
                <a:gd name="connsiteY2" fmla="*/ 275732 h 279803"/>
                <a:gd name="connsiteX3" fmla="*/ -5360 w 3087904"/>
                <a:gd name="connsiteY3" fmla="*/ 275732 h 279803"/>
                <a:gd name="connsiteX4" fmla="*/ -5360 w 3087904"/>
                <a:gd name="connsiteY4" fmla="*/ -4071 h 27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87904" h="279803">
                  <a:moveTo>
                    <a:pt x="-5360" y="-4071"/>
                  </a:moveTo>
                  <a:lnTo>
                    <a:pt x="3082544" y="-4071"/>
                  </a:lnTo>
                  <a:lnTo>
                    <a:pt x="3082544" y="275732"/>
                  </a:lnTo>
                  <a:lnTo>
                    <a:pt x="-5360" y="275732"/>
                  </a:lnTo>
                  <a:lnTo>
                    <a:pt x="-5360" y="-4071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2927" name="Forma Livre: Forma 2926">
              <a:extLst>
                <a:ext uri="{FF2B5EF4-FFF2-40B4-BE49-F238E27FC236}">
                  <a16:creationId xmlns:a16="http://schemas.microsoft.com/office/drawing/2014/main" id="{1727EED7-68E4-43B1-B7C6-9A8B24D79DE1}"/>
                </a:ext>
              </a:extLst>
            </p:cNvPr>
            <p:cNvSpPr/>
            <p:nvPr/>
          </p:nvSpPr>
          <p:spPr>
            <a:xfrm flipV="1">
              <a:off x="1326858" y="4676072"/>
              <a:ext cx="160551" cy="1501392"/>
            </a:xfrm>
            <a:custGeom>
              <a:avLst/>
              <a:gdLst>
                <a:gd name="connsiteX0" fmla="*/ 33940 w 160551"/>
                <a:gd name="connsiteY0" fmla="*/ -1987 h 1501392"/>
                <a:gd name="connsiteX1" fmla="*/ 121203 w 160551"/>
                <a:gd name="connsiteY1" fmla="*/ -1987 h 1501392"/>
                <a:gd name="connsiteX2" fmla="*/ 157856 w 160551"/>
                <a:gd name="connsiteY2" fmla="*/ 1499406 h 1501392"/>
                <a:gd name="connsiteX3" fmla="*/ -2696 w 160551"/>
                <a:gd name="connsiteY3" fmla="*/ 1499406 h 1501392"/>
                <a:gd name="connsiteX4" fmla="*/ 33940 w 160551"/>
                <a:gd name="connsiteY4" fmla="*/ -1987 h 1501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551" h="1501392">
                  <a:moveTo>
                    <a:pt x="33940" y="-1987"/>
                  </a:moveTo>
                  <a:lnTo>
                    <a:pt x="121203" y="-1987"/>
                  </a:lnTo>
                  <a:lnTo>
                    <a:pt x="157856" y="1499406"/>
                  </a:lnTo>
                  <a:lnTo>
                    <a:pt x="-2696" y="1499406"/>
                  </a:lnTo>
                  <a:lnTo>
                    <a:pt x="33940" y="-1987"/>
                  </a:lnTo>
                </a:path>
              </a:pathLst>
            </a:custGeom>
            <a:solidFill>
              <a:srgbClr val="A66846"/>
            </a:solidFill>
            <a:ln w="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74552846"/>
      </p:ext>
    </p:extLst>
  </p:cSld>
  <p:clrMapOvr>
    <a:masterClrMapping/>
  </p:clrMapOvr>
  <p:transition spd="slow" advClick="0" advTm="4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3656</TotalTime>
  <Words>200</Words>
  <Application>Microsoft Office PowerPoint</Application>
  <PresentationFormat>Widescreen</PresentationFormat>
  <Paragraphs>82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Abadi</vt:lpstr>
      <vt:lpstr>Bebas Neue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Izza Nasira Azzahra</dc:creator>
  <cp:lastModifiedBy>Ghetto</cp:lastModifiedBy>
  <cp:revision>191</cp:revision>
  <dcterms:created xsi:type="dcterms:W3CDTF">2021-04-04T06:53:24Z</dcterms:created>
  <dcterms:modified xsi:type="dcterms:W3CDTF">2022-06-05T22:24:06Z</dcterms:modified>
</cp:coreProperties>
</file>