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56" r:id="rId2"/>
    <p:sldId id="271" r:id="rId3"/>
    <p:sldId id="279" r:id="rId4"/>
    <p:sldId id="281" r:id="rId5"/>
    <p:sldId id="280" r:id="rId6"/>
    <p:sldId id="257" r:id="rId7"/>
    <p:sldId id="275" r:id="rId8"/>
    <p:sldId id="276"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260" autoAdjust="0"/>
  </p:normalViewPr>
  <p:slideViewPr>
    <p:cSldViewPr snapToGrid="0">
      <p:cViewPr varScale="1">
        <p:scale>
          <a:sx n="92" d="100"/>
          <a:sy n="92" d="100"/>
        </p:scale>
        <p:origin x="245"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5/5/2023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5/5/2023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5/5/2023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Continuous Development </a:t>
            </a:r>
            <a:r>
              <a:rPr lang="en-US" sz="4800" dirty="0" err="1">
                <a:solidFill>
                  <a:schemeClr val="bg1"/>
                </a:solidFill>
              </a:rPr>
              <a:t>Jeevs</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endParaRPr lang="en-US" sz="2400" dirty="0">
              <a:solidFill>
                <a:schemeClr val="bg1"/>
              </a:solidFill>
              <a:latin typeface="+mj-lt"/>
            </a:endParaRP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CDJ Common Database Design</a:t>
            </a:r>
          </a:p>
        </p:txBody>
      </p:sp>
      <p:sp>
        <p:nvSpPr>
          <p:cNvPr id="38" name="Content Placeholder 17"/>
          <p:cNvSpPr txBox="1">
            <a:spLocks/>
          </p:cNvSpPr>
          <p:nvPr/>
        </p:nvSpPr>
        <p:spPr>
          <a:xfrm>
            <a:off x="541610" y="1524708"/>
            <a:ext cx="4321704" cy="48852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CDJ common database design describes that my DB design is capable of maintaining multiple apps data with strategic format.</a:t>
            </a:r>
          </a:p>
          <a:p>
            <a:pPr lvl="0">
              <a:spcAft>
                <a:spcPts val="600"/>
              </a:spcAft>
              <a:buFontTx/>
              <a:buChar char="-"/>
              <a:defRPr/>
            </a:pPr>
            <a:r>
              <a:rPr lang="en-US" dirty="0">
                <a:latin typeface="Segoe UI" panose="020B0502040204020203" pitchFamily="34" charset="0"/>
                <a:cs typeface="Segoe UI" panose="020B0502040204020203" pitchFamily="34" charset="0"/>
              </a:rPr>
              <a:t>It’s not confined to specific to service but flexible for maintaining more services in single project</a:t>
            </a:r>
          </a:p>
          <a:p>
            <a:pPr lvl="0">
              <a:spcAft>
                <a:spcPts val="600"/>
              </a:spcAft>
              <a:buFontTx/>
              <a:buChar char="-"/>
              <a:defRPr/>
            </a:pPr>
            <a:r>
              <a:rPr lang="en-US" dirty="0">
                <a:latin typeface="Segoe UI" panose="020B0502040204020203" pitchFamily="34" charset="0"/>
                <a:cs typeface="Segoe UI" panose="020B0502040204020203" pitchFamily="34" charset="0"/>
              </a:rPr>
              <a:t>CDJ common DB is designed/implemented/invented with highly recommended features like  below </a:t>
            </a:r>
          </a:p>
          <a:p>
            <a:pPr lvl="1">
              <a:spcAft>
                <a:spcPts val="600"/>
              </a:spcAft>
              <a:buFont typeface="+mj-lt"/>
              <a:buAutoNum type="arabicPeriod"/>
              <a:defRPr/>
            </a:pPr>
            <a:r>
              <a:rPr lang="en-US" dirty="0">
                <a:latin typeface="Segoe UI" panose="020B0502040204020203" pitchFamily="34" charset="0"/>
                <a:cs typeface="Segoe UI" panose="020B0502040204020203" pitchFamily="34" charset="0"/>
              </a:rPr>
              <a:t>Robust and security</a:t>
            </a:r>
          </a:p>
          <a:p>
            <a:pPr lvl="1">
              <a:spcAft>
                <a:spcPts val="600"/>
              </a:spcAft>
              <a:buFont typeface="+mj-lt"/>
              <a:buAutoNum type="arabicPeriod"/>
              <a:defRPr/>
            </a:pPr>
            <a:r>
              <a:rPr lang="en-US" dirty="0">
                <a:latin typeface="Segoe UI" panose="020B0502040204020203" pitchFamily="34" charset="0"/>
                <a:cs typeface="Segoe UI" panose="020B0502040204020203" pitchFamily="34" charset="0"/>
              </a:rPr>
              <a:t>Independent</a:t>
            </a:r>
          </a:p>
          <a:p>
            <a:pPr lvl="1">
              <a:spcAft>
                <a:spcPts val="600"/>
              </a:spcAft>
              <a:buFont typeface="+mj-lt"/>
              <a:buAutoNum type="arabicPeriod"/>
              <a:defRPr/>
            </a:pPr>
            <a:r>
              <a:rPr lang="en-US" dirty="0">
                <a:latin typeface="Segoe UI" panose="020B0502040204020203" pitchFamily="34" charset="0"/>
                <a:cs typeface="Segoe UI" panose="020B0502040204020203" pitchFamily="34" charset="0"/>
              </a:rPr>
              <a:t>Minimum redundancy and duplication</a:t>
            </a:r>
          </a:p>
          <a:p>
            <a:pPr lvl="1">
              <a:spcAft>
                <a:spcPts val="600"/>
              </a:spcAft>
              <a:buFont typeface="+mj-lt"/>
              <a:buAutoNum type="arabicPeriod"/>
              <a:defRPr/>
            </a:pPr>
            <a:r>
              <a:rPr lang="en-US" dirty="0">
                <a:latin typeface="Segoe UI" panose="020B0502040204020203" pitchFamily="34" charset="0"/>
                <a:cs typeface="Segoe UI" panose="020B0502040204020203" pitchFamily="34" charset="0"/>
              </a:rPr>
              <a:t>Well formatted data organization</a:t>
            </a:r>
          </a:p>
          <a:p>
            <a:pPr lvl="1">
              <a:spcAft>
                <a:spcPts val="600"/>
              </a:spcAft>
              <a:buFont typeface="+mj-lt"/>
              <a:buAutoNum type="arabicPeriod"/>
              <a:defRPr/>
            </a:pPr>
            <a:r>
              <a:rPr lang="en-US" dirty="0">
                <a:latin typeface="Segoe UI" panose="020B0502040204020203" pitchFamily="34" charset="0"/>
                <a:cs typeface="Segoe UI" panose="020B0502040204020203" pitchFamily="34" charset="0"/>
              </a:rPr>
              <a:t>Customization of the Database support</a:t>
            </a:r>
          </a:p>
          <a:p>
            <a:pPr lvl="1">
              <a:spcAft>
                <a:spcPts val="600"/>
              </a:spcAft>
              <a:buFont typeface="+mj-lt"/>
              <a:buAutoNum type="arabicPeriod"/>
              <a:defRPr/>
            </a:pPr>
            <a:r>
              <a:rPr lang="en-US" dirty="0">
                <a:latin typeface="Segoe UI" panose="020B0502040204020203" pitchFamily="34" charset="0"/>
                <a:cs typeface="Segoe UI" panose="020B0502040204020203" pitchFamily="34" charset="0"/>
              </a:rPr>
              <a:t>Data integrity </a:t>
            </a:r>
            <a:r>
              <a:rPr lang="en-US">
                <a:latin typeface="Segoe UI" panose="020B0502040204020203" pitchFamily="34" charset="0"/>
                <a:cs typeface="Segoe UI" panose="020B0502040204020203" pitchFamily="34" charset="0"/>
              </a:rPr>
              <a:t>mantained</a:t>
            </a:r>
          </a:p>
        </p:txBody>
      </p:sp>
      <p:pic>
        <p:nvPicPr>
          <p:cNvPr id="5" name="Picture 4" descr="Design ideas pane showing different design options"/>
          <p:cNvPicPr>
            <a:picLocks noChangeAspect="1"/>
          </p:cNvPicPr>
          <p:nvPr/>
        </p:nvPicPr>
        <p:blipFill rotWithShape="1">
          <a:blip r:embed="rId2" cstate="print">
            <a:extLst>
              <a:ext uri="{28A0092B-C50C-407E-A947-70E740481C1C}">
                <a14:useLocalDpi xmlns:a14="http://schemas.microsoft.com/office/drawing/2010/main" val="0"/>
              </a:ext>
            </a:extLst>
          </a:blip>
          <a:srcRect l="23607"/>
          <a:stretch/>
        </p:blipFill>
        <p:spPr>
          <a:xfrm>
            <a:off x="4976037" y="1385113"/>
            <a:ext cx="6513229" cy="457762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Picture 4" descr="Tell Me 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pic>
        <p:nvPicPr>
          <p:cNvPr id="7" name="Picture 6" descr="Animation tab showing zoom op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pic>
        <p:nvPicPr>
          <p:cNvPr id="24" name="Picture 23">
            <a:extLst>
              <a:ext uri="{C183D7F6-B498-43B3-948B-1728B52AA6E4}">
                <adec:decorative xmlns:adec="http://schemas.microsoft.com/office/drawing/2017/decorative" val="1"/>
              </a:ext>
            </a:extLst>
          </p:cNvPr>
          <p:cNvPicPr/>
          <p:nvPr/>
        </p:nvPicPr>
        <p:blipFill>
          <a:blip r:embed="rId4"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5"/>
          <a:stretch>
            <a:fillRect/>
          </a:stretch>
        </p:blipFill>
        <p:spPr>
          <a:xfrm>
            <a:off x="7912741"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{FAC57E3C-82A4-4E4E-8FC8-E5A15A83F02C}tf10001108_win32</Template>
  <TotalTime>49</TotalTime>
  <Words>623</Words>
  <Application>Microsoft Office PowerPoint</Application>
  <PresentationFormat>Widescreen</PresentationFormat>
  <Paragraphs>66</Paragraphs>
  <Slides>9</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WelcomeDoc</vt:lpstr>
      <vt:lpstr>Welcome to Continuous Development Jeevs</vt:lpstr>
      <vt:lpstr>CDJ Common Database Design</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Continuous Development Jeevs</dc:title>
  <dc:creator>Jeevan Kumar</dc:creator>
  <cp:keywords/>
  <cp:lastModifiedBy>Jeevan Kumar</cp:lastModifiedBy>
  <cp:revision>1</cp:revision>
  <dcterms:created xsi:type="dcterms:W3CDTF">2023-05-05T17:56:58Z</dcterms:created>
  <dcterms:modified xsi:type="dcterms:W3CDTF">2023-05-05T18:46:08Z</dcterms:modified>
  <cp:version/>
</cp:coreProperties>
</file>