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55" r:id="rId1"/>
  </p:sldMasterIdLst>
  <p:notesMasterIdLst>
    <p:notesMasterId r:id="rId16"/>
  </p:notesMasterIdLst>
  <p:handoutMasterIdLst>
    <p:handoutMasterId r:id="rId17"/>
  </p:handoutMasterIdLst>
  <p:sldIdLst>
    <p:sldId id="498" r:id="rId2"/>
    <p:sldId id="525" r:id="rId3"/>
    <p:sldId id="526" r:id="rId4"/>
    <p:sldId id="527" r:id="rId5"/>
    <p:sldId id="532" r:id="rId6"/>
    <p:sldId id="528" r:id="rId7"/>
    <p:sldId id="529" r:id="rId8"/>
    <p:sldId id="530" r:id="rId9"/>
    <p:sldId id="533" r:id="rId10"/>
    <p:sldId id="537" r:id="rId11"/>
    <p:sldId id="534" r:id="rId12"/>
    <p:sldId id="531" r:id="rId13"/>
    <p:sldId id="538" r:id="rId14"/>
    <p:sldId id="539" r:id="rId1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8CD"/>
    <a:srgbClr val="E9F8CE"/>
    <a:srgbClr val="E8FBFF"/>
    <a:srgbClr val="99CCFF"/>
    <a:srgbClr val="FFF5FF"/>
    <a:srgbClr val="EC6600"/>
    <a:srgbClr val="EBFFFF"/>
    <a:srgbClr val="7D9B9B"/>
    <a:srgbClr val="0080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5"/>
    <p:restoredTop sz="96501" autoAdjust="0"/>
  </p:normalViewPr>
  <p:slideViewPr>
    <p:cSldViewPr>
      <p:cViewPr varScale="1">
        <p:scale>
          <a:sx n="107" d="100"/>
          <a:sy n="107" d="100"/>
        </p:scale>
        <p:origin x="9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5960" y="75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A8831EA-25E9-4EC3-9D44-A9A189C179FF}" type="datetimeFigureOut">
              <a:rPr lang="en-US" altLang="en-US"/>
              <a:pPr/>
              <a:t>9/11/2021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E3756C2-60CC-42CD-BB67-808F12BA34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665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255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PMingLiU" pitchFamily="18" charset="-120"/>
              </a:defRPr>
            </a:lvl1pPr>
          </a:lstStyle>
          <a:p>
            <a:endParaRPr lang="en-US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255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PMingLiU" pitchFamily="18" charset="-120"/>
              </a:defRPr>
            </a:lvl1pPr>
          </a:lstStyle>
          <a:p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0875" y="255588"/>
            <a:ext cx="5797550" cy="4349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57762" y="4690865"/>
            <a:ext cx="6783776" cy="5202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HK" noProof="0" dirty="0"/>
              <a:t>Click to edit Master text styles</a:t>
            </a:r>
          </a:p>
          <a:p>
            <a:pPr lvl="1"/>
            <a:r>
              <a:rPr lang="en-US" altLang="zh-HK" noProof="0" dirty="0"/>
              <a:t>Second level</a:t>
            </a:r>
          </a:p>
          <a:p>
            <a:pPr lvl="2"/>
            <a:r>
              <a:rPr lang="en-US" altLang="zh-HK" noProof="0" dirty="0"/>
              <a:t>Third level</a:t>
            </a:r>
          </a:p>
          <a:p>
            <a:pPr lvl="3"/>
            <a:r>
              <a:rPr lang="en-US" altLang="zh-HK" noProof="0" dirty="0"/>
              <a:t>Fourth level</a:t>
            </a:r>
          </a:p>
          <a:p>
            <a:pPr lvl="4"/>
            <a:r>
              <a:rPr lang="en-US" altLang="zh-HK" noProof="0" dirty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893461"/>
            <a:ext cx="3076363" cy="3393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PMingLiU" pitchFamily="18" charset="-120"/>
              </a:defRPr>
            </a:lvl1pPr>
          </a:lstStyle>
          <a:p>
            <a:endParaRPr lang="en-US" alt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893461"/>
            <a:ext cx="3076363" cy="3393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PMingLiU" pitchFamily="18" charset="-120"/>
              </a:defRPr>
            </a:lvl1pPr>
          </a:lstStyle>
          <a:p>
            <a:fld id="{D7C35F09-BB44-40DC-8890-0AB480631E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025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7800" indent="-177800" algn="l" rtl="0" eaLnBrk="0" fontAlgn="base" hangingPunct="0">
      <a:spcBef>
        <a:spcPts val="0"/>
      </a:spcBef>
      <a:spcAft>
        <a:spcPct val="0"/>
      </a:spcAft>
      <a:buFont typeface="Wingdings" panose="05000000000000000000" pitchFamily="2" charset="2"/>
      <a:buChar char="v"/>
      <a:defRPr sz="1400" b="1" kern="1200">
        <a:solidFill>
          <a:srgbClr val="339966"/>
        </a:solidFill>
        <a:latin typeface="Corbel" panose="020B0503020204020204" pitchFamily="34" charset="0"/>
        <a:ea typeface="MS PGothic" pitchFamily="34" charset="-128"/>
        <a:cs typeface="Corbel" panose="020B0503020204020204" pitchFamily="34" charset="0"/>
      </a:defRPr>
    </a:lvl1pPr>
    <a:lvl2pPr marL="336550" indent="-171450" algn="l" rtl="0" eaLnBrk="0" fontAlgn="base" hangingPunct="0">
      <a:spcBef>
        <a:spcPts val="0"/>
      </a:spcBef>
      <a:spcAft>
        <a:spcPct val="0"/>
      </a:spcAft>
      <a:buFont typeface="Wingdings" panose="05000000000000000000" pitchFamily="2" charset="2"/>
      <a:buChar char="§"/>
      <a:defRPr sz="1300" b="1" kern="1200">
        <a:solidFill>
          <a:schemeClr val="tx1">
            <a:lumMod val="50000"/>
            <a:lumOff val="50000"/>
          </a:schemeClr>
        </a:solidFill>
        <a:latin typeface="Corbel" panose="020B0503020204020204" pitchFamily="34" charset="0"/>
        <a:ea typeface="MS PGothic" pitchFamily="34" charset="-128"/>
        <a:cs typeface="+mn-cs"/>
      </a:defRPr>
    </a:lvl2pPr>
    <a:lvl3pPr marL="514350" indent="-171450" algn="l" rtl="0" eaLnBrk="0" fontAlgn="base" hangingPunct="0">
      <a:spcBef>
        <a:spcPts val="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rgbClr val="00B050"/>
        </a:solidFill>
        <a:latin typeface="Corbel" panose="020B0503020204020204" pitchFamily="34" charset="0"/>
        <a:ea typeface="MS PGothic" pitchFamily="34" charset="-128"/>
        <a:cs typeface="+mn-cs"/>
      </a:defRPr>
    </a:lvl3pPr>
    <a:lvl4pPr marL="749300" indent="-177800" algn="l" rtl="0" eaLnBrk="0" fontAlgn="base" hangingPunct="0">
      <a:spcBef>
        <a:spcPts val="0"/>
      </a:spcBef>
      <a:spcAft>
        <a:spcPct val="0"/>
      </a:spcAft>
      <a:buFont typeface="Wingdings" panose="05000000000000000000" pitchFamily="2" charset="2"/>
      <a:buChar char="§"/>
      <a:defRPr sz="1100" kern="1200">
        <a:solidFill>
          <a:srgbClr val="669900"/>
        </a:solidFill>
        <a:latin typeface="Corbel" panose="020B0503020204020204" pitchFamily="34" charset="0"/>
        <a:ea typeface="MS PGothic" pitchFamily="34" charset="-128"/>
        <a:cs typeface="+mn-cs"/>
      </a:defRPr>
    </a:lvl4pPr>
    <a:lvl5pPr marL="908050" indent="-171450" algn="l" rtl="0" eaLnBrk="0" fontAlgn="base" hangingPunct="0">
      <a:spcBef>
        <a:spcPts val="0"/>
      </a:spcBef>
      <a:spcAft>
        <a:spcPct val="0"/>
      </a:spcAft>
      <a:buFont typeface="Wingdings" panose="05000000000000000000" pitchFamily="2" charset="2"/>
      <a:buChar char="§"/>
      <a:defRPr sz="1050" kern="1200">
        <a:solidFill>
          <a:schemeClr val="bg1">
            <a:lumMod val="50000"/>
          </a:schemeClr>
        </a:solidFill>
        <a:latin typeface="Corbel" panose="020B050302020402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0875" y="255588"/>
            <a:ext cx="5797550" cy="4349750"/>
          </a:xfrm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HK" dirty="0">
              <a:ea typeface="PMingLiU" pitchFamily="18" charset="-12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804763" indent="-30952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238098" indent="-24762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733337" indent="-24762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228576" indent="-24762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593C6D-3981-4975-A508-E9BDE7ADD708}" type="slidenum">
              <a:rPr lang="en-US" altLang="en-US">
                <a:latin typeface="Arial" pitchFamily="34" charset="0"/>
                <a:ea typeface="PMingLiU" pitchFamily="18" charset="-120"/>
              </a:rPr>
              <a:pPr/>
              <a:t>1</a:t>
            </a:fld>
            <a:endParaRPr lang="en-US" altLang="en-US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81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4413504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6553200"/>
            <a:ext cx="8833104" cy="23125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391400" y="6553200"/>
            <a:ext cx="1594104" cy="231254"/>
          </a:xfrm>
        </p:spPr>
        <p:txBody>
          <a:bodyPr/>
          <a:lstStyle/>
          <a:p>
            <a:r>
              <a:rPr lang="en-HK" altLang="en-US"/>
              <a:t>HX</a:t>
            </a:r>
            <a:endParaRPr lang="en-US" alt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58496" y="6553200"/>
            <a:ext cx="3581400" cy="231254"/>
          </a:xfrm>
        </p:spPr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62940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AF9A-192F-4CC8-89EE-AD0C89C933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3"/>
            <a:ext cx="457200" cy="441325"/>
          </a:xfrm>
        </p:spPr>
        <p:txBody>
          <a:bodyPr/>
          <a:lstStyle/>
          <a:p>
            <a:fld id="{6CE04D71-3506-4005-9F31-E1A90E79D5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3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1216025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CS2311 Computer Programming – 201920A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5A4503-D6A3-462F-8C25-344DE976E4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20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solidFill>
            <a:schemeClr val="bg1">
              <a:lumMod val="95000"/>
            </a:schemeClr>
          </a:solidFill>
          <a:effectLst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CE11-EE69-C040-9E84-72EAB454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HK" altLang="zh-TW"/>
              <a:t>HX</a:t>
            </a: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EEEE-F023-9F47-B63C-AFEA81FB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CS2311 Computer Programming – 201920A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C4B0-3DED-6244-9A19-05A70829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D6F7B-9A5D-714E-B73B-DAF0C3DA1D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443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5334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4435297" y="6510591"/>
            <a:ext cx="273406" cy="273406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00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434840" y="6510134"/>
            <a:ext cx="274320" cy="274320"/>
          </a:xfrm>
          <a:prstGeom prst="rect">
            <a:avLst/>
          </a:prstGeom>
        </p:spPr>
        <p:txBody>
          <a:bodyPr vert="horz" lIns="45720" rIns="45720" anchor="ctr" anchorCtr="0">
            <a:normAutofit/>
          </a:bodyPr>
          <a:lstStyle>
            <a:lvl1pPr algn="ctr" eaLnBrk="1" latinLnBrk="0" hangingPunct="1">
              <a:defRPr kumimoji="0" sz="100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9AA4CAC0-3E18-4CAD-AA5A-FCD13955943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155448" y="1143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2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953D8-566E-428A-B61D-3EC6A46B16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46648" y="6553200"/>
            <a:ext cx="3044952" cy="222504"/>
          </a:xfrm>
        </p:spPr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FD9-75EF-4A15-9A5F-5E915DD1AC2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219201"/>
            <a:ext cx="8921" cy="517600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55448" y="1219200"/>
            <a:ext cx="4340352" cy="5334000"/>
          </a:xfrm>
        </p:spPr>
        <p:txBody>
          <a:bodyPr>
            <a:normAutofit/>
          </a:bodyPr>
          <a:lstStyle>
            <a:lvl1pPr marL="184150" indent="-184150">
              <a:tabLst/>
              <a:defRPr sz="2000"/>
            </a:lvl1pPr>
            <a:lvl2pPr marL="360363" indent="-192088">
              <a:tabLst/>
              <a:defRPr sz="1800"/>
            </a:lvl2pPr>
            <a:lvl3pPr marL="538163" indent="-184150">
              <a:tabLst/>
              <a:defRPr sz="1600"/>
            </a:lvl3pPr>
            <a:lvl4pPr marL="760413" indent="-185738">
              <a:tabLst/>
              <a:defRPr sz="1400"/>
            </a:lvl4pPr>
            <a:lvl5pPr marL="892175" indent="-131763">
              <a:tabLst/>
              <a:defRPr sz="12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340352" cy="5334000"/>
          </a:xfrm>
        </p:spPr>
        <p:txBody>
          <a:bodyPr>
            <a:normAutofit/>
          </a:bodyPr>
          <a:lstStyle>
            <a:lvl1pPr marL="184150" indent="-184150">
              <a:tabLst/>
              <a:defRPr sz="2000"/>
            </a:lvl1pPr>
            <a:lvl2pPr marL="360363" indent="-192088">
              <a:tabLst/>
              <a:defRPr sz="1800"/>
            </a:lvl2pPr>
            <a:lvl3pPr marL="538163" indent="-184150">
              <a:tabLst/>
              <a:defRPr sz="1600"/>
            </a:lvl3pPr>
            <a:lvl4pPr marL="760413" indent="-185738">
              <a:tabLst/>
              <a:defRPr sz="1400"/>
            </a:lvl4pPr>
            <a:lvl5pPr marL="892175" indent="-131763">
              <a:tabLst/>
              <a:defRPr sz="12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 userDrawn="1"/>
        </p:nvSpPr>
        <p:spPr bwMode="auto">
          <a:xfrm>
            <a:off x="155448" y="1143000"/>
            <a:ext cx="8833104" cy="0"/>
          </a:xfrm>
          <a:prstGeom prst="line">
            <a:avLst/>
          </a:prstGeom>
        </p:spPr>
        <p:txBody>
          <a:bodyPr vert="horz">
            <a:normAutofit fontScale="25000" lnSpcReduction="20000"/>
          </a:bodyPr>
          <a:lstStyle/>
          <a:p>
            <a:pPr marL="184150" lvl="0" indent="-18415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85000"/>
              <a:buFont typeface="Wingdings" panose="05000000000000000000" pitchFamily="2" charset="2"/>
              <a:buChar char="§"/>
              <a:tabLst/>
            </a:pPr>
            <a:endParaRPr kumimoji="0" lang="en-US" sz="2000">
              <a:solidFill>
                <a:schemeClr val="accent5">
                  <a:lumMod val="50000"/>
                </a:schemeClr>
              </a:solidFill>
              <a:latin typeface="Corbel" panose="020B0503020204020204" pitchFamily="34" charset="0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A468F94-7C03-4010-A6FE-27B495A598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434840" y="6510134"/>
            <a:ext cx="274320" cy="274320"/>
          </a:xfrm>
          <a:prstGeom prst="rect">
            <a:avLst/>
          </a:prstGeom>
        </p:spPr>
        <p:txBody>
          <a:bodyPr vert="horz" lIns="45720" rIns="45720" anchor="ctr" anchorCtr="0">
            <a:normAutofit/>
          </a:bodyPr>
          <a:lstStyle>
            <a:lvl1pPr algn="ctr" eaLnBrk="1" latinLnBrk="0" hangingPunct="1">
              <a:defRPr kumimoji="0" sz="100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9AA4CAC0-3E18-4CAD-AA5A-FCD13955943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155448" y="1143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562727"/>
            <a:ext cx="8833104" cy="22172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79642"/>
            <a:ext cx="8833104" cy="6704812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40552" y="6553200"/>
            <a:ext cx="3044952" cy="231254"/>
          </a:xfrm>
        </p:spPr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8496" y="6553200"/>
            <a:ext cx="3581400" cy="231254"/>
          </a:xfrm>
        </p:spPr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4435297" y="6510591"/>
            <a:ext cx="273406" cy="273406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434840" y="6510134"/>
            <a:ext cx="274320" cy="274320"/>
          </a:xfrm>
          <a:prstGeom prst="rect">
            <a:avLst/>
          </a:prstGeom>
        </p:spPr>
        <p:txBody>
          <a:bodyPr vert="horz" lIns="45720" rIns="45720" anchor="ctr" anchorCtr="0">
            <a:normAutofit/>
          </a:bodyPr>
          <a:lstStyle>
            <a:lvl1pPr algn="ctr" eaLnBrk="1" latinLnBrk="0" hangingPunct="1">
              <a:defRPr kumimoji="0" sz="100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9AA4CAC0-3E18-4CAD-AA5A-FCD13955943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2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4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37F5DE-8D36-4034-A73C-FD314F70BE1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40"/>
            <a:ext cx="457200" cy="441325"/>
          </a:xfrm>
        </p:spPr>
        <p:txBody>
          <a:bodyPr/>
          <a:lstStyle/>
          <a:p>
            <a:fld id="{8AF3F0E6-88BC-4D06-B758-E3EEC0158D5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457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8496" y="6555854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000" dirty="0">
              <a:latin typeface="Corbel" panose="020B0503020204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391400" y="6553200"/>
            <a:ext cx="1594104" cy="2312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800">
                <a:solidFill>
                  <a:srgbClr val="FFFFFF"/>
                </a:solidFill>
                <a:latin typeface="Corbel" panose="020B0503020204020204" pitchFamily="34" charset="0"/>
              </a:defRPr>
            </a:lvl1pPr>
          </a:lstStyle>
          <a:p>
            <a:r>
              <a:rPr lang="en-HK" altLang="en-US"/>
              <a:t>HX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8496" y="6553200"/>
            <a:ext cx="3581400" cy="231254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000">
                <a:solidFill>
                  <a:srgbClr val="FFFFFF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en-US"/>
              <a:t>CS2311 Computer Programming – 201920A</a:t>
            </a:r>
            <a:endParaRPr lang="en-US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626352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435297" y="6510591"/>
            <a:ext cx="273406" cy="273406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434840" y="6510134"/>
            <a:ext cx="274320" cy="274320"/>
          </a:xfrm>
          <a:prstGeom prst="rect">
            <a:avLst/>
          </a:prstGeom>
        </p:spPr>
        <p:txBody>
          <a:bodyPr vert="horz" lIns="45720" rIns="45720" anchor="ctr" anchorCtr="0">
            <a:normAutofit/>
          </a:bodyPr>
          <a:lstStyle>
            <a:lvl1pPr algn="ctr" eaLnBrk="1" latinLnBrk="0" hangingPunct="1">
              <a:defRPr kumimoji="0" sz="100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9AA4CAC0-3E18-4CAD-AA5A-FCD13955943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8496" y="154112"/>
            <a:ext cx="8827008" cy="988888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209675"/>
            <a:ext cx="8833104" cy="533399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0" name="Straight Connector 19"/>
          <p:cNvSpPr>
            <a:spLocks noChangeShapeType="1"/>
          </p:cNvSpPr>
          <p:nvPr userDrawn="1"/>
        </p:nvSpPr>
        <p:spPr bwMode="auto">
          <a:xfrm>
            <a:off x="155448" y="1143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200" b="1" kern="1200">
          <a:solidFill>
            <a:srgbClr val="7D9B9B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ts val="600"/>
        </a:spcBef>
        <a:buClr>
          <a:schemeClr val="accent5">
            <a:lumMod val="50000"/>
          </a:schemeClr>
        </a:buClr>
        <a:buSzPct val="85000"/>
        <a:buFont typeface="Wingdings" panose="05000000000000000000" pitchFamily="2" charset="2"/>
        <a:buChar char="§"/>
        <a:defRPr kumimoji="0" sz="2600" kern="1200">
          <a:solidFill>
            <a:schemeClr val="accent5">
              <a:lumMod val="50000"/>
            </a:schemeClr>
          </a:solidFill>
          <a:latin typeface="Corbel" panose="020B0503020204020204" pitchFamily="34" charset="0"/>
          <a:ea typeface="+mn-ea"/>
          <a:cs typeface="+mn-cs"/>
        </a:defRPr>
      </a:lvl1pPr>
      <a:lvl2pPr marL="449263" indent="-236538" algn="l" rtl="0" eaLnBrk="1" latinLnBrk="0" hangingPunct="1">
        <a:spcBef>
          <a:spcPts val="300"/>
        </a:spcBef>
        <a:buClr>
          <a:schemeClr val="tx2"/>
        </a:buClr>
        <a:buSzPct val="65000"/>
        <a:buFont typeface="Wingdings 3" panose="05040102010807070707" pitchFamily="18" charset="2"/>
        <a:buChar char=""/>
        <a:tabLst/>
        <a:defRPr kumimoji="0" sz="2400" b="0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671513" indent="-228600" algn="l" rtl="0" eaLnBrk="1" latinLnBrk="0" hangingPunct="1">
        <a:spcBef>
          <a:spcPct val="20000"/>
        </a:spcBef>
        <a:buClr>
          <a:schemeClr val="accent3"/>
        </a:buClr>
        <a:buSzPct val="85000"/>
        <a:buFont typeface="Wingdings 2"/>
        <a:buChar char=""/>
        <a:tabLst/>
        <a:defRPr kumimoji="0" sz="2000" b="0" kern="1200">
          <a:solidFill>
            <a:srgbClr val="7D9B9B"/>
          </a:solidFill>
          <a:latin typeface="Corbel" panose="020B0503020204020204" pitchFamily="34" charset="0"/>
          <a:ea typeface="+mn-ea"/>
          <a:cs typeface="+mn-cs"/>
        </a:defRPr>
      </a:lvl3pPr>
      <a:lvl4pPr marL="936625" indent="-228600" algn="l" rtl="0" eaLnBrk="1" latinLnBrk="0" hangingPunct="1">
        <a:spcBef>
          <a:spcPct val="20000"/>
        </a:spcBef>
        <a:buClr>
          <a:schemeClr val="accent5">
            <a:lumMod val="75000"/>
          </a:schemeClr>
        </a:buClr>
        <a:buSzPct val="85000"/>
        <a:buFont typeface="Wingdings" panose="05000000000000000000" pitchFamily="2" charset="2"/>
        <a:buChar char=""/>
        <a:tabLst/>
        <a:defRPr kumimoji="0" sz="1800" b="0" kern="1200">
          <a:solidFill>
            <a:schemeClr val="accent5">
              <a:lumMod val="75000"/>
            </a:schemeClr>
          </a:solidFill>
          <a:latin typeface="Corbel" panose="020B0503020204020204" pitchFamily="34" charset="0"/>
          <a:ea typeface="+mn-ea"/>
          <a:cs typeface="+mn-cs"/>
        </a:defRPr>
      </a:lvl4pPr>
      <a:lvl5pPr marL="1114425" indent="-177800" algn="l" rtl="0" eaLnBrk="1" latinLnBrk="0" hangingPunct="1">
        <a:spcBef>
          <a:spcPct val="20000"/>
        </a:spcBef>
        <a:buClr>
          <a:srgbClr val="008000"/>
        </a:buClr>
        <a:buSzPct val="85000"/>
        <a:buFont typeface="Wingdings 2" panose="05020102010507070707" pitchFamily="18" charset="2"/>
        <a:buChar char=""/>
        <a:tabLst/>
        <a:defRPr kumimoji="0" sz="1600" b="0" kern="1200">
          <a:solidFill>
            <a:srgbClr val="008000"/>
          </a:solidFill>
          <a:latin typeface="Corbel" panose="020B0503020204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ss3.cs.cityu.edu.hk/index.j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>
                <a:ea typeface="PMingLiU" pitchFamily="18" charset="-120"/>
              </a:rPr>
              <a:t>CS2311 Computer Programming</a:t>
            </a:r>
          </a:p>
        </p:txBody>
      </p:sp>
      <p:sp>
        <p:nvSpPr>
          <p:cNvPr id="16387" name="Rectangle 1"/>
          <p:cNvSpPr>
            <a:spLocks noChangeArrowheads="1"/>
          </p:cNvSpPr>
          <p:nvPr/>
        </p:nvSpPr>
        <p:spPr bwMode="auto">
          <a:xfrm>
            <a:off x="884998" y="3420000"/>
            <a:ext cx="737400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altLang="zh-TW" sz="2400" dirty="0">
                <a:solidFill>
                  <a:srgbClr val="C00000"/>
                </a:solidFill>
                <a:latin typeface="Corbel" panose="020B0503020204020204" pitchFamily="34" charset="0"/>
                <a:ea typeface="PMingLiU" pitchFamily="18" charset="-120"/>
              </a:rPr>
              <a:t>Introduction </a:t>
            </a:r>
            <a:r>
              <a:rPr lang="en-US" altLang="zh-TW" sz="2400">
                <a:solidFill>
                  <a:srgbClr val="C00000"/>
                </a:solidFill>
                <a:latin typeface="Corbel" panose="020B0503020204020204" pitchFamily="34" charset="0"/>
                <a:ea typeface="PMingLiU" pitchFamily="18" charset="-120"/>
              </a:rPr>
              <a:t>to PASS</a:t>
            </a:r>
            <a:endParaRPr lang="en-US" altLang="zh-TW" sz="2400" dirty="0">
              <a:solidFill>
                <a:srgbClr val="C00000"/>
              </a:solidFill>
              <a:latin typeface="Corbel" panose="020B050302020402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172950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371600"/>
            <a:ext cx="86868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 anchorCtr="0">
            <a:normAutofit/>
          </a:bodyPr>
          <a:lstStyle/>
          <a:p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PASS: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Submission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History</a:t>
            </a:r>
            <a:endParaRPr lang="en-US" dirty="0">
              <a:solidFill>
                <a:schemeClr val="accent3">
                  <a:shade val="75000"/>
                </a:schemeClr>
              </a:solidFill>
              <a:ea typeface="MS PGothic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A4CAC0-3E18-4CAD-AA5A-FCD139559430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Rectangle: Rounded Corners 5"/>
          <p:cNvSpPr>
            <a:spLocks noChangeArrowheads="1"/>
          </p:cNvSpPr>
          <p:nvPr/>
        </p:nvSpPr>
        <p:spPr bwMode="auto">
          <a:xfrm>
            <a:off x="5486400" y="3810000"/>
            <a:ext cx="20574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2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PASS: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Test/</a:t>
            </a:r>
            <a:r>
              <a:rPr lang="en-US" altLang="zh-CN" dirty="0">
                <a:solidFill>
                  <a:srgbClr val="A9432B"/>
                </a:solidFill>
                <a:ea typeface="MS PGothic" charset="0"/>
              </a:rPr>
              <a:t>Submit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Details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A4CAC0-3E18-4CAD-AA5A-FCD139559430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6" name="内容占位符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371600"/>
            <a:ext cx="8686800" cy="4648199"/>
          </a:xfrm>
          <a:prstGeom prst="rect">
            <a:avLst/>
          </a:prstGeom>
        </p:spPr>
      </p:pic>
      <p:sp>
        <p:nvSpPr>
          <p:cNvPr id="7" name="Rectangle: Rounded Corners 5"/>
          <p:cNvSpPr>
            <a:spLocks noChangeArrowheads="1"/>
          </p:cNvSpPr>
          <p:nvPr/>
        </p:nvSpPr>
        <p:spPr bwMode="auto">
          <a:xfrm>
            <a:off x="1600200" y="4191000"/>
            <a:ext cx="2133600" cy="1524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" name="Rectangle: Rounded Corners 5"/>
          <p:cNvSpPr>
            <a:spLocks noChangeArrowheads="1"/>
          </p:cNvSpPr>
          <p:nvPr/>
        </p:nvSpPr>
        <p:spPr bwMode="auto">
          <a:xfrm>
            <a:off x="7239000" y="4114800"/>
            <a:ext cx="1371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0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PASS: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Test Cases Details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A4CAC0-3E18-4CAD-AA5A-FCD139559430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6" name="Content Placeholder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395413"/>
            <a:ext cx="8686800" cy="4554537"/>
          </a:xfrm>
          <a:prstGeom prst="rect">
            <a:avLst/>
          </a:prstGeom>
        </p:spPr>
      </p:pic>
      <p:sp>
        <p:nvSpPr>
          <p:cNvPr id="7" name="Rectangle: Rounded Corners 5"/>
          <p:cNvSpPr>
            <a:spLocks noChangeArrowheads="1"/>
          </p:cNvSpPr>
          <p:nvPr/>
        </p:nvSpPr>
        <p:spPr bwMode="auto">
          <a:xfrm>
            <a:off x="685800" y="1524000"/>
            <a:ext cx="990600" cy="2286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5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371600"/>
            <a:ext cx="8686800" cy="3646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PASS: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Test Cases Details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A4CAC0-3E18-4CAD-AA5A-FCD139559430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7" name="Rectangle: Rounded Corners 5"/>
          <p:cNvSpPr>
            <a:spLocks noChangeArrowheads="1"/>
          </p:cNvSpPr>
          <p:nvPr/>
        </p:nvSpPr>
        <p:spPr bwMode="auto">
          <a:xfrm>
            <a:off x="533400" y="1524000"/>
            <a:ext cx="1143000" cy="2209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9" name="Rectangle: Rounded Corners 5"/>
          <p:cNvSpPr>
            <a:spLocks noChangeArrowheads="1"/>
          </p:cNvSpPr>
          <p:nvPr/>
        </p:nvSpPr>
        <p:spPr bwMode="auto">
          <a:xfrm>
            <a:off x="4343400" y="1524000"/>
            <a:ext cx="990600" cy="2209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0" name="Rectangle: Rounded Corners 5"/>
          <p:cNvSpPr>
            <a:spLocks noChangeArrowheads="1"/>
          </p:cNvSpPr>
          <p:nvPr/>
        </p:nvSpPr>
        <p:spPr bwMode="auto">
          <a:xfrm>
            <a:off x="6781800" y="1524000"/>
            <a:ext cx="990600" cy="2209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651" y="4495800"/>
            <a:ext cx="7892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i="1" dirty="0">
                <a:solidFill>
                  <a:srgbClr val="0000FF"/>
                </a:solidFill>
                <a:latin typeface="+mn-lt"/>
              </a:rPr>
              <a:t>Note: Your program should follow the input and output format </a:t>
            </a:r>
            <a:r>
              <a:rPr lang="en-US" altLang="zh-CN" sz="2000" i="1" dirty="0">
                <a:solidFill>
                  <a:srgbClr val="FF0000"/>
                </a:solidFill>
                <a:latin typeface="+mn-lt"/>
              </a:rPr>
              <a:t>EXACTLY</a:t>
            </a:r>
            <a:r>
              <a:rPr lang="en-US" altLang="zh-CN" sz="2000" i="1" dirty="0">
                <a:solidFill>
                  <a:srgbClr val="0000FF"/>
                </a:solidFill>
                <a:latin typeface="+mn-lt"/>
              </a:rPr>
              <a:t> </a:t>
            </a:r>
            <a:br>
              <a:rPr lang="en-US" altLang="zh-CN" sz="2000" i="1" dirty="0">
                <a:solidFill>
                  <a:srgbClr val="0000FF"/>
                </a:solidFill>
                <a:latin typeface="+mn-lt"/>
              </a:rPr>
            </a:br>
            <a:r>
              <a:rPr lang="en-US" altLang="zh-CN" sz="2000" i="1" dirty="0">
                <a:solidFill>
                  <a:srgbClr val="0000FF"/>
                </a:solidFill>
                <a:latin typeface="+mn-lt"/>
              </a:rPr>
              <a:t>(i.e. identical spacing, new lines and letter case). </a:t>
            </a:r>
          </a:p>
          <a:p>
            <a:r>
              <a:rPr lang="en-US" altLang="zh-CN" sz="2000" i="1" dirty="0">
                <a:solidFill>
                  <a:srgbClr val="0000FF"/>
                </a:solidFill>
                <a:latin typeface="+mn-lt"/>
              </a:rPr>
              <a:t>Otherwise the PASS system will say that your program's output is incorrect.</a:t>
            </a:r>
            <a:endParaRPr lang="en-US" sz="200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88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295400"/>
            <a:ext cx="86868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PASS: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Test Cases Details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A4CAC0-3E18-4CAD-AA5A-FCD139559430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7" name="Rectangle: Rounded Corners 5"/>
          <p:cNvSpPr>
            <a:spLocks noChangeArrowheads="1"/>
          </p:cNvSpPr>
          <p:nvPr/>
        </p:nvSpPr>
        <p:spPr bwMode="auto">
          <a:xfrm>
            <a:off x="228600" y="2362200"/>
            <a:ext cx="8382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505200"/>
            <a:ext cx="762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096000" y="3505200"/>
            <a:ext cx="762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9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 </a:t>
            </a:r>
            <a:r>
              <a:rPr lang="en-US" dirty="0" err="1"/>
              <a:t>aSsessment</a:t>
            </a:r>
            <a:r>
              <a:rPr lang="en-US" dirty="0"/>
              <a:t> System</a:t>
            </a:r>
            <a:r>
              <a:rPr lang="zh-CN" altLang="en-US" dirty="0"/>
              <a:t> </a:t>
            </a:r>
            <a:r>
              <a:rPr lang="en-US" altLang="zh-CN" dirty="0"/>
              <a:t>(PASS)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A4CAC0-3E18-4CAD-AA5A-FCD139559430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6" name="Content Placeholder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731" y="1524000"/>
            <a:ext cx="8754538" cy="500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562FC2-90E6-4563-A0FD-D5DAFAC43FC4}"/>
              </a:ext>
            </a:extLst>
          </p:cNvPr>
          <p:cNvSpPr/>
          <p:nvPr/>
        </p:nvSpPr>
        <p:spPr>
          <a:xfrm>
            <a:off x="2286000" y="1066800"/>
            <a:ext cx="4572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+mn-lt"/>
                <a:hlinkClick r:id="rId3"/>
              </a:rPr>
              <a:t>https://pass3.cs.cityu.edu.hk/index.jsp</a:t>
            </a:r>
            <a:endParaRPr lang="en-US" altLang="zh-CN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67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 anchorCtr="0">
            <a:normAutofit/>
          </a:bodyPr>
          <a:lstStyle/>
          <a:p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PASS: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Select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course</a:t>
            </a:r>
            <a:endParaRPr lang="en-US" dirty="0">
              <a:solidFill>
                <a:schemeClr val="accent3">
                  <a:shade val="75000"/>
                </a:schemeClr>
              </a:solidFill>
              <a:ea typeface="MS PGothic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A4CAC0-3E18-4CAD-AA5A-FCD139559430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7" name="内容占位符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088" y="1889125"/>
            <a:ext cx="8759825" cy="3079750"/>
          </a:xfrm>
          <a:prstGeom prst="rect">
            <a:avLst/>
          </a:prstGeom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543800" y="2590800"/>
            <a:ext cx="7620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5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 anchorCtr="0">
            <a:normAutofit/>
          </a:bodyPr>
          <a:lstStyle/>
          <a:p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PASS: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Problem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list</a:t>
            </a:r>
            <a:endParaRPr lang="en-US" dirty="0">
              <a:solidFill>
                <a:schemeClr val="accent3">
                  <a:shade val="75000"/>
                </a:schemeClr>
              </a:solidFill>
              <a:ea typeface="MS PGothic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A4CAC0-3E18-4CAD-AA5A-FCD139559430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内容占位符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" y="1898650"/>
            <a:ext cx="8763000" cy="3679825"/>
          </a:xfrm>
          <a:prstGeom prst="rect">
            <a:avLst/>
          </a:prstGeom>
        </p:spPr>
      </p:pic>
      <p:sp>
        <p:nvSpPr>
          <p:cNvPr id="7" name="Rectangle: Rounded Corners 5"/>
          <p:cNvSpPr>
            <a:spLocks noChangeArrowheads="1"/>
          </p:cNvSpPr>
          <p:nvPr/>
        </p:nvSpPr>
        <p:spPr bwMode="auto">
          <a:xfrm>
            <a:off x="190500" y="3924300"/>
            <a:ext cx="1181100" cy="11049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" name="Rectangle: Rounded Corners 5"/>
          <p:cNvSpPr>
            <a:spLocks noChangeArrowheads="1"/>
          </p:cNvSpPr>
          <p:nvPr/>
        </p:nvSpPr>
        <p:spPr bwMode="auto">
          <a:xfrm>
            <a:off x="1600200" y="3733800"/>
            <a:ext cx="1181100" cy="1600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9" name="Rectangle: Rounded Corners 5"/>
          <p:cNvSpPr>
            <a:spLocks noChangeArrowheads="1"/>
          </p:cNvSpPr>
          <p:nvPr/>
        </p:nvSpPr>
        <p:spPr bwMode="auto">
          <a:xfrm>
            <a:off x="3886200" y="3733800"/>
            <a:ext cx="533400" cy="1371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0" name="Rectangle: Rounded Corners 5"/>
          <p:cNvSpPr>
            <a:spLocks noChangeArrowheads="1"/>
          </p:cNvSpPr>
          <p:nvPr/>
        </p:nvSpPr>
        <p:spPr bwMode="auto">
          <a:xfrm>
            <a:off x="3886200" y="5105400"/>
            <a:ext cx="533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1" name="Rectangle: Rounded Corners 5"/>
          <p:cNvSpPr>
            <a:spLocks noChangeArrowheads="1"/>
          </p:cNvSpPr>
          <p:nvPr/>
        </p:nvSpPr>
        <p:spPr bwMode="auto">
          <a:xfrm>
            <a:off x="5638800" y="3733800"/>
            <a:ext cx="1981200" cy="1600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 anchorCtr="0">
            <a:normAutofit/>
          </a:bodyPr>
          <a:lstStyle/>
          <a:p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PASS: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Test/Submit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Problem</a:t>
            </a:r>
            <a:endParaRPr lang="en-US" dirty="0">
              <a:solidFill>
                <a:schemeClr val="accent3">
                  <a:shade val="75000"/>
                </a:schemeClr>
              </a:solidFill>
              <a:ea typeface="MS PGothic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A4CAC0-3E18-4CAD-AA5A-FCD139559430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内容占位符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" y="1577975"/>
            <a:ext cx="8763000" cy="3832225"/>
          </a:xfrm>
          <a:prstGeom prst="rect">
            <a:avLst/>
          </a:prstGeom>
        </p:spPr>
      </p:pic>
      <p:sp>
        <p:nvSpPr>
          <p:cNvPr id="7" name="Rectangle: Rounded Corners 5"/>
          <p:cNvSpPr>
            <a:spLocks noChangeArrowheads="1"/>
          </p:cNvSpPr>
          <p:nvPr/>
        </p:nvSpPr>
        <p:spPr bwMode="auto">
          <a:xfrm>
            <a:off x="1447800" y="2971800"/>
            <a:ext cx="7010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" name="Rectangle: Rounded Corners 5"/>
          <p:cNvSpPr>
            <a:spLocks noChangeArrowheads="1"/>
          </p:cNvSpPr>
          <p:nvPr/>
        </p:nvSpPr>
        <p:spPr bwMode="auto">
          <a:xfrm>
            <a:off x="7772400" y="5029200"/>
            <a:ext cx="10287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8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PASS: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MS PGothic" charset="0"/>
              </a:rPr>
              <a:t>Test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/Submit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A4CAC0-3E18-4CAD-AA5A-FCD139559430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内容占位符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" y="1600200"/>
            <a:ext cx="8763000" cy="4289425"/>
          </a:xfrm>
          <a:prstGeom prst="rect">
            <a:avLst/>
          </a:prstGeom>
        </p:spPr>
      </p:pic>
      <p:sp>
        <p:nvSpPr>
          <p:cNvPr id="7" name="Rectangle: Rounded Corners 5"/>
          <p:cNvSpPr>
            <a:spLocks noChangeArrowheads="1"/>
          </p:cNvSpPr>
          <p:nvPr/>
        </p:nvSpPr>
        <p:spPr bwMode="auto">
          <a:xfrm>
            <a:off x="1828800" y="3429000"/>
            <a:ext cx="6629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" name="Rectangle: Rounded Corners 5"/>
          <p:cNvSpPr>
            <a:spLocks noChangeArrowheads="1"/>
          </p:cNvSpPr>
          <p:nvPr/>
        </p:nvSpPr>
        <p:spPr bwMode="auto">
          <a:xfrm>
            <a:off x="8077200" y="54864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1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PASS: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Test/</a:t>
            </a:r>
            <a:r>
              <a:rPr lang="en-US" altLang="zh-CN" dirty="0">
                <a:solidFill>
                  <a:srgbClr val="A9432B"/>
                </a:solidFill>
                <a:ea typeface="MS PGothic" charset="0"/>
              </a:rPr>
              <a:t>Submit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A4CAC0-3E18-4CAD-AA5A-FCD139559430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内容占位符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39888"/>
            <a:ext cx="8686800" cy="3922712"/>
          </a:xfrm>
          <a:prstGeom prst="rect">
            <a:avLst/>
          </a:prstGeom>
        </p:spPr>
      </p:pic>
      <p:sp>
        <p:nvSpPr>
          <p:cNvPr id="7" name="Rectangle: Rounded Corners 5"/>
          <p:cNvSpPr>
            <a:spLocks noChangeArrowheads="1"/>
          </p:cNvSpPr>
          <p:nvPr/>
        </p:nvSpPr>
        <p:spPr bwMode="auto">
          <a:xfrm>
            <a:off x="1524000" y="3048000"/>
            <a:ext cx="7010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" name="Rectangle: Rounded Corners 5"/>
          <p:cNvSpPr>
            <a:spLocks noChangeArrowheads="1"/>
          </p:cNvSpPr>
          <p:nvPr/>
        </p:nvSpPr>
        <p:spPr bwMode="auto">
          <a:xfrm>
            <a:off x="7848600" y="5181600"/>
            <a:ext cx="6096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1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PASS: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Test/</a:t>
            </a:r>
            <a:r>
              <a:rPr lang="en-US" altLang="zh-CN" dirty="0">
                <a:solidFill>
                  <a:srgbClr val="A9432B"/>
                </a:solidFill>
                <a:ea typeface="MS PGothic" charset="0"/>
              </a:rPr>
              <a:t>Submit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A4CAC0-3E18-4CAD-AA5A-FCD139559430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6" name="内容占位符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106" y="1828800"/>
            <a:ext cx="8713788" cy="3581400"/>
          </a:xfrm>
          <a:prstGeom prst="rect">
            <a:avLst/>
          </a:prstGeom>
        </p:spPr>
      </p:pic>
      <p:sp>
        <p:nvSpPr>
          <p:cNvPr id="7" name="Rectangle: Rounded Corners 5"/>
          <p:cNvSpPr>
            <a:spLocks noChangeArrowheads="1"/>
          </p:cNvSpPr>
          <p:nvPr/>
        </p:nvSpPr>
        <p:spPr bwMode="auto">
          <a:xfrm>
            <a:off x="1676400" y="4495800"/>
            <a:ext cx="2057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5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 anchorCtr="0">
            <a:normAutofit/>
          </a:bodyPr>
          <a:lstStyle/>
          <a:p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PASS: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Submission</a:t>
            </a:r>
            <a:r>
              <a:rPr lang="zh-CN" altLang="en-US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 </a:t>
            </a:r>
            <a:r>
              <a:rPr lang="en-US" altLang="zh-CN" dirty="0">
                <a:solidFill>
                  <a:schemeClr val="accent3">
                    <a:shade val="75000"/>
                  </a:schemeClr>
                </a:solidFill>
                <a:ea typeface="MS PGothic" charset="0"/>
              </a:rPr>
              <a:t>History</a:t>
            </a:r>
            <a:endParaRPr lang="en-US" dirty="0">
              <a:solidFill>
                <a:schemeClr val="accent3">
                  <a:shade val="75000"/>
                </a:schemeClr>
              </a:solidFill>
              <a:ea typeface="MS PGothic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en-US"/>
              <a:t>HX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CS2311 Computer Programming – 201920A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A4CAC0-3E18-4CAD-AA5A-FCD139559430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6" name="内容占位符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295400"/>
            <a:ext cx="8686800" cy="5029200"/>
          </a:xfrm>
          <a:prstGeom prst="rect">
            <a:avLst/>
          </a:prstGeom>
        </p:spPr>
      </p:pic>
      <p:sp>
        <p:nvSpPr>
          <p:cNvPr id="7" name="Rectangle: Rounded Corners 5"/>
          <p:cNvSpPr>
            <a:spLocks noChangeArrowheads="1"/>
          </p:cNvSpPr>
          <p:nvPr/>
        </p:nvSpPr>
        <p:spPr bwMode="auto">
          <a:xfrm>
            <a:off x="5105400" y="4114800"/>
            <a:ext cx="23622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" name="Rectangle: Rounded Corners 5"/>
          <p:cNvSpPr>
            <a:spLocks noChangeArrowheads="1"/>
          </p:cNvSpPr>
          <p:nvPr/>
        </p:nvSpPr>
        <p:spPr bwMode="auto">
          <a:xfrm>
            <a:off x="7543800" y="2971800"/>
            <a:ext cx="762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69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rgbClr val="7030A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4420</TotalTime>
  <Words>221</Words>
  <Application>Microsoft Office PowerPoint</Application>
  <PresentationFormat>On-screen Show (4:3)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Corbel</vt:lpstr>
      <vt:lpstr>Verdana</vt:lpstr>
      <vt:lpstr>Wingdings</vt:lpstr>
      <vt:lpstr>Wingdings 2</vt:lpstr>
      <vt:lpstr>Wingdings 3</vt:lpstr>
      <vt:lpstr>Civic</vt:lpstr>
      <vt:lpstr>CS2311 Computer Programming</vt:lpstr>
      <vt:lpstr>Programming Assignment aSsessment System (PASS)</vt:lpstr>
      <vt:lpstr>PASS: Select course</vt:lpstr>
      <vt:lpstr>PASS: Problem list</vt:lpstr>
      <vt:lpstr>PASS: Test/Submit Problem</vt:lpstr>
      <vt:lpstr>PASS: Test/Submit Problem</vt:lpstr>
      <vt:lpstr>PASS: Test/Submit Problem</vt:lpstr>
      <vt:lpstr>PASS: Test/Submit Problem</vt:lpstr>
      <vt:lpstr>PASS: Submission History</vt:lpstr>
      <vt:lpstr>PASS: Submission History</vt:lpstr>
      <vt:lpstr>PASS: Test/Submit Details</vt:lpstr>
      <vt:lpstr>PASS: Test Cases Details</vt:lpstr>
      <vt:lpstr>PASS: Test Cases Details</vt:lpstr>
      <vt:lpstr>PASS: Test Cases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CS2311 Computer Programming</dc:title>
  <dc:creator>Henry Xu</dc:creator>
  <cp:lastModifiedBy>LI Jiao</cp:lastModifiedBy>
  <cp:revision>330</cp:revision>
  <cp:lastPrinted>2018-09-14T08:26:17Z</cp:lastPrinted>
  <dcterms:created xsi:type="dcterms:W3CDTF">2015-08-31T06:04:04Z</dcterms:created>
  <dcterms:modified xsi:type="dcterms:W3CDTF">2021-09-11T06:00:34Z</dcterms:modified>
</cp:coreProperties>
</file>