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HK" sz="6000" b="1" dirty="0" smtClean="0"/>
              <a:t>Recursion</a:t>
            </a:r>
            <a:endParaRPr lang="zh-HK" altLang="en-US" sz="6000" b="1" dirty="0"/>
          </a:p>
        </p:txBody>
      </p:sp>
      <p:pic>
        <p:nvPicPr>
          <p:cNvPr id="14" name="Picture 4" descr="http://www.motifri.com/wp-content/uploads/2014/02/redRos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9755" y1="64366" x2="89755" y2="64366"/>
                        <a14:backgroundMark x1="26883" y1="13266" x2="26883" y2="13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94" y="2937894"/>
            <a:ext cx="1136024" cy="16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motifri.com/wp-content/uploads/2014/02/redRos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9755" y1="64366" x2="89755" y2="64366"/>
                        <a14:backgroundMark x1="26883" y1="13266" x2="26883" y2="13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79" y="2590800"/>
            <a:ext cx="1136024" cy="16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motifri.com/wp-content/uploads/2014/02/redRos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9755" y1="64366" x2="89755" y2="64366"/>
                        <a14:backgroundMark x1="26883" y1="13266" x2="26883" y2="13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543" y="2667000"/>
            <a:ext cx="1136024" cy="16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static2.bonluxat.com/cmsense/data/uploads/orig/hella-jongerius-urn-vase_9qy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3" y="3733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qual 17"/>
          <p:cNvSpPr/>
          <p:nvPr/>
        </p:nvSpPr>
        <p:spPr>
          <a:xfrm>
            <a:off x="2927010" y="393217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pic>
        <p:nvPicPr>
          <p:cNvPr id="19" name="Picture 4" descr="http://www.motifri.com/wp-content/uploads/2014/02/redRos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9755" y1="64366" x2="89755" y2="64366"/>
                        <a14:backgroundMark x1="26883" y1="13266" x2="26883" y2="13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51" y="2981347"/>
            <a:ext cx="1136024" cy="16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motifri.com/wp-content/uploads/2014/02/redRos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9755" y1="64366" x2="89755" y2="64366"/>
                        <a14:backgroundMark x1="26883" y1="13266" x2="26883" y2="13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18847"/>
            <a:ext cx="1136024" cy="16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motifri.com/wp-content/uploads/2014/02/redRos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9755" y1="64366" x2="89755" y2="64366"/>
                        <a14:backgroundMark x1="26883" y1="13266" x2="26883" y2="13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4800" y="2710453"/>
            <a:ext cx="1136024" cy="16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static2.bonluxat.com/cmsense/data/uploads/orig/hella-jongerius-urn-vase_9qy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77253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lus 22"/>
          <p:cNvSpPr/>
          <p:nvPr/>
        </p:nvSpPr>
        <p:spPr>
          <a:xfrm>
            <a:off x="6324600" y="3952538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7482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K" sz="4000" dirty="0"/>
              <a:t>How do you empty a vase containing five flowers</a:t>
            </a:r>
            <a:r>
              <a:rPr lang="en-US" altLang="zh-HK" sz="4000" dirty="0" smtClean="0"/>
              <a:t>?</a:t>
            </a:r>
            <a:endParaRPr lang="zh-HK" alt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zh-HK" sz="1200" dirty="0"/>
              <a:t>How do you empty a vase containing </a:t>
            </a:r>
            <a:r>
              <a:rPr lang="en-US" altLang="zh-HK" sz="1200" dirty="0">
                <a:solidFill>
                  <a:srgbClr val="FF0000"/>
                </a:solidFill>
              </a:rPr>
              <a:t>five</a:t>
            </a:r>
            <a:r>
              <a:rPr lang="en-US" altLang="zh-HK" sz="1200" dirty="0"/>
              <a:t> flowers?</a:t>
            </a:r>
          </a:p>
          <a:p>
            <a:pPr fontAlgn="base"/>
            <a:r>
              <a:rPr lang="en-US" altLang="zh-HK" sz="1200" dirty="0"/>
              <a:t>Answer: if the vase is not empty, you take out one flower and then you empty a vase containing four flowers</a:t>
            </a:r>
            <a:r>
              <a:rPr lang="en-US" altLang="zh-HK" sz="1200" dirty="0" smtClean="0"/>
              <a:t>.</a:t>
            </a:r>
          </a:p>
          <a:p>
            <a:pPr fontAlgn="base"/>
            <a:endParaRPr lang="en-US" altLang="zh-HK" sz="1200" dirty="0" smtClean="0"/>
          </a:p>
          <a:p>
            <a:pPr fontAlgn="base"/>
            <a:r>
              <a:rPr lang="en-US" altLang="zh-HK" sz="1200" dirty="0" smtClean="0"/>
              <a:t>How </a:t>
            </a:r>
            <a:r>
              <a:rPr lang="en-US" altLang="zh-HK" sz="1200" dirty="0"/>
              <a:t>do you empty a vase containing </a:t>
            </a:r>
            <a:r>
              <a:rPr lang="en-US" altLang="zh-HK" sz="1200" dirty="0">
                <a:solidFill>
                  <a:srgbClr val="FF0000"/>
                </a:solidFill>
              </a:rPr>
              <a:t>four</a:t>
            </a:r>
            <a:r>
              <a:rPr lang="en-US" altLang="zh-HK" sz="1200" dirty="0"/>
              <a:t> flowers?</a:t>
            </a:r>
          </a:p>
          <a:p>
            <a:pPr fontAlgn="base"/>
            <a:r>
              <a:rPr lang="en-US" altLang="zh-HK" sz="1200" dirty="0"/>
              <a:t>Answer: if the vase is not empty, you take out one flower and then you empty a vase containing three flowers</a:t>
            </a:r>
            <a:r>
              <a:rPr lang="en-US" altLang="zh-HK" sz="1200" dirty="0" smtClean="0"/>
              <a:t>.</a:t>
            </a:r>
          </a:p>
          <a:p>
            <a:pPr fontAlgn="base"/>
            <a:endParaRPr lang="en-US" altLang="zh-HK" sz="1200" dirty="0"/>
          </a:p>
          <a:p>
            <a:pPr fontAlgn="base"/>
            <a:r>
              <a:rPr lang="en-US" altLang="zh-HK" sz="1200" dirty="0"/>
              <a:t>How do you empty a vase containing </a:t>
            </a:r>
            <a:r>
              <a:rPr lang="en-US" altLang="zh-HK" sz="1200" dirty="0">
                <a:solidFill>
                  <a:srgbClr val="FF0000"/>
                </a:solidFill>
              </a:rPr>
              <a:t>three</a:t>
            </a:r>
            <a:r>
              <a:rPr lang="en-US" altLang="zh-HK" sz="1200" dirty="0"/>
              <a:t> flowers?</a:t>
            </a:r>
          </a:p>
          <a:p>
            <a:pPr fontAlgn="base"/>
            <a:r>
              <a:rPr lang="en-US" altLang="zh-HK" sz="1200" dirty="0"/>
              <a:t>Answer: if the vase is not empty, you take out one flower and then you empty a vase containing two flowers</a:t>
            </a:r>
            <a:r>
              <a:rPr lang="en-US" altLang="zh-HK" sz="1200" dirty="0" smtClean="0"/>
              <a:t>.</a:t>
            </a:r>
          </a:p>
          <a:p>
            <a:pPr fontAlgn="base"/>
            <a:endParaRPr lang="en-US" altLang="zh-HK" sz="1200" dirty="0"/>
          </a:p>
          <a:p>
            <a:pPr fontAlgn="base"/>
            <a:r>
              <a:rPr lang="en-US" altLang="zh-HK" sz="1200" dirty="0"/>
              <a:t>How do you empty a vase containing </a:t>
            </a:r>
            <a:r>
              <a:rPr lang="en-US" altLang="zh-HK" sz="1200" dirty="0">
                <a:solidFill>
                  <a:srgbClr val="FF0000"/>
                </a:solidFill>
              </a:rPr>
              <a:t>two</a:t>
            </a:r>
            <a:r>
              <a:rPr lang="en-US" altLang="zh-HK" sz="1200" dirty="0"/>
              <a:t> flowers?</a:t>
            </a:r>
          </a:p>
          <a:p>
            <a:pPr fontAlgn="base"/>
            <a:r>
              <a:rPr lang="en-US" altLang="zh-HK" sz="1200" dirty="0"/>
              <a:t>Answer: if the vase is not empty, you take out one flower and then you empty a vase containing one flower.</a:t>
            </a:r>
          </a:p>
          <a:p>
            <a:pPr fontAlgn="base"/>
            <a:endParaRPr lang="en-US" altLang="zh-HK" sz="1200" dirty="0" smtClean="0"/>
          </a:p>
          <a:p>
            <a:pPr fontAlgn="base"/>
            <a:r>
              <a:rPr lang="en-US" altLang="zh-HK" sz="1200" dirty="0" smtClean="0"/>
              <a:t>How </a:t>
            </a:r>
            <a:r>
              <a:rPr lang="en-US" altLang="zh-HK" sz="1200" dirty="0"/>
              <a:t>do you empty a vase containing </a:t>
            </a:r>
            <a:r>
              <a:rPr lang="en-US" altLang="zh-HK" sz="1200" dirty="0">
                <a:solidFill>
                  <a:srgbClr val="FF0000"/>
                </a:solidFill>
              </a:rPr>
              <a:t>one</a:t>
            </a:r>
            <a:r>
              <a:rPr lang="en-US" altLang="zh-HK" sz="1200" dirty="0"/>
              <a:t> flower?</a:t>
            </a:r>
          </a:p>
          <a:p>
            <a:pPr fontAlgn="base"/>
            <a:r>
              <a:rPr lang="en-US" altLang="zh-HK" sz="1200" dirty="0"/>
              <a:t>Answer: if the vase is not empty, you take out one flower and then you empty a vase containing no flowers.</a:t>
            </a:r>
          </a:p>
          <a:p>
            <a:pPr fontAlgn="base"/>
            <a:endParaRPr lang="en-US" altLang="zh-HK" sz="1200" dirty="0" smtClean="0"/>
          </a:p>
          <a:p>
            <a:pPr fontAlgn="base"/>
            <a:r>
              <a:rPr lang="en-US" altLang="zh-HK" sz="1200" dirty="0" smtClean="0"/>
              <a:t>How </a:t>
            </a:r>
            <a:r>
              <a:rPr lang="en-US" altLang="zh-HK" sz="1200" dirty="0"/>
              <a:t>do you empty a vase containing no flowers?</a:t>
            </a:r>
          </a:p>
          <a:p>
            <a:pPr fontAlgn="base"/>
            <a:r>
              <a:rPr lang="en-US" altLang="zh-HK" sz="1200" dirty="0"/>
              <a:t>Answer: if the vase is not empty, you take out one flower but the vase is empty so </a:t>
            </a:r>
            <a:r>
              <a:rPr lang="en-US" altLang="zh-HK" sz="1200" dirty="0">
                <a:solidFill>
                  <a:srgbClr val="FF0000"/>
                </a:solidFill>
              </a:rPr>
              <a:t>you're done</a:t>
            </a:r>
            <a:r>
              <a:rPr lang="en-US" altLang="zh-HK" sz="1200" dirty="0"/>
              <a:t>.</a:t>
            </a:r>
          </a:p>
          <a:p>
            <a:pPr fontAlgn="base"/>
            <a:endParaRPr lang="en-US" altLang="zh-HK" sz="1200" dirty="0" smtClean="0"/>
          </a:p>
          <a:p>
            <a:pPr fontAlgn="base"/>
            <a:r>
              <a:rPr lang="en-US" altLang="zh-HK" sz="1200" dirty="0" smtClean="0"/>
              <a:t>That's </a:t>
            </a:r>
            <a:r>
              <a:rPr lang="en-US" altLang="zh-HK" sz="1200" dirty="0"/>
              <a:t>repetitive. Let's generalize it:</a:t>
            </a:r>
          </a:p>
          <a:p>
            <a:endParaRPr lang="zh-HK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4527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Let's generalize it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HK" sz="2400" dirty="0"/>
              <a:t>How do you empty a vase containing </a:t>
            </a:r>
            <a:r>
              <a:rPr lang="en-US" altLang="zh-HK" sz="2400" dirty="0">
                <a:solidFill>
                  <a:srgbClr val="FF0000"/>
                </a:solidFill>
              </a:rPr>
              <a:t>N</a:t>
            </a:r>
            <a:r>
              <a:rPr lang="en-US" altLang="zh-HK" sz="2400" dirty="0"/>
              <a:t> flowers?</a:t>
            </a:r>
          </a:p>
          <a:p>
            <a:pPr fontAlgn="base"/>
            <a:r>
              <a:rPr lang="en-US" altLang="zh-HK" sz="2400" dirty="0"/>
              <a:t>Answer: if the vase is not empty, you take out one flower and then you empty a vase containing </a:t>
            </a:r>
            <a:r>
              <a:rPr lang="en-US" altLang="zh-HK" sz="2400" dirty="0">
                <a:solidFill>
                  <a:srgbClr val="FF0000"/>
                </a:solidFill>
              </a:rPr>
              <a:t>N-1</a:t>
            </a:r>
            <a:r>
              <a:rPr lang="en-US" altLang="zh-HK" sz="2400" dirty="0"/>
              <a:t> flowers.</a:t>
            </a:r>
          </a:p>
          <a:p>
            <a:pPr fontAlgn="base"/>
            <a:r>
              <a:rPr lang="en-US" altLang="zh-HK" sz="2400" dirty="0"/>
              <a:t>Hmm, can we see that in </a:t>
            </a:r>
            <a:r>
              <a:rPr lang="en-US" altLang="zh-HK" sz="2400" dirty="0" smtClean="0"/>
              <a:t>pseudo code</a:t>
            </a:r>
            <a:r>
              <a:rPr lang="en-US" altLang="zh-HK" sz="2400" dirty="0"/>
              <a:t>?</a:t>
            </a:r>
          </a:p>
          <a:p>
            <a:endParaRPr lang="zh-HK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66785"/>
            <a:ext cx="7525442" cy="18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15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231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Recursion</vt:lpstr>
      <vt:lpstr>How do you empty a vase containing five flowers?</vt:lpstr>
      <vt:lpstr>Let's generalize 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vanting</dc:creator>
  <cp:lastModifiedBy>vanting</cp:lastModifiedBy>
  <cp:revision>5</cp:revision>
  <dcterms:created xsi:type="dcterms:W3CDTF">2006-08-16T00:00:00Z</dcterms:created>
  <dcterms:modified xsi:type="dcterms:W3CDTF">2014-10-07T03:53:25Z</dcterms:modified>
</cp:coreProperties>
</file>