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itchFamily="2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65" d="100"/>
          <a:sy n="165" d="100"/>
        </p:scale>
        <p:origin x="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18e9c68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18e9c68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9860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hash been reported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file hash has been reported as malicious by over 50 vendors. </a:t>
            </a: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Upon further investigation, this file hash is known as the malware </a:t>
            </a:r>
            <a:r>
              <a:rPr lang="en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Flagpro</a:t>
            </a: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, which has been commonly used by the advanced threat actor </a:t>
            </a:r>
            <a:r>
              <a:rPr lang="en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BlackTech</a:t>
            </a: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8265343-6B73-9390-2367-3A277F51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34" y="1847999"/>
            <a:ext cx="5067350" cy="32955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HTTP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org.misecure.com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207.148.109.242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287d612e29b71c90aa54947313810a25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</Words>
  <Application>Microsoft Macintosh PowerPoint</Application>
  <PresentationFormat>Affichage à l'écran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Google Sans</vt:lpstr>
      <vt:lpstr>Roboto</vt:lpstr>
      <vt:lpstr>Arial</vt:lpstr>
      <vt:lpstr>Simple Light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Dolunay M.</cp:lastModifiedBy>
  <cp:revision>2</cp:revision>
  <dcterms:modified xsi:type="dcterms:W3CDTF">2025-03-30T11:53:14Z</dcterms:modified>
</cp:coreProperties>
</file>