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itchFamily="2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05"/>
  </p:normalViewPr>
  <p:slideViewPr>
    <p:cSldViewPr snapToGrid="0">
      <p:cViewPr varScale="1">
        <p:scale>
          <a:sx n="121" d="100"/>
          <a:sy n="121" d="100"/>
        </p:scale>
        <p:origin x="17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96EDE-1BEE-9D58-1C80-14669C6357C7}"/>
              </a:ext>
            </a:extLst>
          </p:cNvPr>
          <p:cNvSpPr txBox="1"/>
          <p:nvPr/>
        </p:nvSpPr>
        <p:spPr>
          <a:xfrm>
            <a:off x="7131886" y="186729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D0BDDA-AEB8-343B-D2FE-9FA514844410}"/>
              </a:ext>
            </a:extLst>
          </p:cNvPr>
          <p:cNvSpPr txBox="1"/>
          <p:nvPr/>
        </p:nvSpPr>
        <p:spPr>
          <a:xfrm>
            <a:off x="1213847" y="23223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9FC2A2-5BA0-AE18-A75E-CD4CBD9B4209}"/>
              </a:ext>
            </a:extLst>
          </p:cNvPr>
          <p:cNvSpPr txBox="1"/>
          <p:nvPr/>
        </p:nvSpPr>
        <p:spPr>
          <a:xfrm>
            <a:off x="3787855" y="184594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Same</a:t>
            </a:r>
            <a:r>
              <a:rPr lang="fr-FR" dirty="0"/>
              <a:t> platforms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198611-8996-2494-1965-F467A81C6101}"/>
              </a:ext>
            </a:extLst>
          </p:cNvPr>
          <p:cNvSpPr txBox="1"/>
          <p:nvPr/>
        </p:nvSpPr>
        <p:spPr>
          <a:xfrm>
            <a:off x="5035350" y="3612472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Better</a:t>
            </a:r>
            <a:r>
              <a:rPr lang="fr-FR" dirty="0"/>
              <a:t> to automatise capture (script, con)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D5A229-E7E8-9936-8FFA-D3E2E962B0A1}"/>
              </a:ext>
            </a:extLst>
          </p:cNvPr>
          <p:cNvSpPr txBox="1"/>
          <p:nvPr/>
        </p:nvSpPr>
        <p:spPr>
          <a:xfrm>
            <a:off x="5575484" y="266064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Simple and fast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19E91B-97B4-AF91-2155-CFF40AF1470E}"/>
              </a:ext>
            </a:extLst>
          </p:cNvPr>
          <p:cNvSpPr txBox="1"/>
          <p:nvPr/>
        </p:nvSpPr>
        <p:spPr>
          <a:xfrm>
            <a:off x="5261455" y="13498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Good for basic capture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FA83DE-1962-2DD5-96FE-99B42F226ED0}"/>
              </a:ext>
            </a:extLst>
          </p:cNvPr>
          <p:cNvSpPr txBox="1"/>
          <p:nvPr/>
        </p:nvSpPr>
        <p:spPr>
          <a:xfrm>
            <a:off x="5567866" y="898675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Better</a:t>
            </a:r>
            <a:r>
              <a:rPr lang="fr-FR" dirty="0"/>
              <a:t> for a distant server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63CC9-EDC3-8121-7791-1A127FFFBA4D}"/>
              </a:ext>
            </a:extLst>
          </p:cNvPr>
          <p:cNvSpPr txBox="1"/>
          <p:nvPr/>
        </p:nvSpPr>
        <p:spPr>
          <a:xfrm>
            <a:off x="1186294" y="3294768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Better</a:t>
            </a:r>
            <a:r>
              <a:rPr lang="fr-FR" dirty="0"/>
              <a:t> for in </a:t>
            </a:r>
            <a:r>
              <a:rPr lang="fr-FR" dirty="0" err="1"/>
              <a:t>depth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FFAFF0-156F-89CF-1718-6E9578136870}"/>
              </a:ext>
            </a:extLst>
          </p:cNvPr>
          <p:cNvSpPr txBox="1"/>
          <p:nvPr/>
        </p:nvSpPr>
        <p:spPr>
          <a:xfrm>
            <a:off x="1333513" y="3920249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Graphical</a:t>
            </a:r>
            <a:r>
              <a:rPr lang="fr-FR" dirty="0"/>
              <a:t> visualisation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A03B7F-66E9-6616-E20D-117D52C558E0}"/>
              </a:ext>
            </a:extLst>
          </p:cNvPr>
          <p:cNvSpPr txBox="1"/>
          <p:nvPr/>
        </p:nvSpPr>
        <p:spPr>
          <a:xfrm>
            <a:off x="1031476" y="1004918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Better</a:t>
            </a:r>
            <a:r>
              <a:rPr lang="fr-FR" dirty="0"/>
              <a:t> for a local post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7A0FA6-932C-C1E6-E093-C33ED77966BB}"/>
              </a:ext>
            </a:extLst>
          </p:cNvPr>
          <p:cNvSpPr txBox="1"/>
          <p:nvPr/>
        </p:nvSpPr>
        <p:spPr>
          <a:xfrm>
            <a:off x="1003752" y="1630399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Better</a:t>
            </a:r>
            <a:r>
              <a:rPr lang="fr-FR" dirty="0"/>
              <a:t> for a </a:t>
            </a:r>
            <a:r>
              <a:rPr lang="fr-FR" dirty="0" err="1"/>
              <a:t>complex</a:t>
            </a:r>
            <a:r>
              <a:rPr lang="fr-FR" dirty="0"/>
              <a:t> prob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91EAB0-1B63-B392-5118-D21E049CC68D}"/>
              </a:ext>
            </a:extLst>
          </p:cNvPr>
          <p:cNvSpPr txBox="1"/>
          <p:nvPr/>
        </p:nvSpPr>
        <p:spPr>
          <a:xfrm>
            <a:off x="4506962" y="4690309"/>
            <a:ext cx="330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CONCLUSION : </a:t>
            </a:r>
            <a:r>
              <a:rPr lang="fr-FR" dirty="0" err="1"/>
              <a:t>Better</a:t>
            </a:r>
            <a:r>
              <a:rPr lang="fr-FR" dirty="0"/>
              <a:t> for fast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0A9EEC-E5D6-C902-A469-BBF5739D9B76}"/>
              </a:ext>
            </a:extLst>
          </p:cNvPr>
          <p:cNvSpPr txBox="1"/>
          <p:nvPr/>
        </p:nvSpPr>
        <p:spPr>
          <a:xfrm>
            <a:off x="854879" y="4736366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CONCLUSION : </a:t>
            </a:r>
            <a:r>
              <a:rPr lang="fr-FR" dirty="0" err="1"/>
              <a:t>Better</a:t>
            </a:r>
            <a:r>
              <a:rPr lang="fr-FR" dirty="0"/>
              <a:t> for </a:t>
            </a:r>
            <a:r>
              <a:rPr lang="fr-FR" dirty="0" err="1"/>
              <a:t>detailed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Affichage à l'écran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Google Sans</vt:lpstr>
      <vt:lpstr>Roboto</vt:lpstr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Dolunay M.</cp:lastModifiedBy>
  <cp:revision>1</cp:revision>
  <dcterms:modified xsi:type="dcterms:W3CDTF">2025-03-30T10:25:42Z</dcterms:modified>
</cp:coreProperties>
</file>