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4704" autoAdjust="0"/>
  </p:normalViewPr>
  <p:slideViewPr>
    <p:cSldViewPr showGuides="1">
      <p:cViewPr varScale="1">
        <p:scale>
          <a:sx n="105" d="100"/>
          <a:sy n="105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6200" cy="76200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FIT slides 16×9</Template>
  <TotalTime>1469</TotalTime>
  <Words>450</Words>
  <Application>Microsoft Office PowerPoint</Application>
  <PresentationFormat>Widescreen</PresentationFormat>
  <Paragraphs>125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Poppins</vt:lpstr>
      <vt:lpstr>Poppins SemiBold</vt:lpstr>
      <vt:lpstr>Tahoma</vt:lpstr>
      <vt:lpstr>101021 FIT Calibri</vt:lpstr>
      <vt:lpstr>Digitální záznamová jednotka s prevencí ztráty dat při výpadku napájení  firemní zadání společnosti NXP Semiconductors</vt:lpstr>
      <vt:lpstr>TÉMA BAKALÁŘSKÉ PRÁCE</vt:lpstr>
      <vt:lpstr>VÝBĚR HARDWAROVÝCH KOMPONENT</vt:lpstr>
      <vt:lpstr>VÝBĚR SOFTWAROVÝCH KOMPONENT</vt:lpstr>
      <vt:lpstr>DOPLŇKOVÉ KOMPONENTY</vt:lpstr>
      <vt:lpstr>NÁVRH ARCHITEKTURY SYSTÉMU</vt:lpstr>
      <vt:lpstr>HOTOVÉ ČÁSTI BAKALÁŘSKÉ PRÁCE – ZIMNÍ SEMESTR</vt:lpstr>
      <vt:lpstr>HOTOVÉ ČÁSTI BAKALÁŘSKÉ PRÁCE – ZIMNÍ SEMESTR</vt:lpstr>
      <vt:lpstr>HOTOVÉ ČÁSTI BAKALÁŘSKÉ PRÁCE – ZIMNÍ SEMESTR</vt:lpstr>
      <vt:lpstr>ČASOVÝ PLÁN NA LETNÍ SEMESTR</vt:lpstr>
      <vt:lpstr>Děkuji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Tomáš Dolák</dc:creator>
  <cp:lastModifiedBy>Tomáš Dolák</cp:lastModifiedBy>
  <cp:revision>81</cp:revision>
  <dcterms:created xsi:type="dcterms:W3CDTF">2025-01-27T17:17:49Z</dcterms:created>
  <dcterms:modified xsi:type="dcterms:W3CDTF">2025-01-29T20:19:46Z</dcterms:modified>
</cp:coreProperties>
</file>