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/>
    <p:restoredTop sz="94658"/>
  </p:normalViewPr>
  <p:slideViewPr>
    <p:cSldViewPr snapToGrid="0">
      <p:cViewPr varScale="1">
        <p:scale>
          <a:sx n="106" d="100"/>
          <a:sy n="106" d="100"/>
        </p:scale>
        <p:origin x="5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D64-633F-3C38-5FFF-2B3C8535C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9C69D-0E83-578D-762E-AB01CBB91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7309C-FCD1-42E2-DA36-54841689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8AEE1-23ED-CD3F-DC6F-BC7BD340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E0D9-F005-599F-CFC4-33013CD0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9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0D0D-EA6A-FE0D-99E5-7300BF9D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8A33F-9701-1C4A-FBAD-5B0FDE8A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2975-7CB2-B549-4DE2-BB8F9094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45A5-BFEF-8869-3B36-44C8BADC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641F-1C13-1558-028D-3E14B3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27352-B4F2-06E4-790A-6CB14B9F4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DD9A6-4E94-CB2B-E1C4-6F58E92AB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0DE48-DDEA-7933-BC3B-FD329E87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4D98-737F-D075-2F5A-7FB25803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E259-FB8E-FF3E-13A1-026C0F74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6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EEFA-92E2-45E6-42DE-2993AD7D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0686-4689-635E-DD55-B5CCC3893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5166-6E5B-65FE-F845-1E927A23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0E6C-19D5-36CD-632D-7157A4FA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8BA7D-8708-ABB5-D6C1-891F337D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7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CC2B-12AB-4D14-260B-D717473A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F2628-E27D-DD44-DBC9-EBAA99077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AEB9-0E15-7D18-EAA7-B999959F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0752-F4EB-651F-6BE4-969FE978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B2A3-E5C9-80BC-C203-A5C76E64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F8D1-BDE2-757C-285D-B67A664A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3BA8-47A2-412C-0ADD-3C1988F43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9E8F3-8F56-923D-5FB7-D6F95FE3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B3AB-F903-3C43-AD9E-B48F03D0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C2A04-BF51-329A-4B98-F98F2A23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44366-26F9-4EDD-38BE-635CA3F7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952F-EF6C-468C-CC35-AF6DCD19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FC379-393A-488C-E257-35B402AB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E9517-EDBC-038D-7FFC-F4CDF1180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4235C-A6AA-4CE7-D2A5-4E7EBAC55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0CAA7-067B-60F4-2DFD-C400CBCE4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FA3DF-ACAC-C862-9E56-246DA1B2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1EE3A-CD76-3903-C55C-BF454D7A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10DA0-F729-728A-3C8D-11E59F4A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5C6B-121F-3CBE-9987-6114177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72F2C-7890-0B25-860F-FFBB1448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FADEF-D23B-A05B-F181-7F95AE5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6BFF4-C2A7-145B-8A97-E8147F03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5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65E2D-E69B-3BCE-AFAC-6E1F4814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23CAA-951B-4F1B-23FA-E68F6B84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E88AA-EF31-AAF4-D6A2-3A8C1916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3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E3A6-E9E3-8335-EAAB-2A4C01DB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11B7-B417-1694-D70D-0EF8219E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D137C-BA2C-C5F6-310D-EDDF81ED0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98E3E-D7E1-6C74-3CB7-9D2E70F5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9E4C1-6BA0-72F5-A757-FC1C5F87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EE0CE-1C7A-5FB6-59F4-0558674F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16E0-B5EC-3EED-724E-D5AF48D5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FBB36-4262-6E59-3C30-CB4C1420E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6BC2-F803-48EE-A551-1B4DF8C1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1D64-1E55-5E2A-1911-222F9CB1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BAF0C-166D-BC76-7472-D11A468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B182F-2F30-CCAF-BB8C-2B5EA79E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36BBA-DE00-83E7-0BEA-DC02A39C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B30B2-4724-12A9-F577-423A314E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F7A0-7832-48A7-EFF1-C17042DC1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48D13-DDAF-BA4E-9B9F-54FF9AB38F73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76DB-5793-80FF-AA6B-49E3A0D68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DA77-C83B-9D79-F1FA-CD740BDAD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328D8-6029-9B44-BB4C-D8803041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71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588A6B-73A0-78CE-CCDF-D8B49BA5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EEFE4E-3D0A-CB26-D9CB-D2642BD74063}"/>
              </a:ext>
            </a:extLst>
          </p:cNvPr>
          <p:cNvSpPr txBox="1"/>
          <p:nvPr/>
        </p:nvSpPr>
        <p:spPr>
          <a:xfrm>
            <a:off x="416661" y="1356338"/>
            <a:ext cx="315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CARACAPPA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5D837-2515-0434-8251-59B6DC07AB69}"/>
              </a:ext>
            </a:extLst>
          </p:cNvPr>
          <p:cNvSpPr txBox="1"/>
          <p:nvPr/>
        </p:nvSpPr>
        <p:spPr>
          <a:xfrm>
            <a:off x="0" y="291938"/>
            <a:ext cx="39899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0662B-E148-E8C5-5971-FAC63A5CB110}"/>
              </a:ext>
            </a:extLst>
          </p:cNvPr>
          <p:cNvSpPr txBox="1"/>
          <p:nvPr/>
        </p:nvSpPr>
        <p:spPr>
          <a:xfrm>
            <a:off x="638540" y="2026089"/>
            <a:ext cx="2712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TECH WRITER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C589DC-F07B-F830-773C-50D37BABF54C}"/>
              </a:ext>
            </a:extLst>
          </p:cNvPr>
          <p:cNvSpPr/>
          <p:nvPr/>
        </p:nvSpPr>
        <p:spPr>
          <a:xfrm>
            <a:off x="1026003" y="1956950"/>
            <a:ext cx="19379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E5BE97-BA37-ECB4-5CE9-9735BD69225A}"/>
              </a:ext>
            </a:extLst>
          </p:cNvPr>
          <p:cNvGrpSpPr/>
          <p:nvPr/>
        </p:nvGrpSpPr>
        <p:grpSpPr>
          <a:xfrm>
            <a:off x="638540" y="3790931"/>
            <a:ext cx="3989992" cy="1710731"/>
            <a:chOff x="2325445" y="3637914"/>
            <a:chExt cx="3989992" cy="17107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159B38-6760-5644-AE65-09BB59125771}"/>
                </a:ext>
              </a:extLst>
            </p:cNvPr>
            <p:cNvSpPr txBox="1"/>
            <p:nvPr/>
          </p:nvSpPr>
          <p:spPr>
            <a:xfrm>
              <a:off x="2742106" y="4702314"/>
              <a:ext cx="3156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CARACAPPA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0D0BA9-CDBA-94ED-0FFF-079F90CA7C3B}"/>
                </a:ext>
              </a:extLst>
            </p:cNvPr>
            <p:cNvSpPr txBox="1"/>
            <p:nvPr/>
          </p:nvSpPr>
          <p:spPr>
            <a:xfrm>
              <a:off x="2325445" y="3637914"/>
              <a:ext cx="3989992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latin typeface="Aharoni" panose="02010803020104030203" pitchFamily="2" charset="-79"/>
                  <a:cs typeface="Aharoni" panose="02010803020104030203" pitchFamily="2" charset="-79"/>
                </a:rPr>
                <a:t>DOM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DE50D3-F6CE-47BA-A4E2-D96719D02FC4}"/>
              </a:ext>
            </a:extLst>
          </p:cNvPr>
          <p:cNvSpPr txBox="1"/>
          <p:nvPr/>
        </p:nvSpPr>
        <p:spPr>
          <a:xfrm>
            <a:off x="4270220" y="4012505"/>
            <a:ext cx="7204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TECH WRITER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9439B7-E88E-7383-D10A-6FF3DD46FF47}"/>
              </a:ext>
            </a:extLst>
          </p:cNvPr>
          <p:cNvSpPr/>
          <p:nvPr/>
        </p:nvSpPr>
        <p:spPr>
          <a:xfrm rot="5400000">
            <a:off x="3620214" y="4703739"/>
            <a:ext cx="1273315" cy="58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3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BFEDC-9B50-A410-897F-2C55243A7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B3B40B-AD1A-451F-440B-B319C2F5C10C}"/>
              </a:ext>
            </a:extLst>
          </p:cNvPr>
          <p:cNvSpPr txBox="1"/>
          <p:nvPr/>
        </p:nvSpPr>
        <p:spPr>
          <a:xfrm>
            <a:off x="416661" y="1356338"/>
            <a:ext cx="315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CARACAPPA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905D6-CD97-E026-22C0-C01C47DC64CA}"/>
              </a:ext>
            </a:extLst>
          </p:cNvPr>
          <p:cNvSpPr txBox="1"/>
          <p:nvPr/>
        </p:nvSpPr>
        <p:spPr>
          <a:xfrm>
            <a:off x="0" y="291938"/>
            <a:ext cx="39899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85DBE-88FC-BF0C-FD6B-C152E4CF1939}"/>
              </a:ext>
            </a:extLst>
          </p:cNvPr>
          <p:cNvSpPr txBox="1"/>
          <p:nvPr/>
        </p:nvSpPr>
        <p:spPr>
          <a:xfrm>
            <a:off x="638540" y="2026089"/>
            <a:ext cx="2712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TECH WRITER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6738C-6CA2-7F90-C15A-D2C9A1A20B01}"/>
              </a:ext>
            </a:extLst>
          </p:cNvPr>
          <p:cNvSpPr/>
          <p:nvPr/>
        </p:nvSpPr>
        <p:spPr>
          <a:xfrm>
            <a:off x="1026003" y="1956950"/>
            <a:ext cx="19379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23A676-9013-B42F-B370-782383852953}"/>
              </a:ext>
            </a:extLst>
          </p:cNvPr>
          <p:cNvGrpSpPr/>
          <p:nvPr/>
        </p:nvGrpSpPr>
        <p:grpSpPr>
          <a:xfrm>
            <a:off x="638540" y="3790931"/>
            <a:ext cx="3989992" cy="1710731"/>
            <a:chOff x="2325445" y="3637914"/>
            <a:chExt cx="3989992" cy="17107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8491EF-7A57-02CA-9416-9B31459AA441}"/>
                </a:ext>
              </a:extLst>
            </p:cNvPr>
            <p:cNvSpPr txBox="1"/>
            <p:nvPr/>
          </p:nvSpPr>
          <p:spPr>
            <a:xfrm>
              <a:off x="2742106" y="4702314"/>
              <a:ext cx="3156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CARACAPPA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AA3ED1-11CD-EBCF-7E57-647979DD8D92}"/>
                </a:ext>
              </a:extLst>
            </p:cNvPr>
            <p:cNvSpPr txBox="1"/>
            <p:nvPr/>
          </p:nvSpPr>
          <p:spPr>
            <a:xfrm>
              <a:off x="2325445" y="3637914"/>
              <a:ext cx="3989992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latin typeface="Aharoni" panose="02010803020104030203" pitchFamily="2" charset="-79"/>
                  <a:cs typeface="Aharoni" panose="02010803020104030203" pitchFamily="2" charset="-79"/>
                </a:rPr>
                <a:t>DOM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DAFC7C-5DE3-3620-AF06-DBD42B0776E3}"/>
              </a:ext>
            </a:extLst>
          </p:cNvPr>
          <p:cNvSpPr txBox="1"/>
          <p:nvPr/>
        </p:nvSpPr>
        <p:spPr>
          <a:xfrm>
            <a:off x="4270220" y="4012505"/>
            <a:ext cx="7204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TECH WRITER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F8ADD1-C091-39EE-4950-F88D9FA07E12}"/>
              </a:ext>
            </a:extLst>
          </p:cNvPr>
          <p:cNvSpPr/>
          <p:nvPr/>
        </p:nvSpPr>
        <p:spPr>
          <a:xfrm rot="5400000">
            <a:off x="3620214" y="4703739"/>
            <a:ext cx="1273315" cy="58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4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D02D5-6B83-2888-01F8-B623FB7B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C52808-BC12-0183-7213-77636FD732D7}"/>
              </a:ext>
            </a:extLst>
          </p:cNvPr>
          <p:cNvSpPr txBox="1"/>
          <p:nvPr/>
        </p:nvSpPr>
        <p:spPr>
          <a:xfrm>
            <a:off x="416661" y="1356338"/>
            <a:ext cx="31566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CARACAPPA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DD2F5-75AD-2977-9223-17BDFCAB2D0B}"/>
              </a:ext>
            </a:extLst>
          </p:cNvPr>
          <p:cNvSpPr txBox="1"/>
          <p:nvPr/>
        </p:nvSpPr>
        <p:spPr>
          <a:xfrm>
            <a:off x="0" y="291938"/>
            <a:ext cx="3989992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32B09-1392-B08A-DF3C-F8B8F3B6AFA7}"/>
              </a:ext>
            </a:extLst>
          </p:cNvPr>
          <p:cNvSpPr txBox="1"/>
          <p:nvPr/>
        </p:nvSpPr>
        <p:spPr>
          <a:xfrm>
            <a:off x="638540" y="2035739"/>
            <a:ext cx="27129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WRITER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9E7230-2370-D974-358F-24AA6635AB49}"/>
              </a:ext>
            </a:extLst>
          </p:cNvPr>
          <p:cNvSpPr/>
          <p:nvPr/>
        </p:nvSpPr>
        <p:spPr>
          <a:xfrm>
            <a:off x="1026003" y="1956950"/>
            <a:ext cx="19379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72C368-A89C-9415-3A66-21AB54591593}"/>
              </a:ext>
            </a:extLst>
          </p:cNvPr>
          <p:cNvGrpSpPr/>
          <p:nvPr/>
        </p:nvGrpSpPr>
        <p:grpSpPr>
          <a:xfrm>
            <a:off x="638540" y="3790931"/>
            <a:ext cx="3989992" cy="1710731"/>
            <a:chOff x="2325445" y="3637914"/>
            <a:chExt cx="3989992" cy="17107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EA03B2-62D5-7B03-DA95-8B663746D2E9}"/>
                </a:ext>
              </a:extLst>
            </p:cNvPr>
            <p:cNvSpPr txBox="1"/>
            <p:nvPr/>
          </p:nvSpPr>
          <p:spPr>
            <a:xfrm>
              <a:off x="2742106" y="4702314"/>
              <a:ext cx="3156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CARACAPPA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6ABAF0-966C-BD91-EBE8-19E661155C00}"/>
                </a:ext>
              </a:extLst>
            </p:cNvPr>
            <p:cNvSpPr txBox="1"/>
            <p:nvPr/>
          </p:nvSpPr>
          <p:spPr>
            <a:xfrm>
              <a:off x="2325445" y="3637914"/>
              <a:ext cx="3989992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D27EE16-BCE6-C1C3-74C1-D04F2B380D20}"/>
              </a:ext>
            </a:extLst>
          </p:cNvPr>
          <p:cNvSpPr txBox="1"/>
          <p:nvPr/>
        </p:nvSpPr>
        <p:spPr>
          <a:xfrm>
            <a:off x="4270220" y="4012505"/>
            <a:ext cx="7204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WRITER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0F665C-15CA-8E28-A55D-ACA97659D785}"/>
              </a:ext>
            </a:extLst>
          </p:cNvPr>
          <p:cNvSpPr/>
          <p:nvPr/>
        </p:nvSpPr>
        <p:spPr>
          <a:xfrm rot="5400000">
            <a:off x="3620214" y="4703739"/>
            <a:ext cx="1273315" cy="5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6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FD8FAA-DDC8-29D1-A1F0-7385C5E9746A}"/>
              </a:ext>
            </a:extLst>
          </p:cNvPr>
          <p:cNvSpPr/>
          <p:nvPr/>
        </p:nvSpPr>
        <p:spPr>
          <a:xfrm>
            <a:off x="5286375" y="3057837"/>
            <a:ext cx="1619250" cy="12757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D7E73-0AC1-6397-49EE-85E6E072FDB5}"/>
              </a:ext>
            </a:extLst>
          </p:cNvPr>
          <p:cNvSpPr txBox="1"/>
          <p:nvPr/>
        </p:nvSpPr>
        <p:spPr>
          <a:xfrm>
            <a:off x="5286375" y="3048625"/>
            <a:ext cx="1619250" cy="1354217"/>
          </a:xfrm>
          <a:prstGeom prst="rect">
            <a:avLst/>
          </a:prstGeom>
          <a:noFill/>
          <a:ln>
            <a:noFill/>
          </a:ln>
        </p:spPr>
        <p:txBody>
          <a:bodyPr wrap="square" tIns="0" bIns="0">
            <a:spAutoFit/>
          </a:bodyPr>
          <a:lstStyle/>
          <a:p>
            <a:pPr algn="ctr"/>
            <a:r>
              <a:rPr lang="en-US" sz="8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22B236-14BE-64DF-87D1-620952ED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31" t="14889" r="20143" b="31410"/>
          <a:stretch>
            <a:fillRect/>
          </a:stretch>
        </p:blipFill>
        <p:spPr>
          <a:xfrm>
            <a:off x="1792705" y="1407695"/>
            <a:ext cx="1660358" cy="12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E4B6B-0ED8-E59D-4F5C-5B0D6EC19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4328628-69A2-6E87-19CA-D38F3621EBCD}"/>
              </a:ext>
            </a:extLst>
          </p:cNvPr>
          <p:cNvSpPr/>
          <p:nvPr/>
        </p:nvSpPr>
        <p:spPr>
          <a:xfrm>
            <a:off x="1964724" y="0"/>
            <a:ext cx="2571750" cy="25717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F29C9EF-DC60-5DFE-F253-6392EB754E25}"/>
              </a:ext>
            </a:extLst>
          </p:cNvPr>
          <p:cNvSpPr/>
          <p:nvPr/>
        </p:nvSpPr>
        <p:spPr>
          <a:xfrm rot="16200000">
            <a:off x="4810125" y="607708"/>
            <a:ext cx="2571750" cy="2468710"/>
          </a:xfrm>
          <a:custGeom>
            <a:avLst/>
            <a:gdLst>
              <a:gd name="connsiteX0" fmla="*/ 2571750 w 2571750"/>
              <a:gd name="connsiteY0" fmla="*/ 2468710 h 2468710"/>
              <a:gd name="connsiteX1" fmla="*/ 0 w 2571750"/>
              <a:gd name="connsiteY1" fmla="*/ 2468710 h 2468710"/>
              <a:gd name="connsiteX2" fmla="*/ 1140897 w 2571750"/>
              <a:gd name="connsiteY2" fmla="*/ 501647 h 2468710"/>
              <a:gd name="connsiteX3" fmla="*/ 853913 w 2571750"/>
              <a:gd name="connsiteY3" fmla="*/ 2289 h 2468710"/>
              <a:gd name="connsiteX4" fmla="*/ 1187202 w 2571750"/>
              <a:gd name="connsiteY4" fmla="*/ 1628 h 2468710"/>
              <a:gd name="connsiteX5" fmla="*/ 1408813 w 2571750"/>
              <a:gd name="connsiteY5" fmla="*/ 383715 h 2468710"/>
              <a:gd name="connsiteX6" fmla="*/ 1630935 w 2571750"/>
              <a:gd name="connsiteY6" fmla="*/ 747 h 2468710"/>
              <a:gd name="connsiteX7" fmla="*/ 2007140 w 2571750"/>
              <a:gd name="connsiteY7" fmla="*/ 0 h 2468710"/>
              <a:gd name="connsiteX8" fmla="*/ 1574512 w 2571750"/>
              <a:gd name="connsiteY8" fmla="*/ 749334 h 246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2468710">
                <a:moveTo>
                  <a:pt x="2571750" y="2468710"/>
                </a:moveTo>
                <a:lnTo>
                  <a:pt x="0" y="2468710"/>
                </a:lnTo>
                <a:lnTo>
                  <a:pt x="1140897" y="501647"/>
                </a:lnTo>
                <a:lnTo>
                  <a:pt x="853913" y="2289"/>
                </a:lnTo>
                <a:lnTo>
                  <a:pt x="1187202" y="1628"/>
                </a:lnTo>
                <a:lnTo>
                  <a:pt x="1408813" y="383715"/>
                </a:lnTo>
                <a:lnTo>
                  <a:pt x="1630935" y="747"/>
                </a:lnTo>
                <a:lnTo>
                  <a:pt x="2007140" y="0"/>
                </a:lnTo>
                <a:lnTo>
                  <a:pt x="1574512" y="749334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19E5A35-1ED4-4D5A-4CFB-5D84F7E30D06}"/>
              </a:ext>
            </a:extLst>
          </p:cNvPr>
          <p:cNvSpPr/>
          <p:nvPr/>
        </p:nvSpPr>
        <p:spPr>
          <a:xfrm>
            <a:off x="1997803" y="3429000"/>
            <a:ext cx="2505592" cy="2571750"/>
          </a:xfrm>
          <a:custGeom>
            <a:avLst/>
            <a:gdLst>
              <a:gd name="connsiteX0" fmla="*/ 1285875 w 2505592"/>
              <a:gd name="connsiteY0" fmla="*/ 0 h 2571750"/>
              <a:gd name="connsiteX1" fmla="*/ 2470700 w 2505592"/>
              <a:gd name="connsiteY1" fmla="*/ 785355 h 2571750"/>
              <a:gd name="connsiteX2" fmla="*/ 2505592 w 2505592"/>
              <a:gd name="connsiteY2" fmla="*/ 880687 h 2571750"/>
              <a:gd name="connsiteX3" fmla="*/ 2035209 w 2505592"/>
              <a:gd name="connsiteY3" fmla="*/ 1153509 h 2571750"/>
              <a:gd name="connsiteX4" fmla="*/ 1285875 w 2505592"/>
              <a:gd name="connsiteY4" fmla="*/ 720881 h 2571750"/>
              <a:gd name="connsiteX5" fmla="*/ 1286622 w 2505592"/>
              <a:gd name="connsiteY5" fmla="*/ 1097086 h 2571750"/>
              <a:gd name="connsiteX6" fmla="*/ 1669590 w 2505592"/>
              <a:gd name="connsiteY6" fmla="*/ 1319208 h 2571750"/>
              <a:gd name="connsiteX7" fmla="*/ 1287503 w 2505592"/>
              <a:gd name="connsiteY7" fmla="*/ 1540819 h 2571750"/>
              <a:gd name="connsiteX8" fmla="*/ 1288164 w 2505592"/>
              <a:gd name="connsiteY8" fmla="*/ 1874108 h 2571750"/>
              <a:gd name="connsiteX9" fmla="*/ 1787522 w 2505592"/>
              <a:gd name="connsiteY9" fmla="*/ 1587124 h 2571750"/>
              <a:gd name="connsiteX10" fmla="*/ 2392670 w 2505592"/>
              <a:gd name="connsiteY10" fmla="*/ 1938110 h 2571750"/>
              <a:gd name="connsiteX11" fmla="*/ 2352143 w 2505592"/>
              <a:gd name="connsiteY11" fmla="*/ 2004820 h 2571750"/>
              <a:gd name="connsiteX12" fmla="*/ 1285875 w 2505592"/>
              <a:gd name="connsiteY12" fmla="*/ 2571750 h 2571750"/>
              <a:gd name="connsiteX13" fmla="*/ 0 w 2505592"/>
              <a:gd name="connsiteY13" fmla="*/ 1285875 h 2571750"/>
              <a:gd name="connsiteX14" fmla="*/ 1285875 w 2505592"/>
              <a:gd name="connsiteY14" fmla="*/ 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05592" h="2571750">
                <a:moveTo>
                  <a:pt x="1285875" y="0"/>
                </a:moveTo>
                <a:cubicBezTo>
                  <a:pt x="1818502" y="0"/>
                  <a:pt x="2275493" y="323835"/>
                  <a:pt x="2470700" y="785355"/>
                </a:cubicBezTo>
                <a:lnTo>
                  <a:pt x="2505592" y="880687"/>
                </a:lnTo>
                <a:lnTo>
                  <a:pt x="2035209" y="1153509"/>
                </a:lnTo>
                <a:lnTo>
                  <a:pt x="1285875" y="720881"/>
                </a:lnTo>
                <a:lnTo>
                  <a:pt x="1286622" y="1097086"/>
                </a:lnTo>
                <a:lnTo>
                  <a:pt x="1669590" y="1319208"/>
                </a:lnTo>
                <a:lnTo>
                  <a:pt x="1287503" y="1540819"/>
                </a:lnTo>
                <a:lnTo>
                  <a:pt x="1288164" y="1874108"/>
                </a:lnTo>
                <a:lnTo>
                  <a:pt x="1787522" y="1587124"/>
                </a:lnTo>
                <a:lnTo>
                  <a:pt x="2392670" y="1938110"/>
                </a:lnTo>
                <a:lnTo>
                  <a:pt x="2352143" y="2004820"/>
                </a:lnTo>
                <a:cubicBezTo>
                  <a:pt x="2121062" y="2346865"/>
                  <a:pt x="1729731" y="2571750"/>
                  <a:pt x="1285875" y="2571750"/>
                </a:cubicBezTo>
                <a:cubicBezTo>
                  <a:pt x="575706" y="2571750"/>
                  <a:pt x="0" y="1996044"/>
                  <a:pt x="0" y="1285875"/>
                </a:cubicBezTo>
                <a:cubicBezTo>
                  <a:pt x="0" y="575706"/>
                  <a:pt x="575706" y="0"/>
                  <a:pt x="1285875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591B934-CC44-4CC2-872B-048311A69044}"/>
              </a:ext>
            </a:extLst>
          </p:cNvPr>
          <p:cNvSpPr/>
          <p:nvPr/>
        </p:nvSpPr>
        <p:spPr>
          <a:xfrm rot="16200000">
            <a:off x="3250599" y="3636790"/>
            <a:ext cx="2571750" cy="2468710"/>
          </a:xfrm>
          <a:custGeom>
            <a:avLst/>
            <a:gdLst>
              <a:gd name="connsiteX0" fmla="*/ 2571750 w 2571750"/>
              <a:gd name="connsiteY0" fmla="*/ 2468710 h 2468710"/>
              <a:gd name="connsiteX1" fmla="*/ 0 w 2571750"/>
              <a:gd name="connsiteY1" fmla="*/ 2468710 h 2468710"/>
              <a:gd name="connsiteX2" fmla="*/ 1140897 w 2571750"/>
              <a:gd name="connsiteY2" fmla="*/ 501647 h 2468710"/>
              <a:gd name="connsiteX3" fmla="*/ 853913 w 2571750"/>
              <a:gd name="connsiteY3" fmla="*/ 2289 h 2468710"/>
              <a:gd name="connsiteX4" fmla="*/ 1187202 w 2571750"/>
              <a:gd name="connsiteY4" fmla="*/ 1628 h 2468710"/>
              <a:gd name="connsiteX5" fmla="*/ 1408813 w 2571750"/>
              <a:gd name="connsiteY5" fmla="*/ 383715 h 2468710"/>
              <a:gd name="connsiteX6" fmla="*/ 1630935 w 2571750"/>
              <a:gd name="connsiteY6" fmla="*/ 747 h 2468710"/>
              <a:gd name="connsiteX7" fmla="*/ 2007140 w 2571750"/>
              <a:gd name="connsiteY7" fmla="*/ 0 h 2468710"/>
              <a:gd name="connsiteX8" fmla="*/ 1574512 w 2571750"/>
              <a:gd name="connsiteY8" fmla="*/ 749334 h 246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2468710">
                <a:moveTo>
                  <a:pt x="2571750" y="2468710"/>
                </a:moveTo>
                <a:lnTo>
                  <a:pt x="0" y="2468710"/>
                </a:lnTo>
                <a:lnTo>
                  <a:pt x="1140897" y="501647"/>
                </a:lnTo>
                <a:lnTo>
                  <a:pt x="853913" y="2289"/>
                </a:lnTo>
                <a:lnTo>
                  <a:pt x="1187202" y="1628"/>
                </a:lnTo>
                <a:lnTo>
                  <a:pt x="1408813" y="383715"/>
                </a:lnTo>
                <a:lnTo>
                  <a:pt x="1630935" y="747"/>
                </a:lnTo>
                <a:lnTo>
                  <a:pt x="2007140" y="0"/>
                </a:lnTo>
                <a:lnTo>
                  <a:pt x="1574512" y="749334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7A527-6784-37C7-C4E6-B40C000E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6800C2D-C974-EA36-A9FE-79EF379D8DD0}"/>
              </a:ext>
            </a:extLst>
          </p:cNvPr>
          <p:cNvGrpSpPr/>
          <p:nvPr/>
        </p:nvGrpSpPr>
        <p:grpSpPr>
          <a:xfrm>
            <a:off x="2066125" y="-635938"/>
            <a:ext cx="5433408" cy="4659345"/>
            <a:chOff x="1746092" y="1007263"/>
            <a:chExt cx="5433408" cy="4659345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47F81BC-5AF2-C8BA-D72B-195BBB2BA980}"/>
                </a:ext>
              </a:extLst>
            </p:cNvPr>
            <p:cNvSpPr/>
            <p:nvPr/>
          </p:nvSpPr>
          <p:spPr>
            <a:xfrm>
              <a:off x="1812451" y="2143125"/>
              <a:ext cx="2505592" cy="2571750"/>
            </a:xfrm>
            <a:custGeom>
              <a:avLst/>
              <a:gdLst>
                <a:gd name="connsiteX0" fmla="*/ 1285875 w 2505592"/>
                <a:gd name="connsiteY0" fmla="*/ 0 h 2571750"/>
                <a:gd name="connsiteX1" fmla="*/ 2470700 w 2505592"/>
                <a:gd name="connsiteY1" fmla="*/ 785355 h 2571750"/>
                <a:gd name="connsiteX2" fmla="*/ 2505592 w 2505592"/>
                <a:gd name="connsiteY2" fmla="*/ 880687 h 2571750"/>
                <a:gd name="connsiteX3" fmla="*/ 2035209 w 2505592"/>
                <a:gd name="connsiteY3" fmla="*/ 1153509 h 2571750"/>
                <a:gd name="connsiteX4" fmla="*/ 1285875 w 2505592"/>
                <a:gd name="connsiteY4" fmla="*/ 720881 h 2571750"/>
                <a:gd name="connsiteX5" fmla="*/ 1286622 w 2505592"/>
                <a:gd name="connsiteY5" fmla="*/ 1097086 h 2571750"/>
                <a:gd name="connsiteX6" fmla="*/ 1669590 w 2505592"/>
                <a:gd name="connsiteY6" fmla="*/ 1319208 h 2571750"/>
                <a:gd name="connsiteX7" fmla="*/ 1287503 w 2505592"/>
                <a:gd name="connsiteY7" fmla="*/ 1540819 h 2571750"/>
                <a:gd name="connsiteX8" fmla="*/ 1288164 w 2505592"/>
                <a:gd name="connsiteY8" fmla="*/ 1874108 h 2571750"/>
                <a:gd name="connsiteX9" fmla="*/ 1787522 w 2505592"/>
                <a:gd name="connsiteY9" fmla="*/ 1587124 h 2571750"/>
                <a:gd name="connsiteX10" fmla="*/ 2392670 w 2505592"/>
                <a:gd name="connsiteY10" fmla="*/ 1938110 h 2571750"/>
                <a:gd name="connsiteX11" fmla="*/ 2352143 w 2505592"/>
                <a:gd name="connsiteY11" fmla="*/ 2004820 h 2571750"/>
                <a:gd name="connsiteX12" fmla="*/ 1285875 w 2505592"/>
                <a:gd name="connsiteY12" fmla="*/ 2571750 h 2571750"/>
                <a:gd name="connsiteX13" fmla="*/ 0 w 2505592"/>
                <a:gd name="connsiteY13" fmla="*/ 1285875 h 2571750"/>
                <a:gd name="connsiteX14" fmla="*/ 1285875 w 2505592"/>
                <a:gd name="connsiteY14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05592" h="2571750">
                  <a:moveTo>
                    <a:pt x="1285875" y="0"/>
                  </a:moveTo>
                  <a:cubicBezTo>
                    <a:pt x="1818502" y="0"/>
                    <a:pt x="2275493" y="323835"/>
                    <a:pt x="2470700" y="785355"/>
                  </a:cubicBezTo>
                  <a:lnTo>
                    <a:pt x="2505592" y="880687"/>
                  </a:lnTo>
                  <a:lnTo>
                    <a:pt x="2035209" y="1153509"/>
                  </a:lnTo>
                  <a:lnTo>
                    <a:pt x="1285875" y="720881"/>
                  </a:lnTo>
                  <a:lnTo>
                    <a:pt x="1286622" y="1097086"/>
                  </a:lnTo>
                  <a:lnTo>
                    <a:pt x="1669590" y="1319208"/>
                  </a:lnTo>
                  <a:lnTo>
                    <a:pt x="1287503" y="1540819"/>
                  </a:lnTo>
                  <a:lnTo>
                    <a:pt x="1288164" y="1874108"/>
                  </a:lnTo>
                  <a:lnTo>
                    <a:pt x="1787522" y="1587124"/>
                  </a:lnTo>
                  <a:lnTo>
                    <a:pt x="2392670" y="1938110"/>
                  </a:lnTo>
                  <a:lnTo>
                    <a:pt x="2352143" y="2004820"/>
                  </a:lnTo>
                  <a:cubicBezTo>
                    <a:pt x="2121062" y="2346865"/>
                    <a:pt x="1729731" y="2571750"/>
                    <a:pt x="1285875" y="2571750"/>
                  </a:cubicBezTo>
                  <a:cubicBezTo>
                    <a:pt x="575706" y="2571750"/>
                    <a:pt x="0" y="1996044"/>
                    <a:pt x="0" y="1285875"/>
                  </a:cubicBezTo>
                  <a:cubicBezTo>
                    <a:pt x="0" y="575706"/>
                    <a:pt x="575706" y="0"/>
                    <a:pt x="1285875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538EE99-D3A0-7D25-5416-F5B1BA3BF0C4}"/>
                </a:ext>
              </a:extLst>
            </p:cNvPr>
            <p:cNvSpPr/>
            <p:nvPr/>
          </p:nvSpPr>
          <p:spPr>
            <a:xfrm rot="16200000">
              <a:off x="4659270" y="2376400"/>
              <a:ext cx="2571750" cy="2468710"/>
            </a:xfrm>
            <a:custGeom>
              <a:avLst/>
              <a:gdLst>
                <a:gd name="connsiteX0" fmla="*/ 2571750 w 2571750"/>
                <a:gd name="connsiteY0" fmla="*/ 2468710 h 2468710"/>
                <a:gd name="connsiteX1" fmla="*/ 0 w 2571750"/>
                <a:gd name="connsiteY1" fmla="*/ 2468710 h 2468710"/>
                <a:gd name="connsiteX2" fmla="*/ 1140897 w 2571750"/>
                <a:gd name="connsiteY2" fmla="*/ 501647 h 2468710"/>
                <a:gd name="connsiteX3" fmla="*/ 853913 w 2571750"/>
                <a:gd name="connsiteY3" fmla="*/ 2289 h 2468710"/>
                <a:gd name="connsiteX4" fmla="*/ 1187202 w 2571750"/>
                <a:gd name="connsiteY4" fmla="*/ 1628 h 2468710"/>
                <a:gd name="connsiteX5" fmla="*/ 1408813 w 2571750"/>
                <a:gd name="connsiteY5" fmla="*/ 383715 h 2468710"/>
                <a:gd name="connsiteX6" fmla="*/ 1630935 w 2571750"/>
                <a:gd name="connsiteY6" fmla="*/ 747 h 2468710"/>
                <a:gd name="connsiteX7" fmla="*/ 2007140 w 2571750"/>
                <a:gd name="connsiteY7" fmla="*/ 0 h 2468710"/>
                <a:gd name="connsiteX8" fmla="*/ 1574512 w 2571750"/>
                <a:gd name="connsiteY8" fmla="*/ 749334 h 246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0" h="2468710">
                  <a:moveTo>
                    <a:pt x="2571750" y="2468710"/>
                  </a:moveTo>
                  <a:lnTo>
                    <a:pt x="0" y="2468710"/>
                  </a:lnTo>
                  <a:lnTo>
                    <a:pt x="1140897" y="501647"/>
                  </a:lnTo>
                  <a:lnTo>
                    <a:pt x="853913" y="2289"/>
                  </a:lnTo>
                  <a:lnTo>
                    <a:pt x="1187202" y="1628"/>
                  </a:lnTo>
                  <a:lnTo>
                    <a:pt x="1408813" y="383715"/>
                  </a:lnTo>
                  <a:lnTo>
                    <a:pt x="1630935" y="747"/>
                  </a:lnTo>
                  <a:lnTo>
                    <a:pt x="2007140" y="0"/>
                  </a:lnTo>
                  <a:lnTo>
                    <a:pt x="1574512" y="74933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C66137-EE87-F414-167D-A77305D09A60}"/>
                </a:ext>
              </a:extLst>
            </p:cNvPr>
            <p:cNvSpPr txBox="1"/>
            <p:nvPr/>
          </p:nvSpPr>
          <p:spPr>
            <a:xfrm>
              <a:off x="1812451" y="5143388"/>
              <a:ext cx="1701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  <a:ea typeface="Krungthep" panose="02000400000000000000" pitchFamily="2" charset="-34"/>
                  <a:cs typeface="Krungthep" panose="02000400000000000000" pitchFamily="2" charset="-34"/>
                </a:rPr>
                <a:t>Protein 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AC1D2C-DF5F-09F3-3E41-92CCBB764A68}"/>
                </a:ext>
              </a:extLst>
            </p:cNvPr>
            <p:cNvSpPr txBox="1"/>
            <p:nvPr/>
          </p:nvSpPr>
          <p:spPr>
            <a:xfrm>
              <a:off x="5477566" y="5143388"/>
              <a:ext cx="1701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  <a:ea typeface="Krungthep" panose="02000400000000000000" pitchFamily="2" charset="-34"/>
                  <a:cs typeface="Krungthep" panose="02000400000000000000" pitchFamily="2" charset="-34"/>
                </a:rPr>
                <a:t>Protein B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5CA6D-FEAB-15E0-A289-7A63377E5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0000" b="30829"/>
            <a:stretch>
              <a:fillRect/>
            </a:stretch>
          </p:blipFill>
          <p:spPr>
            <a:xfrm>
              <a:off x="3067093" y="2280430"/>
              <a:ext cx="1250950" cy="1809656"/>
            </a:xfrm>
            <a:prstGeom prst="rect">
              <a:avLst/>
            </a:prstGeom>
          </p:spPr>
        </p:pic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92AA706-2BBB-7AD1-ECEC-6E2B40F38A8A}"/>
                </a:ext>
              </a:extLst>
            </p:cNvPr>
            <p:cNvSpPr/>
            <p:nvPr/>
          </p:nvSpPr>
          <p:spPr>
            <a:xfrm>
              <a:off x="1812452" y="1961370"/>
              <a:ext cx="2289992" cy="1152532"/>
            </a:xfrm>
            <a:custGeom>
              <a:avLst/>
              <a:gdLst>
                <a:gd name="connsiteX0" fmla="*/ 0 w 1915297"/>
                <a:gd name="connsiteY0" fmla="*/ 0 h 852616"/>
                <a:gd name="connsiteX1" fmla="*/ 1062681 w 1915297"/>
                <a:gd name="connsiteY1" fmla="*/ 0 h 852616"/>
                <a:gd name="connsiteX2" fmla="*/ 1915297 w 1915297"/>
                <a:gd name="connsiteY2" fmla="*/ 852616 h 85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5297" h="852616">
                  <a:moveTo>
                    <a:pt x="0" y="0"/>
                  </a:moveTo>
                  <a:lnTo>
                    <a:pt x="1062681" y="0"/>
                  </a:lnTo>
                  <a:lnTo>
                    <a:pt x="1915297" y="85261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394259-7FD5-875E-04BE-7C47DEE111BD}"/>
                </a:ext>
              </a:extLst>
            </p:cNvPr>
            <p:cNvSpPr txBox="1"/>
            <p:nvPr/>
          </p:nvSpPr>
          <p:spPr>
            <a:xfrm>
              <a:off x="1746092" y="1007263"/>
              <a:ext cx="20813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  <a:ea typeface="Krungthep" panose="02000400000000000000" pitchFamily="2" charset="-34"/>
                  <a:cs typeface="Krungthep" panose="02000400000000000000" pitchFamily="2" charset="-34"/>
                </a:rPr>
                <a:t>Binding Site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0CA86C-D3C7-AD2F-4061-0E563F573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0000" b="30829"/>
            <a:stretch>
              <a:fillRect/>
            </a:stretch>
          </p:blipFill>
          <p:spPr>
            <a:xfrm>
              <a:off x="4665542" y="2307725"/>
              <a:ext cx="1250950" cy="1809656"/>
            </a:xfrm>
            <a:prstGeom prst="rect">
              <a:avLst/>
            </a:prstGeom>
          </p:spPr>
        </p:pic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3F0ABC4-3240-263A-C861-2E6D853E8421}"/>
                </a:ext>
              </a:extLst>
            </p:cNvPr>
            <p:cNvSpPr/>
            <p:nvPr/>
          </p:nvSpPr>
          <p:spPr>
            <a:xfrm flipH="1">
              <a:off x="5118995" y="1961370"/>
              <a:ext cx="1701935" cy="1152532"/>
            </a:xfrm>
            <a:custGeom>
              <a:avLst/>
              <a:gdLst>
                <a:gd name="connsiteX0" fmla="*/ 0 w 1915297"/>
                <a:gd name="connsiteY0" fmla="*/ 0 h 852616"/>
                <a:gd name="connsiteX1" fmla="*/ 1062681 w 1915297"/>
                <a:gd name="connsiteY1" fmla="*/ 0 h 852616"/>
                <a:gd name="connsiteX2" fmla="*/ 1915297 w 1915297"/>
                <a:gd name="connsiteY2" fmla="*/ 852616 h 85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5297" h="852616">
                  <a:moveTo>
                    <a:pt x="0" y="0"/>
                  </a:moveTo>
                  <a:lnTo>
                    <a:pt x="1062681" y="0"/>
                  </a:lnTo>
                  <a:lnTo>
                    <a:pt x="1915297" y="85261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1600C6-0FC2-25A2-1302-8C2E50ED1F70}"/>
                </a:ext>
              </a:extLst>
            </p:cNvPr>
            <p:cNvSpPr txBox="1"/>
            <p:nvPr/>
          </p:nvSpPr>
          <p:spPr>
            <a:xfrm>
              <a:off x="4929276" y="1399516"/>
              <a:ext cx="2081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Helvetica" pitchFamily="2" charset="0"/>
                  <a:ea typeface="Krungthep" panose="02000400000000000000" pitchFamily="2" charset="-34"/>
                  <a:cs typeface="Krungthep" panose="02000400000000000000" pitchFamily="2" charset="-34"/>
                </a:rPr>
                <a:t>Ligand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6B865F-641B-292F-AF0C-93027829CE17}"/>
              </a:ext>
            </a:extLst>
          </p:cNvPr>
          <p:cNvGrpSpPr/>
          <p:nvPr/>
        </p:nvGrpSpPr>
        <p:grpSpPr>
          <a:xfrm>
            <a:off x="3106811" y="5560810"/>
            <a:ext cx="3757528" cy="2728020"/>
            <a:chOff x="1336577" y="4432165"/>
            <a:chExt cx="3757528" cy="272802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03C0D17-4AB6-611A-D097-4DCEBA701C97}"/>
                </a:ext>
              </a:extLst>
            </p:cNvPr>
            <p:cNvSpPr/>
            <p:nvPr/>
          </p:nvSpPr>
          <p:spPr>
            <a:xfrm>
              <a:off x="1336577" y="4432165"/>
              <a:ext cx="2505592" cy="2571750"/>
            </a:xfrm>
            <a:custGeom>
              <a:avLst/>
              <a:gdLst>
                <a:gd name="connsiteX0" fmla="*/ 1285875 w 2505592"/>
                <a:gd name="connsiteY0" fmla="*/ 0 h 2571750"/>
                <a:gd name="connsiteX1" fmla="*/ 2470700 w 2505592"/>
                <a:gd name="connsiteY1" fmla="*/ 785355 h 2571750"/>
                <a:gd name="connsiteX2" fmla="*/ 2505592 w 2505592"/>
                <a:gd name="connsiteY2" fmla="*/ 880687 h 2571750"/>
                <a:gd name="connsiteX3" fmla="*/ 2035209 w 2505592"/>
                <a:gd name="connsiteY3" fmla="*/ 1153509 h 2571750"/>
                <a:gd name="connsiteX4" fmla="*/ 1285875 w 2505592"/>
                <a:gd name="connsiteY4" fmla="*/ 720881 h 2571750"/>
                <a:gd name="connsiteX5" fmla="*/ 1286622 w 2505592"/>
                <a:gd name="connsiteY5" fmla="*/ 1097086 h 2571750"/>
                <a:gd name="connsiteX6" fmla="*/ 1669590 w 2505592"/>
                <a:gd name="connsiteY6" fmla="*/ 1319208 h 2571750"/>
                <a:gd name="connsiteX7" fmla="*/ 1287503 w 2505592"/>
                <a:gd name="connsiteY7" fmla="*/ 1540819 h 2571750"/>
                <a:gd name="connsiteX8" fmla="*/ 1288164 w 2505592"/>
                <a:gd name="connsiteY8" fmla="*/ 1874108 h 2571750"/>
                <a:gd name="connsiteX9" fmla="*/ 1787522 w 2505592"/>
                <a:gd name="connsiteY9" fmla="*/ 1587124 h 2571750"/>
                <a:gd name="connsiteX10" fmla="*/ 2392670 w 2505592"/>
                <a:gd name="connsiteY10" fmla="*/ 1938110 h 2571750"/>
                <a:gd name="connsiteX11" fmla="*/ 2352143 w 2505592"/>
                <a:gd name="connsiteY11" fmla="*/ 2004820 h 2571750"/>
                <a:gd name="connsiteX12" fmla="*/ 1285875 w 2505592"/>
                <a:gd name="connsiteY12" fmla="*/ 2571750 h 2571750"/>
                <a:gd name="connsiteX13" fmla="*/ 0 w 2505592"/>
                <a:gd name="connsiteY13" fmla="*/ 1285875 h 2571750"/>
                <a:gd name="connsiteX14" fmla="*/ 1285875 w 2505592"/>
                <a:gd name="connsiteY14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05592" h="2571750">
                  <a:moveTo>
                    <a:pt x="1285875" y="0"/>
                  </a:moveTo>
                  <a:cubicBezTo>
                    <a:pt x="1818502" y="0"/>
                    <a:pt x="2275493" y="323835"/>
                    <a:pt x="2470700" y="785355"/>
                  </a:cubicBezTo>
                  <a:lnTo>
                    <a:pt x="2505592" y="880687"/>
                  </a:lnTo>
                  <a:lnTo>
                    <a:pt x="2035209" y="1153509"/>
                  </a:lnTo>
                  <a:lnTo>
                    <a:pt x="1285875" y="720881"/>
                  </a:lnTo>
                  <a:lnTo>
                    <a:pt x="1286622" y="1097086"/>
                  </a:lnTo>
                  <a:lnTo>
                    <a:pt x="1669590" y="1319208"/>
                  </a:lnTo>
                  <a:lnTo>
                    <a:pt x="1287503" y="1540819"/>
                  </a:lnTo>
                  <a:lnTo>
                    <a:pt x="1288164" y="1874108"/>
                  </a:lnTo>
                  <a:lnTo>
                    <a:pt x="1787522" y="1587124"/>
                  </a:lnTo>
                  <a:lnTo>
                    <a:pt x="2392670" y="1938110"/>
                  </a:lnTo>
                  <a:lnTo>
                    <a:pt x="2352143" y="2004820"/>
                  </a:lnTo>
                  <a:cubicBezTo>
                    <a:pt x="2121062" y="2346865"/>
                    <a:pt x="1729731" y="2571750"/>
                    <a:pt x="1285875" y="2571750"/>
                  </a:cubicBezTo>
                  <a:cubicBezTo>
                    <a:pt x="575706" y="2571750"/>
                    <a:pt x="0" y="1996044"/>
                    <a:pt x="0" y="1285875"/>
                  </a:cubicBezTo>
                  <a:cubicBezTo>
                    <a:pt x="0" y="575706"/>
                    <a:pt x="575706" y="0"/>
                    <a:pt x="1285875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F36A6EF-7B72-0ADD-A06E-AC149806954F}"/>
                </a:ext>
              </a:extLst>
            </p:cNvPr>
            <p:cNvSpPr/>
            <p:nvPr/>
          </p:nvSpPr>
          <p:spPr>
            <a:xfrm rot="16200000">
              <a:off x="2573875" y="4639955"/>
              <a:ext cx="2571750" cy="2468710"/>
            </a:xfrm>
            <a:custGeom>
              <a:avLst/>
              <a:gdLst>
                <a:gd name="connsiteX0" fmla="*/ 2571750 w 2571750"/>
                <a:gd name="connsiteY0" fmla="*/ 2468710 h 2468710"/>
                <a:gd name="connsiteX1" fmla="*/ 0 w 2571750"/>
                <a:gd name="connsiteY1" fmla="*/ 2468710 h 2468710"/>
                <a:gd name="connsiteX2" fmla="*/ 1140897 w 2571750"/>
                <a:gd name="connsiteY2" fmla="*/ 501647 h 2468710"/>
                <a:gd name="connsiteX3" fmla="*/ 853913 w 2571750"/>
                <a:gd name="connsiteY3" fmla="*/ 2289 h 2468710"/>
                <a:gd name="connsiteX4" fmla="*/ 1187202 w 2571750"/>
                <a:gd name="connsiteY4" fmla="*/ 1628 h 2468710"/>
                <a:gd name="connsiteX5" fmla="*/ 1408813 w 2571750"/>
                <a:gd name="connsiteY5" fmla="*/ 383715 h 2468710"/>
                <a:gd name="connsiteX6" fmla="*/ 1630935 w 2571750"/>
                <a:gd name="connsiteY6" fmla="*/ 747 h 2468710"/>
                <a:gd name="connsiteX7" fmla="*/ 2007140 w 2571750"/>
                <a:gd name="connsiteY7" fmla="*/ 0 h 2468710"/>
                <a:gd name="connsiteX8" fmla="*/ 1574512 w 2571750"/>
                <a:gd name="connsiteY8" fmla="*/ 749334 h 246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0" h="2468710">
                  <a:moveTo>
                    <a:pt x="2571750" y="2468710"/>
                  </a:moveTo>
                  <a:lnTo>
                    <a:pt x="0" y="2468710"/>
                  </a:lnTo>
                  <a:lnTo>
                    <a:pt x="1140897" y="501647"/>
                  </a:lnTo>
                  <a:lnTo>
                    <a:pt x="853913" y="2289"/>
                  </a:lnTo>
                  <a:lnTo>
                    <a:pt x="1187202" y="1628"/>
                  </a:lnTo>
                  <a:lnTo>
                    <a:pt x="1408813" y="383715"/>
                  </a:lnTo>
                  <a:lnTo>
                    <a:pt x="1630935" y="747"/>
                  </a:lnTo>
                  <a:lnTo>
                    <a:pt x="2007140" y="0"/>
                  </a:lnTo>
                  <a:lnTo>
                    <a:pt x="1574512" y="74933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780D4B5-0B1E-DFC9-5856-500F129CDA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77481" y="9826232"/>
            <a:ext cx="3759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32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 Caracappa</dc:creator>
  <cp:lastModifiedBy>Dom Caracappa</cp:lastModifiedBy>
  <cp:revision>2</cp:revision>
  <dcterms:created xsi:type="dcterms:W3CDTF">2025-05-30T01:50:21Z</dcterms:created>
  <dcterms:modified xsi:type="dcterms:W3CDTF">2025-06-11T03:10:38Z</dcterms:modified>
</cp:coreProperties>
</file>