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  <p:sldId id="273" r:id="rId10"/>
    <p:sldId id="271" r:id="rId11"/>
    <p:sldId id="270" r:id="rId12"/>
    <p:sldId id="272" r:id="rId13"/>
    <p:sldId id="275" r:id="rId14"/>
    <p:sldId id="274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E5A13-EAE7-4951-874D-4D2D9AD1DF29}">
  <a:tblStyle styleId="{C31E5A13-EAE7-4951-874D-4D2D9AD1DF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41b7026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41b7026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67888" y="1480514"/>
            <a:ext cx="7801500" cy="1725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APRESENTAÇÃO DO PROJETO TCC 3	</a:t>
            </a:r>
            <a:b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ESTUDO DE CASO PARA MÉTODOS DE APLICAÇÃO DA LEI GERAL DE PROTEÇÃO DE DADOS EM PROJETOS.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561650" y="3356104"/>
            <a:ext cx="60207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Juan Cardoso da Silva,  RA: 171257138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19/06/2023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301D3925-F9F5-7E94-EA3C-A12002507F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6724" y="1"/>
            <a:ext cx="9150724" cy="98835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" y="340159"/>
            <a:ext cx="883061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5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Apresentação e Desempenho dos Modelos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2630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Limitações e Discussão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421851"/>
            <a:ext cx="8387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Os modelos detectaram poucos dados como FN e FP.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Framework e Bibliotecas atualizadas podem prometer melhor dados.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Falta/Pouco dados “reais” para estudar, utilizado mais </a:t>
            </a: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Muita perca durante o processo de treinamento e teste, também no processo de validação.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Modelo 2, usando curvas não suaves foi o melhor.</a:t>
            </a:r>
          </a:p>
        </p:txBody>
      </p:sp>
    </p:spTree>
    <p:extLst>
      <p:ext uri="{BB962C8B-B14F-4D97-AF65-F5344CB8AC3E}">
        <p14:creationId xmlns:p14="http://schemas.microsoft.com/office/powerpoint/2010/main" val="141799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7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Aplicações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Intermediador de banco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Protetor de invasão de sistemas do qual contem base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Mediador de dados em dashboards de dados como </a:t>
            </a:r>
            <a:r>
              <a:rPr lang="pt-BR" sz="2400" dirty="0" err="1">
                <a:solidFill>
                  <a:schemeClr val="tx1"/>
                </a:solidFill>
              </a:rPr>
              <a:t>PowerBI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51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8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Continuação e Possíveis Melhorias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06486" y="1304087"/>
            <a:ext cx="8387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as novas versões do </a:t>
            </a:r>
            <a:r>
              <a:rPr lang="pt-BR" sz="2400" dirty="0" err="1">
                <a:solidFill>
                  <a:schemeClr val="tx1"/>
                </a:solidFill>
              </a:rPr>
              <a:t>Keras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novos métodos de processamento do </a:t>
            </a:r>
            <a:r>
              <a:rPr lang="pt-BR" sz="2400" dirty="0" err="1">
                <a:solidFill>
                  <a:schemeClr val="tx1"/>
                </a:solidFill>
              </a:rPr>
              <a:t>Tensorflow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Utilizar o </a:t>
            </a:r>
            <a:r>
              <a:rPr lang="pt-BR" sz="2400" dirty="0" err="1">
                <a:solidFill>
                  <a:schemeClr val="tx1"/>
                </a:solidFill>
              </a:rPr>
              <a:t>ChatGPT</a:t>
            </a:r>
            <a:r>
              <a:rPr lang="pt-BR" sz="2400" dirty="0">
                <a:solidFill>
                  <a:schemeClr val="tx1"/>
                </a:solidFill>
              </a:rPr>
              <a:t> caso ele implemente a versão privacidade de dados.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Melhorar quantidade de parâmetros no modelo.</a:t>
            </a:r>
          </a:p>
        </p:txBody>
      </p:sp>
    </p:spTree>
    <p:extLst>
      <p:ext uri="{BB962C8B-B14F-4D97-AF65-F5344CB8AC3E}">
        <p14:creationId xmlns:p14="http://schemas.microsoft.com/office/powerpoint/2010/main" val="144494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9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264921" y="1332510"/>
            <a:ext cx="8387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IA pode ser utilizada para ajudar a cumprir a lei;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IA pode facilitar a vida de programadores a cumprir a lei;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 pode ter influenciado o projeto;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Python e ferramentas dele ajudaram no desenvolvimento;</a:t>
            </a:r>
          </a:p>
        </p:txBody>
      </p:sp>
    </p:spTree>
    <p:extLst>
      <p:ext uri="{BB962C8B-B14F-4D97-AF65-F5344CB8AC3E}">
        <p14:creationId xmlns:p14="http://schemas.microsoft.com/office/powerpoint/2010/main" val="148634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54359" y="1028463"/>
            <a:ext cx="8035281" cy="40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sz="1800" dirty="0">
                <a:solidFill>
                  <a:schemeClr val="tx1"/>
                </a:solidFill>
              </a:rPr>
              <a:t>Estudo de caso para método de aplicação da lei geral de proteção de dados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Grande Área: Ciências Exatas e da Terra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Área: Ciências da computação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Subáreas: Ciências de dados, Direito, Segurança da informação.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Palavras chaves: Lei geral proteção de dados; projeto LGPD; Métodos LGPD; Manipulação de dados; </a:t>
            </a:r>
            <a:r>
              <a:rPr lang="pt-BR" dirty="0" err="1">
                <a:solidFill>
                  <a:schemeClr val="tx1"/>
                </a:solidFill>
              </a:rPr>
              <a:t>Machine</a:t>
            </a:r>
            <a:r>
              <a:rPr lang="pt-BR" dirty="0">
                <a:solidFill>
                  <a:schemeClr val="tx1"/>
                </a:solidFill>
              </a:rPr>
              <a:t> Learning;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pt-B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pt-BR" dirty="0">
                <a:solidFill>
                  <a:schemeClr val="tx1"/>
                </a:solidFill>
              </a:rPr>
              <a:t>Início: 04/2022                                                                                                  Término: 08/2023</a:t>
            </a:r>
            <a:endParaRPr lang="pt-BR" sz="1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D3B2A-6D0C-7165-8774-4EA07C7F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272109"/>
            <a:ext cx="7852200" cy="86100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061392-EDE1-40E4-6194-D56B1EAE7435}"/>
              </a:ext>
            </a:extLst>
          </p:cNvPr>
          <p:cNvSpPr txBox="1"/>
          <p:nvPr/>
        </p:nvSpPr>
        <p:spPr>
          <a:xfrm>
            <a:off x="511311" y="821575"/>
            <a:ext cx="5548015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Introdução.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Fundamentação Teórica.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Metodologias.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Trabalhos Relacionados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Apresentação e desempenho dos modelos.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Limitações e Discussão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Aplicações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Continuação e Possíveis melhorias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7936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Web 1.0 e 2.0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Caso Carolina Dieckmann e Lei de Combate a Crimes Cibernéticos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Caso do Facebook em 2016 com dados de Cambridge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Criação da GDPR.</a:t>
            </a:r>
          </a:p>
          <a:p>
            <a:pPr algn="just">
              <a:buClr>
                <a:schemeClr val="tx1"/>
              </a:buClr>
            </a:pPr>
            <a:endParaRPr lang="pt-BR" sz="2400" dirty="0">
              <a:solidFill>
                <a:schemeClr val="tx1"/>
              </a:solidFill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Criação da LGPD.</a:t>
            </a:r>
          </a:p>
        </p:txBody>
      </p:sp>
    </p:spTree>
    <p:extLst>
      <p:ext uri="{BB962C8B-B14F-4D97-AF65-F5344CB8AC3E}">
        <p14:creationId xmlns:p14="http://schemas.microsoft.com/office/powerpoint/2010/main" val="22033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Fundamentação Teórica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8D942D-D32F-2916-3EBE-8B569F3BAC9E}"/>
              </a:ext>
            </a:extLst>
          </p:cNvPr>
          <p:cNvSpPr txBox="1"/>
          <p:nvPr/>
        </p:nvSpPr>
        <p:spPr>
          <a:xfrm>
            <a:off x="645900" y="1861753"/>
            <a:ext cx="8387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1: Realizar o tratamento de dados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7: Garantir medidas de segurança para os dados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Inciso 8: Métodos de prevenir injúria aos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4CC640-55BF-5E11-6DCD-1E53D0C43F2B}"/>
              </a:ext>
            </a:extLst>
          </p:cNvPr>
          <p:cNvSpPr txBox="1"/>
          <p:nvPr/>
        </p:nvSpPr>
        <p:spPr>
          <a:xfrm>
            <a:off x="313413" y="3356967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Machine</a:t>
            </a:r>
            <a:r>
              <a:rPr lang="pt-BR" sz="2400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F4FD29-A811-F725-A135-4AE8B346D314}"/>
              </a:ext>
            </a:extLst>
          </p:cNvPr>
          <p:cNvSpPr txBox="1"/>
          <p:nvPr/>
        </p:nvSpPr>
        <p:spPr>
          <a:xfrm>
            <a:off x="645900" y="3957233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Tensorflow</a:t>
            </a:r>
            <a:r>
              <a:rPr lang="pt-BR" sz="2400" dirty="0">
                <a:solidFill>
                  <a:schemeClr val="tx1"/>
                </a:solidFill>
              </a:rPr>
              <a:t> e </a:t>
            </a:r>
            <a:r>
              <a:rPr lang="pt-BR" sz="2400" dirty="0" err="1">
                <a:solidFill>
                  <a:schemeClr val="tx1"/>
                </a:solidFill>
              </a:rPr>
              <a:t>Keras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A257A-9511-0140-72A9-7D88F4AE030B}"/>
              </a:ext>
            </a:extLst>
          </p:cNvPr>
          <p:cNvSpPr txBox="1"/>
          <p:nvPr/>
        </p:nvSpPr>
        <p:spPr>
          <a:xfrm>
            <a:off x="313413" y="4524017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Faker</a:t>
            </a:r>
            <a:r>
              <a:rPr lang="pt-BR" sz="2400" dirty="0">
                <a:solidFill>
                  <a:schemeClr val="tx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3351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D9C3B7-EE8E-1B2C-C016-C336CDF4AFC9}"/>
              </a:ext>
            </a:extLst>
          </p:cNvPr>
          <p:cNvSpPr txBox="1"/>
          <p:nvPr/>
        </p:nvSpPr>
        <p:spPr>
          <a:xfrm>
            <a:off x="470119" y="153961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Funções de Ativação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8807FE-5A05-A36A-CDBC-FC12C80E81F4}"/>
              </a:ext>
            </a:extLst>
          </p:cNvPr>
          <p:cNvSpPr txBox="1"/>
          <p:nvPr/>
        </p:nvSpPr>
        <p:spPr>
          <a:xfrm>
            <a:off x="737640" y="200598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Suaves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BC58D1-A91C-631C-03F3-69EDA5BE7536}"/>
              </a:ext>
            </a:extLst>
          </p:cNvPr>
          <p:cNvSpPr txBox="1"/>
          <p:nvPr/>
        </p:nvSpPr>
        <p:spPr>
          <a:xfrm>
            <a:off x="737640" y="2556304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Não Suaves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C70725-E179-4729-8EA5-486A6440C9EC}"/>
              </a:ext>
            </a:extLst>
          </p:cNvPr>
          <p:cNvSpPr txBox="1"/>
          <p:nvPr/>
        </p:nvSpPr>
        <p:spPr>
          <a:xfrm>
            <a:off x="444769" y="3250651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Criptografia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5291C3-D2A8-5D37-F2DD-8465327A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512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E8A44-0FA8-4020-6FA9-118A4D00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7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Trabalhos relacionados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645900" y="1705869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45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3045-B3BC-4473-154F-9E00C748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0" y="388650"/>
            <a:ext cx="7852200" cy="861000"/>
          </a:xfrm>
        </p:spPr>
        <p:txBody>
          <a:bodyPr>
            <a:normAutofit fontScale="90000"/>
          </a:bodyPr>
          <a:lstStyle/>
          <a:p>
            <a:pPr marL="742950" indent="-74295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pt-BR" sz="36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3C66EE-E8BD-C5E6-A990-F02A574BF9CD}"/>
              </a:ext>
            </a:extLst>
          </p:cNvPr>
          <p:cNvSpPr txBox="1"/>
          <p:nvPr/>
        </p:nvSpPr>
        <p:spPr>
          <a:xfrm>
            <a:off x="313413" y="1324869"/>
            <a:ext cx="83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1362953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388</Words>
  <Application>Microsoft Office PowerPoint</Application>
  <PresentationFormat>Apresentação na tela (16:9)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Oswald</vt:lpstr>
      <vt:lpstr>Times New Roman</vt:lpstr>
      <vt:lpstr>Average</vt:lpstr>
      <vt:lpstr>Arial</vt:lpstr>
      <vt:lpstr>Slate</vt:lpstr>
      <vt:lpstr>APRESENTAÇÃO DO PROJETO TCC 3   ESTUDO DE CASO PARA MÉTODOS DE APLICAÇÃO DA LEI GERAL DE PROTEÇÃO DE DADOS EM PROJETOS. </vt:lpstr>
      <vt:lpstr>Introdução</vt:lpstr>
      <vt:lpstr>Tópicos</vt:lpstr>
      <vt:lpstr>Introdução</vt:lpstr>
      <vt:lpstr>Fundamentação Teórica</vt:lpstr>
      <vt:lpstr>Fundamentação Teórica</vt:lpstr>
      <vt:lpstr>Apresentação do PowerPoint</vt:lpstr>
      <vt:lpstr>Trabalhos relacionados</vt:lpstr>
      <vt:lpstr>Metodologia</vt:lpstr>
      <vt:lpstr>Apresentação e Desempenho dos Modelos</vt:lpstr>
      <vt:lpstr>Limitações e Discussão</vt:lpstr>
      <vt:lpstr>Aplicações</vt:lpstr>
      <vt:lpstr>Continuação e Possíveis Melhorias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Magoimortal</dc:creator>
  <cp:lastModifiedBy>Juan Cardoso da Silva</cp:lastModifiedBy>
  <cp:revision>42</cp:revision>
  <dcterms:modified xsi:type="dcterms:W3CDTF">2023-06-20T18:29:42Z</dcterms:modified>
</cp:coreProperties>
</file>