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3303-364F-EC6D-FBDD-14762CFC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F2781-FB4B-787D-E36C-0EA3E845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560E-E023-4BFC-A066-9CF56194EBB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76C8F-B27D-A238-6650-5762345D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E6B2-EF51-6C06-D93E-2AB5D863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B37-C723-47F1-A207-5C9DF7037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ED30-A65E-9937-175E-48CB4426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2D3B1-78C0-3606-60AB-13B9B59A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D4BE-BB19-36BD-3B03-A353E460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3560E-E023-4BFC-A066-9CF56194EBBB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81DF-20C7-02EE-1F12-CF31DD26E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CBBB-367C-648B-FDCA-CB7371B0E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EDB37-C723-47F1-A207-5C9DF7037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B6DF6A-588A-2B20-483A-43431A30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>
                <a:solidFill>
                  <a:srgbClr val="1D2125"/>
                </a:solidFill>
                <a:effectLst/>
                <a:highlight>
                  <a:srgbClr val="FFFFFF"/>
                </a:highlight>
                <a:latin typeface="-apple-system"/>
              </a:rPr>
              <a:t>Razvoj preverjalnika za SQL kodo za preverjanje varnosti kode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368A3-F6B6-4A05-CD36-53CC0F6570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9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306BF27-D8F5-E9FD-B0E5-79F0C683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Uvod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E440A-6B4D-C3CD-A088-AFF8E1EA10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8B0681-320B-8D9F-D30C-427BC5F2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Cilji projekta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B93A0-4278-301E-8BB1-5683F078D4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7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CA2652-47C6-4E57-A29E-2F4FB298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Razumevanje SQL injekcij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A29B5-2E08-38F1-37DF-F3D831F1B2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E3032-105E-C7F5-E4CE-52FA8AE9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Značilnosti preverjalnika SQL kode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3B6B3-3A58-22FB-3453-C037E71EC4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56B0D3-EFD3-4872-EDB3-9748A248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Uporabljene tehnologije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00B97-D55B-691E-3D78-C63B6456A6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F61CE1-4788-4963-D0A7-C6D4959B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 Kako deluje preverjalnik SQL kode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1AE2D-6A29-A156-03B6-CF569492B9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6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809893-A434-C55A-1223-4433A8BC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zaključek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59CFB-28DC-EC0D-6539-F12B050453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Office Theme</vt:lpstr>
      <vt:lpstr>Razvoj preverjalnika za SQL kodo za preverjanje varnosti kode</vt:lpstr>
      <vt:lpstr>Uvod</vt:lpstr>
      <vt:lpstr>Cilji projekta</vt:lpstr>
      <vt:lpstr>Razumevanje SQL injekcij</vt:lpstr>
      <vt:lpstr>Značilnosti preverjalnika SQL kode</vt:lpstr>
      <vt:lpstr>Uporabljene tehnologije</vt:lpstr>
      <vt:lpstr> Kako deluje preverjalnik SQL kode</vt:lpstr>
      <vt:lpstr>zaključek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preverjalnika za SQL kodo za preverjanje varnosti kode</dc:title>
  <dc:creator>Rok Krajnc</dc:creator>
  <cp:lastModifiedBy>Rok Krajnc</cp:lastModifiedBy>
  <cp:revision>1</cp:revision>
  <dcterms:created xsi:type="dcterms:W3CDTF">2024-05-05T12:32:40Z</dcterms:created>
  <dcterms:modified xsi:type="dcterms:W3CDTF">2024-05-05T12:32:40Z</dcterms:modified>
</cp:coreProperties>
</file>