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3"/>
  </p:sldMasterIdLst>
  <p:notesMasterIdLst>
    <p:notesMasterId r:id="rId11"/>
  </p:notesMasterIdLst>
  <p:sldIdLst>
    <p:sldId id="256" r:id="rId4"/>
    <p:sldId id="1442" r:id="rId5"/>
    <p:sldId id="1443" r:id="rId6"/>
    <p:sldId id="1470" r:id="rId7"/>
    <p:sldId id="1459" r:id="rId8"/>
    <p:sldId id="1469" r:id="rId9"/>
    <p:sldId id="1425" r:id="rId10"/>
  </p:sldIdLst>
  <p:sldSz cx="9144000" cy="5143500" type="screen16x9"/>
  <p:notesSz cx="6858000" cy="9144000"/>
  <p:custDataLst>
    <p:tags r:id="rId12"/>
  </p:custDataLst>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6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CA322D-D8DE-4045-B2AD-67550FC1C8CF}" v="7" dt="2023-03-02T19:12:01.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30" autoAdjust="0"/>
    <p:restoredTop sz="94660"/>
  </p:normalViewPr>
  <p:slideViewPr>
    <p:cSldViewPr snapToGrid="0" showGuides="1">
      <p:cViewPr varScale="1">
        <p:scale>
          <a:sx n="129" d="100"/>
          <a:sy n="129" d="100"/>
        </p:scale>
        <p:origin x="72" y="99"/>
      </p:cViewPr>
      <p:guideLst>
        <p:guide orient="horz" pos="1643"/>
        <p:guide pos="2880"/>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k Buchegger" userId="7f2052fac20aabcc" providerId="LiveId" clId="{22CA322D-D8DE-4045-B2AD-67550FC1C8CF}"/>
    <pc:docChg chg="custSel addSld modSld">
      <pc:chgData name="Dominik Buchegger" userId="7f2052fac20aabcc" providerId="LiveId" clId="{22CA322D-D8DE-4045-B2AD-67550FC1C8CF}" dt="2023-03-02T19:12:03.817" v="63" actId="20577"/>
      <pc:docMkLst>
        <pc:docMk/>
      </pc:docMkLst>
      <pc:sldChg chg="modSp mod setBg">
        <pc:chgData name="Dominik Buchegger" userId="7f2052fac20aabcc" providerId="LiveId" clId="{22CA322D-D8DE-4045-B2AD-67550FC1C8CF}" dt="2023-03-02T18:52:27.970" v="60"/>
        <pc:sldMkLst>
          <pc:docMk/>
          <pc:sldMk cId="1256946820" sldId="265"/>
        </pc:sldMkLst>
        <pc:spChg chg="mod">
          <ac:chgData name="Dominik Buchegger" userId="7f2052fac20aabcc" providerId="LiveId" clId="{22CA322D-D8DE-4045-B2AD-67550FC1C8CF}" dt="2023-03-02T18:52:27.970" v="60"/>
          <ac:spMkLst>
            <pc:docMk/>
            <pc:sldMk cId="1256946820" sldId="265"/>
            <ac:spMk id="2" creationId="{6A27B082-B4EB-4A99-86FA-8D75323751F2}"/>
          </ac:spMkLst>
        </pc:spChg>
      </pc:sldChg>
      <pc:sldChg chg="modSp mod setBg">
        <pc:chgData name="Dominik Buchegger" userId="7f2052fac20aabcc" providerId="LiveId" clId="{22CA322D-D8DE-4045-B2AD-67550FC1C8CF}" dt="2023-03-02T18:52:15.827" v="57" actId="20577"/>
        <pc:sldMkLst>
          <pc:docMk/>
          <pc:sldMk cId="2038474157" sldId="266"/>
        </pc:sldMkLst>
        <pc:spChg chg="mod">
          <ac:chgData name="Dominik Buchegger" userId="7f2052fac20aabcc" providerId="LiveId" clId="{22CA322D-D8DE-4045-B2AD-67550FC1C8CF}" dt="2023-03-02T18:52:15.827" v="57" actId="20577"/>
          <ac:spMkLst>
            <pc:docMk/>
            <pc:sldMk cId="2038474157" sldId="266"/>
            <ac:spMk id="2" creationId="{D2C16DE5-16C7-46BC-9A07-F2E4099DED56}"/>
          </ac:spMkLst>
        </pc:spChg>
      </pc:sldChg>
      <pc:sldChg chg="modSp mod setBg">
        <pc:chgData name="Dominik Buchegger" userId="7f2052fac20aabcc" providerId="LiveId" clId="{22CA322D-D8DE-4045-B2AD-67550FC1C8CF}" dt="2023-03-02T18:52:24.824" v="59"/>
        <pc:sldMkLst>
          <pc:docMk/>
          <pc:sldMk cId="4097384921" sldId="269"/>
        </pc:sldMkLst>
        <pc:spChg chg="mod">
          <ac:chgData name="Dominik Buchegger" userId="7f2052fac20aabcc" providerId="LiveId" clId="{22CA322D-D8DE-4045-B2AD-67550FC1C8CF}" dt="2023-03-02T18:52:24.824" v="59"/>
          <ac:spMkLst>
            <pc:docMk/>
            <pc:sldMk cId="4097384921" sldId="269"/>
            <ac:spMk id="2" creationId="{6A27B082-B4EB-4A99-86FA-8D75323751F2}"/>
          </ac:spMkLst>
        </pc:spChg>
      </pc:sldChg>
      <pc:sldChg chg="modSp mod setBg">
        <pc:chgData name="Dominik Buchegger" userId="7f2052fac20aabcc" providerId="LiveId" clId="{22CA322D-D8DE-4045-B2AD-67550FC1C8CF}" dt="2023-03-02T18:52:21.263" v="58"/>
        <pc:sldMkLst>
          <pc:docMk/>
          <pc:sldMk cId="2154430935" sldId="270"/>
        </pc:sldMkLst>
        <pc:spChg chg="mod">
          <ac:chgData name="Dominik Buchegger" userId="7f2052fac20aabcc" providerId="LiveId" clId="{22CA322D-D8DE-4045-B2AD-67550FC1C8CF}" dt="2023-03-02T18:52:21.263" v="58"/>
          <ac:spMkLst>
            <pc:docMk/>
            <pc:sldMk cId="2154430935" sldId="270"/>
            <ac:spMk id="2" creationId="{6A27B082-B4EB-4A99-86FA-8D75323751F2}"/>
          </ac:spMkLst>
        </pc:spChg>
      </pc:sldChg>
      <pc:sldChg chg="modSp add mod">
        <pc:chgData name="Dominik Buchegger" userId="7f2052fac20aabcc" providerId="LiveId" clId="{22CA322D-D8DE-4045-B2AD-67550FC1C8CF}" dt="2023-03-02T19:12:03.817" v="63" actId="20577"/>
        <pc:sldMkLst>
          <pc:docMk/>
          <pc:sldMk cId="3108777804" sldId="1465"/>
        </pc:sldMkLst>
        <pc:spChg chg="mod">
          <ac:chgData name="Dominik Buchegger" userId="7f2052fac20aabcc" providerId="LiveId" clId="{22CA322D-D8DE-4045-B2AD-67550FC1C8CF}" dt="2023-03-02T19:12:03.817" v="63" actId="20577"/>
          <ac:spMkLst>
            <pc:docMk/>
            <pc:sldMk cId="3108777804" sldId="1465"/>
            <ac:spMk id="2" creationId="{C36256A2-67B2-CA01-7417-6A9C17C6B307}"/>
          </ac:spMkLst>
        </pc:spChg>
      </pc:sldChg>
      <pc:sldChg chg="modSp mod">
        <pc:chgData name="Dominik Buchegger" userId="7f2052fac20aabcc" providerId="LiveId" clId="{22CA322D-D8DE-4045-B2AD-67550FC1C8CF}" dt="2023-02-27T10:24:58.895" v="23" actId="20577"/>
        <pc:sldMkLst>
          <pc:docMk/>
          <pc:sldMk cId="2305334289" sldId="1467"/>
        </pc:sldMkLst>
        <pc:spChg chg="mod">
          <ac:chgData name="Dominik Buchegger" userId="7f2052fac20aabcc" providerId="LiveId" clId="{22CA322D-D8DE-4045-B2AD-67550FC1C8CF}" dt="2023-02-27T10:24:58.895" v="23" actId="20577"/>
          <ac:spMkLst>
            <pc:docMk/>
            <pc:sldMk cId="2305334289" sldId="1467"/>
            <ac:spMk id="8" creationId="{2F08026C-5BB3-D151-B4A9-0621CFB67E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8F3C46-3F11-47F1-8233-2D2A4F656EAA}" type="datetimeFigureOut">
              <a:rPr lang="de-DE" smtClean="0"/>
              <a:t>22.09.2023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8140C-7C65-48C5-AF48-8AE3F4A693ED}" type="slidenum">
              <a:rPr lang="de-DE" smtClean="0"/>
              <a:t>‹#›</a:t>
            </a:fld>
            <a:endParaRPr lang="de-DE"/>
          </a:p>
        </p:txBody>
      </p:sp>
    </p:spTree>
    <p:extLst>
      <p:ext uri="{BB962C8B-B14F-4D97-AF65-F5344CB8AC3E}">
        <p14:creationId xmlns:p14="http://schemas.microsoft.com/office/powerpoint/2010/main" val="24745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281C78C-DF60-43AA-9025-896AF7F51202}" type="slidenum">
              <a:rPr lang="de-DE" smtClean="0"/>
              <a:pPr/>
              <a:t>2</a:t>
            </a:fld>
            <a:endParaRPr lang="de-DE"/>
          </a:p>
        </p:txBody>
      </p:sp>
    </p:spTree>
    <p:extLst>
      <p:ext uri="{BB962C8B-B14F-4D97-AF65-F5344CB8AC3E}">
        <p14:creationId xmlns:p14="http://schemas.microsoft.com/office/powerpoint/2010/main" val="307113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281C78C-DF60-43AA-9025-896AF7F51202}" type="slidenum">
              <a:rPr lang="de-CH" smtClean="0"/>
              <a:pPr/>
              <a:t>3</a:t>
            </a:fld>
            <a:endParaRPr lang="de-CH"/>
          </a:p>
        </p:txBody>
      </p:sp>
    </p:spTree>
    <p:extLst>
      <p:ext uri="{BB962C8B-B14F-4D97-AF65-F5344CB8AC3E}">
        <p14:creationId xmlns:p14="http://schemas.microsoft.com/office/powerpoint/2010/main" val="3641381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281C78C-DF60-43AA-9025-896AF7F51202}" type="slidenum">
              <a:rPr lang="de-CH" smtClean="0"/>
              <a:pPr/>
              <a:t>4</a:t>
            </a:fld>
            <a:endParaRPr lang="de-CH"/>
          </a:p>
        </p:txBody>
      </p:sp>
    </p:spTree>
    <p:extLst>
      <p:ext uri="{BB962C8B-B14F-4D97-AF65-F5344CB8AC3E}">
        <p14:creationId xmlns:p14="http://schemas.microsoft.com/office/powerpoint/2010/main" val="287832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81C78C-DF60-43AA-9025-896AF7F512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9504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6.jpeg"/><Relationship Id="rId7" Type="http://schemas.openxmlformats.org/officeDocument/2006/relationships/image" Target="../media/image9.emf"/><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emf"/><Relationship Id="rId10" Type="http://schemas.openxmlformats.org/officeDocument/2006/relationships/image" Target="../media/image1.png"/><Relationship Id="rId4" Type="http://schemas.openxmlformats.org/officeDocument/2006/relationships/oleObject" Target="../embeddings/oleObject1.bin"/><Relationship Id="rId9"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el Slide 1">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E742CE-731B-4B2E-A341-DD1A2BF3F5B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9144000" cy="5143498"/>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DFF74B8C-606D-4C49-A5DA-1496FFDE21B4}"/>
              </a:ext>
            </a:extLst>
          </p:cNvPr>
          <p:cNvSpPr/>
          <p:nvPr/>
        </p:nvSpPr>
        <p:spPr>
          <a:xfrm>
            <a:off x="4583371" y="3168046"/>
            <a:ext cx="4560629" cy="1975452"/>
          </a:xfrm>
          <a:custGeom>
            <a:avLst/>
            <a:gdLst>
              <a:gd name="connsiteX0" fmla="*/ 4560629 w 4560629"/>
              <a:gd name="connsiteY0" fmla="*/ 0 h 1975452"/>
              <a:gd name="connsiteX1" fmla="*/ 4560629 w 4560629"/>
              <a:gd name="connsiteY1" fmla="*/ 1975452 h 1975452"/>
              <a:gd name="connsiteX2" fmla="*/ 166568 w 4560629"/>
              <a:gd name="connsiteY2" fmla="*/ 1975452 h 1975452"/>
              <a:gd name="connsiteX3" fmla="*/ 0 w 4560629"/>
              <a:gd name="connsiteY3" fmla="*/ 1045124 h 1975452"/>
            </a:gdLst>
            <a:ahLst/>
            <a:cxnLst>
              <a:cxn ang="0">
                <a:pos x="connsiteX0" y="connsiteY0"/>
              </a:cxn>
              <a:cxn ang="0">
                <a:pos x="connsiteX1" y="connsiteY1"/>
              </a:cxn>
              <a:cxn ang="0">
                <a:pos x="connsiteX2" y="connsiteY2"/>
              </a:cxn>
              <a:cxn ang="0">
                <a:pos x="connsiteX3" y="connsiteY3"/>
              </a:cxn>
            </a:cxnLst>
            <a:rect l="l" t="t" r="r" b="b"/>
            <a:pathLst>
              <a:path w="4560629" h="1975452">
                <a:moveTo>
                  <a:pt x="4560629" y="0"/>
                </a:moveTo>
                <a:lnTo>
                  <a:pt x="4560629" y="1975452"/>
                </a:lnTo>
                <a:lnTo>
                  <a:pt x="166568" y="1975452"/>
                </a:lnTo>
                <a:lnTo>
                  <a:pt x="0" y="104512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4" name="TextBox 13">
            <a:extLst>
              <a:ext uri="{FF2B5EF4-FFF2-40B4-BE49-F238E27FC236}">
                <a16:creationId xmlns:a16="http://schemas.microsoft.com/office/drawing/2014/main" id="{69B6FC2A-29C4-4742-B32D-604659C0CB22}"/>
              </a:ext>
            </a:extLst>
          </p:cNvPr>
          <p:cNvSpPr txBox="1"/>
          <p:nvPr/>
        </p:nvSpPr>
        <p:spPr>
          <a:xfrm>
            <a:off x="6789318" y="4613375"/>
            <a:ext cx="1995907" cy="153888"/>
          </a:xfrm>
          <a:prstGeom prst="rect">
            <a:avLst/>
          </a:prstGeom>
          <a:noFill/>
        </p:spPr>
        <p:txBody>
          <a:bodyPr wrap="square" lIns="0" tIns="0" rIns="0" bIns="0" rtlCol="0">
            <a:spAutoFit/>
          </a:bodyPr>
          <a:lstStyle/>
          <a:p>
            <a:pPr algn="r"/>
            <a:r>
              <a:rPr lang="en-GB" sz="1000" dirty="0">
                <a:solidFill>
                  <a:schemeClr val="bg2"/>
                </a:solidFill>
              </a:rPr>
              <a:t>From </a:t>
            </a:r>
            <a:r>
              <a:rPr lang="en-GB" sz="1000" dirty="0" err="1">
                <a:solidFill>
                  <a:schemeClr val="bg2"/>
                </a:solidFill>
              </a:rPr>
              <a:t>insight</a:t>
            </a:r>
            <a:r>
              <a:rPr lang="en-GB" sz="1000" dirty="0">
                <a:solidFill>
                  <a:schemeClr val="bg2"/>
                </a:solidFill>
              </a:rPr>
              <a:t> </a:t>
            </a:r>
            <a:r>
              <a:rPr lang="en-GB" sz="1000" dirty="0" err="1">
                <a:solidFill>
                  <a:schemeClr val="bg2"/>
                </a:solidFill>
              </a:rPr>
              <a:t>to</a:t>
            </a:r>
            <a:r>
              <a:rPr lang="en-GB" sz="1000" dirty="0">
                <a:solidFill>
                  <a:schemeClr val="bg2"/>
                </a:solidFill>
              </a:rPr>
              <a:t> </a:t>
            </a:r>
            <a:r>
              <a:rPr lang="en-GB" sz="1000" dirty="0" err="1">
                <a:solidFill>
                  <a:schemeClr val="bg2"/>
                </a:solidFill>
              </a:rPr>
              <a:t>impact</a:t>
            </a:r>
            <a:r>
              <a:rPr lang="en-GB" sz="1000" dirty="0">
                <a:solidFill>
                  <a:schemeClr val="bg2"/>
                </a:solidFill>
              </a:rPr>
              <a:t>.</a:t>
            </a:r>
          </a:p>
        </p:txBody>
      </p:sp>
      <p:pic>
        <p:nvPicPr>
          <p:cNvPr id="1609015164" name="Rectangle 2" descr="{&quot;templafy&quot;:{&quot;id&quot;:&quot;b9ddadaa-0495-446c-a774-3deec88f84b2&quot;}}"/>
          <p:cNvPicPr>
            <a:picLocks noChangeAspect="1"/>
          </p:cNvPicPr>
          <p:nvPr/>
        </p:nvPicPr>
        <p:blipFill>
          <a:blip r:embed="rId3"/>
          <a:stretch>
            <a:fillRect/>
          </a:stretch>
        </p:blipFill>
        <p:spPr>
          <a:xfrm>
            <a:off x="361173" y="313025"/>
            <a:ext cx="2221200" cy="460800"/>
          </a:xfrm>
          <a:prstGeom prst="rect">
            <a:avLst/>
          </a:prstGeom>
        </p:spPr>
      </p:pic>
      <p:sp>
        <p:nvSpPr>
          <p:cNvPr id="5" name="Title 4">
            <a:extLst>
              <a:ext uri="{FF2B5EF4-FFF2-40B4-BE49-F238E27FC236}">
                <a16:creationId xmlns:a16="http://schemas.microsoft.com/office/drawing/2014/main" id="{A891F29F-BED8-4555-9938-829D3AC33287}"/>
              </a:ext>
            </a:extLst>
          </p:cNvPr>
          <p:cNvSpPr>
            <a:spLocks noGrp="1"/>
          </p:cNvSpPr>
          <p:nvPr>
            <p:ph type="title"/>
          </p:nvPr>
        </p:nvSpPr>
        <p:spPr>
          <a:xfrm>
            <a:off x="827015" y="1636541"/>
            <a:ext cx="7958210" cy="1531505"/>
          </a:xfrm>
        </p:spPr>
        <p:txBody>
          <a:bodyPr anchor="b"/>
          <a:lstStyle>
            <a:lvl1pPr>
              <a:lnSpc>
                <a:spcPts val="4200"/>
              </a:lnSpc>
              <a:defRPr sz="4000">
                <a:latin typeface="Gill Sans Nova Light" panose="020B0302020104020203" pitchFamily="34" charset="0"/>
              </a:defRPr>
            </a:lvl1pPr>
          </a:lstStyle>
          <a:p>
            <a:r>
              <a:rPr lang="de-DE" dirty="0"/>
              <a:t>Mastertitelformat bearbeiten</a:t>
            </a:r>
            <a:endParaRPr lang="en-GB" dirty="0"/>
          </a:p>
        </p:txBody>
      </p:sp>
      <p:sp>
        <p:nvSpPr>
          <p:cNvPr id="7" name="Text Placeholder 6">
            <a:extLst>
              <a:ext uri="{FF2B5EF4-FFF2-40B4-BE49-F238E27FC236}">
                <a16:creationId xmlns:a16="http://schemas.microsoft.com/office/drawing/2014/main" id="{D3654089-CB0E-4321-8557-8E0B4ACD847A}"/>
              </a:ext>
            </a:extLst>
          </p:cNvPr>
          <p:cNvSpPr>
            <a:spLocks noGrp="1"/>
          </p:cNvSpPr>
          <p:nvPr>
            <p:ph type="body" sz="quarter" idx="10" hasCustomPrompt="1"/>
          </p:nvPr>
        </p:nvSpPr>
        <p:spPr>
          <a:xfrm>
            <a:off x="831027" y="3305908"/>
            <a:ext cx="3650486" cy="1174017"/>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en-US" noProof="0" dirty="0"/>
              <a:t>Placeholder for subtitle, contact information, date etc.</a:t>
            </a:r>
          </a:p>
        </p:txBody>
      </p:sp>
    </p:spTree>
    <p:extLst>
      <p:ext uri="{BB962C8B-B14F-4D97-AF65-F5344CB8AC3E}">
        <p14:creationId xmlns:p14="http://schemas.microsoft.com/office/powerpoint/2010/main" val="285176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111007C9-750C-45A4-AB1B-CB6B97990CE5}" type="datetime6">
              <a:rPr lang="de-CH" smtClean="0"/>
              <a:t>September 23</a:t>
            </a:fld>
            <a:endParaRPr lang="de-DE" dirty="0"/>
          </a:p>
        </p:txBody>
      </p:sp>
    </p:spTree>
    <p:extLst>
      <p:ext uri="{BB962C8B-B14F-4D97-AF65-F5344CB8AC3E}">
        <p14:creationId xmlns:p14="http://schemas.microsoft.com/office/powerpoint/2010/main" val="85054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dirty="0"/>
              <a:t>Mastertitelformat bearbeiten</a:t>
            </a:r>
            <a:endParaRPr lang="en-GB" dirty="0"/>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65C08088-81A0-403B-BB04-AE6002DCC26A}" type="datetime6">
              <a:rPr lang="de-CH" smtClean="0"/>
              <a:t>September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944674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1"/>
            <a:ext cx="4122737" cy="262195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93DD61F4-D9DA-406C-AF0A-CAC39F14C0F6}" type="datetime6">
              <a:rPr lang="de-CH" smtClean="0"/>
              <a:t>September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3" name="Textplatzhalter 6">
            <a:extLst>
              <a:ext uri="{FF2B5EF4-FFF2-40B4-BE49-F238E27FC236}">
                <a16:creationId xmlns:a16="http://schemas.microsoft.com/office/drawing/2014/main" id="{86B5E8FE-8CBE-4759-BB01-C3BFECF4A0EE}"/>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4" name="Inhaltsplatzhalter 16">
            <a:extLst>
              <a:ext uri="{FF2B5EF4-FFF2-40B4-BE49-F238E27FC236}">
                <a16:creationId xmlns:a16="http://schemas.microsoft.com/office/drawing/2014/main" id="{8AD8B021-5AD6-44F8-B57D-010BB7B137AA}"/>
              </a:ext>
            </a:extLst>
          </p:cNvPr>
          <p:cNvSpPr>
            <a:spLocks noGrp="1"/>
          </p:cNvSpPr>
          <p:nvPr>
            <p:ph sz="quarter" idx="18"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dirty="0"/>
              <a:t>Title</a:t>
            </a:r>
          </a:p>
        </p:txBody>
      </p:sp>
    </p:spTree>
    <p:extLst>
      <p:ext uri="{BB962C8B-B14F-4D97-AF65-F5344CB8AC3E}">
        <p14:creationId xmlns:p14="http://schemas.microsoft.com/office/powerpoint/2010/main" val="144349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067FB25E-899A-44E8-9BBB-396B4C7606B9}" type="datetime6">
              <a:rPr lang="de-CH" smtClean="0"/>
              <a:t>September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Tree>
    <p:extLst>
      <p:ext uri="{BB962C8B-B14F-4D97-AF65-F5344CB8AC3E}">
        <p14:creationId xmlns:p14="http://schemas.microsoft.com/office/powerpoint/2010/main" val="44539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2621958"/>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319C7E52-FAF0-4402-816C-D519DB6324B5}" type="datetime6">
              <a:rPr lang="de-CH" smtClean="0"/>
              <a:t>September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
        <p:nvSpPr>
          <p:cNvPr id="13" name="Textplatzhalter 6">
            <a:extLst>
              <a:ext uri="{FF2B5EF4-FFF2-40B4-BE49-F238E27FC236}">
                <a16:creationId xmlns:a16="http://schemas.microsoft.com/office/drawing/2014/main" id="{3A5845F3-A444-47AE-917F-673A907B9092}"/>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5" name="Inhaltsplatzhalter 16">
            <a:extLst>
              <a:ext uri="{FF2B5EF4-FFF2-40B4-BE49-F238E27FC236}">
                <a16:creationId xmlns:a16="http://schemas.microsoft.com/office/drawing/2014/main" id="{BF83157E-6215-44CE-AB8B-6FE4750FAB3F}"/>
              </a:ext>
            </a:extLst>
          </p:cNvPr>
          <p:cNvSpPr>
            <a:spLocks noGrp="1"/>
          </p:cNvSpPr>
          <p:nvPr>
            <p:ph sz="quarter" idx="20"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dirty="0"/>
              <a:t>Title</a:t>
            </a:r>
          </a:p>
        </p:txBody>
      </p:sp>
    </p:spTree>
    <p:extLst>
      <p:ext uri="{BB962C8B-B14F-4D97-AF65-F5344CB8AC3E}">
        <p14:creationId xmlns:p14="http://schemas.microsoft.com/office/powerpoint/2010/main" val="1289387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endParaRPr lang="en-US" dirty="0"/>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82F54D9E-7D1F-444A-82BF-BBF0595DA982}" type="datetime6">
              <a:rPr lang="de-CH" smtClean="0"/>
              <a:t>September 23</a:t>
            </a:fld>
            <a:endParaRPr lang="de-DE" dirty="0"/>
          </a:p>
        </p:txBody>
      </p:sp>
    </p:spTree>
    <p:extLst>
      <p:ext uri="{BB962C8B-B14F-4D97-AF65-F5344CB8AC3E}">
        <p14:creationId xmlns:p14="http://schemas.microsoft.com/office/powerpoint/2010/main" val="347967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endParaRPr lang="en-US" dirty="0"/>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09B361C5-E514-4A70-858B-8132FB5C91DF}" type="datetime6">
              <a:rPr lang="de-CH" smtClean="0"/>
              <a:t>September 23</a:t>
            </a:fld>
            <a:endParaRPr lang="de-DE" dirty="0"/>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n-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1763601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2605054"/>
          </a:xfrm>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1"/>
            <a:ext cx="4213225" cy="2605054"/>
          </a:xfrm>
        </p:spPr>
        <p:txBody>
          <a:bodyPr anchor="ctr"/>
          <a:lstStyle>
            <a:lvl1pPr algn="ctr">
              <a:defRPr/>
            </a:lvl1pPr>
          </a:lstStyle>
          <a:p>
            <a:r>
              <a:rPr lang="en-US"/>
              <a:t>(</a:t>
            </a:r>
            <a:r>
              <a:rPr lang="en-US" noProof="0"/>
              <a:t>click</a:t>
            </a:r>
            <a:r>
              <a:rPr lang="en-US"/>
              <a:t> to add a picture)</a:t>
            </a:r>
            <a:endParaRPr lang="en-US" dirty="0"/>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218F951F-E348-4CE7-83CE-A0ED851B26A2}" type="datetime6">
              <a:rPr lang="de-CH" smtClean="0"/>
              <a:t>September 23</a:t>
            </a:fld>
            <a:endParaRPr lang="de-DE" dirty="0"/>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4" name="Textplatzhalter 6">
            <a:extLst>
              <a:ext uri="{FF2B5EF4-FFF2-40B4-BE49-F238E27FC236}">
                <a16:creationId xmlns:a16="http://schemas.microsoft.com/office/drawing/2014/main" id="{9836CA3C-1FB4-448E-8E4F-D95C186A1FD0}"/>
              </a:ext>
            </a:extLst>
          </p:cNvPr>
          <p:cNvSpPr>
            <a:spLocks noGrp="1"/>
          </p:cNvSpPr>
          <p:nvPr>
            <p:ph type="body" sz="quarter" idx="16"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5" name="Inhaltsplatzhalter 16">
            <a:extLst>
              <a:ext uri="{FF2B5EF4-FFF2-40B4-BE49-F238E27FC236}">
                <a16:creationId xmlns:a16="http://schemas.microsoft.com/office/drawing/2014/main" id="{6AAFEC9F-D413-4D3E-8DEC-EF47020CE4D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566422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Zwei Bilder mit Legen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FEC9FF2-0829-44EA-809D-F5C42173624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0" y="0"/>
            <a:ext cx="4571999" cy="3887599"/>
          </a:xfrm>
          <a:pattFill prst="wdUpDiag">
            <a:fgClr>
              <a:schemeClr val="accent1"/>
            </a:fgClr>
            <a:bgClr>
              <a:schemeClr val="bg1"/>
            </a:bgClr>
          </a:pattFill>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0"/>
            <a:ext cx="4572000" cy="3887599"/>
          </a:xfrm>
          <a:pattFill prst="wdDnDiag">
            <a:fgClr>
              <a:schemeClr val="accent1"/>
            </a:fgClr>
            <a:bgClr>
              <a:schemeClr val="bg1"/>
            </a:bgClr>
          </a:pattFill>
        </p:spPr>
        <p:txBody>
          <a:bodyPr anchor="ctr"/>
          <a:lstStyle>
            <a:lvl1pPr algn="ctr">
              <a:defRPr/>
            </a:lvl1pPr>
          </a:lstStyle>
          <a:p>
            <a:r>
              <a:rPr lang="en-US" noProof="0"/>
              <a:t>(click to add a picture)</a:t>
            </a:r>
          </a:p>
        </p:txBody>
      </p:sp>
      <p:sp>
        <p:nvSpPr>
          <p:cNvPr id="4" name="Text Placeholder 3">
            <a:extLst>
              <a:ext uri="{FF2B5EF4-FFF2-40B4-BE49-F238E27FC236}">
                <a16:creationId xmlns:a16="http://schemas.microsoft.com/office/drawing/2014/main" id="{C19FAD45-6EEE-4522-8CA6-5189DCDD487C}"/>
              </a:ext>
            </a:extLst>
          </p:cNvPr>
          <p:cNvSpPr>
            <a:spLocks noGrp="1"/>
          </p:cNvSpPr>
          <p:nvPr>
            <p:ph type="body" sz="quarter" idx="16" hasCustomPrompt="1"/>
          </p:nvPr>
        </p:nvSpPr>
        <p:spPr>
          <a:xfrm>
            <a:off x="99317" y="3989388"/>
            <a:ext cx="4382196"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sp>
        <p:nvSpPr>
          <p:cNvPr id="12" name="Text Placeholder 3">
            <a:extLst>
              <a:ext uri="{FF2B5EF4-FFF2-40B4-BE49-F238E27FC236}">
                <a16:creationId xmlns:a16="http://schemas.microsoft.com/office/drawing/2014/main" id="{447F9A9E-BA08-4C8F-96E1-0E7C7D71B398}"/>
              </a:ext>
            </a:extLst>
          </p:cNvPr>
          <p:cNvSpPr>
            <a:spLocks noGrp="1"/>
          </p:cNvSpPr>
          <p:nvPr>
            <p:ph type="body" sz="quarter" idx="17" hasCustomPrompt="1"/>
          </p:nvPr>
        </p:nvSpPr>
        <p:spPr>
          <a:xfrm>
            <a:off x="4662486" y="3989387"/>
            <a:ext cx="4382195"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pic>
        <p:nvPicPr>
          <p:cNvPr id="1613922474" name="Rectangle 14" descr="{&quot;templafy&quot;:{&quot;id&quot;:&quot;a3bfa591-4d50-4d64-bc9e-6e4385707fec&quot;}}" hidden="1"/>
          <p:cNvPicPr>
            <a:picLocks noChangeAspect="1"/>
          </p:cNvPicPr>
          <p:nvPr/>
        </p:nvPicPr>
        <p:blipFill>
          <a:blip r:embed="rId2"/>
          <a:stretch>
            <a:fillRect/>
          </a:stretch>
        </p:blipFill>
        <p:spPr>
          <a:xfrm>
            <a:off x="358775" y="4668427"/>
            <a:ext cx="1036800" cy="306000"/>
          </a:xfrm>
          <a:prstGeom prst="rect">
            <a:avLst/>
          </a:prstGeom>
        </p:spPr>
      </p:pic>
      <p:sp>
        <p:nvSpPr>
          <p:cNvPr id="13" name="Date Placeholder 3">
            <a:extLst>
              <a:ext uri="{FF2B5EF4-FFF2-40B4-BE49-F238E27FC236}">
                <a16:creationId xmlns:a16="http://schemas.microsoft.com/office/drawing/2014/main" id="{C2D3E358-7013-49C0-B535-4D724985DD79}"/>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486C75F3-C0D1-4ABB-8738-25AB5753A893}" type="datetime6">
              <a:rPr lang="de-CH" smtClean="0"/>
              <a:t>September 23</a:t>
            </a:fld>
            <a:endParaRPr lang="de-DE" dirty="0"/>
          </a:p>
        </p:txBody>
      </p:sp>
    </p:spTree>
    <p:extLst>
      <p:ext uri="{BB962C8B-B14F-4D97-AF65-F5344CB8AC3E}">
        <p14:creationId xmlns:p14="http://schemas.microsoft.com/office/powerpoint/2010/main" val="2081201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D796397B-38EB-490B-98F7-EB0799988FF4}" type="datetime6">
              <a:rPr lang="de-CH" smtClean="0"/>
              <a:t>September 23</a:t>
            </a:fld>
            <a:endParaRPr lang="de-DE" dirty="0"/>
          </a:p>
        </p:txBody>
      </p:sp>
    </p:spTree>
    <p:extLst>
      <p:ext uri="{BB962C8B-B14F-4D97-AF65-F5344CB8AC3E}">
        <p14:creationId xmlns:p14="http://schemas.microsoft.com/office/powerpoint/2010/main" val="385140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Slide 2">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B6FC2A-29C4-4742-B32D-604659C0CB22}"/>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dirty="0">
                <a:solidFill>
                  <a:schemeClr val="tx1"/>
                </a:solidFill>
              </a:rPr>
              <a:t>From insight to impact</a:t>
            </a:r>
          </a:p>
        </p:txBody>
      </p:sp>
      <p:sp>
        <p:nvSpPr>
          <p:cNvPr id="6" name="Picture Placeholder 5">
            <a:extLst>
              <a:ext uri="{FF2B5EF4-FFF2-40B4-BE49-F238E27FC236}">
                <a16:creationId xmlns:a16="http://schemas.microsoft.com/office/drawing/2014/main" id="{1CACC6D5-D1D4-442A-84CB-4AA5E5B9ECDE}"/>
              </a:ext>
            </a:extLst>
          </p:cNvPr>
          <p:cNvSpPr>
            <a:spLocks noGrp="1"/>
          </p:cNvSpPr>
          <p:nvPr>
            <p:ph type="pic" sz="quarter" idx="10" hasCustomPrompt="1"/>
          </p:nvPr>
        </p:nvSpPr>
        <p:spPr>
          <a:xfrm>
            <a:off x="5965200" y="0"/>
            <a:ext cx="3178800" cy="5143500"/>
          </a:xfrm>
          <a:pattFill prst="wdUpDiag">
            <a:fgClr>
              <a:schemeClr val="accent1"/>
            </a:fgClr>
            <a:bgClr>
              <a:schemeClr val="bg1"/>
            </a:bgClr>
          </a:pattFill>
        </p:spPr>
        <p:txBody>
          <a:bodyPr anchor="ctr"/>
          <a:lstStyle>
            <a:lvl1pPr algn="ctr">
              <a:defRPr>
                <a:solidFill>
                  <a:schemeClr val="tx1"/>
                </a:solidFill>
              </a:defRPr>
            </a:lvl1pPr>
          </a:lstStyle>
          <a:p>
            <a:r>
              <a:rPr lang="en-US" noProof="0" dirty="0"/>
              <a:t>(click to insert a picture)</a:t>
            </a:r>
          </a:p>
        </p:txBody>
      </p:sp>
      <p:sp>
        <p:nvSpPr>
          <p:cNvPr id="13" name="Titel 2">
            <a:extLst>
              <a:ext uri="{FF2B5EF4-FFF2-40B4-BE49-F238E27FC236}">
                <a16:creationId xmlns:a16="http://schemas.microsoft.com/office/drawing/2014/main" id="{A1CDFD74-691B-4614-A492-077E7072F1AC}"/>
              </a:ext>
            </a:extLst>
          </p:cNvPr>
          <p:cNvSpPr>
            <a:spLocks noGrp="1"/>
          </p:cNvSpPr>
          <p:nvPr>
            <p:ph type="title" hasCustomPrompt="1"/>
          </p:nvPr>
        </p:nvSpPr>
        <p:spPr>
          <a:xfrm>
            <a:off x="827999" y="1204714"/>
            <a:ext cx="4810801"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15" name="Inhaltsplatzhalter 5">
            <a:extLst>
              <a:ext uri="{FF2B5EF4-FFF2-40B4-BE49-F238E27FC236}">
                <a16:creationId xmlns:a16="http://schemas.microsoft.com/office/drawing/2014/main" id="{AE1AF548-C38C-443B-8063-F7E88D88692B}"/>
              </a:ext>
            </a:extLst>
          </p:cNvPr>
          <p:cNvSpPr>
            <a:spLocks noGrp="1"/>
          </p:cNvSpPr>
          <p:nvPr>
            <p:ph sz="quarter" idx="11" hasCustomPrompt="1"/>
          </p:nvPr>
        </p:nvSpPr>
        <p:spPr>
          <a:xfrm>
            <a:off x="827999" y="3123866"/>
            <a:ext cx="4810801" cy="1341437"/>
          </a:xfrm>
        </p:spPr>
        <p:txBody>
          <a:bodyPr>
            <a:normAutofit/>
          </a:bodyPr>
          <a:lstStyle>
            <a:lvl1pPr>
              <a:defRPr sz="1600"/>
            </a:lvl1pPr>
          </a:lstStyle>
          <a:p>
            <a:pPr lvl="0"/>
            <a:r>
              <a:rPr lang="en-US" noProof="0" dirty="0"/>
              <a:t>Placeholder for subtitle, contact information, date etc.</a:t>
            </a:r>
          </a:p>
        </p:txBody>
      </p:sp>
      <p:pic>
        <p:nvPicPr>
          <p:cNvPr id="7" name="Rectangle 2" descr="{&quot;templafy&quot;:{&quot;id&quot;:&quot;b9ddadaa-0495-446c-a774-3deec88f84b2&quot;}}">
            <a:extLst>
              <a:ext uri="{FF2B5EF4-FFF2-40B4-BE49-F238E27FC236}">
                <a16:creationId xmlns:a16="http://schemas.microsoft.com/office/drawing/2014/main" id="{9E48B927-DD41-4992-B1BC-98281B1B6BED}"/>
              </a:ext>
            </a:extLst>
          </p:cNvPr>
          <p:cNvPicPr>
            <a:picLocks noChangeAspect="1"/>
          </p:cNvPicPr>
          <p:nvPr/>
        </p:nvPicPr>
        <p:blipFill>
          <a:blip r:embed="rId2"/>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27909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78E12DF-9BBF-4E12-BDDF-B9E8E5B05C6B}" type="datetime6">
              <a:rPr lang="de-CH" smtClean="0"/>
              <a:t>September 23</a:t>
            </a:fld>
            <a:endParaRPr lang="de-DE" dirty="0"/>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049617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79F0516-DC2F-4A1B-9AE7-52332A8498FC}" type="datetime6">
              <a:rPr lang="de-CH" smtClean="0"/>
              <a:t>September 23</a:t>
            </a:fld>
            <a:endParaRPr lang="de-DE" dirty="0"/>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2" name="Textplatzhalter 6">
            <a:extLst>
              <a:ext uri="{FF2B5EF4-FFF2-40B4-BE49-F238E27FC236}">
                <a16:creationId xmlns:a16="http://schemas.microsoft.com/office/drawing/2014/main" id="{6A048957-9563-4CBB-9658-4EEC37F56DEA}"/>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3" name="Inhaltsplatzhalter 16">
            <a:extLst>
              <a:ext uri="{FF2B5EF4-FFF2-40B4-BE49-F238E27FC236}">
                <a16:creationId xmlns:a16="http://schemas.microsoft.com/office/drawing/2014/main" id="{EE6EFAB4-A25E-40AE-A96E-9D0D5472F14C}"/>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799943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ild Vollfläch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C11C186-C392-4982-A2C0-7824EE98FA4F}"/>
              </a:ext>
            </a:extLst>
          </p:cNvPr>
          <p:cNvSpPr>
            <a:spLocks noGrp="1"/>
          </p:cNvSpPr>
          <p:nvPr>
            <p:ph type="pic" sz="quarter" idx="10" hasCustomPrompt="1"/>
          </p:nvPr>
        </p:nvSpPr>
        <p:spPr>
          <a:xfrm>
            <a:off x="0" y="0"/>
            <a:ext cx="9144000" cy="5143500"/>
          </a:xfrm>
        </p:spPr>
        <p:txBody>
          <a:bodyPr anchor="ctr"/>
          <a:lstStyle>
            <a:lvl1pPr algn="ctr">
              <a:defRPr/>
            </a:lvl1pPr>
          </a:lstStyle>
          <a:p>
            <a:r>
              <a:rPr lang="en-US" noProof="0"/>
              <a:t>(click to add a picture)</a:t>
            </a:r>
          </a:p>
        </p:txBody>
      </p:sp>
    </p:spTree>
    <p:extLst>
      <p:ext uri="{BB962C8B-B14F-4D97-AF65-F5344CB8AC3E}">
        <p14:creationId xmlns:p14="http://schemas.microsoft.com/office/powerpoint/2010/main" val="3489334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Zitat schwarze Schrift">
    <p:bg>
      <p:bgPr>
        <a:solidFill>
          <a:schemeClr val="accent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dirty="0"/>
              <a:t>Placeholder for a Title</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1104120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Zitat weisse Schrift">
    <p:bg>
      <p:bgPr>
        <a:solidFill>
          <a:schemeClr val="accent3"/>
        </a:soli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48C5A9E-D3FC-4F7A-895D-E35078A993C5}"/>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dirty="0"/>
              <a:t>Placeholder for a Title</a:t>
            </a:r>
          </a:p>
        </p:txBody>
      </p:sp>
      <p:sp>
        <p:nvSpPr>
          <p:cNvPr id="5" name="Text Placeholder 8">
            <a:extLst>
              <a:ext uri="{FF2B5EF4-FFF2-40B4-BE49-F238E27FC236}">
                <a16:creationId xmlns:a16="http://schemas.microsoft.com/office/drawing/2014/main" id="{E333CEB4-EDBA-436D-9394-E4DEFD39C827}"/>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38188518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tatem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bg2"/>
                </a:solidFill>
                <a:latin typeface="Gill Sans Nova Light" panose="020B0302020104020203" pitchFamily="34" charset="0"/>
              </a:defRPr>
            </a:lvl1pPr>
          </a:lstStyle>
          <a:p>
            <a:r>
              <a:rPr lang="en-US" noProof="0"/>
              <a:t>Placeholder for a Title</a:t>
            </a:r>
          </a:p>
        </p:txBody>
      </p:sp>
      <p:sp>
        <p:nvSpPr>
          <p:cNvPr id="4" name="Inhaltsplatzhalter 3">
            <a:extLst>
              <a:ext uri="{FF2B5EF4-FFF2-40B4-BE49-F238E27FC236}">
                <a16:creationId xmlns:a16="http://schemas.microsoft.com/office/drawing/2014/main" id="{DE199CDC-B569-4BBB-9A2F-680DDE6121E0}"/>
              </a:ext>
            </a:extLst>
          </p:cNvPr>
          <p:cNvSpPr>
            <a:spLocks noGrp="1"/>
          </p:cNvSpPr>
          <p:nvPr>
            <p:ph sz="quarter" idx="11" hasCustomPrompt="1"/>
          </p:nvPr>
        </p:nvSpPr>
        <p:spPr>
          <a:xfrm>
            <a:off x="6624638" y="735013"/>
            <a:ext cx="2160587" cy="2160587"/>
          </a:xfrm>
        </p:spPr>
        <p:txBody>
          <a:bodyPr/>
          <a:lstStyle>
            <a:lvl1pPr algn="ctr">
              <a:defRPr>
                <a:solidFill>
                  <a:schemeClr val="bg1"/>
                </a:solidFill>
              </a:defRPr>
            </a:lvl1pPr>
          </a:lstStyle>
          <a:p>
            <a:pPr lvl="0"/>
            <a:r>
              <a:rPr lang="de-DE" dirty="0"/>
              <a:t>(</a:t>
            </a:r>
            <a:r>
              <a:rPr lang="de-DE" dirty="0" err="1"/>
              <a:t>click</a:t>
            </a:r>
            <a:r>
              <a:rPr lang="de-DE" dirty="0"/>
              <a:t> on </a:t>
            </a:r>
            <a:r>
              <a:rPr lang="de-DE" dirty="0" err="1"/>
              <a:t>the</a:t>
            </a:r>
            <a:r>
              <a:rPr lang="de-DE" dirty="0"/>
              <a:t> </a:t>
            </a:r>
            <a:r>
              <a:rPr lang="de-DE" dirty="0" err="1"/>
              <a:t>content</a:t>
            </a:r>
            <a:r>
              <a:rPr lang="de-DE" dirty="0"/>
              <a:t> type </a:t>
            </a:r>
            <a:r>
              <a:rPr lang="de-DE" dirty="0" err="1"/>
              <a:t>you</a:t>
            </a:r>
            <a:r>
              <a:rPr lang="de-DE" dirty="0"/>
              <a:t> </a:t>
            </a:r>
            <a:r>
              <a:rPr lang="de-DE" dirty="0" err="1"/>
              <a:t>wish</a:t>
            </a:r>
            <a:r>
              <a:rPr lang="de-DE" dirty="0"/>
              <a:t> </a:t>
            </a:r>
            <a:r>
              <a:rPr lang="de-DE" dirty="0" err="1"/>
              <a:t>to</a:t>
            </a:r>
            <a:r>
              <a:rPr lang="de-DE" dirty="0"/>
              <a:t> </a:t>
            </a:r>
            <a:r>
              <a:rPr lang="de-DE" dirty="0" err="1"/>
              <a:t>insert</a:t>
            </a:r>
            <a:r>
              <a:rPr lang="de-DE" dirty="0"/>
              <a:t>, </a:t>
            </a:r>
            <a:r>
              <a:rPr lang="de-DE" dirty="0" err="1"/>
              <a:t>here</a:t>
            </a:r>
            <a:r>
              <a:rPr lang="de-DE" dirty="0"/>
              <a:t>: </a:t>
            </a:r>
            <a:r>
              <a:rPr lang="de-DE" dirty="0" err="1"/>
              <a:t>icons</a:t>
            </a:r>
            <a:r>
              <a:rPr lang="de-DE" dirty="0"/>
              <a:t>)</a:t>
            </a:r>
          </a:p>
        </p:txBody>
      </p:sp>
    </p:spTree>
    <p:extLst>
      <p:ext uri="{BB962C8B-B14F-4D97-AF65-F5344CB8AC3E}">
        <p14:creationId xmlns:p14="http://schemas.microsoft.com/office/powerpoint/2010/main" val="38558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tatement 2">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6F08FA-3E26-4DE6-8960-EF5638923CCD}"/>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dirty="0"/>
              <a:t>Placeholder for a Title</a:t>
            </a:r>
          </a:p>
        </p:txBody>
      </p:sp>
      <p:sp>
        <p:nvSpPr>
          <p:cNvPr id="6" name="Inhaltsplatzhalter 3">
            <a:extLst>
              <a:ext uri="{FF2B5EF4-FFF2-40B4-BE49-F238E27FC236}">
                <a16:creationId xmlns:a16="http://schemas.microsoft.com/office/drawing/2014/main" id="{99DA47FD-9D2D-476D-A2A9-1C05F2E33B68}"/>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dirty="0"/>
              <a:t>(</a:t>
            </a:r>
            <a:r>
              <a:rPr lang="de-DE" dirty="0" err="1"/>
              <a:t>click</a:t>
            </a:r>
            <a:r>
              <a:rPr lang="de-DE" dirty="0"/>
              <a:t> on </a:t>
            </a:r>
            <a:r>
              <a:rPr lang="de-DE" dirty="0" err="1"/>
              <a:t>the</a:t>
            </a:r>
            <a:r>
              <a:rPr lang="de-DE" dirty="0"/>
              <a:t> </a:t>
            </a:r>
            <a:r>
              <a:rPr lang="de-DE" dirty="0" err="1"/>
              <a:t>content</a:t>
            </a:r>
            <a:r>
              <a:rPr lang="de-DE" dirty="0"/>
              <a:t> type </a:t>
            </a:r>
            <a:r>
              <a:rPr lang="de-DE" dirty="0" err="1"/>
              <a:t>you</a:t>
            </a:r>
            <a:r>
              <a:rPr lang="de-DE" dirty="0"/>
              <a:t> </a:t>
            </a:r>
            <a:r>
              <a:rPr lang="de-DE" dirty="0" err="1"/>
              <a:t>wish</a:t>
            </a:r>
            <a:r>
              <a:rPr lang="de-DE" dirty="0"/>
              <a:t> </a:t>
            </a:r>
            <a:r>
              <a:rPr lang="de-DE" dirty="0" err="1"/>
              <a:t>to</a:t>
            </a:r>
            <a:r>
              <a:rPr lang="de-DE" dirty="0"/>
              <a:t> </a:t>
            </a:r>
            <a:r>
              <a:rPr lang="de-DE" dirty="0" err="1"/>
              <a:t>insert</a:t>
            </a:r>
            <a:r>
              <a:rPr lang="de-DE" dirty="0"/>
              <a:t>, </a:t>
            </a:r>
            <a:r>
              <a:rPr lang="de-DE" dirty="0" err="1"/>
              <a:t>here</a:t>
            </a:r>
            <a:r>
              <a:rPr lang="de-DE" dirty="0"/>
              <a:t>: </a:t>
            </a:r>
            <a:r>
              <a:rPr lang="de-DE" dirty="0" err="1"/>
              <a:t>icons</a:t>
            </a:r>
            <a:r>
              <a:rPr lang="de-DE" dirty="0"/>
              <a:t>)</a:t>
            </a:r>
          </a:p>
        </p:txBody>
      </p:sp>
    </p:spTree>
    <p:extLst>
      <p:ext uri="{BB962C8B-B14F-4D97-AF65-F5344CB8AC3E}">
        <p14:creationId xmlns:p14="http://schemas.microsoft.com/office/powerpoint/2010/main" val="3902494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e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EF01-8430-4429-BC41-FFA4FCB67CC9}"/>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dirty="0"/>
              <a:t>Placeholder for a Title</a:t>
            </a:r>
          </a:p>
        </p:txBody>
      </p:sp>
      <p:sp>
        <p:nvSpPr>
          <p:cNvPr id="3" name="Inhaltsplatzhalter 3">
            <a:extLst>
              <a:ext uri="{FF2B5EF4-FFF2-40B4-BE49-F238E27FC236}">
                <a16:creationId xmlns:a16="http://schemas.microsoft.com/office/drawing/2014/main" id="{60883619-1961-463F-AD3D-4B226F4EB13D}"/>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dirty="0"/>
              <a:t>(</a:t>
            </a:r>
            <a:r>
              <a:rPr lang="de-DE" dirty="0" err="1"/>
              <a:t>click</a:t>
            </a:r>
            <a:r>
              <a:rPr lang="de-DE" dirty="0"/>
              <a:t> on </a:t>
            </a:r>
            <a:r>
              <a:rPr lang="de-DE" dirty="0" err="1"/>
              <a:t>the</a:t>
            </a:r>
            <a:r>
              <a:rPr lang="de-DE" dirty="0"/>
              <a:t> </a:t>
            </a:r>
            <a:r>
              <a:rPr lang="de-DE" dirty="0" err="1"/>
              <a:t>content</a:t>
            </a:r>
            <a:r>
              <a:rPr lang="de-DE" dirty="0"/>
              <a:t> type </a:t>
            </a:r>
            <a:r>
              <a:rPr lang="de-DE" dirty="0" err="1"/>
              <a:t>you</a:t>
            </a:r>
            <a:r>
              <a:rPr lang="de-DE" dirty="0"/>
              <a:t> </a:t>
            </a:r>
            <a:r>
              <a:rPr lang="de-DE" dirty="0" err="1"/>
              <a:t>wish</a:t>
            </a:r>
            <a:r>
              <a:rPr lang="de-DE" dirty="0"/>
              <a:t> </a:t>
            </a:r>
            <a:r>
              <a:rPr lang="de-DE" dirty="0" err="1"/>
              <a:t>to</a:t>
            </a:r>
            <a:r>
              <a:rPr lang="de-DE" dirty="0"/>
              <a:t> </a:t>
            </a:r>
            <a:r>
              <a:rPr lang="de-DE" dirty="0" err="1"/>
              <a:t>insert</a:t>
            </a:r>
            <a:r>
              <a:rPr lang="de-DE" dirty="0"/>
              <a:t>, </a:t>
            </a:r>
            <a:r>
              <a:rPr lang="de-DE" dirty="0" err="1"/>
              <a:t>here</a:t>
            </a:r>
            <a:r>
              <a:rPr lang="de-DE" dirty="0"/>
              <a:t>: </a:t>
            </a:r>
            <a:r>
              <a:rPr lang="de-DE" dirty="0" err="1"/>
              <a:t>icons</a:t>
            </a:r>
            <a:r>
              <a:rPr lang="de-DE" dirty="0"/>
              <a:t>)</a:t>
            </a:r>
          </a:p>
        </p:txBody>
      </p:sp>
    </p:spTree>
    <p:extLst>
      <p:ext uri="{BB962C8B-B14F-4D97-AF65-F5344CB8AC3E}">
        <p14:creationId xmlns:p14="http://schemas.microsoft.com/office/powerpoint/2010/main" val="3570021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81B0-6792-4738-ACB8-050730738F15}"/>
              </a:ext>
            </a:extLst>
          </p:cNvPr>
          <p:cNvSpPr>
            <a:spLocks noGrp="1"/>
          </p:cNvSpPr>
          <p:nvPr>
            <p:ph type="title"/>
          </p:nvPr>
        </p:nvSpPr>
        <p:spPr>
          <a:xfrm>
            <a:off x="828000" y="1044000"/>
            <a:ext cx="7957225" cy="685801"/>
          </a:xfrm>
        </p:spPr>
        <p:txBody>
          <a:bodyPr/>
          <a:lstStyle>
            <a:lvl1pPr>
              <a:lnSpc>
                <a:spcPts val="5200"/>
              </a:lnSpc>
              <a:defRPr sz="5000">
                <a:latin typeface="Gill Sans Nova Light" panose="020B0302020104020203" pitchFamily="34" charset="0"/>
              </a:defRPr>
            </a:lvl1pPr>
          </a:lstStyle>
          <a:p>
            <a:r>
              <a:rPr lang="de-DE"/>
              <a:t>Mastertitelformat bearbeiten</a:t>
            </a:r>
            <a:endParaRPr lang="en-GB" dirty="0"/>
          </a:p>
        </p:txBody>
      </p:sp>
      <p:sp>
        <p:nvSpPr>
          <p:cNvPr id="7" name="Text Placeholder 6">
            <a:extLst>
              <a:ext uri="{FF2B5EF4-FFF2-40B4-BE49-F238E27FC236}">
                <a16:creationId xmlns:a16="http://schemas.microsoft.com/office/drawing/2014/main" id="{D87D0F6F-53A1-4152-9807-5EC1BBC8849C}"/>
              </a:ext>
            </a:extLst>
          </p:cNvPr>
          <p:cNvSpPr>
            <a:spLocks noGrp="1"/>
          </p:cNvSpPr>
          <p:nvPr>
            <p:ph type="body" sz="quarter" idx="13"/>
          </p:nvPr>
        </p:nvSpPr>
        <p:spPr>
          <a:xfrm>
            <a:off x="828000"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8" name="Text Placeholder 6">
            <a:extLst>
              <a:ext uri="{FF2B5EF4-FFF2-40B4-BE49-F238E27FC236}">
                <a16:creationId xmlns:a16="http://schemas.microsoft.com/office/drawing/2014/main" id="{7824BC02-7B0E-4C56-B49A-5A28F9E62BE1}"/>
              </a:ext>
            </a:extLst>
          </p:cNvPr>
          <p:cNvSpPr>
            <a:spLocks noGrp="1"/>
          </p:cNvSpPr>
          <p:nvPr>
            <p:ph type="body" sz="quarter" idx="14"/>
          </p:nvPr>
        </p:nvSpPr>
        <p:spPr>
          <a:xfrm>
            <a:off x="828000"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2" name="Text Placeholder 6">
            <a:extLst>
              <a:ext uri="{FF2B5EF4-FFF2-40B4-BE49-F238E27FC236}">
                <a16:creationId xmlns:a16="http://schemas.microsoft.com/office/drawing/2014/main" id="{ADF580D6-76FA-48E5-A6F9-C7D7F9ECA0CF}"/>
              </a:ext>
            </a:extLst>
          </p:cNvPr>
          <p:cNvSpPr>
            <a:spLocks noGrp="1"/>
          </p:cNvSpPr>
          <p:nvPr>
            <p:ph type="body" sz="quarter" idx="16"/>
          </p:nvPr>
        </p:nvSpPr>
        <p:spPr>
          <a:xfrm>
            <a:off x="2886816"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3" name="Text Placeholder 6">
            <a:extLst>
              <a:ext uri="{FF2B5EF4-FFF2-40B4-BE49-F238E27FC236}">
                <a16:creationId xmlns:a16="http://schemas.microsoft.com/office/drawing/2014/main" id="{D6CE2E2F-1BA4-4018-8B3C-5192B4A35E20}"/>
              </a:ext>
            </a:extLst>
          </p:cNvPr>
          <p:cNvSpPr>
            <a:spLocks noGrp="1"/>
          </p:cNvSpPr>
          <p:nvPr>
            <p:ph type="body" sz="quarter" idx="17"/>
          </p:nvPr>
        </p:nvSpPr>
        <p:spPr>
          <a:xfrm>
            <a:off x="2886816"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4" name="Text Placeholder 6">
            <a:extLst>
              <a:ext uri="{FF2B5EF4-FFF2-40B4-BE49-F238E27FC236}">
                <a16:creationId xmlns:a16="http://schemas.microsoft.com/office/drawing/2014/main" id="{9780CD93-461B-4895-AFE1-B11CB717CAC3}"/>
              </a:ext>
            </a:extLst>
          </p:cNvPr>
          <p:cNvSpPr>
            <a:spLocks noGrp="1"/>
          </p:cNvSpPr>
          <p:nvPr>
            <p:ph type="body" sz="quarter" idx="18"/>
          </p:nvPr>
        </p:nvSpPr>
        <p:spPr>
          <a:xfrm>
            <a:off x="4945933"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5" name="Text Placeholder 6">
            <a:extLst>
              <a:ext uri="{FF2B5EF4-FFF2-40B4-BE49-F238E27FC236}">
                <a16:creationId xmlns:a16="http://schemas.microsoft.com/office/drawing/2014/main" id="{7670DE1A-52CE-4331-B7C3-9D35588A2926}"/>
              </a:ext>
            </a:extLst>
          </p:cNvPr>
          <p:cNvSpPr>
            <a:spLocks noGrp="1"/>
          </p:cNvSpPr>
          <p:nvPr>
            <p:ph type="body" sz="quarter" idx="19"/>
          </p:nvPr>
        </p:nvSpPr>
        <p:spPr>
          <a:xfrm>
            <a:off x="4945933"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3" name="Rectangle 2" descr="{&quot;templafy&quot;:{&quot;id&quot;:&quot;b1422e0e-bb0a-41ba-ad6b-c8c9f213ea93&quot;}}">
            <a:extLst>
              <a:ext uri="{FF2B5EF4-FFF2-40B4-BE49-F238E27FC236}">
                <a16:creationId xmlns:a16="http://schemas.microsoft.com/office/drawing/2014/main" id="{36F02173-B0F5-4193-B6FF-8607454762B4}"/>
              </a:ext>
            </a:extLst>
          </p:cNvPr>
          <p:cNvSpPr/>
          <p:nvPr/>
        </p:nvSpPr>
        <p:spPr>
          <a:xfrm>
            <a:off x="4945930" y="3715567"/>
            <a:ext cx="2291576" cy="991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ts val="1200"/>
              </a:lnSpc>
            </a:pPr>
            <a:r>
              <a:rPr lang="en-GB" sz="1000" dirty="0">
                <a:solidFill>
                  <a:schemeClr val="tx1"/>
                </a:solidFill>
              </a:rPr>
              <a:t>University of St.Gallen
School of Computer Science (SCS-HSG)</a:t>
            </a:r>
          </a:p>
          <a:p>
            <a:pPr algn="l">
              <a:lnSpc>
                <a:spcPts val="1200"/>
              </a:lnSpc>
            </a:pPr>
            <a:r>
              <a:rPr lang="en-GB" sz="1000" dirty="0" err="1">
                <a:solidFill>
                  <a:schemeClr val="tx1"/>
                </a:solidFill>
              </a:rPr>
              <a:t>Torstrasse</a:t>
            </a:r>
            <a:r>
              <a:rPr lang="en-GB" sz="1000" dirty="0">
                <a:solidFill>
                  <a:schemeClr val="tx1"/>
                </a:solidFill>
              </a:rPr>
              <a:t> 25</a:t>
            </a:r>
          </a:p>
          <a:p>
            <a:pPr algn="l">
              <a:lnSpc>
                <a:spcPts val="1200"/>
              </a:lnSpc>
            </a:pPr>
            <a:r>
              <a:rPr lang="en-GB" sz="1000" dirty="0">
                <a:solidFill>
                  <a:schemeClr val="tx1"/>
                </a:solidFill>
              </a:rPr>
              <a:t>9000 St.Gallen 
scs.unisg.ch</a:t>
            </a:r>
          </a:p>
        </p:txBody>
      </p:sp>
      <p:pic>
        <p:nvPicPr>
          <p:cNvPr id="16" name="Rectangle 2" descr="{&quot;templafy&quot;:{&quot;id&quot;:&quot;b9ddadaa-0495-446c-a774-3deec88f84b2&quot;}}">
            <a:extLst>
              <a:ext uri="{FF2B5EF4-FFF2-40B4-BE49-F238E27FC236}">
                <a16:creationId xmlns:a16="http://schemas.microsoft.com/office/drawing/2014/main" id="{A7C8AF82-B874-4858-A482-57343B3E6178}"/>
              </a:ext>
            </a:extLst>
          </p:cNvPr>
          <p:cNvPicPr>
            <a:picLocks noChangeAspect="1"/>
          </p:cNvPicPr>
          <p:nvPr/>
        </p:nvPicPr>
        <p:blipFill>
          <a:blip r:embed="rId2"/>
          <a:stretch>
            <a:fillRect/>
          </a:stretch>
        </p:blipFill>
        <p:spPr>
          <a:xfrm>
            <a:off x="798816" y="4246055"/>
            <a:ext cx="2221200" cy="460800"/>
          </a:xfrm>
          <a:prstGeom prst="rect">
            <a:avLst/>
          </a:prstGeom>
        </p:spPr>
      </p:pic>
    </p:spTree>
    <p:extLst>
      <p:ext uri="{BB962C8B-B14F-4D97-AF65-F5344CB8AC3E}">
        <p14:creationId xmlns:p14="http://schemas.microsoft.com/office/powerpoint/2010/main" val="518709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One content, Subtitle w/o punchline">
    <p:spTree>
      <p:nvGrpSpPr>
        <p:cNvPr id="1" name=""/>
        <p:cNvGrpSpPr/>
        <p:nvPr/>
      </p:nvGrpSpPr>
      <p:grpSpPr>
        <a:xfrm>
          <a:off x="0" y="0"/>
          <a:ext cx="0" cy="0"/>
          <a:chOff x="0" y="0"/>
          <a:chExt cx="0" cy="0"/>
        </a:xfrm>
      </p:grpSpPr>
      <p:sp>
        <p:nvSpPr>
          <p:cNvPr id="9" name="Inhaltsplatzhalter 8"/>
          <p:cNvSpPr>
            <a:spLocks noGrp="1"/>
          </p:cNvSpPr>
          <p:nvPr>
            <p:ph sz="quarter" idx="12" hasCustomPrompt="1"/>
          </p:nvPr>
        </p:nvSpPr>
        <p:spPr>
          <a:xfrm>
            <a:off x="359569" y="844153"/>
            <a:ext cx="8640366" cy="4049855"/>
          </a:xfrm>
          <a:prstGeom prst="rect">
            <a:avLst/>
          </a:prstGeom>
        </p:spPr>
        <p:txBody>
          <a:bodyPr vert="horz" lIns="0" tIns="0" rIns="0" bIns="0" rtlCol="0">
            <a:norm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el 2">
            <a:extLst>
              <a:ext uri="{FF2B5EF4-FFF2-40B4-BE49-F238E27FC236}">
                <a16:creationId xmlns:a16="http://schemas.microsoft.com/office/drawing/2014/main" id="{9DC11C2E-AD36-4B73-B462-AAD5FCEA1BD2}"/>
              </a:ext>
            </a:extLst>
          </p:cNvPr>
          <p:cNvSpPr>
            <a:spLocks noGrp="1"/>
          </p:cNvSpPr>
          <p:nvPr>
            <p:ph type="title" hasCustomPrompt="1"/>
          </p:nvPr>
        </p:nvSpPr>
        <p:spPr>
          <a:xfrm>
            <a:off x="359569" y="385762"/>
            <a:ext cx="8640366" cy="288970"/>
          </a:xfrm>
        </p:spPr>
        <p:txBody>
          <a:bodyPr/>
          <a:lstStyle>
            <a:lvl1pPr>
              <a:defRPr/>
            </a:lvl1pPr>
          </a:lstStyle>
          <a:p>
            <a:r>
              <a:rPr lang="en-US"/>
              <a:t>Action Title</a:t>
            </a:r>
          </a:p>
        </p:txBody>
      </p:sp>
      <p:sp>
        <p:nvSpPr>
          <p:cNvPr id="7" name="Textplatzhalter 3">
            <a:extLst>
              <a:ext uri="{FF2B5EF4-FFF2-40B4-BE49-F238E27FC236}">
                <a16:creationId xmlns:a16="http://schemas.microsoft.com/office/drawing/2014/main" id="{9A4A3C0D-6744-447E-BEEE-FAE26C49E383}"/>
              </a:ext>
            </a:extLst>
          </p:cNvPr>
          <p:cNvSpPr>
            <a:spLocks noGrp="1"/>
          </p:cNvSpPr>
          <p:nvPr>
            <p:ph type="body" sz="quarter" idx="10" hasCustomPrompt="1"/>
          </p:nvPr>
        </p:nvSpPr>
        <p:spPr>
          <a:xfrm>
            <a:off x="359569" y="23813"/>
            <a:ext cx="8640366" cy="361950"/>
          </a:xfrm>
        </p:spPr>
        <p:txBody>
          <a:bodyPr anchor="b">
            <a:normAutofit/>
          </a:bodyPr>
          <a:lstStyle>
            <a:lvl1pPr marL="0" indent="0">
              <a:buNone/>
              <a:defRPr sz="1500">
                <a:solidFill>
                  <a:schemeClr val="tx1">
                    <a:lumMod val="65000"/>
                    <a:lumOff val="35000"/>
                  </a:schemeClr>
                </a:solidFill>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2" name="Datumsplatzhalter 1">
            <a:extLst>
              <a:ext uri="{FF2B5EF4-FFF2-40B4-BE49-F238E27FC236}">
                <a16:creationId xmlns:a16="http://schemas.microsoft.com/office/drawing/2014/main" id="{BFF1A4FC-02B0-44A7-816B-6DFED6983992}"/>
              </a:ext>
            </a:extLst>
          </p:cNvPr>
          <p:cNvSpPr>
            <a:spLocks noGrp="1"/>
          </p:cNvSpPr>
          <p:nvPr>
            <p:ph type="dt" sz="half" idx="13"/>
          </p:nvPr>
        </p:nvSpPr>
        <p:spPr/>
        <p:txBody>
          <a:bodyPr/>
          <a:lstStyle/>
          <a:p>
            <a:pPr>
              <a:defRPr/>
            </a:pPr>
            <a:r>
              <a:rPr lang="de-DE">
                <a:cs typeface="Arial" panose="020B0604020202020204" pitchFamily="34" charset="0"/>
              </a:rPr>
              <a:t>© Sep-21, SCS-HSG</a:t>
            </a:r>
            <a:endParaRPr lang="en-US" dirty="0">
              <a:cs typeface="Arial" panose="020B0604020202020204" pitchFamily="34" charset="0"/>
            </a:endParaRPr>
          </a:p>
        </p:txBody>
      </p:sp>
      <p:sp>
        <p:nvSpPr>
          <p:cNvPr id="4" name="Foliennummernplatzhalter 3">
            <a:extLst>
              <a:ext uri="{FF2B5EF4-FFF2-40B4-BE49-F238E27FC236}">
                <a16:creationId xmlns:a16="http://schemas.microsoft.com/office/drawing/2014/main" id="{B8ED31CC-9992-4EF2-9FBA-7E8136EA5BE6}"/>
              </a:ext>
            </a:extLst>
          </p:cNvPr>
          <p:cNvSpPr>
            <a:spLocks noGrp="1"/>
          </p:cNvSpPr>
          <p:nvPr>
            <p:ph type="sldNum" sz="quarter" idx="14"/>
          </p:nvPr>
        </p:nvSpPr>
        <p:spPr/>
        <p:txBody>
          <a:bodyPr/>
          <a:lstStyle/>
          <a:p>
            <a:fld id="{7D77B3A3-157C-467D-BC92-7A7CB5728D67}" type="slidenum">
              <a:rPr lang="de-DE" smtClean="0"/>
              <a:pPr/>
              <a:t>‹#›</a:t>
            </a:fld>
            <a:endParaRPr lang="de-DE"/>
          </a:p>
        </p:txBody>
      </p:sp>
    </p:spTree>
    <p:extLst>
      <p:ext uri="{BB962C8B-B14F-4D97-AF65-F5344CB8AC3E}">
        <p14:creationId xmlns:p14="http://schemas.microsoft.com/office/powerpoint/2010/main" val="2640182969"/>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 Slide 3">
    <p:bg>
      <p:bgPr>
        <a:solidFill>
          <a:schemeClr val="bg1"/>
        </a:solidFill>
        <a:effectLst/>
      </p:bgPr>
    </p:bg>
    <p:spTree>
      <p:nvGrpSpPr>
        <p:cNvPr id="1" name=""/>
        <p:cNvGrpSpPr/>
        <p:nvPr/>
      </p:nvGrpSpPr>
      <p:grpSpPr>
        <a:xfrm>
          <a:off x="0" y="0"/>
          <a:ext cx="0" cy="0"/>
          <a:chOff x="0" y="0"/>
          <a:chExt cx="0" cy="0"/>
        </a:xfrm>
      </p:grpSpPr>
      <p:sp>
        <p:nvSpPr>
          <p:cNvPr id="26" name="Freihandform: Form 25">
            <a:extLst>
              <a:ext uri="{FF2B5EF4-FFF2-40B4-BE49-F238E27FC236}">
                <a16:creationId xmlns:a16="http://schemas.microsoft.com/office/drawing/2014/main" id="{50C66745-AD63-46D3-91AF-72BE6979D8D8}"/>
              </a:ext>
            </a:extLst>
          </p:cNvPr>
          <p:cNvSpPr/>
          <p:nvPr/>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453906 h 5143500"/>
              <a:gd name="connsiteX3" fmla="*/ 5748398 w 9144000"/>
              <a:gd name="connsiteY3" fmla="*/ 1289643 h 5143500"/>
              <a:gd name="connsiteX4" fmla="*/ 6249560 w 9144000"/>
              <a:gd name="connsiteY4" fmla="*/ 3963138 h 5143500"/>
              <a:gd name="connsiteX5" fmla="*/ 9144000 w 9144000"/>
              <a:gd name="connsiteY5" fmla="*/ 423964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9144000" y="0"/>
                </a:lnTo>
                <a:lnTo>
                  <a:pt x="9144000" y="453906"/>
                </a:lnTo>
                <a:lnTo>
                  <a:pt x="5748398" y="1289643"/>
                </a:lnTo>
                <a:lnTo>
                  <a:pt x="6249560" y="3963138"/>
                </a:lnTo>
                <a:lnTo>
                  <a:pt x="9144000" y="4239640"/>
                </a:lnTo>
                <a:lnTo>
                  <a:pt x="9144000" y="5143500"/>
                </a:lnTo>
                <a:lnTo>
                  <a:pt x="0" y="51435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pic>
        <p:nvPicPr>
          <p:cNvPr id="21" name="Grafik 20">
            <a:extLst>
              <a:ext uri="{FF2B5EF4-FFF2-40B4-BE49-F238E27FC236}">
                <a16:creationId xmlns:a16="http://schemas.microsoft.com/office/drawing/2014/main" id="{FAD15927-0B76-484F-B9F5-0F2A90885963}"/>
              </a:ext>
            </a:extLst>
          </p:cNvPr>
          <p:cNvPicPr>
            <a:picLocks noChangeAspect="1"/>
          </p:cNvPicPr>
          <p:nvPr/>
        </p:nvPicPr>
        <p:blipFill>
          <a:blip r:embed="rId2"/>
          <a:srcRect/>
          <a:stretch>
            <a:fillRect/>
          </a:stretch>
        </p:blipFill>
        <p:spPr>
          <a:xfrm>
            <a:off x="5730729" y="1591797"/>
            <a:ext cx="2481287" cy="2755631"/>
          </a:xfrm>
          <a:custGeom>
            <a:avLst/>
            <a:gdLst>
              <a:gd name="connsiteX0" fmla="*/ 0 w 2481287"/>
              <a:gd name="connsiteY0" fmla="*/ 0 h 2755631"/>
              <a:gd name="connsiteX1" fmla="*/ 87497 w 2481287"/>
              <a:gd name="connsiteY1" fmla="*/ 0 h 2755631"/>
              <a:gd name="connsiteX2" fmla="*/ 532018 w 2481287"/>
              <a:gd name="connsiteY2" fmla="*/ 2371341 h 2755631"/>
              <a:gd name="connsiteX3" fmla="*/ 2481287 w 2481287"/>
              <a:gd name="connsiteY3" fmla="*/ 2557552 h 2755631"/>
              <a:gd name="connsiteX4" fmla="*/ 2481287 w 2481287"/>
              <a:gd name="connsiteY4" fmla="*/ 2755631 h 2755631"/>
              <a:gd name="connsiteX5" fmla="*/ 0 w 2481287"/>
              <a:gd name="connsiteY5" fmla="*/ 2755631 h 275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1287" h="2755631">
                <a:moveTo>
                  <a:pt x="0" y="0"/>
                </a:moveTo>
                <a:lnTo>
                  <a:pt x="87497" y="0"/>
                </a:lnTo>
                <a:lnTo>
                  <a:pt x="532018" y="2371341"/>
                </a:lnTo>
                <a:lnTo>
                  <a:pt x="2481287" y="2557552"/>
                </a:lnTo>
                <a:lnTo>
                  <a:pt x="2481287" y="2755631"/>
                </a:lnTo>
                <a:lnTo>
                  <a:pt x="0" y="2755631"/>
                </a:lnTo>
                <a:close/>
              </a:path>
            </a:pathLst>
          </a:custGeom>
        </p:spPr>
      </p:pic>
      <p:sp>
        <p:nvSpPr>
          <p:cNvPr id="29" name="Titel 2">
            <a:extLst>
              <a:ext uri="{FF2B5EF4-FFF2-40B4-BE49-F238E27FC236}">
                <a16:creationId xmlns:a16="http://schemas.microsoft.com/office/drawing/2014/main" id="{07DB7A25-2D45-4530-B352-72872D010CD3}"/>
              </a:ext>
            </a:extLst>
          </p:cNvPr>
          <p:cNvSpPr>
            <a:spLocks noGrp="1"/>
          </p:cNvSpPr>
          <p:nvPr>
            <p:ph type="title" hasCustomPrompt="1"/>
          </p:nvPr>
        </p:nvSpPr>
        <p:spPr>
          <a:xfrm>
            <a:off x="828000" y="1204714"/>
            <a:ext cx="4518700"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30" name="Inhaltsplatzhalter 5">
            <a:extLst>
              <a:ext uri="{FF2B5EF4-FFF2-40B4-BE49-F238E27FC236}">
                <a16:creationId xmlns:a16="http://schemas.microsoft.com/office/drawing/2014/main" id="{066A8D03-CD39-4F89-8162-A97B7CF5D95A}"/>
              </a:ext>
            </a:extLst>
          </p:cNvPr>
          <p:cNvSpPr>
            <a:spLocks noGrp="1"/>
          </p:cNvSpPr>
          <p:nvPr>
            <p:ph sz="quarter" idx="11" hasCustomPrompt="1"/>
          </p:nvPr>
        </p:nvSpPr>
        <p:spPr>
          <a:xfrm>
            <a:off x="827999" y="3123866"/>
            <a:ext cx="4518700" cy="1341437"/>
          </a:xfrm>
        </p:spPr>
        <p:txBody>
          <a:bodyPr>
            <a:normAutofit/>
          </a:bodyPr>
          <a:lstStyle>
            <a:lvl1pPr>
              <a:defRPr sz="1600"/>
            </a:lvl1pPr>
          </a:lstStyle>
          <a:p>
            <a:pPr lvl="0"/>
            <a:r>
              <a:rPr lang="en-US" noProof="0" dirty="0"/>
              <a:t>Placeholder for subtitle, contact information, date etc.</a:t>
            </a:r>
          </a:p>
        </p:txBody>
      </p:sp>
      <p:sp>
        <p:nvSpPr>
          <p:cNvPr id="18" name="Bildplatzhalter 17">
            <a:extLst>
              <a:ext uri="{FF2B5EF4-FFF2-40B4-BE49-F238E27FC236}">
                <a16:creationId xmlns:a16="http://schemas.microsoft.com/office/drawing/2014/main" id="{CE66955E-0BC6-4E77-9B70-B03B43501DBC}"/>
              </a:ext>
            </a:extLst>
          </p:cNvPr>
          <p:cNvSpPr>
            <a:spLocks noGrp="1"/>
          </p:cNvSpPr>
          <p:nvPr>
            <p:ph type="pic" sz="quarter" idx="12" hasCustomPrompt="1"/>
          </p:nvPr>
        </p:nvSpPr>
        <p:spPr>
          <a:xfrm>
            <a:off x="5772152" y="428626"/>
            <a:ext cx="3386845" cy="3822698"/>
          </a:xfrm>
          <a:custGeom>
            <a:avLst/>
            <a:gdLst>
              <a:gd name="connsiteX0" fmla="*/ 3386845 w 3386845"/>
              <a:gd name="connsiteY0" fmla="*/ 0 h 3822698"/>
              <a:gd name="connsiteX1" fmla="*/ 3386845 w 3386845"/>
              <a:gd name="connsiteY1" fmla="*/ 3822698 h 3822698"/>
              <a:gd name="connsiteX2" fmla="*/ 3167140 w 3386845"/>
              <a:gd name="connsiteY2" fmla="*/ 3822698 h 3822698"/>
              <a:gd name="connsiteX3" fmla="*/ 467964 w 3386845"/>
              <a:gd name="connsiteY3" fmla="*/ 3582358 h 3822698"/>
              <a:gd name="connsiteX4" fmla="*/ 0 w 3386845"/>
              <a:gd name="connsiteY4" fmla="*/ 873668 h 3822698"/>
              <a:gd name="connsiteX5" fmla="*/ 0 w 3386845"/>
              <a:gd name="connsiteY5" fmla="*/ 844319 h 382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6845" h="3822698">
                <a:moveTo>
                  <a:pt x="3386845" y="0"/>
                </a:moveTo>
                <a:lnTo>
                  <a:pt x="3386845" y="3822698"/>
                </a:lnTo>
                <a:lnTo>
                  <a:pt x="3167140" y="3822698"/>
                </a:lnTo>
                <a:lnTo>
                  <a:pt x="467964" y="3582358"/>
                </a:lnTo>
                <a:lnTo>
                  <a:pt x="0" y="873668"/>
                </a:lnTo>
                <a:lnTo>
                  <a:pt x="0" y="844319"/>
                </a:lnTo>
                <a:close/>
              </a:path>
            </a:pathLst>
          </a:custGeom>
          <a:pattFill prst="wdUpDiag">
            <a:fgClr>
              <a:schemeClr val="accent1"/>
            </a:fgClr>
            <a:bgClr>
              <a:schemeClr val="bg1"/>
            </a:bgClr>
          </a:pattFill>
        </p:spPr>
        <p:txBody>
          <a:bodyPr wrap="square" anchor="ctr">
            <a:noAutofit/>
          </a:bodyPr>
          <a:lstStyle>
            <a:lvl1pPr algn="ctr">
              <a:defRPr>
                <a:solidFill>
                  <a:schemeClr val="tx1"/>
                </a:solidFill>
              </a:defRPr>
            </a:lvl1pPr>
          </a:lstStyle>
          <a:p>
            <a:r>
              <a:rPr lang="de-DE" dirty="0"/>
              <a:t>(Click </a:t>
            </a:r>
            <a:r>
              <a:rPr lang="de-DE" dirty="0" err="1"/>
              <a:t>to</a:t>
            </a:r>
            <a:r>
              <a:rPr lang="de-DE" dirty="0"/>
              <a:t> </a:t>
            </a:r>
            <a:r>
              <a:rPr lang="de-DE" dirty="0" err="1"/>
              <a:t>add</a:t>
            </a:r>
            <a:r>
              <a:rPr lang="de-DE" dirty="0"/>
              <a:t> a </a:t>
            </a:r>
            <a:r>
              <a:rPr lang="de-DE" dirty="0" err="1"/>
              <a:t>picture</a:t>
            </a:r>
            <a:r>
              <a:rPr lang="de-DE" dirty="0"/>
              <a:t>)</a:t>
            </a:r>
          </a:p>
        </p:txBody>
      </p:sp>
      <p:sp>
        <p:nvSpPr>
          <p:cNvPr id="19" name="TextBox 13">
            <a:extLst>
              <a:ext uri="{FF2B5EF4-FFF2-40B4-BE49-F238E27FC236}">
                <a16:creationId xmlns:a16="http://schemas.microsoft.com/office/drawing/2014/main" id="{7ACC6FF3-DF98-4F66-A5CD-D09A8C963719}"/>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dirty="0">
                <a:solidFill>
                  <a:schemeClr val="tx1"/>
                </a:solidFill>
              </a:rPr>
              <a:t>From insight to impact</a:t>
            </a:r>
          </a:p>
        </p:txBody>
      </p:sp>
      <p:pic>
        <p:nvPicPr>
          <p:cNvPr id="9" name="Rectangle 2" descr="{&quot;templafy&quot;:{&quot;id&quot;:&quot;b9ddadaa-0495-446c-a774-3deec88f84b2&quot;}}">
            <a:extLst>
              <a:ext uri="{FF2B5EF4-FFF2-40B4-BE49-F238E27FC236}">
                <a16:creationId xmlns:a16="http://schemas.microsoft.com/office/drawing/2014/main" id="{98C16689-5F42-4888-9DF2-4ABEA7425116}"/>
              </a:ext>
            </a:extLst>
          </p:cNvPr>
          <p:cNvPicPr>
            <a:picLocks noChangeAspect="1"/>
          </p:cNvPicPr>
          <p:nvPr/>
        </p:nvPicPr>
        <p:blipFill>
          <a:blip r:embed="rId3"/>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3445163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Agenda">
    <p:bg>
      <p:bgPr>
        <a:solidFill>
          <a:srgbClr val="818284"/>
        </a:solidFill>
        <a:effectLst/>
      </p:bgPr>
    </p:bg>
    <p:spTree>
      <p:nvGrpSpPr>
        <p:cNvPr id="1" name=""/>
        <p:cNvGrpSpPr/>
        <p:nvPr/>
      </p:nvGrpSpPr>
      <p:grpSpPr>
        <a:xfrm>
          <a:off x="0" y="0"/>
          <a:ext cx="0" cy="0"/>
          <a:chOff x="0" y="0"/>
          <a:chExt cx="0" cy="0"/>
        </a:xfrm>
      </p:grpSpPr>
      <p:sp>
        <p:nvSpPr>
          <p:cNvPr id="11" name="Inhaltsplatzhalter 8"/>
          <p:cNvSpPr>
            <a:spLocks noGrp="1"/>
          </p:cNvSpPr>
          <p:nvPr>
            <p:ph sz="quarter" idx="12" hasCustomPrompt="1"/>
          </p:nvPr>
        </p:nvSpPr>
        <p:spPr>
          <a:xfrm>
            <a:off x="359568" y="837316"/>
            <a:ext cx="8640923" cy="3832658"/>
          </a:xfrm>
          <a:prstGeom prst="rect">
            <a:avLst/>
          </a:prstGeom>
          <a:noFill/>
        </p:spPr>
        <p:txBody>
          <a:bodyPr lIns="0" tIns="0" rIns="0" bIns="0"/>
          <a:lstStyle>
            <a:lvl1pPr marL="342900" indent="-342900">
              <a:buClr>
                <a:srgbClr val="FFFFFF"/>
              </a:buClr>
              <a:buSzPct val="120000"/>
              <a:buFont typeface="+mj-lt"/>
              <a:buAutoNum type="arabicPeriod"/>
              <a:defRPr sz="1500" baseline="0">
                <a:solidFill>
                  <a:schemeClr val="tx1"/>
                </a:solidFill>
                <a:latin typeface="Arial" panose="020B0604020202020204" pitchFamily="34" charset="0"/>
                <a:cs typeface="Arial" panose="020B0604020202020204" pitchFamily="34" charset="0"/>
              </a:defRPr>
            </a:lvl1pPr>
            <a:lvl2pPr indent="-216000">
              <a:defRPr>
                <a:latin typeface="Arial" panose="020B0604020202020204" pitchFamily="34" charset="0"/>
                <a:cs typeface="Arial" panose="020B0604020202020204" pitchFamily="34" charset="0"/>
              </a:defRPr>
            </a:lvl2pPr>
            <a:lvl3pPr indent="-189000">
              <a:buClr>
                <a:srgbClr val="00802F"/>
              </a:buClr>
              <a:defRPr>
                <a:latin typeface="Arial" panose="020B0604020202020204" pitchFamily="34" charset="0"/>
                <a:cs typeface="Arial" panose="020B0604020202020204" pitchFamily="34" charset="0"/>
              </a:defRPr>
            </a:lvl3pPr>
            <a:lvl4pPr indent="-189000">
              <a:defRPr sz="1350">
                <a:latin typeface="Arial" panose="020B0604020202020204" pitchFamily="34" charset="0"/>
                <a:cs typeface="Arial" panose="020B0604020202020204" pitchFamily="34" charset="0"/>
              </a:defRPr>
            </a:lvl4pPr>
            <a:lvl5pPr indent="-189000">
              <a:defRPr sz="1350">
                <a:latin typeface="Arial" panose="020B0604020202020204" pitchFamily="34" charset="0"/>
                <a:cs typeface="Arial" panose="020B0604020202020204" pitchFamily="34" charset="0"/>
              </a:defRPr>
            </a:lvl5pPr>
            <a:lvl6pPr indent="-189000">
              <a:defRPr sz="1200" baseline="0"/>
            </a:lvl6pPr>
          </a:lstStyle>
          <a:p>
            <a:pPr lvl="0"/>
            <a:r>
              <a:rPr lang="de-CH"/>
              <a:t>Item</a:t>
            </a:r>
          </a:p>
          <a:p>
            <a:pPr lvl="0"/>
            <a:r>
              <a:rPr lang="de-CH"/>
              <a:t>Item</a:t>
            </a:r>
          </a:p>
          <a:p>
            <a:pPr lvl="0"/>
            <a:r>
              <a:rPr lang="de-CH"/>
              <a:t>Item</a:t>
            </a:r>
          </a:p>
        </p:txBody>
      </p:sp>
      <p:sp>
        <p:nvSpPr>
          <p:cNvPr id="2" name="Titel 1">
            <a:extLst>
              <a:ext uri="{FF2B5EF4-FFF2-40B4-BE49-F238E27FC236}">
                <a16:creationId xmlns:a16="http://schemas.microsoft.com/office/drawing/2014/main" id="{01C2A895-16DA-4C23-AD86-4817FFC92293}"/>
              </a:ext>
            </a:extLst>
          </p:cNvPr>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Datumsplatzhalter 2">
            <a:extLst>
              <a:ext uri="{FF2B5EF4-FFF2-40B4-BE49-F238E27FC236}">
                <a16:creationId xmlns:a16="http://schemas.microsoft.com/office/drawing/2014/main" id="{08C51B3B-648A-4B4E-8ECF-64EBB77FA26F}"/>
              </a:ext>
            </a:extLst>
          </p:cNvPr>
          <p:cNvSpPr>
            <a:spLocks noGrp="1"/>
          </p:cNvSpPr>
          <p:nvPr>
            <p:ph type="dt" sz="half" idx="13"/>
          </p:nvPr>
        </p:nvSpPr>
        <p:spPr/>
        <p:txBody>
          <a:bodyPr/>
          <a:lstStyle>
            <a:lvl1pPr>
              <a:defRPr>
                <a:solidFill>
                  <a:schemeClr val="tx1"/>
                </a:solidFill>
              </a:defRPr>
            </a:lvl1pPr>
          </a:lstStyle>
          <a:p>
            <a:pPr>
              <a:defRPr/>
            </a:pPr>
            <a:r>
              <a:rPr lang="de-DE">
                <a:cs typeface="Arial" panose="020B0604020202020204" pitchFamily="34" charset="0"/>
              </a:rPr>
              <a:t>© Sep-21, SCS-HSG</a:t>
            </a:r>
            <a:endParaRPr lang="en-US" dirty="0">
              <a:cs typeface="Arial" panose="020B0604020202020204" pitchFamily="34" charset="0"/>
            </a:endParaRPr>
          </a:p>
        </p:txBody>
      </p:sp>
      <p:sp>
        <p:nvSpPr>
          <p:cNvPr id="4" name="Foliennummernplatzhalter 3">
            <a:extLst>
              <a:ext uri="{FF2B5EF4-FFF2-40B4-BE49-F238E27FC236}">
                <a16:creationId xmlns:a16="http://schemas.microsoft.com/office/drawing/2014/main" id="{2BB15421-48BB-46F1-84E0-414FC650205F}"/>
              </a:ext>
            </a:extLst>
          </p:cNvPr>
          <p:cNvSpPr>
            <a:spLocks noGrp="1"/>
          </p:cNvSpPr>
          <p:nvPr>
            <p:ph type="sldNum" sz="quarter" idx="14"/>
          </p:nvPr>
        </p:nvSpPr>
        <p:spPr/>
        <p:txBody>
          <a:bodyPr/>
          <a:lstStyle>
            <a:lvl1pPr>
              <a:defRPr>
                <a:solidFill>
                  <a:schemeClr val="tx1"/>
                </a:solidFill>
              </a:defRPr>
            </a:lvl1pPr>
          </a:lstStyle>
          <a:p>
            <a:fld id="{7D77B3A3-157C-467D-BC92-7A7CB5728D67}" type="slidenum">
              <a:rPr lang="de-DE" smtClean="0"/>
              <a:pPr/>
              <a:t>‹#›</a:t>
            </a:fld>
            <a:endParaRPr lang="de-DE"/>
          </a:p>
        </p:txBody>
      </p:sp>
    </p:spTree>
    <p:extLst>
      <p:ext uri="{BB962C8B-B14F-4D97-AF65-F5344CB8AC3E}">
        <p14:creationId xmlns:p14="http://schemas.microsoft.com/office/powerpoint/2010/main" val="361960445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1_Contact">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BC26FE97-F26B-4E82-A0C3-596FA211B880}"/>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8" name="Rechteck 7">
            <a:extLst>
              <a:ext uri="{FF2B5EF4-FFF2-40B4-BE49-F238E27FC236}">
                <a16:creationId xmlns:a16="http://schemas.microsoft.com/office/drawing/2014/main" id="{584A2184-A254-4AC1-9845-4F49D567B0E5}"/>
              </a:ext>
            </a:extLst>
          </p:cNvPr>
          <p:cNvSpPr/>
          <p:nvPr userDrawn="1"/>
        </p:nvSpPr>
        <p:spPr bwMode="auto">
          <a:xfrm>
            <a:off x="6894258" y="3008550"/>
            <a:ext cx="2105677" cy="1237183"/>
          </a:xfrm>
          <a:prstGeom prst="rect">
            <a:avLst/>
          </a:prstGeom>
          <a:solidFill>
            <a:schemeClr val="bg1">
              <a:alpha val="81000"/>
            </a:schemeClr>
          </a:solidFill>
          <a:ln w="28575">
            <a:noFill/>
            <a:miter lim="800000"/>
            <a:headEnd/>
            <a:tailEnd type="none" w="lg" len="med"/>
          </a:ln>
          <a:effectLst>
            <a:outerShdw blurRad="50800" dist="38100" dir="2700000" algn="tl" rotWithShape="0">
              <a:prstClr val="black">
                <a:alpha val="40000"/>
              </a:prstClr>
            </a:outerShdw>
          </a:effectLst>
        </p:spPr>
        <p:txBody>
          <a:bodyPr vert="horz" wrap="none" lIns="0" tIns="0" rIns="0" bIns="0" rtlCol="0" anchor="t">
            <a:normAutofit/>
          </a:bodyPr>
          <a:lstStyle/>
          <a:p>
            <a:pPr lvl="0" indent="0">
              <a:spcBef>
                <a:spcPct val="20000"/>
              </a:spcBef>
              <a:spcAft>
                <a:spcPts val="90"/>
              </a:spcAft>
              <a:buClr>
                <a:srgbClr val="00802F"/>
              </a:buClr>
              <a:buSzPct val="120000"/>
              <a:buFont typeface="Wingdings" pitchFamily="2" charset="2"/>
              <a:buNone/>
            </a:pPr>
            <a:endParaRPr lang="de-DE" sz="788" b="0" i="0" baseline="0" dirty="0">
              <a:latin typeface="+mj-lt"/>
            </a:endParaRPr>
          </a:p>
        </p:txBody>
      </p:sp>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01582231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43" imgH="330" progId="TCLayout.ActiveDocument.1">
                  <p:embed/>
                </p:oleObj>
              </mc:Choice>
              <mc:Fallback>
                <p:oleObj name="think-cell Slide" r:id="rId4" imgW="343" imgH="33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B58DBE43-68D6-436D-88F1-57620C6ADE94}"/>
              </a:ext>
            </a:extLst>
          </p:cNvPr>
          <p:cNvSpPr>
            <a:spLocks noGrp="1"/>
          </p:cNvSpPr>
          <p:nvPr>
            <p:ph type="title"/>
          </p:nvPr>
        </p:nvSpPr>
        <p:spPr/>
        <p:txBody>
          <a:bodyPr/>
          <a:lstStyle>
            <a:lvl1pPr>
              <a:defRPr>
                <a:solidFill>
                  <a:schemeClr val="bg1"/>
                </a:solidFill>
              </a:defRPr>
            </a:lvl1pPr>
          </a:lstStyle>
          <a:p>
            <a:r>
              <a:rPr lang="de-DE"/>
              <a:t>Mastertitelformat bearbeiten</a:t>
            </a:r>
          </a:p>
        </p:txBody>
      </p:sp>
      <p:pic>
        <p:nvPicPr>
          <p:cNvPr id="19" name="Grafik 18">
            <a:extLst>
              <a:ext uri="{FF2B5EF4-FFF2-40B4-BE49-F238E27FC236}">
                <a16:creationId xmlns:a16="http://schemas.microsoft.com/office/drawing/2014/main" id="{0DAFDAA0-9F23-4913-BF4E-103760105206}"/>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326307" y="4493721"/>
            <a:ext cx="1727696" cy="358829"/>
          </a:xfrm>
          <a:prstGeom prst="rect">
            <a:avLst/>
          </a:prstGeom>
        </p:spPr>
      </p:pic>
      <p:grpSp>
        <p:nvGrpSpPr>
          <p:cNvPr id="10" name="Group 11">
            <a:extLst>
              <a:ext uri="{FF2B5EF4-FFF2-40B4-BE49-F238E27FC236}">
                <a16:creationId xmlns:a16="http://schemas.microsoft.com/office/drawing/2014/main" id="{1ADFCD42-8D0A-4B1B-BA71-131A857C66A1}"/>
              </a:ext>
            </a:extLst>
          </p:cNvPr>
          <p:cNvGrpSpPr/>
          <p:nvPr userDrawn="1"/>
        </p:nvGrpSpPr>
        <p:grpSpPr>
          <a:xfrm>
            <a:off x="4788025" y="4353947"/>
            <a:ext cx="2468477" cy="583143"/>
            <a:chOff x="797910" y="3788080"/>
            <a:chExt cx="3291303" cy="777524"/>
          </a:xfrm>
        </p:grpSpPr>
        <p:pic>
          <p:nvPicPr>
            <p:cNvPr id="12" name="Grafik 11">
              <a:extLst>
                <a:ext uri="{FF2B5EF4-FFF2-40B4-BE49-F238E27FC236}">
                  <a16:creationId xmlns:a16="http://schemas.microsoft.com/office/drawing/2014/main" id="{8E0B8BF8-8CC3-441C-98B1-0C411FFD0BE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360406" y="3821665"/>
              <a:ext cx="513028" cy="710354"/>
            </a:xfrm>
            <a:prstGeom prst="rect">
              <a:avLst/>
            </a:prstGeom>
          </p:spPr>
        </p:pic>
        <p:pic>
          <p:nvPicPr>
            <p:cNvPr id="14" name="Grafik 7">
              <a:extLst>
                <a:ext uri="{FF2B5EF4-FFF2-40B4-BE49-F238E27FC236}">
                  <a16:creationId xmlns:a16="http://schemas.microsoft.com/office/drawing/2014/main" id="{FE47BD31-DC6A-40EA-B8D3-4A0884D50374}"/>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492988" y="3900801"/>
              <a:ext cx="596225" cy="552083"/>
            </a:xfrm>
            <a:prstGeom prst="rect">
              <a:avLst/>
            </a:prstGeom>
          </p:spPr>
        </p:pic>
        <p:pic>
          <p:nvPicPr>
            <p:cNvPr id="15" name="Grafik 17">
              <a:extLst>
                <a:ext uri="{FF2B5EF4-FFF2-40B4-BE49-F238E27FC236}">
                  <a16:creationId xmlns:a16="http://schemas.microsoft.com/office/drawing/2014/main" id="{500FA54C-5CF6-491F-A606-038FE5CC3BD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97910" y="3788080"/>
              <a:ext cx="1082350" cy="777524"/>
            </a:xfrm>
            <a:prstGeom prst="rect">
              <a:avLst/>
            </a:prstGeom>
          </p:spPr>
        </p:pic>
      </p:grpSp>
      <p:sp>
        <p:nvSpPr>
          <p:cNvPr id="17" name="Content Placeholder 2">
            <a:extLst>
              <a:ext uri="{FF2B5EF4-FFF2-40B4-BE49-F238E27FC236}">
                <a16:creationId xmlns:a16="http://schemas.microsoft.com/office/drawing/2014/main" id="{871D323B-0EDD-4B03-83CD-A49C15F19CBB}"/>
              </a:ext>
            </a:extLst>
          </p:cNvPr>
          <p:cNvSpPr>
            <a:spLocks noGrp="1"/>
          </p:cNvSpPr>
          <p:nvPr>
            <p:ph sz="quarter" idx="13" hasCustomPrompt="1"/>
          </p:nvPr>
        </p:nvSpPr>
        <p:spPr>
          <a:xfrm>
            <a:off x="7385785" y="3585129"/>
            <a:ext cx="1541998" cy="594066"/>
          </a:xfrm>
        </p:spPr>
        <p:txBody>
          <a:bodyPr vert="horz" lIns="0" tIns="0" rIns="0" bIns="0" rtlCol="0">
            <a:noAutofit/>
          </a:bodyPr>
          <a:lstStyle>
            <a:lvl1pPr>
              <a:defRPr lang="de-CH" sz="750" b="1" dirty="0" smtClean="0"/>
            </a:lvl1pPr>
            <a:lvl2pPr>
              <a:defRPr lang="de-CH" sz="750" dirty="0" smtClean="0"/>
            </a:lvl2pPr>
            <a:lvl3pPr>
              <a:defRPr lang="de-CH" sz="750" dirty="0" smtClean="0"/>
            </a:lvl3pPr>
            <a:lvl4pPr>
              <a:defRPr lang="de-CH" sz="750" dirty="0" smtClean="0"/>
            </a:lvl4pPr>
            <a:lvl5pPr>
              <a:defRPr lang="de-CH" sz="750" dirty="0" smtClean="0"/>
            </a:lvl5pPr>
          </a:lstStyle>
          <a:p>
            <a:pPr marL="0" lvl="0" indent="0">
              <a:buNone/>
            </a:pPr>
            <a:r>
              <a:rPr lang="de-CH"/>
              <a:t>&lt;Title&gt; </a:t>
            </a:r>
            <a:r>
              <a:rPr lang="de-CH" err="1"/>
              <a:t>FirstName</a:t>
            </a:r>
            <a:r>
              <a:rPr lang="de-CH"/>
              <a:t> </a:t>
            </a:r>
            <a:r>
              <a:rPr lang="de-CH" err="1"/>
              <a:t>LastName</a:t>
            </a:r>
            <a:endParaRPr lang="de-CH"/>
          </a:p>
          <a:p>
            <a:pPr marL="0" lvl="1" indent="0">
              <a:spcBef>
                <a:spcPts val="0"/>
              </a:spcBef>
              <a:spcAft>
                <a:spcPts val="450"/>
              </a:spcAft>
              <a:buNone/>
            </a:pPr>
            <a:r>
              <a:rPr lang="de-CH" err="1"/>
              <a:t>Function</a:t>
            </a:r>
            <a:endParaRPr lang="de-CH"/>
          </a:p>
          <a:p>
            <a:pPr marL="0" lvl="2" indent="0">
              <a:spcBef>
                <a:spcPts val="0"/>
              </a:spcBef>
              <a:spcAft>
                <a:spcPts val="0"/>
              </a:spcAft>
              <a:buNone/>
            </a:pPr>
            <a:r>
              <a:rPr lang="de-CH"/>
              <a:t>firstname.lastname@unisg.ch</a:t>
            </a:r>
          </a:p>
          <a:p>
            <a:pPr marL="0" lvl="3" indent="0">
              <a:spcBef>
                <a:spcPts val="0"/>
              </a:spcBef>
              <a:spcAft>
                <a:spcPts val="0"/>
              </a:spcAft>
              <a:buNone/>
            </a:pPr>
            <a:r>
              <a:rPr lang="de-CH"/>
              <a:t>www.iwi.unisg.ch</a:t>
            </a:r>
          </a:p>
          <a:p>
            <a:pPr marL="0" lvl="4" indent="0">
              <a:spcBef>
                <a:spcPts val="0"/>
              </a:spcBef>
              <a:buNone/>
            </a:pPr>
            <a:r>
              <a:rPr lang="de-CH"/>
              <a:t>+41 71 224 </a:t>
            </a:r>
            <a:r>
              <a:rPr lang="de-CH" err="1"/>
              <a:t>xxxx</a:t>
            </a:r>
            <a:endParaRPr lang="de-CH" sz="900"/>
          </a:p>
        </p:txBody>
      </p:sp>
      <p:pic>
        <p:nvPicPr>
          <p:cNvPr id="13" name="Rectangle 2" descr="{&quot;templafy&quot;:{&quot;id&quot;:&quot;b9ddadaa-0495-446c-a774-3deec88f84b2&quot;}}">
            <a:extLst>
              <a:ext uri="{FF2B5EF4-FFF2-40B4-BE49-F238E27FC236}">
                <a16:creationId xmlns:a16="http://schemas.microsoft.com/office/drawing/2014/main" id="{075F9713-6868-46DE-BB5A-9534703D42E8}"/>
              </a:ext>
            </a:extLst>
          </p:cNvPr>
          <p:cNvPicPr>
            <a:picLocks noChangeAspect="1"/>
          </p:cNvPicPr>
          <p:nvPr userDrawn="1"/>
        </p:nvPicPr>
        <p:blipFill>
          <a:blip r:embed="rId10"/>
          <a:stretch>
            <a:fillRect/>
          </a:stretch>
        </p:blipFill>
        <p:spPr>
          <a:xfrm>
            <a:off x="7063809" y="3192183"/>
            <a:ext cx="1397480" cy="289915"/>
          </a:xfrm>
          <a:prstGeom prst="rect">
            <a:avLst/>
          </a:prstGeom>
        </p:spPr>
      </p:pic>
    </p:spTree>
    <p:extLst>
      <p:ext uri="{BB962C8B-B14F-4D97-AF65-F5344CB8AC3E}">
        <p14:creationId xmlns:p14="http://schemas.microsoft.com/office/powerpoint/2010/main" val="1021743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3ABC-0AB0-4C2B-A1BB-AF295E8AB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23DC9-82A8-46C5-B16A-F078EE7EBA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173C5-F71A-478A-A93B-7105D66FF553}"/>
              </a:ext>
            </a:extLst>
          </p:cNvPr>
          <p:cNvSpPr>
            <a:spLocks noGrp="1"/>
          </p:cNvSpPr>
          <p:nvPr>
            <p:ph type="dt" sz="half" idx="10"/>
          </p:nvPr>
        </p:nvSpPr>
        <p:spPr/>
        <p:txBody>
          <a:bodyPr/>
          <a:lstStyle/>
          <a:p>
            <a:fld id="{A13E6C7B-4268-4C4E-8782-B736244EDCB2}" type="datetime1">
              <a:rPr lang="en-US" smtClean="0"/>
              <a:t>9/22/2023</a:t>
            </a:fld>
            <a:endParaRPr lang="en-US"/>
          </a:p>
        </p:txBody>
      </p:sp>
      <p:sp>
        <p:nvSpPr>
          <p:cNvPr id="5" name="Footer Placeholder 4">
            <a:extLst>
              <a:ext uri="{FF2B5EF4-FFF2-40B4-BE49-F238E27FC236}">
                <a16:creationId xmlns:a16="http://schemas.microsoft.com/office/drawing/2014/main" id="{1511139C-42C7-4F65-8564-C54AE6E5F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720DF-61A1-4AD8-9C2C-C3396A8E0FF3}"/>
              </a:ext>
            </a:extLst>
          </p:cNvPr>
          <p:cNvSpPr>
            <a:spLocks noGrp="1"/>
          </p:cNvSpPr>
          <p:nvPr>
            <p:ph type="sldNum" sz="quarter" idx="12"/>
          </p:nvPr>
        </p:nvSpPr>
        <p:spPr/>
        <p:txBody>
          <a:bodyPr/>
          <a:lstStyle/>
          <a:p>
            <a:fld id="{E5FDA4BF-9F52-4648-A04F-CE46871DE89F}" type="slidenum">
              <a:rPr lang="en-US" smtClean="0"/>
              <a:t>‹#›</a:t>
            </a:fld>
            <a:endParaRPr lang="en-US"/>
          </a:p>
        </p:txBody>
      </p:sp>
    </p:spTree>
    <p:extLst>
      <p:ext uri="{BB962C8B-B14F-4D97-AF65-F5344CB8AC3E}">
        <p14:creationId xmlns:p14="http://schemas.microsoft.com/office/powerpoint/2010/main" val="207636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descr="A picture containing skating, building, ramp, board&#10;&#10;Description automatically generated">
            <a:extLst>
              <a:ext uri="{FF2B5EF4-FFF2-40B4-BE49-F238E27FC236}">
                <a16:creationId xmlns:a16="http://schemas.microsoft.com/office/drawing/2014/main" id="{71655C6F-D683-4181-8A76-C2CF9E2F41CB}"/>
              </a:ext>
            </a:extLst>
          </p:cNvPr>
          <p:cNvPicPr>
            <a:picLocks noChangeAspect="1"/>
          </p:cNvPicPr>
          <p:nvPr/>
        </p:nvPicPr>
        <p:blipFill rotWithShape="1">
          <a:blip r:embed="rId2">
            <a:extLst>
              <a:ext uri="{28A0092B-C50C-407E-A947-70E740481C1C}">
                <a14:useLocalDpi xmlns:a14="http://schemas.microsoft.com/office/drawing/2010/main" val="0"/>
              </a:ext>
            </a:extLst>
          </a:blip>
          <a:srcRect r="58763"/>
          <a:stretch/>
        </p:blipFill>
        <p:spPr>
          <a:xfrm>
            <a:off x="5963683" y="0"/>
            <a:ext cx="3180318" cy="5143500"/>
          </a:xfrm>
          <a:prstGeom prst="rect">
            <a:avLst/>
          </a:prstGeom>
        </p:spPr>
      </p:pic>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 Placeholder 4">
            <a:extLst>
              <a:ext uri="{FF2B5EF4-FFF2-40B4-BE49-F238E27FC236}">
                <a16:creationId xmlns:a16="http://schemas.microsoft.com/office/drawing/2014/main" id="{47F3237B-A6D8-401E-A0E8-75ED37DDC0FA}"/>
              </a:ext>
            </a:extLst>
          </p:cNvPr>
          <p:cNvSpPr>
            <a:spLocks noGrp="1"/>
          </p:cNvSpPr>
          <p:nvPr>
            <p:ph type="body" sz="quarter" idx="13" hasCustomPrompt="1"/>
          </p:nvPr>
        </p:nvSpPr>
        <p:spPr>
          <a:xfrm>
            <a:off x="358775" y="1276350"/>
            <a:ext cx="5292724" cy="3203575"/>
          </a:xfrm>
        </p:spPr>
        <p:txBody>
          <a:bodyPr>
            <a:normAutofit/>
          </a:bodyPr>
          <a:lstStyle>
            <a:lvl1pPr marL="396000" indent="-396000">
              <a:spcAft>
                <a:spcPts val="600"/>
              </a:spcAft>
              <a:buFont typeface="+mj-lt"/>
              <a:buAutoNum type="arabicPeriod"/>
              <a:defRPr sz="1600"/>
            </a:lvl1pPr>
            <a:lvl2pPr marL="342900" indent="-342900">
              <a:spcAft>
                <a:spcPts val="600"/>
              </a:spcAft>
              <a:buFont typeface="+mj-lt"/>
              <a:buAutoNum type="arabicPeriod"/>
              <a:defRPr sz="1600"/>
            </a:lvl2pPr>
            <a:lvl3pPr marL="342900" indent="-342900">
              <a:spcAft>
                <a:spcPts val="600"/>
              </a:spcAft>
              <a:buFont typeface="+mj-lt"/>
              <a:buAutoNum type="arabicPeriod"/>
              <a:defRPr sz="1600"/>
            </a:lvl3pPr>
            <a:lvl4pPr marL="342900" indent="-342900">
              <a:spcAft>
                <a:spcPts val="600"/>
              </a:spcAft>
              <a:buFont typeface="+mj-lt"/>
              <a:buAutoNum type="arabicPeriod"/>
              <a:defRPr sz="1600"/>
            </a:lvl4pPr>
            <a:lvl5pPr marL="342900" indent="-342900">
              <a:spcAft>
                <a:spcPts val="600"/>
              </a:spcAft>
              <a:buFont typeface="+mj-lt"/>
              <a:buAutoNum type="arabicPeriod"/>
              <a:defRPr sz="1600"/>
            </a:lvl5pPr>
          </a:lstStyle>
          <a:p>
            <a:pPr lvl="0"/>
            <a:r>
              <a:rPr lang="de-DE" dirty="0"/>
              <a:t>First item</a:t>
            </a:r>
          </a:p>
        </p:txBody>
      </p:sp>
      <p:sp>
        <p:nvSpPr>
          <p:cNvPr id="6" name="Slide Number Placeholder 5">
            <a:extLst>
              <a:ext uri="{FF2B5EF4-FFF2-40B4-BE49-F238E27FC236}">
                <a16:creationId xmlns:a16="http://schemas.microsoft.com/office/drawing/2014/main" id="{8E64CDDE-58C2-4810-8B30-D17CF249E28D}"/>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1936974457" name="Rectangle 10" descr="{&quot;templafy&quot;:{&quot;id&quot;:&quot;983d3f15-dbac-4adc-ac60-bc0247138669&quot;}}" hidden="1"/>
          <p:cNvPicPr>
            <a:picLocks noChangeAspect="1"/>
          </p:cNvPicPr>
          <p:nvPr/>
        </p:nvPicPr>
        <p:blipFill>
          <a:blip r:embed="rId3"/>
          <a:stretch>
            <a:fillRect/>
          </a:stretch>
        </p:blipFill>
        <p:spPr>
          <a:xfrm>
            <a:off x="358775" y="4668427"/>
            <a:ext cx="1036800" cy="306000"/>
          </a:xfrm>
          <a:prstGeom prst="rect">
            <a:avLst/>
          </a:prstGeom>
        </p:spPr>
      </p:pic>
      <p:sp>
        <p:nvSpPr>
          <p:cNvPr id="3" name="Titel 2">
            <a:extLst>
              <a:ext uri="{FF2B5EF4-FFF2-40B4-BE49-F238E27FC236}">
                <a16:creationId xmlns:a16="http://schemas.microsoft.com/office/drawing/2014/main" id="{AF9D94E7-5503-4A78-9A9D-3BC60709B29E}"/>
              </a:ext>
            </a:extLst>
          </p:cNvPr>
          <p:cNvSpPr>
            <a:spLocks noGrp="1"/>
          </p:cNvSpPr>
          <p:nvPr>
            <p:ph type="title" hasCustomPrompt="1"/>
          </p:nvPr>
        </p:nvSpPr>
        <p:spPr>
          <a:xfrm>
            <a:off x="358775" y="376238"/>
            <a:ext cx="5292725" cy="609662"/>
          </a:xfrm>
        </p:spPr>
        <p:txBody>
          <a:bodyPr anchor="t"/>
          <a:lstStyle>
            <a:lvl1pPr>
              <a:defRPr>
                <a:latin typeface="+mj-lt"/>
              </a:defRPr>
            </a:lvl1pPr>
          </a:lstStyle>
          <a:p>
            <a:r>
              <a:rPr lang="en-US" noProof="0" dirty="0"/>
              <a:t>Agenda Title placeholder</a:t>
            </a:r>
          </a:p>
        </p:txBody>
      </p:sp>
      <p:sp>
        <p:nvSpPr>
          <p:cNvPr id="10" name="Date Placeholder 3">
            <a:extLst>
              <a:ext uri="{FF2B5EF4-FFF2-40B4-BE49-F238E27FC236}">
                <a16:creationId xmlns:a16="http://schemas.microsoft.com/office/drawing/2014/main" id="{7A444DF1-FB08-4892-B960-CC1A107898AA}"/>
              </a:ext>
            </a:extLst>
          </p:cNvPr>
          <p:cNvSpPr>
            <a:spLocks noGrp="1"/>
          </p:cNvSpPr>
          <p:nvPr>
            <p:ph type="dt" sz="half" idx="2"/>
          </p:nvPr>
        </p:nvSpPr>
        <p:spPr>
          <a:xfrm>
            <a:off x="3647143" y="4767262"/>
            <a:ext cx="2004356" cy="184335"/>
          </a:xfrm>
          <a:prstGeom prst="rect">
            <a:avLst/>
          </a:prstGeom>
        </p:spPr>
        <p:txBody>
          <a:bodyPr/>
          <a:lstStyle>
            <a:lvl1pPr algn="r">
              <a:defRPr sz="800"/>
            </a:lvl1pPr>
          </a:lstStyle>
          <a:p>
            <a:fld id="{B57B5CD7-A0CA-4D38-BBC7-2C00C2D8EDD2}" type="datetime6">
              <a:rPr lang="de-CH" smtClean="0"/>
              <a:t>September 23</a:t>
            </a:fld>
            <a:endParaRPr lang="de-DE" dirty="0"/>
          </a:p>
        </p:txBody>
      </p:sp>
      <p:pic>
        <p:nvPicPr>
          <p:cNvPr id="13" name="Rectangle 11" descr="{&quot;templafy&quot;:{&quot;id&quot;:&quot;132fdc2d-0d58-46db-a0cb-916ce7270cac&quot;}}">
            <a:extLst>
              <a:ext uri="{FF2B5EF4-FFF2-40B4-BE49-F238E27FC236}">
                <a16:creationId xmlns:a16="http://schemas.microsoft.com/office/drawing/2014/main" id="{BBAB33F5-93EF-4448-89CD-5EFFC7AC047E}"/>
              </a:ext>
            </a:extLst>
          </p:cNvPr>
          <p:cNvPicPr>
            <a:picLocks noChangeAspect="1"/>
          </p:cNvPicPr>
          <p:nvPr userDrawn="1"/>
        </p:nvPicPr>
        <p:blipFill>
          <a:blip r:embed="rId4"/>
          <a:stretch>
            <a:fillRect/>
          </a:stretch>
        </p:blipFill>
        <p:spPr>
          <a:xfrm>
            <a:off x="356400" y="4704059"/>
            <a:ext cx="1026000" cy="212400"/>
          </a:xfrm>
          <a:prstGeom prst="rect">
            <a:avLst/>
          </a:prstGeom>
        </p:spPr>
      </p:pic>
    </p:spTree>
    <p:extLst>
      <p:ext uri="{BB962C8B-B14F-4D97-AF65-F5344CB8AC3E}">
        <p14:creationId xmlns:p14="http://schemas.microsoft.com/office/powerpoint/2010/main" val="234139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Kapiteltrenner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88CA-EB6E-49E8-8E20-86448C5223EB}"/>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bg2"/>
                </a:solidFill>
                <a:latin typeface="Gill Sans Nova Light" panose="020B0302020104020203" pitchFamily="34" charset="0"/>
              </a:defRPr>
            </a:lvl1pPr>
          </a:lstStyle>
          <a:p>
            <a:r>
              <a:rPr lang="en-US" noProof="0" dirty="0"/>
              <a:t>Section Title placeholder</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Sub-section Title placeholder</a:t>
            </a:r>
          </a:p>
        </p:txBody>
      </p:sp>
      <p:sp>
        <p:nvSpPr>
          <p:cNvPr id="4" name="Freeform: Shape 3">
            <a:extLst>
              <a:ext uri="{FF2B5EF4-FFF2-40B4-BE49-F238E27FC236}">
                <a16:creationId xmlns:a16="http://schemas.microsoft.com/office/drawing/2014/main" id="{AA3A5247-554A-42FF-BCCF-A11D65465AA4}"/>
              </a:ext>
            </a:extLst>
          </p:cNvPr>
          <p:cNvSpPr>
            <a:spLocks noChangeAspect="1"/>
          </p:cNvSpPr>
          <p:nvPr/>
        </p:nvSpPr>
        <p:spPr>
          <a:xfrm>
            <a:off x="4572001" y="3166310"/>
            <a:ext cx="457200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2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Kapiteltrenner 2">
    <p:bg>
      <p:bgPr>
        <a:solidFill>
          <a:schemeClr val="bg2"/>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C68F798-C07C-4BF8-8573-0552735B83EA}"/>
              </a:ext>
            </a:extLst>
          </p:cNvPr>
          <p:cNvSpPr>
            <a:spLocks noGrp="1"/>
          </p:cNvSpPr>
          <p:nvPr>
            <p:ph type="pic" sz="quarter" idx="11" hasCustomPrompt="1"/>
          </p:nvPr>
        </p:nvSpPr>
        <p:spPr>
          <a:xfrm>
            <a:off x="0" y="0"/>
            <a:ext cx="9144000" cy="5143500"/>
          </a:xfrm>
          <a:pattFill prst="wdUpDiag">
            <a:fgClr>
              <a:schemeClr val="accent1"/>
            </a:fgClr>
            <a:bgClr>
              <a:schemeClr val="bg1"/>
            </a:bgClr>
          </a:pattFill>
        </p:spPr>
        <p:txBody>
          <a:bodyPr lIns="180000" tIns="180000"/>
          <a:lstStyle>
            <a:lvl1pPr>
              <a:defRPr>
                <a:solidFill>
                  <a:schemeClr val="tx1"/>
                </a:solidFill>
              </a:defRPr>
            </a:lvl1pPr>
          </a:lstStyle>
          <a:p>
            <a:r>
              <a:rPr lang="en-US" noProof="0" dirty="0"/>
              <a:t>(click to add a picture)</a:t>
            </a:r>
          </a:p>
        </p:txBody>
      </p:sp>
      <p:sp>
        <p:nvSpPr>
          <p:cNvPr id="5" name="Title 1">
            <a:extLst>
              <a:ext uri="{FF2B5EF4-FFF2-40B4-BE49-F238E27FC236}">
                <a16:creationId xmlns:a16="http://schemas.microsoft.com/office/drawing/2014/main" id="{1086A8A6-B06D-46A2-BCC7-BE87EF4B4819}"/>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tx1"/>
                </a:solidFill>
                <a:latin typeface="Gill Sans Nova Light" panose="020B0302020104020203" pitchFamily="34" charset="0"/>
              </a:defRPr>
            </a:lvl1pPr>
          </a:lstStyle>
          <a:p>
            <a:r>
              <a:rPr lang="en-US" noProof="0" dirty="0"/>
              <a:t>Section Title placeholder</a:t>
            </a:r>
          </a:p>
        </p:txBody>
      </p:sp>
      <p:sp>
        <p:nvSpPr>
          <p:cNvPr id="6" name="Text Placeholder 2">
            <a:extLst>
              <a:ext uri="{FF2B5EF4-FFF2-40B4-BE49-F238E27FC236}">
                <a16:creationId xmlns:a16="http://schemas.microsoft.com/office/drawing/2014/main" id="{3046345E-A7CE-41CD-A50F-C13F46D29924}"/>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dirty="0"/>
              <a:t>Sub-section Title placeholder</a:t>
            </a:r>
          </a:p>
        </p:txBody>
      </p:sp>
    </p:spTree>
    <p:extLst>
      <p:ext uri="{BB962C8B-B14F-4D97-AF65-F5344CB8AC3E}">
        <p14:creationId xmlns:p14="http://schemas.microsoft.com/office/powerpoint/2010/main" val="225113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dirty="0"/>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dirty="0"/>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30B763E8-28A5-4C06-8953-D607A4035193}" type="datetime6">
              <a:rPr lang="de-CH" smtClean="0"/>
              <a:t>September 23</a:t>
            </a:fld>
            <a:endParaRPr lang="de-DE" dirty="0"/>
          </a:p>
        </p:txBody>
      </p:sp>
    </p:spTree>
    <p:extLst>
      <p:ext uri="{BB962C8B-B14F-4D97-AF65-F5344CB8AC3E}">
        <p14:creationId xmlns:p14="http://schemas.microsoft.com/office/powerpoint/2010/main" val="314655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dirty="0"/>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dirty="0"/>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9D665AE-2099-47EB-8D1F-2B3FCA7D9E11}" type="datetime6">
              <a:rPr lang="de-CH" smtClean="0"/>
              <a:t>September 23</a:t>
            </a:fld>
            <a:endParaRPr lang="de-DE" dirty="0"/>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15411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dirty="0"/>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a:xfrm>
            <a:off x="358775" y="1276350"/>
            <a:ext cx="8426450" cy="255692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dirty="0"/>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970FC134-CD77-4207-856E-804B9B6F6655}" type="datetime6">
              <a:rPr lang="de-CH" smtClean="0"/>
              <a:t>September 23</a:t>
            </a:fld>
            <a:endParaRPr lang="de-DE" dirty="0"/>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1" name="Textplatzhalter 6">
            <a:extLst>
              <a:ext uri="{FF2B5EF4-FFF2-40B4-BE49-F238E27FC236}">
                <a16:creationId xmlns:a16="http://schemas.microsoft.com/office/drawing/2014/main" id="{53049159-3887-46EA-B4CA-459B82DE6041}"/>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2" name="Inhaltsplatzhalter 16">
            <a:extLst>
              <a:ext uri="{FF2B5EF4-FFF2-40B4-BE49-F238E27FC236}">
                <a16:creationId xmlns:a16="http://schemas.microsoft.com/office/drawing/2014/main" id="{2573B565-8F94-4F75-8571-779016BEE60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223556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1321-794C-47B8-ABDC-7DAF88C9DC68}"/>
              </a:ext>
            </a:extLst>
          </p:cNvPr>
          <p:cNvSpPr>
            <a:spLocks noGrp="1"/>
          </p:cNvSpPr>
          <p:nvPr>
            <p:ph type="title"/>
          </p:nvPr>
        </p:nvSpPr>
        <p:spPr>
          <a:xfrm>
            <a:off x="358775" y="376238"/>
            <a:ext cx="8426450" cy="609662"/>
          </a:xfrm>
          <a:prstGeom prst="rect">
            <a:avLst/>
          </a:prstGeom>
        </p:spPr>
        <p:txBody>
          <a:bodyPr vert="horz" lIns="0" tIns="0" rIns="0" bIns="0" rtlCol="0" anchor="t">
            <a:noAutofit/>
          </a:bodyPr>
          <a:lstStyle/>
          <a:p>
            <a:r>
              <a:rPr lang="en-US" noProof="0" dirty="0"/>
              <a:t>Placeholder for a Title</a:t>
            </a:r>
          </a:p>
        </p:txBody>
      </p:sp>
      <p:sp>
        <p:nvSpPr>
          <p:cNvPr id="3" name="Text Placeholder 2">
            <a:extLst>
              <a:ext uri="{FF2B5EF4-FFF2-40B4-BE49-F238E27FC236}">
                <a16:creationId xmlns:a16="http://schemas.microsoft.com/office/drawing/2014/main" id="{076F94A2-50F8-430F-B46C-2D50472D7A69}"/>
              </a:ext>
            </a:extLst>
          </p:cNvPr>
          <p:cNvSpPr>
            <a:spLocks noGrp="1"/>
          </p:cNvSpPr>
          <p:nvPr>
            <p:ph type="body" idx="1"/>
          </p:nvPr>
        </p:nvSpPr>
        <p:spPr>
          <a:xfrm>
            <a:off x="358775" y="1276350"/>
            <a:ext cx="8426450" cy="3203575"/>
          </a:xfrm>
          <a:prstGeom prst="rect">
            <a:avLst/>
          </a:prstGeom>
        </p:spPr>
        <p:txBody>
          <a:bodyPr vert="horz" lIns="0" tIns="0" rIns="0" bIns="0" rtlCol="0">
            <a:normAutofit/>
          </a:bodyPr>
          <a:lstStyle/>
          <a:p>
            <a:pPr marL="180000" lvl="1" indent="-180000" algn="l" defTabSz="685800" rtl="0" eaLnBrk="1" latinLnBrk="0" hangingPunct="1">
              <a:lnSpc>
                <a:spcPct val="100000"/>
              </a:lnSpc>
              <a:spcBef>
                <a:spcPts val="0"/>
              </a:spcBef>
              <a:spcAft>
                <a:spcPts val="400"/>
              </a:spcAft>
              <a:buFont typeface="Arial" panose="020B0604020202020204" pitchFamily="34" charset="0"/>
              <a:buChar char="‒"/>
            </a:pPr>
            <a:r>
              <a:rPr lang="de-DE" dirty="0"/>
              <a:t>Mastertextformat bearbeiten</a:t>
            </a:r>
          </a:p>
          <a:p>
            <a:pPr marL="358775" lvl="2" indent="-179388" algn="l" defTabSz="685800" rtl="0" eaLnBrk="1" latinLnBrk="0" hangingPunct="1">
              <a:lnSpc>
                <a:spcPct val="100000"/>
              </a:lnSpc>
              <a:spcBef>
                <a:spcPts val="0"/>
              </a:spcBef>
              <a:spcAft>
                <a:spcPts val="400"/>
              </a:spcAft>
              <a:buFont typeface="Arial" panose="020B0604020202020204" pitchFamily="34" charset="0"/>
              <a:buChar char="•"/>
            </a:pPr>
            <a:r>
              <a:rPr lang="de-DE" dirty="0"/>
              <a:t>Zweite Ebene</a:t>
            </a:r>
          </a:p>
          <a:p>
            <a:pPr marL="539750" lvl="3"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dirty="0"/>
              <a:t>Dritte Ebene</a:t>
            </a:r>
          </a:p>
          <a:p>
            <a:pPr marL="717550" lvl="4"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dirty="0"/>
              <a:t>Vierte Ebene</a:t>
            </a:r>
          </a:p>
          <a:p>
            <a:pPr lvl="4"/>
            <a:r>
              <a:rPr lang="de-DE" dirty="0"/>
              <a:t>Fünfte Ebene</a:t>
            </a:r>
            <a:endParaRPr lang="en-GB" dirty="0"/>
          </a:p>
          <a:p>
            <a:pPr lvl="4"/>
            <a:endParaRPr lang="en-US" noProof="0" dirty="0"/>
          </a:p>
        </p:txBody>
      </p:sp>
      <p:sp>
        <p:nvSpPr>
          <p:cNvPr id="7" name="Freeform: Shape 6">
            <a:extLst>
              <a:ext uri="{FF2B5EF4-FFF2-40B4-BE49-F238E27FC236}">
                <a16:creationId xmlns:a16="http://schemas.microsoft.com/office/drawing/2014/main" id="{59E8F5F7-0767-41DB-A7E9-38E2EEF730E1}"/>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7A26C2A0-BCAA-4FD2-BD67-F5225215B65D}"/>
              </a:ext>
            </a:extLst>
          </p:cNvPr>
          <p:cNvSpPr>
            <a:spLocks noGrp="1"/>
          </p:cNvSpPr>
          <p:nvPr>
            <p:ph type="sldNum" sz="quarter" idx="4"/>
          </p:nvPr>
        </p:nvSpPr>
        <p:spPr>
          <a:xfrm>
            <a:off x="8571600" y="4767263"/>
            <a:ext cx="216000" cy="273844"/>
          </a:xfrm>
          <a:prstGeom prst="rect">
            <a:avLst/>
          </a:prstGeom>
        </p:spPr>
        <p:txBody>
          <a:bodyPr vert="horz" lIns="0" tIns="0" rIns="0" bIns="0" rtlCol="0" anchor="t"/>
          <a:lstStyle>
            <a:lvl1pPr algn="ctr">
              <a:defRPr sz="800" spc="-30" baseline="0">
                <a:solidFill>
                  <a:schemeClr val="bg2"/>
                </a:solidFill>
              </a:defRPr>
            </a:lvl1pPr>
          </a:lstStyle>
          <a:p>
            <a:fld id="{7559FC98-AF75-4A00-A03C-DF9FEBF6BCB9}" type="slidenum">
              <a:rPr lang="en-GB" smtClean="0"/>
              <a:pPr/>
              <a:t>‹#›</a:t>
            </a:fld>
            <a:endParaRPr lang="en-GB" dirty="0"/>
          </a:p>
        </p:txBody>
      </p:sp>
      <p:pic>
        <p:nvPicPr>
          <p:cNvPr id="8" name="Rectangle 11" descr="{&quot;templafy&quot;:{&quot;id&quot;:&quot;132fdc2d-0d58-46db-a0cb-916ce7270cac&quot;}}">
            <a:extLst>
              <a:ext uri="{FF2B5EF4-FFF2-40B4-BE49-F238E27FC236}">
                <a16:creationId xmlns:a16="http://schemas.microsoft.com/office/drawing/2014/main" id="{32CD6D27-B293-4C37-A785-BDB639DCC809}"/>
              </a:ext>
            </a:extLst>
          </p:cNvPr>
          <p:cNvPicPr>
            <a:picLocks noChangeAspect="1"/>
          </p:cNvPicPr>
          <p:nvPr userDrawn="1"/>
        </p:nvPicPr>
        <p:blipFill>
          <a:blip r:embed="rId34"/>
          <a:stretch>
            <a:fillRect/>
          </a:stretch>
        </p:blipFill>
        <p:spPr>
          <a:xfrm>
            <a:off x="356400" y="4704059"/>
            <a:ext cx="1026000" cy="212400"/>
          </a:xfrm>
          <a:prstGeom prst="rect">
            <a:avLst/>
          </a:prstGeom>
        </p:spPr>
      </p:pic>
      <p:sp>
        <p:nvSpPr>
          <p:cNvPr id="10" name="Date Placeholder 3">
            <a:extLst>
              <a:ext uri="{FF2B5EF4-FFF2-40B4-BE49-F238E27FC236}">
                <a16:creationId xmlns:a16="http://schemas.microsoft.com/office/drawing/2014/main" id="{482702DE-7FC5-499E-AE60-0DC8AAD4A3D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78BEB732-1EAE-4447-B6B5-5E7B232FABE4}" type="datetime6">
              <a:rPr lang="de-CH" smtClean="0"/>
              <a:t>September 23</a:t>
            </a:fld>
            <a:endParaRPr lang="de-DE" dirty="0"/>
          </a:p>
        </p:txBody>
      </p:sp>
    </p:spTree>
    <p:extLst>
      <p:ext uri="{BB962C8B-B14F-4D97-AF65-F5344CB8AC3E}">
        <p14:creationId xmlns:p14="http://schemas.microsoft.com/office/powerpoint/2010/main" val="4246037650"/>
      </p:ext>
    </p:extLst>
  </p:cSld>
  <p:clrMap bg1="lt1" tx1="dk1" bg2="lt2" tx2="dk2" accent1="accent1" accent2="accent2" accent3="accent3" accent4="accent4" accent5="accent5" accent6="accent6" hlink="hlink" folHlink="folHlink"/>
  <p:sldLayoutIdLst>
    <p:sldLayoutId id="2147483691" r:id="rId1"/>
    <p:sldLayoutId id="2147483688" r:id="rId2"/>
    <p:sldLayoutId id="2147483689" r:id="rId3"/>
    <p:sldLayoutId id="2147483677" r:id="rId4"/>
    <p:sldLayoutId id="2147483663" r:id="rId5"/>
    <p:sldLayoutId id="2147483686" r:id="rId6"/>
    <p:sldLayoutId id="2147483693" r:id="rId7"/>
    <p:sldLayoutId id="2147483662" r:id="rId8"/>
    <p:sldLayoutId id="2147483697" r:id="rId9"/>
    <p:sldLayoutId id="2147483664" r:id="rId10"/>
    <p:sldLayoutId id="2147483694" r:id="rId11"/>
    <p:sldLayoutId id="2147483698" r:id="rId12"/>
    <p:sldLayoutId id="2147483701" r:id="rId13"/>
    <p:sldLayoutId id="2147483702" r:id="rId14"/>
    <p:sldLayoutId id="2147483672" r:id="rId15"/>
    <p:sldLayoutId id="2147483695" r:id="rId16"/>
    <p:sldLayoutId id="2147483699" r:id="rId17"/>
    <p:sldLayoutId id="2147483673" r:id="rId18"/>
    <p:sldLayoutId id="2147483666" r:id="rId19"/>
    <p:sldLayoutId id="2147483696" r:id="rId20"/>
    <p:sldLayoutId id="2147483700" r:id="rId21"/>
    <p:sldLayoutId id="2147483680" r:id="rId22"/>
    <p:sldLayoutId id="2147483678" r:id="rId23"/>
    <p:sldLayoutId id="2147483679" r:id="rId24"/>
    <p:sldLayoutId id="2147483675" r:id="rId25"/>
    <p:sldLayoutId id="2147483683" r:id="rId26"/>
    <p:sldLayoutId id="2147483667" r:id="rId27"/>
    <p:sldLayoutId id="2147483681" r:id="rId28"/>
    <p:sldLayoutId id="2147483703" r:id="rId29"/>
    <p:sldLayoutId id="2147483705" r:id="rId30"/>
    <p:sldLayoutId id="2147483706" r:id="rId31"/>
    <p:sldLayoutId id="2147483707" r:id="rId32"/>
  </p:sldLayoutIdLst>
  <p:hf hdr="0" ftr="0" dt="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3">
          <p15:clr>
            <a:srgbClr val="F26B43"/>
          </p15:clr>
        </p15:guide>
        <p15:guide id="3" pos="226">
          <p15:clr>
            <a:srgbClr val="F26B43"/>
          </p15:clr>
        </p15:guide>
        <p15:guide id="4" pos="5534">
          <p15:clr>
            <a:srgbClr val="F26B43"/>
          </p15:clr>
        </p15:guide>
        <p15:guide id="5" orient="horz" pos="237">
          <p15:clr>
            <a:srgbClr val="F26B43"/>
          </p15:clr>
        </p15:guide>
        <p15:guide id="6" orient="horz" pos="804">
          <p15:clr>
            <a:srgbClr val="F26B43"/>
          </p15:clr>
        </p15:guide>
        <p15:guide id="7" orient="horz" pos="2822">
          <p15:clr>
            <a:srgbClr val="F26B43"/>
          </p15:clr>
        </p15:guide>
        <p15:guide id="8" pos="2823">
          <p15:clr>
            <a:srgbClr val="F26B43"/>
          </p15:clr>
        </p15:guide>
        <p15:guide id="9" pos="2937">
          <p15:clr>
            <a:srgbClr val="F26B43"/>
          </p15:clr>
        </p15:guide>
        <p15:guide id="10" orient="horz" pos="463">
          <p15:clr>
            <a:srgbClr val="F26B43"/>
          </p15:clr>
        </p15:guide>
        <p15:guide id="11" orient="horz" pos="309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hyperlink" Target="https://streamlit.io/"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hyperlink" Target="mailto:lirst.last@%3Cstudent.%3Eunisg.ch" TargetMode="External"/><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D3143055-81F2-4195-A863-909ED77C77CF}"/>
              </a:ext>
            </a:extLst>
          </p:cNvPr>
          <p:cNvSpPr>
            <a:spLocks noGrp="1"/>
          </p:cNvSpPr>
          <p:nvPr>
            <p:ph type="title"/>
          </p:nvPr>
        </p:nvSpPr>
        <p:spPr>
          <a:xfrm>
            <a:off x="827015" y="1295709"/>
            <a:ext cx="8132898" cy="1872337"/>
          </a:xfrm>
        </p:spPr>
        <p:txBody>
          <a:bodyPr/>
          <a:lstStyle/>
          <a:p>
            <a:r>
              <a:rPr lang="en-US" sz="4000" dirty="0"/>
              <a:t>Fundamentals and Methods of Computer Science</a:t>
            </a:r>
            <a:endParaRPr lang="en-GB" b="1" dirty="0"/>
          </a:p>
        </p:txBody>
      </p:sp>
      <p:sp>
        <p:nvSpPr>
          <p:cNvPr id="13" name="Textplatzhalter 12">
            <a:extLst>
              <a:ext uri="{FF2B5EF4-FFF2-40B4-BE49-F238E27FC236}">
                <a16:creationId xmlns:a16="http://schemas.microsoft.com/office/drawing/2014/main" id="{0C11E479-9B3A-42D2-A07C-80F9E924336D}"/>
              </a:ext>
            </a:extLst>
          </p:cNvPr>
          <p:cNvSpPr>
            <a:spLocks noGrp="1"/>
          </p:cNvSpPr>
          <p:nvPr>
            <p:ph type="body" sz="quarter" idx="10"/>
          </p:nvPr>
        </p:nvSpPr>
        <p:spPr/>
        <p:txBody>
          <a:bodyPr>
            <a:normAutofit/>
          </a:bodyPr>
          <a:lstStyle/>
          <a:p>
            <a:r>
              <a:rPr lang="de-DE" dirty="0" err="1"/>
              <a:t>Exercise</a:t>
            </a:r>
            <a:r>
              <a:rPr lang="de-DE"/>
              <a:t> Admin</a:t>
            </a:r>
            <a:endParaRPr lang="de-DE" dirty="0"/>
          </a:p>
          <a:p>
            <a:endParaRPr lang="de-DE" dirty="0"/>
          </a:p>
          <a:p>
            <a:r>
              <a:rPr lang="de-DE" dirty="0"/>
              <a:t>Dominik Buchegger</a:t>
            </a:r>
          </a:p>
        </p:txBody>
      </p:sp>
    </p:spTree>
    <p:extLst>
      <p:ext uri="{BB962C8B-B14F-4D97-AF65-F5344CB8AC3E}">
        <p14:creationId xmlns:p14="http://schemas.microsoft.com/office/powerpoint/2010/main" val="377249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0ED5CBF-780F-41BA-A07C-57B685956F5E}"/>
              </a:ext>
            </a:extLst>
          </p:cNvPr>
          <p:cNvSpPr>
            <a:spLocks noGrp="1"/>
          </p:cNvSpPr>
          <p:nvPr>
            <p:ph type="title"/>
          </p:nvPr>
        </p:nvSpPr>
        <p:spPr>
          <a:xfrm>
            <a:off x="358775" y="439172"/>
            <a:ext cx="8426450" cy="609662"/>
          </a:xfrm>
        </p:spPr>
        <p:txBody>
          <a:bodyPr/>
          <a:lstStyle/>
          <a:p>
            <a:r>
              <a:rPr lang="de-DE" dirty="0"/>
              <a:t>Intro</a:t>
            </a:r>
          </a:p>
        </p:txBody>
      </p:sp>
      <p:sp>
        <p:nvSpPr>
          <p:cNvPr id="11" name="Inhaltsplatzhalter 10">
            <a:extLst>
              <a:ext uri="{FF2B5EF4-FFF2-40B4-BE49-F238E27FC236}">
                <a16:creationId xmlns:a16="http://schemas.microsoft.com/office/drawing/2014/main" id="{A0D06EFB-AAAE-FFBA-A6F2-5C9884DF7778}"/>
              </a:ext>
            </a:extLst>
          </p:cNvPr>
          <p:cNvSpPr>
            <a:spLocks noGrp="1"/>
          </p:cNvSpPr>
          <p:nvPr>
            <p:ph idx="1"/>
          </p:nvPr>
        </p:nvSpPr>
        <p:spPr>
          <a:xfrm>
            <a:off x="3158027" y="1276350"/>
            <a:ext cx="5627197" cy="3203575"/>
          </a:xfrm>
        </p:spPr>
        <p:txBody>
          <a:bodyPr/>
          <a:lstStyle/>
          <a:p>
            <a:pPr marL="285750" indent="-285750">
              <a:buFont typeface="Symbol" panose="05050102010706020507" pitchFamily="18" charset="2"/>
              <a:buChar char="-"/>
            </a:pPr>
            <a:r>
              <a:rPr lang="en-US" dirty="0"/>
              <a:t>Dominik Buchegger, 25</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I have a B.A. HSG in Law &amp; Economics…</a:t>
            </a:r>
            <a:br>
              <a:rPr lang="en-US" dirty="0"/>
            </a:br>
            <a:r>
              <a:rPr lang="en-US" dirty="0"/>
              <a:t>…but didn’t enjoy the Law part that much.</a:t>
            </a:r>
          </a:p>
          <a:p>
            <a:pPr marL="285750" indent="-285750">
              <a:buFont typeface="Symbol" panose="05050102010706020507" pitchFamily="18" charset="2"/>
              <a:buChar char="-"/>
            </a:pPr>
            <a:r>
              <a:rPr lang="en-US" dirty="0"/>
              <a:t>Therefore, I did a B.A. HSG in Business Administration…</a:t>
            </a:r>
            <a:br>
              <a:rPr lang="en-US" dirty="0"/>
            </a:br>
            <a:r>
              <a:rPr lang="en-US" dirty="0"/>
              <a:t>…and realized I don’t want to do a business master.</a:t>
            </a:r>
          </a:p>
          <a:p>
            <a:pPr marL="285750" indent="-285750">
              <a:buFont typeface="Symbol" panose="05050102010706020507" pitchFamily="18" charset="2"/>
              <a:buChar char="-"/>
            </a:pPr>
            <a:r>
              <a:rPr lang="en-US" dirty="0"/>
              <a:t>Currently, I am studying Banking and Finance while also pursuing courses for the MSc Statistics at ETH.</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sym typeface="Wingdings" panose="05000000000000000000" pitchFamily="2" charset="2"/>
              </a:rPr>
              <a:t>I enjoy academia &amp; teaching (possibly doing a doctorate)</a:t>
            </a:r>
            <a:endParaRPr lang="en-US" dirty="0"/>
          </a:p>
          <a:p>
            <a:pPr marL="285750" indent="-285750">
              <a:buFont typeface="Symbol" panose="05050102010706020507" pitchFamily="18" charset="2"/>
              <a:buChar char="-"/>
            </a:pPr>
            <a:r>
              <a:rPr lang="en-US" dirty="0"/>
              <a:t>6</a:t>
            </a:r>
            <a:r>
              <a:rPr lang="en-US" baseline="30000" dirty="0"/>
              <a:t>th</a:t>
            </a:r>
            <a:r>
              <a:rPr lang="en-US" dirty="0"/>
              <a:t> time tutoring for this course</a:t>
            </a:r>
          </a:p>
          <a:p>
            <a:pPr marL="0" indent="0"/>
            <a:endParaRPr lang="en-US" dirty="0"/>
          </a:p>
          <a:p>
            <a:pPr marL="285750" indent="-285750">
              <a:buFont typeface="Symbol" panose="05050102010706020507" pitchFamily="18" charset="2"/>
              <a:buChar char="-"/>
            </a:pPr>
            <a:r>
              <a:rPr lang="en-US" dirty="0"/>
              <a:t>And if you are scared by now from the overwhelming course content:</a:t>
            </a:r>
            <a:br>
              <a:rPr lang="en-US" dirty="0"/>
            </a:br>
            <a:r>
              <a:rPr lang="en-US" b="1" dirty="0"/>
              <a:t>I learned programming 3 years ago in this exact course.</a:t>
            </a:r>
          </a:p>
        </p:txBody>
      </p:sp>
      <p:sp>
        <p:nvSpPr>
          <p:cNvPr id="3" name="Foliennummernplatzhalter 2">
            <a:extLst>
              <a:ext uri="{FF2B5EF4-FFF2-40B4-BE49-F238E27FC236}">
                <a16:creationId xmlns:a16="http://schemas.microsoft.com/office/drawing/2014/main" id="{5F6D452D-436E-40D8-BC98-23E5E5AA032D}"/>
              </a:ext>
            </a:extLst>
          </p:cNvPr>
          <p:cNvSpPr>
            <a:spLocks noGrp="1"/>
          </p:cNvSpPr>
          <p:nvPr>
            <p:ph type="sldNum" sz="quarter" idx="12"/>
          </p:nvPr>
        </p:nvSpPr>
        <p:spPr/>
        <p:txBody>
          <a:bodyPr/>
          <a:lstStyle/>
          <a:p>
            <a:fld id="{7D77B3A3-157C-467D-BC92-7A7CB5728D67}" type="slidenum">
              <a:rPr lang="de-DE" smtClean="0"/>
              <a:pPr/>
              <a:t>2</a:t>
            </a:fld>
            <a:endParaRPr lang="de-DE"/>
          </a:p>
        </p:txBody>
      </p:sp>
      <p:sp>
        <p:nvSpPr>
          <p:cNvPr id="8" name="Textplatzhalter 7">
            <a:extLst>
              <a:ext uri="{FF2B5EF4-FFF2-40B4-BE49-F238E27FC236}">
                <a16:creationId xmlns:a16="http://schemas.microsoft.com/office/drawing/2014/main" id="{05F549C4-9E03-0047-B808-D1BD123A10D6}"/>
              </a:ext>
            </a:extLst>
          </p:cNvPr>
          <p:cNvSpPr>
            <a:spLocks noGrp="1"/>
          </p:cNvSpPr>
          <p:nvPr>
            <p:ph type="body" sz="quarter" idx="10"/>
          </p:nvPr>
        </p:nvSpPr>
        <p:spPr/>
        <p:txBody>
          <a:bodyPr/>
          <a:lstStyle/>
          <a:p>
            <a:r>
              <a:rPr lang="en-US" dirty="0"/>
              <a:t>Who am I?</a:t>
            </a:r>
          </a:p>
        </p:txBody>
      </p:sp>
      <p:pic>
        <p:nvPicPr>
          <p:cNvPr id="4" name="Picture 3" descr="A person wearing glasses and a suit&#10;&#10;Description automatically generated with medium confidence">
            <a:extLst>
              <a:ext uri="{FF2B5EF4-FFF2-40B4-BE49-F238E27FC236}">
                <a16:creationId xmlns:a16="http://schemas.microsoft.com/office/drawing/2014/main" id="{B5CE0E72-7540-B95A-EFF7-711992A8F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97" y="1276350"/>
            <a:ext cx="1717939" cy="1647201"/>
          </a:xfrm>
          <a:prstGeom prst="rect">
            <a:avLst/>
          </a:prstGeom>
        </p:spPr>
      </p:pic>
    </p:spTree>
    <p:extLst>
      <p:ext uri="{BB962C8B-B14F-4D97-AF65-F5344CB8AC3E}">
        <p14:creationId xmlns:p14="http://schemas.microsoft.com/office/powerpoint/2010/main" val="84213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E3BA84A-E2E7-6142-9CC1-17BA5D2765A0}"/>
              </a:ext>
            </a:extLst>
          </p:cNvPr>
          <p:cNvSpPr>
            <a:spLocks noGrp="1"/>
          </p:cNvSpPr>
          <p:nvPr>
            <p:ph type="title"/>
          </p:nvPr>
        </p:nvSpPr>
        <p:spPr/>
        <p:txBody>
          <a:bodyPr/>
          <a:lstStyle/>
          <a:p>
            <a:r>
              <a:rPr lang="en-US" dirty="0"/>
              <a:t>The CS Exercises</a:t>
            </a:r>
          </a:p>
        </p:txBody>
      </p:sp>
      <p:sp>
        <p:nvSpPr>
          <p:cNvPr id="6" name="Foliennummernplatzhalter 5">
            <a:extLst>
              <a:ext uri="{FF2B5EF4-FFF2-40B4-BE49-F238E27FC236}">
                <a16:creationId xmlns:a16="http://schemas.microsoft.com/office/drawing/2014/main" id="{7F9114CC-7A07-354B-8665-B21DC223C4D1}"/>
              </a:ext>
            </a:extLst>
          </p:cNvPr>
          <p:cNvSpPr>
            <a:spLocks noGrp="1"/>
          </p:cNvSpPr>
          <p:nvPr>
            <p:ph type="sldNum" sz="quarter" idx="12"/>
          </p:nvPr>
        </p:nvSpPr>
        <p:spPr/>
        <p:txBody>
          <a:bodyPr/>
          <a:lstStyle/>
          <a:p>
            <a:fld id="{7D77B3A3-157C-467D-BC92-7A7CB5728D67}" type="slidenum">
              <a:rPr lang="en-US" smtClean="0"/>
              <a:pPr/>
              <a:t>3</a:t>
            </a:fld>
            <a:endParaRPr lang="en-US" dirty="0"/>
          </a:p>
        </p:txBody>
      </p:sp>
      <p:sp>
        <p:nvSpPr>
          <p:cNvPr id="9" name="Textplatzhalter 8">
            <a:extLst>
              <a:ext uri="{FF2B5EF4-FFF2-40B4-BE49-F238E27FC236}">
                <a16:creationId xmlns:a16="http://schemas.microsoft.com/office/drawing/2014/main" id="{5954732A-58D0-58D1-407A-8388ABDBBA44}"/>
              </a:ext>
            </a:extLst>
          </p:cNvPr>
          <p:cNvSpPr>
            <a:spLocks noGrp="1"/>
          </p:cNvSpPr>
          <p:nvPr>
            <p:ph type="body" sz="quarter" idx="10"/>
          </p:nvPr>
        </p:nvSpPr>
        <p:spPr/>
        <p:txBody>
          <a:bodyPr/>
          <a:lstStyle/>
          <a:p>
            <a:r>
              <a:rPr lang="en-US" dirty="0"/>
              <a:t>Where are we?</a:t>
            </a:r>
          </a:p>
        </p:txBody>
      </p:sp>
      <p:pic>
        <p:nvPicPr>
          <p:cNvPr id="4" name="Picture 3">
            <a:extLst>
              <a:ext uri="{FF2B5EF4-FFF2-40B4-BE49-F238E27FC236}">
                <a16:creationId xmlns:a16="http://schemas.microsoft.com/office/drawing/2014/main" id="{CF1D6110-2103-DEC9-E7A0-232B03108BD5}"/>
              </a:ext>
            </a:extLst>
          </p:cNvPr>
          <p:cNvPicPr>
            <a:picLocks noChangeAspect="1"/>
          </p:cNvPicPr>
          <p:nvPr/>
        </p:nvPicPr>
        <p:blipFill>
          <a:blip r:embed="rId3"/>
          <a:stretch>
            <a:fillRect/>
          </a:stretch>
        </p:blipFill>
        <p:spPr>
          <a:xfrm>
            <a:off x="358775" y="956487"/>
            <a:ext cx="8425656" cy="3443252"/>
          </a:xfrm>
          <a:prstGeom prst="rect">
            <a:avLst/>
          </a:prstGeom>
        </p:spPr>
      </p:pic>
      <p:sp>
        <p:nvSpPr>
          <p:cNvPr id="5" name="Sprechblase: oval 7">
            <a:extLst>
              <a:ext uri="{FF2B5EF4-FFF2-40B4-BE49-F238E27FC236}">
                <a16:creationId xmlns:a16="http://schemas.microsoft.com/office/drawing/2014/main" id="{85E8B098-CACA-1A3E-E496-D58D80478243}"/>
              </a:ext>
            </a:extLst>
          </p:cNvPr>
          <p:cNvSpPr/>
          <p:nvPr/>
        </p:nvSpPr>
        <p:spPr>
          <a:xfrm>
            <a:off x="4787411" y="476980"/>
            <a:ext cx="1647366" cy="378764"/>
          </a:xfrm>
          <a:prstGeom prst="wedgeEllipseCallout">
            <a:avLst>
              <a:gd name="adj1" fmla="val -90064"/>
              <a:gd name="adj2" fmla="val 363342"/>
            </a:avLst>
          </a:prstGeom>
          <a:solidFill>
            <a:srgbClr val="EB6969"/>
          </a:solidFill>
          <a:ln w="12700"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are here.</a:t>
            </a:r>
          </a:p>
        </p:txBody>
      </p:sp>
      <p:sp>
        <p:nvSpPr>
          <p:cNvPr id="7" name="Rectangle 6">
            <a:extLst>
              <a:ext uri="{FF2B5EF4-FFF2-40B4-BE49-F238E27FC236}">
                <a16:creationId xmlns:a16="http://schemas.microsoft.com/office/drawing/2014/main" id="{204B8EAA-5C64-0887-06A4-1160C8BC387C}"/>
              </a:ext>
            </a:extLst>
          </p:cNvPr>
          <p:cNvSpPr/>
          <p:nvPr/>
        </p:nvSpPr>
        <p:spPr>
          <a:xfrm>
            <a:off x="5360531" y="3176337"/>
            <a:ext cx="1028612" cy="547270"/>
          </a:xfrm>
          <a:prstGeom prst="rect">
            <a:avLst/>
          </a:prstGeom>
          <a:solidFill>
            <a:srgbClr val="EB6969"/>
          </a:solidFill>
          <a:ln>
            <a:solidFill>
              <a:srgbClr val="EB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b="1" dirty="0">
                <a:solidFill>
                  <a:schemeClr val="tx1"/>
                </a:solidFill>
              </a:rPr>
              <a:t>Virtual Office Hour (15-16)</a:t>
            </a:r>
          </a:p>
          <a:p>
            <a:pPr algn="ctr"/>
            <a:r>
              <a:rPr lang="de-CH" sz="1000" b="1" dirty="0">
                <a:solidFill>
                  <a:schemeClr val="tx1"/>
                </a:solidFill>
              </a:rPr>
              <a:t>[</a:t>
            </a:r>
            <a:r>
              <a:rPr lang="de-CH" sz="1000" b="1" dirty="0" err="1">
                <a:solidFill>
                  <a:schemeClr val="tx1"/>
                </a:solidFill>
              </a:rPr>
              <a:t>Exceptions</a:t>
            </a:r>
            <a:r>
              <a:rPr lang="de-CH" sz="1000" b="1" dirty="0">
                <a:solidFill>
                  <a:schemeClr val="tx1"/>
                </a:solidFill>
              </a:rPr>
              <a:t>]</a:t>
            </a:r>
            <a:endParaRPr lang="en-GB" sz="1000" b="1" dirty="0">
              <a:solidFill>
                <a:schemeClr val="tx1"/>
              </a:solidFill>
            </a:endParaRPr>
          </a:p>
        </p:txBody>
      </p:sp>
    </p:spTree>
    <p:extLst>
      <p:ext uri="{BB962C8B-B14F-4D97-AF65-F5344CB8AC3E}">
        <p14:creationId xmlns:p14="http://schemas.microsoft.com/office/powerpoint/2010/main" val="91678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E3BA84A-E2E7-6142-9CC1-17BA5D2765A0}"/>
              </a:ext>
            </a:extLst>
          </p:cNvPr>
          <p:cNvSpPr>
            <a:spLocks noGrp="1"/>
          </p:cNvSpPr>
          <p:nvPr>
            <p:ph type="title"/>
          </p:nvPr>
        </p:nvSpPr>
        <p:spPr/>
        <p:txBody>
          <a:bodyPr/>
          <a:lstStyle/>
          <a:p>
            <a:r>
              <a:rPr lang="en-US" dirty="0"/>
              <a:t>What is graded?</a:t>
            </a:r>
          </a:p>
        </p:txBody>
      </p:sp>
      <p:sp>
        <p:nvSpPr>
          <p:cNvPr id="6" name="Foliennummernplatzhalter 5">
            <a:extLst>
              <a:ext uri="{FF2B5EF4-FFF2-40B4-BE49-F238E27FC236}">
                <a16:creationId xmlns:a16="http://schemas.microsoft.com/office/drawing/2014/main" id="{7F9114CC-7A07-354B-8665-B21DC223C4D1}"/>
              </a:ext>
            </a:extLst>
          </p:cNvPr>
          <p:cNvSpPr>
            <a:spLocks noGrp="1"/>
          </p:cNvSpPr>
          <p:nvPr>
            <p:ph type="sldNum" sz="quarter" idx="12"/>
          </p:nvPr>
        </p:nvSpPr>
        <p:spPr/>
        <p:txBody>
          <a:bodyPr/>
          <a:lstStyle/>
          <a:p>
            <a:fld id="{7D77B3A3-157C-467D-BC92-7A7CB5728D67}" type="slidenum">
              <a:rPr lang="en-US" smtClean="0"/>
              <a:pPr/>
              <a:t>4</a:t>
            </a:fld>
            <a:endParaRPr lang="en-US" dirty="0"/>
          </a:p>
        </p:txBody>
      </p:sp>
      <p:sp>
        <p:nvSpPr>
          <p:cNvPr id="9" name="Textplatzhalter 8">
            <a:extLst>
              <a:ext uri="{FF2B5EF4-FFF2-40B4-BE49-F238E27FC236}">
                <a16:creationId xmlns:a16="http://schemas.microsoft.com/office/drawing/2014/main" id="{5954732A-58D0-58D1-407A-8388ABDBBA44}"/>
              </a:ext>
            </a:extLst>
          </p:cNvPr>
          <p:cNvSpPr>
            <a:spLocks noGrp="1"/>
          </p:cNvSpPr>
          <p:nvPr>
            <p:ph type="body" sz="quarter" idx="10"/>
          </p:nvPr>
        </p:nvSpPr>
        <p:spPr/>
        <p:txBody>
          <a:bodyPr/>
          <a:lstStyle/>
          <a:p>
            <a:endParaRPr lang="en-US" dirty="0"/>
          </a:p>
        </p:txBody>
      </p:sp>
      <p:sp>
        <p:nvSpPr>
          <p:cNvPr id="7" name="TextBox 6">
            <a:extLst>
              <a:ext uri="{FF2B5EF4-FFF2-40B4-BE49-F238E27FC236}">
                <a16:creationId xmlns:a16="http://schemas.microsoft.com/office/drawing/2014/main" id="{F36A6D9E-506E-1E8C-8F6A-FE203F40E9FD}"/>
              </a:ext>
            </a:extLst>
          </p:cNvPr>
          <p:cNvSpPr txBox="1"/>
          <p:nvPr/>
        </p:nvSpPr>
        <p:spPr>
          <a:xfrm>
            <a:off x="273950" y="777747"/>
            <a:ext cx="8596100" cy="3662541"/>
          </a:xfrm>
          <a:prstGeom prst="rect">
            <a:avLst/>
          </a:prstGeom>
          <a:noFill/>
        </p:spPr>
        <p:txBody>
          <a:bodyPr wrap="square">
            <a:spAutoFit/>
          </a:bodyPr>
          <a:lstStyle/>
          <a:p>
            <a:pPr algn="l" rtl="0" fontAlgn="base"/>
            <a:r>
              <a:rPr lang="en-US" sz="1400" b="1" i="0" u="none" strike="noStrike" dirty="0">
                <a:solidFill>
                  <a:srgbClr val="000000"/>
                </a:solidFill>
                <a:effectLst/>
                <a:latin typeface="Gill Sans Nova" panose="020B0602020104020203" pitchFamily="34" charset="0"/>
              </a:rPr>
              <a:t>Weekly Quizzes</a:t>
            </a:r>
            <a:r>
              <a:rPr lang="en-US" sz="1400" i="0" u="none" strike="noStrike" dirty="0">
                <a:solidFill>
                  <a:srgbClr val="000000"/>
                </a:solidFill>
                <a:effectLst/>
                <a:latin typeface="Gill Sans Nova" panose="020B0602020104020203" pitchFamily="34" charset="0"/>
              </a:rPr>
              <a:t> </a:t>
            </a:r>
            <a:r>
              <a:rPr lang="en-US" sz="1400" dirty="0">
                <a:solidFill>
                  <a:srgbClr val="000000"/>
                </a:solidFill>
                <a:latin typeface="Gill Sans Nova" panose="020B0602020104020203" pitchFamily="34" charset="0"/>
              </a:rPr>
              <a:t>on Canvas (main course page)</a:t>
            </a:r>
          </a:p>
          <a:p>
            <a:pPr marL="285750" indent="-285750" algn="l" rtl="0" fontAlgn="base">
              <a:buFont typeface="Arial" panose="020B0604020202020204" pitchFamily="34" charset="0"/>
              <a:buChar char="•"/>
            </a:pPr>
            <a:r>
              <a:rPr lang="en-US" sz="1400" dirty="0">
                <a:solidFill>
                  <a:srgbClr val="000000"/>
                </a:solidFill>
                <a:latin typeface="Gill Sans Nova" panose="020B0602020104020203" pitchFamily="34" charset="0"/>
              </a:rPr>
              <a:t>To be taken after working on the respective assignment</a:t>
            </a:r>
            <a:endParaRPr lang="en-US" sz="1400" i="0" u="none" strike="noStrike" dirty="0">
              <a:solidFill>
                <a:srgbClr val="000000"/>
              </a:solidFill>
              <a:effectLst/>
              <a:latin typeface="Gill Sans Nova" panose="020B0602020104020203" pitchFamily="34" charset="0"/>
            </a:endParaRPr>
          </a:p>
          <a:p>
            <a:pPr marL="285750" indent="-285750" fontAlgn="base">
              <a:buFont typeface="Arial" panose="020B0604020202020204" pitchFamily="34" charset="0"/>
              <a:buChar char="•"/>
            </a:pPr>
            <a:r>
              <a:rPr lang="en-US" sz="1400" dirty="0">
                <a:solidFill>
                  <a:srgbClr val="000000"/>
                </a:solidFill>
                <a:latin typeface="Gill Sans Nova" panose="020B0602020104020203" pitchFamily="34" charset="0"/>
              </a:rPr>
              <a:t>Graded Quizzes (2-5); </a:t>
            </a:r>
            <a:r>
              <a:rPr lang="en-US" sz="1400" b="0" i="0" u="none" strike="noStrike" dirty="0">
                <a:solidFill>
                  <a:srgbClr val="000000"/>
                </a:solidFill>
                <a:effectLst/>
                <a:latin typeface="Gill Sans Nova" panose="020B0602020104020203" pitchFamily="34" charset="0"/>
              </a:rPr>
              <a:t>“pass” (&gt;= 50%) or “fail” (&lt;50%)</a:t>
            </a:r>
            <a:r>
              <a:rPr lang="en-US" sz="1400" u="none" strike="noStrike" dirty="0">
                <a:solidFill>
                  <a:srgbClr val="000000"/>
                </a:solidFill>
                <a:latin typeface="Gill Sans Nova" panose="020B0602020104020203" pitchFamily="34" charset="0"/>
              </a:rPr>
              <a:t> </a:t>
            </a:r>
            <a:r>
              <a:rPr lang="en-US" sz="1400" b="1" dirty="0">
                <a:solidFill>
                  <a:srgbClr val="000000"/>
                </a:solidFill>
                <a:latin typeface="Gill Sans Nova" panose="020B0602020104020203" pitchFamily="34" charset="0"/>
              </a:rPr>
              <a:t>[</a:t>
            </a:r>
            <a:r>
              <a:rPr lang="en-US" sz="1400" b="1" dirty="0">
                <a:solidFill>
                  <a:srgbClr val="00B050"/>
                </a:solidFill>
                <a:latin typeface="Gill Sans Nova" panose="020B0602020104020203" pitchFamily="34" charset="0"/>
              </a:rPr>
              <a:t>10%</a:t>
            </a:r>
            <a:r>
              <a:rPr lang="en-US" sz="1400" b="1" dirty="0">
                <a:solidFill>
                  <a:srgbClr val="000000"/>
                </a:solidFill>
                <a:latin typeface="Gill Sans Nova" panose="020B0602020104020203" pitchFamily="34" charset="0"/>
              </a:rPr>
              <a:t>] </a:t>
            </a:r>
            <a:r>
              <a:rPr lang="en-US" sz="1400" b="1" i="0" u="none" strike="noStrike" dirty="0">
                <a:solidFill>
                  <a:srgbClr val="000000"/>
                </a:solidFill>
                <a:effectLst/>
                <a:latin typeface="Gill Sans Nova" panose="020B0602020104020203" pitchFamily="34" charset="0"/>
              </a:rPr>
              <a:t>– </a:t>
            </a:r>
            <a:r>
              <a:rPr lang="en-US" sz="1400" b="1" i="0" u="none" strike="noStrike" dirty="0">
                <a:solidFill>
                  <a:srgbClr val="FF0000"/>
                </a:solidFill>
                <a:effectLst/>
                <a:latin typeface="Gill Sans Nova" panose="020B0602020104020203" pitchFamily="34" charset="0"/>
              </a:rPr>
              <a:t>attention: </a:t>
            </a:r>
            <a:r>
              <a:rPr lang="en-US" sz="1400" i="0" u="none" strike="noStrike" dirty="0">
                <a:solidFill>
                  <a:srgbClr val="FF0000"/>
                </a:solidFill>
                <a:effectLst/>
                <a:latin typeface="Gill Sans Nova" panose="020B0602020104020203" pitchFamily="34" charset="0"/>
              </a:rPr>
              <a:t>official examination part</a:t>
            </a:r>
            <a:endParaRPr lang="en-US" sz="1400" b="1" dirty="0">
              <a:solidFill>
                <a:srgbClr val="000000"/>
              </a:solidFill>
              <a:latin typeface="Gill Sans Nova" panose="020B0602020104020203" pitchFamily="34" charset="0"/>
            </a:endParaRPr>
          </a:p>
          <a:p>
            <a:pPr marL="285750" indent="-285750" fontAlgn="base">
              <a:buFont typeface="Arial" panose="020B0604020202020204" pitchFamily="34" charset="0"/>
              <a:buChar char="•"/>
            </a:pPr>
            <a:r>
              <a:rPr lang="en-US" sz="1400" dirty="0">
                <a:solidFill>
                  <a:srgbClr val="000000"/>
                </a:solidFill>
                <a:latin typeface="Gill Sans Nova" panose="020B0602020104020203" pitchFamily="34" charset="0"/>
              </a:rPr>
              <a:t>Ungraded Quizzes (1, 6-11)</a:t>
            </a:r>
          </a:p>
          <a:p>
            <a:pPr fontAlgn="base"/>
            <a:endParaRPr lang="en-US" sz="400" i="0" u="none" strike="noStrike" dirty="0">
              <a:solidFill>
                <a:srgbClr val="000000"/>
              </a:solidFill>
              <a:effectLst/>
              <a:latin typeface="Gill Sans Nova" panose="020B0602020104020203" pitchFamily="34" charset="0"/>
            </a:endParaRPr>
          </a:p>
          <a:p>
            <a:pPr algn="l" rtl="0" fontAlgn="base"/>
            <a:r>
              <a:rPr lang="en-US" sz="1400" b="1" i="0" u="none" strike="noStrike" dirty="0">
                <a:solidFill>
                  <a:srgbClr val="000000"/>
                </a:solidFill>
                <a:effectLst/>
                <a:latin typeface="Gill Sans Nova" panose="020B0602020104020203" pitchFamily="34" charset="0"/>
              </a:rPr>
              <a:t>Project group </a:t>
            </a:r>
            <a:r>
              <a:rPr lang="en-US" sz="1400" i="0" u="none" strike="noStrike" dirty="0">
                <a:solidFill>
                  <a:srgbClr val="000000"/>
                </a:solidFill>
                <a:effectLst/>
                <a:latin typeface="Gill Sans Nova" panose="020B0602020104020203" pitchFamily="34" charset="0"/>
              </a:rPr>
              <a:t>(size to be determined)</a:t>
            </a:r>
            <a:r>
              <a:rPr lang="en-US" sz="1400" b="1" i="0" u="none" strike="noStrike" dirty="0">
                <a:solidFill>
                  <a:srgbClr val="000000"/>
                </a:solidFill>
                <a:effectLst/>
                <a:latin typeface="Gill Sans Nova" panose="020B0602020104020203" pitchFamily="34" charset="0"/>
              </a:rPr>
              <a:t> work [</a:t>
            </a:r>
            <a:r>
              <a:rPr lang="en-US" sz="1400" b="1" i="0" u="none" strike="noStrike" dirty="0">
                <a:solidFill>
                  <a:srgbClr val="00B050"/>
                </a:solidFill>
                <a:effectLst/>
                <a:latin typeface="Gill Sans Nova" panose="020B0602020104020203" pitchFamily="34" charset="0"/>
              </a:rPr>
              <a:t>10%</a:t>
            </a:r>
            <a:r>
              <a:rPr lang="en-US" sz="1400" b="1" i="0" u="none" strike="noStrike" dirty="0">
                <a:solidFill>
                  <a:srgbClr val="000000"/>
                </a:solidFill>
                <a:effectLst/>
                <a:latin typeface="Gill Sans Nova" panose="020B0602020104020203" pitchFamily="34" charset="0"/>
              </a:rPr>
              <a:t>] – </a:t>
            </a:r>
            <a:r>
              <a:rPr lang="en-US" sz="1400" b="1" i="0" u="none" strike="noStrike" dirty="0">
                <a:solidFill>
                  <a:srgbClr val="FF0000"/>
                </a:solidFill>
                <a:effectLst/>
                <a:latin typeface="Gill Sans Nova" panose="020B0602020104020203" pitchFamily="34" charset="0"/>
              </a:rPr>
              <a:t>attention: </a:t>
            </a:r>
            <a:r>
              <a:rPr lang="en-US" sz="1400" i="0" u="none" strike="noStrike" dirty="0">
                <a:solidFill>
                  <a:srgbClr val="FF0000"/>
                </a:solidFill>
                <a:effectLst/>
                <a:latin typeface="Gill Sans Nova" panose="020B0602020104020203" pitchFamily="34" charset="0"/>
              </a:rPr>
              <a:t>official </a:t>
            </a:r>
            <a:r>
              <a:rPr lang="en-US" sz="1400" i="0" u="none" strike="noStrike">
                <a:solidFill>
                  <a:srgbClr val="FF0000"/>
                </a:solidFill>
                <a:effectLst/>
                <a:latin typeface="Gill Sans Nova" panose="020B0602020104020203" pitchFamily="34" charset="0"/>
              </a:rPr>
              <a:t>examination part</a:t>
            </a:r>
            <a:endParaRPr lang="en-US" sz="1400" b="1" i="0" u="none" strike="noStrike" dirty="0">
              <a:solidFill>
                <a:srgbClr val="000000"/>
              </a:solidFill>
              <a:effectLst/>
              <a:latin typeface="Gill Sans Nova" panose="020B0602020104020203" pitchFamily="34" charset="0"/>
            </a:endParaRPr>
          </a:p>
          <a:p>
            <a:pPr marL="285750" indent="-285750" fontAlgn="base">
              <a:buFont typeface="Arial" panose="020B0604020202020204" pitchFamily="34" charset="0"/>
              <a:buChar char="•"/>
            </a:pPr>
            <a:r>
              <a:rPr lang="en-US" sz="1400" dirty="0">
                <a:solidFill>
                  <a:srgbClr val="000000"/>
                </a:solidFill>
                <a:latin typeface="Gill Sans Nova" panose="020B0602020104020203" pitchFamily="34" charset="0"/>
              </a:rPr>
              <a:t>Decentral, starting before the break</a:t>
            </a:r>
          </a:p>
          <a:p>
            <a:pPr marL="285750" indent="-285750" fontAlgn="base">
              <a:buFont typeface="Arial" panose="020B0604020202020204" pitchFamily="34" charset="0"/>
              <a:buChar char="•"/>
            </a:pPr>
            <a:r>
              <a:rPr lang="en-US" sz="1400" dirty="0"/>
              <a:t>Small web application using </a:t>
            </a:r>
            <a:r>
              <a:rPr lang="en-US" sz="1400" dirty="0">
                <a:hlinkClick r:id="rId3">
                  <a:extLst>
                    <a:ext uri="{A12FA001-AC4F-418D-AE19-62706E023703}">
                      <ahyp:hlinkClr xmlns:ahyp="http://schemas.microsoft.com/office/drawing/2018/hyperlinkcolor" val="tx"/>
                    </a:ext>
                  </a:extLst>
                </a:hlinkClick>
              </a:rPr>
              <a:t>https://streamlit.io/</a:t>
            </a:r>
            <a:endParaRPr lang="en-US" sz="1400" dirty="0">
              <a:solidFill>
                <a:srgbClr val="000000"/>
              </a:solidFill>
              <a:latin typeface="Gill Sans Nova" panose="020B0602020104020203" pitchFamily="34" charset="0"/>
            </a:endParaRPr>
          </a:p>
          <a:p>
            <a:pPr marL="285750" indent="-285750" fontAlgn="base">
              <a:buFont typeface="Arial" panose="020B0604020202020204" pitchFamily="34" charset="0"/>
              <a:buChar char="•"/>
            </a:pPr>
            <a:r>
              <a:rPr lang="en-US" sz="1400" dirty="0">
                <a:solidFill>
                  <a:srgbClr val="000000"/>
                </a:solidFill>
                <a:latin typeface="Gill Sans Nova" panose="020B0602020104020203" pitchFamily="34" charset="0"/>
              </a:rPr>
              <a:t>Important dates:</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06</a:t>
            </a:r>
            <a:r>
              <a:rPr lang="en-US" sz="1400" dirty="0">
                <a:solidFill>
                  <a:srgbClr val="000000"/>
                </a:solidFill>
                <a:latin typeface="Gill Sans Nova" panose="020B0602020104020203" pitchFamily="34" charset="0"/>
              </a:rPr>
              <a:t>: Group definition / assignment, Q&amp;A for project</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07</a:t>
            </a:r>
            <a:r>
              <a:rPr lang="en-US" sz="1400" dirty="0">
                <a:solidFill>
                  <a:srgbClr val="000000"/>
                </a:solidFill>
                <a:latin typeface="Gill Sans Nova" panose="020B0602020104020203" pitchFamily="34" charset="0"/>
              </a:rPr>
              <a:t>: Presentation of project idea / approach</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09</a:t>
            </a:r>
            <a:r>
              <a:rPr lang="en-US" sz="1400" dirty="0">
                <a:solidFill>
                  <a:srgbClr val="000000"/>
                </a:solidFill>
                <a:latin typeface="Gill Sans Nova" panose="020B0602020104020203" pitchFamily="34" charset="0"/>
              </a:rPr>
              <a:t>: Presentation of MVP (first version of results)</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11</a:t>
            </a:r>
            <a:r>
              <a:rPr lang="en-US" sz="1400" dirty="0">
                <a:solidFill>
                  <a:srgbClr val="000000"/>
                </a:solidFill>
                <a:latin typeface="Gill Sans Nova" panose="020B0602020104020203" pitchFamily="34" charset="0"/>
              </a:rPr>
              <a:t>: Presentation of 5 minutes video, application demo, 5 minutes Q&amp;A session</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12</a:t>
            </a:r>
            <a:r>
              <a:rPr lang="en-US" sz="1400" dirty="0">
                <a:solidFill>
                  <a:srgbClr val="000000"/>
                </a:solidFill>
                <a:latin typeface="Gill Sans Nova" panose="020B0602020104020203" pitchFamily="34" charset="0"/>
              </a:rPr>
              <a:t>: Presentation of top-3 groups in lecture</a:t>
            </a:r>
          </a:p>
          <a:p>
            <a:pPr algn="l" rtl="0" fontAlgn="base"/>
            <a:endParaRPr lang="en-US" sz="400" b="0" i="0" dirty="0">
              <a:solidFill>
                <a:srgbClr val="000000"/>
              </a:solidFill>
              <a:effectLst/>
              <a:latin typeface="Segoe UI" panose="020B0502040204020203" pitchFamily="34" charset="0"/>
            </a:endParaRPr>
          </a:p>
          <a:p>
            <a:pPr algn="l" rtl="0" fontAlgn="base"/>
            <a:r>
              <a:rPr lang="en-US" sz="1400" b="1" i="0" u="none" strike="noStrike" dirty="0">
                <a:solidFill>
                  <a:srgbClr val="000000"/>
                </a:solidFill>
                <a:effectLst/>
                <a:latin typeface="Gill Sans Nova" panose="020B0602020104020203" pitchFamily="34" charset="0"/>
              </a:rPr>
              <a:t>Written Exam (</a:t>
            </a:r>
            <a:r>
              <a:rPr lang="en-US" sz="1400" b="1" i="0" u="none" strike="noStrike" dirty="0">
                <a:solidFill>
                  <a:srgbClr val="00B050"/>
                </a:solidFill>
                <a:effectLst/>
                <a:latin typeface="Gill Sans Nova" panose="020B0602020104020203" pitchFamily="34" charset="0"/>
              </a:rPr>
              <a:t>80%</a:t>
            </a:r>
            <a:r>
              <a:rPr lang="en-US" sz="1400" b="1" i="0" u="none" strike="noStrike" dirty="0">
                <a:solidFill>
                  <a:srgbClr val="000000"/>
                </a:solidFill>
                <a:effectLst/>
                <a:latin typeface="Gill Sans Nova" panose="020B0602020104020203" pitchFamily="34" charset="0"/>
              </a:rPr>
              <a:t>, 120 Min.)</a:t>
            </a:r>
            <a:r>
              <a:rPr lang="en-US" sz="1400" b="0" i="0" dirty="0">
                <a:solidFill>
                  <a:srgbClr val="000000"/>
                </a:solidFill>
                <a:effectLst/>
                <a:latin typeface="Gill Sans Nova" panose="020B0602020104020203" pitchFamily="34" charset="0"/>
              </a:rPr>
              <a:t>​</a:t>
            </a:r>
          </a:p>
          <a:p>
            <a:pPr marL="285750" indent="-285750" algn="l" rtl="0" fontAlgn="base">
              <a:buFont typeface="Arial" panose="020B0604020202020204" pitchFamily="34" charset="0"/>
              <a:buChar char="•"/>
            </a:pPr>
            <a:r>
              <a:rPr lang="en-US" sz="1400" dirty="0">
                <a:solidFill>
                  <a:srgbClr val="000000"/>
                </a:solidFill>
                <a:latin typeface="Gill Sans Nova" panose="020B0602020104020203" pitchFamily="34" charset="0"/>
              </a:rPr>
              <a:t>Central, after the course</a:t>
            </a:r>
          </a:p>
          <a:p>
            <a:pPr marL="285750" indent="-285750" algn="l" rtl="0" fontAlgn="base">
              <a:buFont typeface="Arial" panose="020B0604020202020204" pitchFamily="34" charset="0"/>
              <a:buChar char="•"/>
            </a:pPr>
            <a:r>
              <a:rPr lang="en-US" sz="1400" b="0" i="0" dirty="0">
                <a:solidFill>
                  <a:srgbClr val="000000"/>
                </a:solidFill>
                <a:effectLst/>
                <a:latin typeface="Gill Sans Nova" panose="020B0602020104020203" pitchFamily="34" charset="0"/>
              </a:rPr>
              <a:t>Planned digital on BYOD (extended </a:t>
            </a:r>
            <a:r>
              <a:rPr lang="en-US" sz="1400" dirty="0">
                <a:solidFill>
                  <a:srgbClr val="000000"/>
                </a:solidFill>
                <a:latin typeface="Gill Sans Nova" panose="020B0602020104020203" pitchFamily="34" charset="0"/>
              </a:rPr>
              <a:t>c</a:t>
            </a:r>
            <a:r>
              <a:rPr lang="en-US" sz="1400" b="0" i="0" dirty="0">
                <a:solidFill>
                  <a:srgbClr val="000000"/>
                </a:solidFill>
                <a:effectLst/>
                <a:latin typeface="Gill Sans Nova" panose="020B0602020104020203" pitchFamily="34" charset="0"/>
              </a:rPr>
              <a:t>losed </a:t>
            </a:r>
            <a:r>
              <a:rPr lang="en-US" sz="1400" dirty="0">
                <a:solidFill>
                  <a:srgbClr val="000000"/>
                </a:solidFill>
                <a:latin typeface="Gill Sans Nova" panose="020B0602020104020203" pitchFamily="34" charset="0"/>
              </a:rPr>
              <a:t>b</a:t>
            </a:r>
            <a:r>
              <a:rPr lang="en-US" sz="1400" b="0" i="0" dirty="0">
                <a:solidFill>
                  <a:srgbClr val="000000"/>
                </a:solidFill>
                <a:effectLst/>
                <a:latin typeface="Gill Sans Nova" panose="020B0602020104020203" pitchFamily="34" charset="0"/>
              </a:rPr>
              <a:t>ook )</a:t>
            </a:r>
            <a:endParaRPr lang="en-US" b="0" i="0" dirty="0">
              <a:solidFill>
                <a:srgbClr val="000000"/>
              </a:solidFill>
              <a:effectLst/>
              <a:latin typeface="Segoe UI" panose="020B0502040204020203" pitchFamily="34" charset="0"/>
            </a:endParaRPr>
          </a:p>
        </p:txBody>
      </p:sp>
      <p:sp>
        <p:nvSpPr>
          <p:cNvPr id="8" name="Rectangle 7">
            <a:extLst>
              <a:ext uri="{FF2B5EF4-FFF2-40B4-BE49-F238E27FC236}">
                <a16:creationId xmlns:a16="http://schemas.microsoft.com/office/drawing/2014/main" id="{A7EA16CC-F2D6-32AA-8029-160A3B7255AB}"/>
              </a:ext>
            </a:extLst>
          </p:cNvPr>
          <p:cNvSpPr/>
          <p:nvPr/>
        </p:nvSpPr>
        <p:spPr>
          <a:xfrm>
            <a:off x="6369093" y="249895"/>
            <a:ext cx="2415338" cy="527852"/>
          </a:xfrm>
          <a:prstGeom prst="rect">
            <a:avLst/>
          </a:prstGeom>
          <a:solidFill>
            <a:srgbClr val="EB696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err="1">
                <a:solidFill>
                  <a:schemeClr val="tx1"/>
                </a:solidFill>
              </a:rPr>
              <a:t>Please</a:t>
            </a:r>
            <a:r>
              <a:rPr lang="de-CH" sz="1400" b="1" dirty="0">
                <a:solidFill>
                  <a:schemeClr val="tx1"/>
                </a:solidFill>
              </a:rPr>
              <a:t> </a:t>
            </a:r>
            <a:r>
              <a:rPr lang="de-CH" sz="1400" b="1" u="sng" dirty="0" err="1">
                <a:solidFill>
                  <a:schemeClr val="tx1"/>
                </a:solidFill>
              </a:rPr>
              <a:t>always</a:t>
            </a:r>
            <a:r>
              <a:rPr lang="de-CH" sz="1400" b="1" dirty="0">
                <a:solidFill>
                  <a:schemeClr val="tx1"/>
                </a:solidFill>
              </a:rPr>
              <a:t> </a:t>
            </a:r>
            <a:r>
              <a:rPr lang="de-CH" sz="1400" b="1" dirty="0" err="1">
                <a:solidFill>
                  <a:schemeClr val="tx1"/>
                </a:solidFill>
              </a:rPr>
              <a:t>refer</a:t>
            </a:r>
            <a:r>
              <a:rPr lang="de-CH" sz="1400" b="1" dirty="0">
                <a:solidFill>
                  <a:schemeClr val="tx1"/>
                </a:solidFill>
              </a:rPr>
              <a:t> to </a:t>
            </a:r>
            <a:r>
              <a:rPr lang="de-CH" sz="1400" b="1" dirty="0" err="1">
                <a:solidFill>
                  <a:schemeClr val="tx1"/>
                </a:solidFill>
              </a:rPr>
              <a:t>the</a:t>
            </a:r>
            <a:r>
              <a:rPr lang="de-CH" sz="1400" b="1" dirty="0">
                <a:solidFill>
                  <a:schemeClr val="tx1"/>
                </a:solidFill>
              </a:rPr>
              <a:t> </a:t>
            </a:r>
            <a:r>
              <a:rPr lang="de-CH" sz="1400" b="1" dirty="0" err="1">
                <a:solidFill>
                  <a:schemeClr val="tx1"/>
                </a:solidFill>
              </a:rPr>
              <a:t>official</a:t>
            </a:r>
            <a:r>
              <a:rPr lang="de-CH" sz="1400" b="1" dirty="0">
                <a:solidFill>
                  <a:schemeClr val="tx1"/>
                </a:solidFill>
              </a:rPr>
              <a:t> </a:t>
            </a:r>
            <a:r>
              <a:rPr lang="de-CH" sz="1400" b="1" dirty="0" err="1">
                <a:solidFill>
                  <a:schemeClr val="tx1"/>
                </a:solidFill>
              </a:rPr>
              <a:t>lecture</a:t>
            </a:r>
            <a:r>
              <a:rPr lang="de-CH" sz="1400" b="1" dirty="0">
                <a:solidFill>
                  <a:schemeClr val="tx1"/>
                </a:solidFill>
              </a:rPr>
              <a:t> </a:t>
            </a:r>
            <a:r>
              <a:rPr lang="de-CH" sz="1400" b="1" dirty="0" err="1">
                <a:solidFill>
                  <a:schemeClr val="tx1"/>
                </a:solidFill>
              </a:rPr>
              <a:t>slides</a:t>
            </a:r>
            <a:r>
              <a:rPr lang="de-CH" sz="1400" b="1" dirty="0">
                <a:solidFill>
                  <a:schemeClr val="tx1"/>
                </a:solidFill>
              </a:rPr>
              <a:t>!</a:t>
            </a:r>
            <a:endParaRPr lang="en-GB" sz="1400" b="1" dirty="0">
              <a:solidFill>
                <a:schemeClr val="tx1"/>
              </a:solidFill>
            </a:endParaRPr>
          </a:p>
        </p:txBody>
      </p:sp>
    </p:spTree>
    <p:extLst>
      <p:ext uri="{BB962C8B-B14F-4D97-AF65-F5344CB8AC3E}">
        <p14:creationId xmlns:p14="http://schemas.microsoft.com/office/powerpoint/2010/main" val="68244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C68583-740F-2E2C-B3B0-EA3708098CAC}"/>
              </a:ext>
            </a:extLst>
          </p:cNvPr>
          <p:cNvSpPr>
            <a:spLocks noGrp="1"/>
          </p:cNvSpPr>
          <p:nvPr>
            <p:ph type="title"/>
          </p:nvPr>
        </p:nvSpPr>
        <p:spPr/>
        <p:txBody>
          <a:bodyPr/>
          <a:lstStyle/>
          <a:p>
            <a:r>
              <a:rPr lang="en-US" dirty="0"/>
              <a:t>What is the general idea of the exercises?</a:t>
            </a:r>
          </a:p>
        </p:txBody>
      </p:sp>
      <p:sp>
        <p:nvSpPr>
          <p:cNvPr id="6" name="Inhaltsplatzhalter 5">
            <a:extLst>
              <a:ext uri="{FF2B5EF4-FFF2-40B4-BE49-F238E27FC236}">
                <a16:creationId xmlns:a16="http://schemas.microsoft.com/office/drawing/2014/main" id="{2C86CC65-00F7-0E50-4FE4-E9E74D6FB8FB}"/>
              </a:ext>
            </a:extLst>
          </p:cNvPr>
          <p:cNvSpPr>
            <a:spLocks noGrp="1"/>
          </p:cNvSpPr>
          <p:nvPr>
            <p:ph idx="1"/>
          </p:nvPr>
        </p:nvSpPr>
        <p:spPr/>
        <p:txBody>
          <a:bodyPr/>
          <a:lstStyle/>
          <a:p>
            <a:pPr marL="285750" indent="-285750">
              <a:buFont typeface="Symbol" panose="05050102010706020507" pitchFamily="18" charset="2"/>
              <a:buChar char="-"/>
            </a:pPr>
            <a:r>
              <a:rPr lang="en-US" dirty="0"/>
              <a:t>Computer science </a:t>
            </a:r>
            <a:r>
              <a:rPr lang="en-US" b="1" dirty="0"/>
              <a:t>implementation competence </a:t>
            </a:r>
            <a:r>
              <a:rPr lang="en-US" dirty="0"/>
              <a:t>cannot be achieved through frontal teaching only</a:t>
            </a:r>
          </a:p>
          <a:p>
            <a:pPr marL="285750" indent="-285750">
              <a:buFont typeface="Symbol" panose="05050102010706020507" pitchFamily="18" charset="2"/>
              <a:buChar char="-"/>
            </a:pPr>
            <a:r>
              <a:rPr lang="en-US" dirty="0"/>
              <a:t>Similar to learning an instrument, it is necessary that we </a:t>
            </a:r>
            <a:r>
              <a:rPr lang="en-US" b="1" dirty="0"/>
              <a:t>actively practice</a:t>
            </a:r>
          </a:p>
          <a:p>
            <a:pPr marL="285750" indent="-285750">
              <a:buFont typeface="Symbol" panose="05050102010706020507" pitchFamily="18" charset="2"/>
              <a:buChar char="-"/>
            </a:pPr>
            <a:r>
              <a:rPr lang="en-US" dirty="0"/>
              <a:t>To guide practicing, we have </a:t>
            </a:r>
            <a:r>
              <a:rPr lang="en-US" b="1" dirty="0"/>
              <a:t>weekly assignments</a:t>
            </a:r>
            <a:r>
              <a:rPr lang="en-US" dirty="0"/>
              <a:t> (and their assessments, i.e., the quizzes)</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In the weekly exercises we</a:t>
            </a:r>
          </a:p>
          <a:p>
            <a:pPr marL="538163" lvl="1" indent="-285750">
              <a:buFont typeface="Symbol" panose="05050102010706020507" pitchFamily="18" charset="2"/>
              <a:buChar char="-"/>
            </a:pPr>
            <a:r>
              <a:rPr lang="en-US" dirty="0"/>
              <a:t>Discuss the </a:t>
            </a:r>
            <a:r>
              <a:rPr lang="en-US" b="1" dirty="0"/>
              <a:t>previous week’s assignment</a:t>
            </a:r>
            <a:r>
              <a:rPr lang="en-US" dirty="0"/>
              <a:t> and respective </a:t>
            </a:r>
            <a:r>
              <a:rPr lang="en-US" b="1" dirty="0"/>
              <a:t>quiz </a:t>
            </a:r>
            <a:r>
              <a:rPr lang="en-US" dirty="0"/>
              <a:t>(in depth) </a:t>
            </a:r>
            <a:r>
              <a:rPr lang="en-US" dirty="0">
                <a:solidFill>
                  <a:srgbClr val="BFBFBF"/>
                </a:solidFill>
                <a:sym typeface="Wingdings" panose="05000000000000000000" pitchFamily="2" charset="2"/>
              </a:rPr>
              <a:t> starting next week</a:t>
            </a:r>
            <a:endParaRPr lang="en-US" dirty="0">
              <a:solidFill>
                <a:srgbClr val="BFBFBF"/>
              </a:solidFill>
            </a:endParaRPr>
          </a:p>
          <a:p>
            <a:pPr marL="538163" lvl="1" indent="-285750">
              <a:buFont typeface="Symbol" panose="05050102010706020507" pitchFamily="18" charset="2"/>
              <a:buChar char="-"/>
            </a:pPr>
            <a:r>
              <a:rPr lang="en-US" dirty="0"/>
              <a:t>Briefly summarize the current week’s </a:t>
            </a:r>
            <a:r>
              <a:rPr lang="en-US" b="1" dirty="0"/>
              <a:t>lecture contents</a:t>
            </a:r>
          </a:p>
          <a:p>
            <a:pPr marL="538163" lvl="1" indent="-285750">
              <a:buFont typeface="Symbol" panose="05050102010706020507" pitchFamily="18" charset="2"/>
              <a:buChar char="-"/>
            </a:pPr>
            <a:r>
              <a:rPr lang="en-US" dirty="0"/>
              <a:t>Provide (some) time and support for the </a:t>
            </a:r>
            <a:r>
              <a:rPr lang="en-US" b="1" dirty="0"/>
              <a:t>current week’s assignment</a:t>
            </a:r>
          </a:p>
          <a:p>
            <a:pPr marL="538163" lvl="1" indent="-285750">
              <a:buFont typeface="Symbol" panose="05050102010706020507" pitchFamily="18" charset="2"/>
              <a:buChar char="-"/>
            </a:pPr>
            <a:endParaRPr lang="en-US" dirty="0"/>
          </a:p>
        </p:txBody>
      </p:sp>
      <p:sp>
        <p:nvSpPr>
          <p:cNvPr id="4" name="Foliennummernplatzhalter 3">
            <a:extLst>
              <a:ext uri="{FF2B5EF4-FFF2-40B4-BE49-F238E27FC236}">
                <a16:creationId xmlns:a16="http://schemas.microsoft.com/office/drawing/2014/main" id="{55F397C5-7D5E-3607-2E90-33F00AC0949E}"/>
              </a:ext>
            </a:extLst>
          </p:cNvPr>
          <p:cNvSpPr>
            <a:spLocks noGrp="1"/>
          </p:cNvSpPr>
          <p:nvPr>
            <p:ph type="sldNum" sz="quarter" idx="12"/>
          </p:nvPr>
        </p:nvSpPr>
        <p:spPr/>
        <p:txBody>
          <a:bodyPr/>
          <a:lstStyle/>
          <a:p>
            <a:fld id="{7559FC98-AF75-4A00-A03C-DF9FEBF6BCB9}" type="slidenum">
              <a:rPr lang="en-GB" smtClean="0"/>
              <a:pPr/>
              <a:t>5</a:t>
            </a:fld>
            <a:endParaRPr lang="en-GB" dirty="0"/>
          </a:p>
        </p:txBody>
      </p:sp>
      <p:sp>
        <p:nvSpPr>
          <p:cNvPr id="7" name="Textplatzhalter 6">
            <a:extLst>
              <a:ext uri="{FF2B5EF4-FFF2-40B4-BE49-F238E27FC236}">
                <a16:creationId xmlns:a16="http://schemas.microsoft.com/office/drawing/2014/main" id="{4C6A07A3-498F-E5BC-4AAA-19B63E7E2434}"/>
              </a:ext>
            </a:extLst>
          </p:cNvPr>
          <p:cNvSpPr>
            <a:spLocks noGrp="1"/>
          </p:cNvSpPr>
          <p:nvPr>
            <p:ph type="body" sz="quarter" idx="10"/>
          </p:nvPr>
        </p:nvSpPr>
        <p:spPr/>
        <p:txBody>
          <a:bodyPr/>
          <a:lstStyle/>
          <a:p>
            <a:endParaRPr lang="en-US" dirty="0"/>
          </a:p>
        </p:txBody>
      </p:sp>
      <p:sp>
        <p:nvSpPr>
          <p:cNvPr id="8" name="Textplatzhalter 7">
            <a:extLst>
              <a:ext uri="{FF2B5EF4-FFF2-40B4-BE49-F238E27FC236}">
                <a16:creationId xmlns:a16="http://schemas.microsoft.com/office/drawing/2014/main" id="{2F08026C-5BB3-D151-B4A9-0621CFB67E29}"/>
              </a:ext>
            </a:extLst>
          </p:cNvPr>
          <p:cNvSpPr>
            <a:spLocks noGrp="1"/>
          </p:cNvSpPr>
          <p:nvPr>
            <p:ph type="body" sz="quarter" idx="15"/>
          </p:nvPr>
        </p:nvSpPr>
        <p:spPr/>
        <p:txBody>
          <a:bodyPr/>
          <a:lstStyle/>
          <a:p>
            <a:r>
              <a:rPr lang="en-US" dirty="0"/>
              <a:t>In our small(er) group we have sufficient time and opportunity for discussing your individual questions.</a:t>
            </a:r>
          </a:p>
        </p:txBody>
      </p:sp>
      <p:sp>
        <p:nvSpPr>
          <p:cNvPr id="9" name="Inhaltsplatzhalter 8">
            <a:extLst>
              <a:ext uri="{FF2B5EF4-FFF2-40B4-BE49-F238E27FC236}">
                <a16:creationId xmlns:a16="http://schemas.microsoft.com/office/drawing/2014/main" id="{0C65080D-9E38-E59E-63F3-290A6485E057}"/>
              </a:ext>
            </a:extLst>
          </p:cNvPr>
          <p:cNvSpPr>
            <a:spLocks noGrp="1"/>
          </p:cNvSpPr>
          <p:nvPr>
            <p:ph sz="quarter" idx="17"/>
          </p:nvPr>
        </p:nvSpPr>
        <p:spPr/>
        <p:txBody>
          <a:bodyPr/>
          <a:lstStyle/>
          <a:p>
            <a:endParaRPr lang="en-US"/>
          </a:p>
        </p:txBody>
      </p:sp>
    </p:spTree>
    <p:extLst>
      <p:ext uri="{BB962C8B-B14F-4D97-AF65-F5344CB8AC3E}">
        <p14:creationId xmlns:p14="http://schemas.microsoft.com/office/powerpoint/2010/main" val="53426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66D30A-0BB8-3C9F-FE2D-5F5148724A51}"/>
              </a:ext>
            </a:extLst>
          </p:cNvPr>
          <p:cNvSpPr>
            <a:spLocks noGrp="1"/>
          </p:cNvSpPr>
          <p:nvPr>
            <p:ph type="body" sz="quarter" idx="10"/>
          </p:nvPr>
        </p:nvSpPr>
        <p:spPr/>
        <p:txBody>
          <a:bodyPr>
            <a:normAutofit fontScale="40000" lnSpcReduction="20000"/>
          </a:bodyPr>
          <a:lstStyle/>
          <a:p>
            <a:r>
              <a:rPr lang="en-GB" b="1" dirty="0">
                <a:solidFill>
                  <a:schemeClr val="bg1"/>
                </a:solidFill>
              </a:rPr>
              <a:t>The content corresponds to what I understand to be the core contents after reviewing the lecture slides and should only be understood as an overview.</a:t>
            </a:r>
          </a:p>
          <a:p>
            <a:endParaRPr lang="en-GB" b="1" dirty="0">
              <a:solidFill>
                <a:schemeClr val="bg1"/>
              </a:solidFill>
            </a:endParaRPr>
          </a:p>
          <a:p>
            <a:r>
              <a:rPr lang="en-GB" b="1" dirty="0">
                <a:solidFill>
                  <a:schemeClr val="bg1"/>
                </a:solidFill>
              </a:rPr>
              <a:t>This does not necessarily correspond to the opinion of the lecturer and does not claim to be complete, nor does it allow conclusions to be drawn about the quiz questions or the exam (which are both unknown to me).</a:t>
            </a:r>
          </a:p>
          <a:p>
            <a:endParaRPr lang="en-GB" dirty="0"/>
          </a:p>
        </p:txBody>
      </p:sp>
      <p:sp>
        <p:nvSpPr>
          <p:cNvPr id="3" name="Text Placeholder 2">
            <a:extLst>
              <a:ext uri="{FF2B5EF4-FFF2-40B4-BE49-F238E27FC236}">
                <a16:creationId xmlns:a16="http://schemas.microsoft.com/office/drawing/2014/main" id="{6219FDED-3410-CAC4-2F32-1F9D8E016CBC}"/>
              </a:ext>
            </a:extLst>
          </p:cNvPr>
          <p:cNvSpPr>
            <a:spLocks noGrp="1"/>
          </p:cNvSpPr>
          <p:nvPr>
            <p:ph type="body" sz="quarter" idx="11"/>
          </p:nvPr>
        </p:nvSpPr>
        <p:spPr/>
        <p:txBody>
          <a:bodyPr/>
          <a:lstStyle/>
          <a:p>
            <a:r>
              <a:rPr lang="de-CH" sz="3600" dirty="0">
                <a:solidFill>
                  <a:schemeClr val="bg1"/>
                </a:solidFill>
              </a:rPr>
              <a:t>Disclaimer</a:t>
            </a:r>
            <a:endParaRPr lang="en-GB" sz="3600" dirty="0">
              <a:solidFill>
                <a:schemeClr val="bg1"/>
              </a:solidFill>
            </a:endParaRPr>
          </a:p>
        </p:txBody>
      </p:sp>
    </p:spTree>
    <p:extLst>
      <p:ext uri="{BB962C8B-B14F-4D97-AF65-F5344CB8AC3E}">
        <p14:creationId xmlns:p14="http://schemas.microsoft.com/office/powerpoint/2010/main" val="207615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id="{60191505-0B0C-4A0A-B64A-55E5D7A2534E}"/>
              </a:ext>
            </a:extLst>
          </p:cNvPr>
          <p:cNvSpPr>
            <a:spLocks noGrp="1"/>
          </p:cNvSpPr>
          <p:nvPr>
            <p:ph type="title"/>
          </p:nvPr>
        </p:nvSpPr>
        <p:spPr/>
        <p:txBody>
          <a:bodyPr/>
          <a:lstStyle/>
          <a:p>
            <a:endParaRPr lang="de-DE"/>
          </a:p>
        </p:txBody>
      </p:sp>
      <p:sp>
        <p:nvSpPr>
          <p:cNvPr id="16" name="Inhaltsplatzhalter 15">
            <a:extLst>
              <a:ext uri="{FF2B5EF4-FFF2-40B4-BE49-F238E27FC236}">
                <a16:creationId xmlns:a16="http://schemas.microsoft.com/office/drawing/2014/main" id="{909CA527-9C4E-4704-9579-AA53445EF11F}"/>
              </a:ext>
            </a:extLst>
          </p:cNvPr>
          <p:cNvSpPr>
            <a:spLocks noGrp="1"/>
          </p:cNvSpPr>
          <p:nvPr>
            <p:ph sz="quarter" idx="13"/>
          </p:nvPr>
        </p:nvSpPr>
        <p:spPr/>
        <p:txBody>
          <a:bodyPr/>
          <a:lstStyle/>
          <a:p>
            <a:pPr marL="0" indent="0"/>
            <a:endParaRPr lang="de-DE" dirty="0">
              <a:cs typeface="Arial" pitchFamily="34" charset="0"/>
            </a:endParaRPr>
          </a:p>
          <a:p>
            <a:pPr marL="0" indent="0"/>
            <a:r>
              <a:rPr lang="de-DE" dirty="0">
                <a:cs typeface="Arial" pitchFamily="34" charset="0"/>
              </a:rPr>
              <a:t>Dominik Buchegger</a:t>
            </a:r>
          </a:p>
          <a:p>
            <a:pPr marL="0" indent="0"/>
            <a:r>
              <a:rPr lang="de-DE" b="0" dirty="0">
                <a:hlinkClick r:id="rId3"/>
              </a:rPr>
              <a:t>dominik.buchegger@student.unisg.ch</a:t>
            </a:r>
            <a:r>
              <a:rPr lang="de-DE" b="0" dirty="0"/>
              <a:t> </a:t>
            </a:r>
            <a:endParaRPr lang="de-DE" dirty="0"/>
          </a:p>
        </p:txBody>
      </p:sp>
    </p:spTree>
    <p:extLst>
      <p:ext uri="{BB962C8B-B14F-4D97-AF65-F5344CB8AC3E}">
        <p14:creationId xmlns:p14="http://schemas.microsoft.com/office/powerpoint/2010/main" val="39501331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CS_Theme">
  <a:themeElements>
    <a:clrScheme name="uni stgallen Colors">
      <a:dk1>
        <a:sysClr val="windowText" lastClr="000000"/>
      </a:dk1>
      <a:lt1>
        <a:sysClr val="window" lastClr="FFFFFF"/>
      </a:lt1>
      <a:dk2>
        <a:srgbClr val="0A5F2D"/>
      </a:dk2>
      <a:lt2>
        <a:srgbClr val="FFFFFF"/>
      </a:lt2>
      <a:accent1>
        <a:srgbClr val="00802F"/>
      </a:accent1>
      <a:accent2>
        <a:srgbClr val="E1D7C3"/>
      </a:accent2>
      <a:accent3>
        <a:srgbClr val="EB6969"/>
      </a:accent3>
      <a:accent4>
        <a:srgbClr val="73A5AF"/>
      </a:accent4>
      <a:accent5>
        <a:srgbClr val="FFF04B"/>
      </a:accent5>
      <a:accent6>
        <a:srgbClr val="0A5F2D"/>
      </a:accent6>
      <a:hlink>
        <a:srgbClr val="00802F"/>
      </a:hlink>
      <a:folHlink>
        <a:srgbClr val="0A5F2D"/>
      </a:folHlink>
    </a:clrScheme>
    <a:fontScheme name="uni stgallen Font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S_Theme" id="{14AC96C4-A653-419B-9F98-BCEAB59CA431}" vid="{36A816B0-F4C2-482D-BABA-E7D145EB4E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5017C11-67CF-41FA-9001-5446285FBB5A}">
  <we:reference id="0978a9cb-a548-4218-ab38-75ef22e0bf01" version="1.0.0.7"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A3AC0B29D543742836C64EC22DE252D" ma:contentTypeVersion="9" ma:contentTypeDescription="Ein neues Dokument erstellen." ma:contentTypeScope="" ma:versionID="3ac7e300c56cbe738136fa13d3a90518">
  <xsd:schema xmlns:xsd="http://www.w3.org/2001/XMLSchema" xmlns:xs="http://www.w3.org/2001/XMLSchema" xmlns:p="http://schemas.microsoft.com/office/2006/metadata/properties" xmlns:ns2="180db94c-82de-4c89-acb5-d41e1b03bacc" xmlns:ns3="5dc96929-7643-4924-91c0-9b0ff054556d" targetNamespace="http://schemas.microsoft.com/office/2006/metadata/properties" ma:root="true" ma:fieldsID="8e222083bbe7ae665e818514177159bf" ns2:_="" ns3:_="">
    <xsd:import namespace="180db94c-82de-4c89-acb5-d41e1b03bacc"/>
    <xsd:import namespace="5dc96929-7643-4924-91c0-9b0ff054556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db94c-82de-4c89-acb5-d41e1b03ba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e6e639ec-35b1-4635-902a-5d545950234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c96929-7643-4924-91c0-9b0ff054556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537732f-bc61-4787-ba39-90e4ba434c8f}" ma:internalName="TaxCatchAll" ma:showField="CatchAllData" ma:web="5dc96929-7643-4924-91c0-9b0ff05455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AAF511-705D-4D22-B307-3E691874066C}">
  <ds:schemaRefs>
    <ds:schemaRef ds:uri="http://schemas.microsoft.com/sharepoint/v3/contenttype/forms"/>
  </ds:schemaRefs>
</ds:datastoreItem>
</file>

<file path=customXml/itemProps2.xml><?xml version="1.0" encoding="utf-8"?>
<ds:datastoreItem xmlns:ds="http://schemas.openxmlformats.org/officeDocument/2006/customXml" ds:itemID="{2D8F7A10-D8C7-4204-A685-58CDBFEDD8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0db94c-82de-4c89-acb5-d41e1b03bacc"/>
    <ds:schemaRef ds:uri="5dc96929-7643-4924-91c0-9b0ff05455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SCS_Theme</Template>
  <TotalTime>0</TotalTime>
  <Words>537</Words>
  <Application>Microsoft Office PowerPoint</Application>
  <PresentationFormat>On-screen Show (16:9)</PresentationFormat>
  <Paragraphs>66</Paragraphs>
  <Slides>7</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7" baseType="lpstr">
      <vt:lpstr>Arial</vt:lpstr>
      <vt:lpstr>Calibri</vt:lpstr>
      <vt:lpstr>Gill Alt One MT Light</vt:lpstr>
      <vt:lpstr>Gill Sans Nova</vt:lpstr>
      <vt:lpstr>Gill Sans Nova Light</vt:lpstr>
      <vt:lpstr>Segoe UI</vt:lpstr>
      <vt:lpstr>Symbol</vt:lpstr>
      <vt:lpstr>Wingdings</vt:lpstr>
      <vt:lpstr>SCS_Theme</vt:lpstr>
      <vt:lpstr>think-cell Slide</vt:lpstr>
      <vt:lpstr>Fundamentals and Methods of Computer Science</vt:lpstr>
      <vt:lpstr>Intro</vt:lpstr>
      <vt:lpstr>The CS Exercises</vt:lpstr>
      <vt:lpstr>What is graded?</vt:lpstr>
      <vt:lpstr>What is the general idea of the exercises?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and Methods of  Computer Science</dc:title>
  <dc:creator>Stephan Aier</dc:creator>
  <cp:lastModifiedBy>Dominik Buchegger</cp:lastModifiedBy>
  <cp:revision>45</cp:revision>
  <dcterms:created xsi:type="dcterms:W3CDTF">2022-09-12T10:36:05Z</dcterms:created>
  <dcterms:modified xsi:type="dcterms:W3CDTF">2023-09-22T06:57:23Z</dcterms:modified>
</cp:coreProperties>
</file>