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5" r:id="rId3"/>
    <p:sldId id="4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85" dt="2022-12-23T08:33:4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74CEA197-2BAA-4E5D-99D2-9A5A6F86D713}"/>
    <pc:docChg chg="delSld">
      <pc:chgData name="Dominik Buchegger" userId="7f2052fac20aabcc" providerId="LiveId" clId="{74CEA197-2BAA-4E5D-99D2-9A5A6F86D713}" dt="2022-12-23T08:35:36.704" v="0" actId="47"/>
      <pc:docMkLst>
        <pc:docMk/>
      </pc:docMkLst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688728058" sldId="29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30766898" sldId="29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26644981" sldId="30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397543775" sldId="30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682573708" sldId="30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531092861" sldId="30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521506971" sldId="30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351874622" sldId="30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68130894" sldId="30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936927845" sldId="31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013391241" sldId="31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693137398" sldId="31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243158016" sldId="31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525458673" sldId="31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490871166" sldId="31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13577662" sldId="32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591649350" sldId="32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029294037" sldId="32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3459065" sldId="32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527397213" sldId="32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051580573" sldId="32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206280606" sldId="32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65461136" sldId="32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261794187" sldId="33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455359729" sldId="33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318293236" sldId="33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278310352" sldId="33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343413101" sldId="33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48161714" sldId="34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71014277" sldId="34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747585086" sldId="34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478466814" sldId="34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417847350" sldId="34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015992247" sldId="34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290298821" sldId="35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428834151" sldId="35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204752891" sldId="35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628550269" sldId="35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170744712" sldId="35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549736062" sldId="35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764373368" sldId="35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00348628" sldId="35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959972409" sldId="35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985723583" sldId="35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876643832" sldId="36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154282754" sldId="36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173106856" sldId="36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147637389" sldId="36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962986633" sldId="36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7401479" sldId="36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42333542" sldId="36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251464805" sldId="36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213383566" sldId="36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371432072" sldId="36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653643123" sldId="37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103699205" sldId="37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501936783" sldId="37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248277860" sldId="38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613952349" sldId="38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354029656" sldId="39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683515250" sldId="39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497874562" sldId="39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028593608" sldId="39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321078573" sldId="39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074973614" sldId="39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896765737" sldId="40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686135566" sldId="402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112740418" sldId="403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942011399" sldId="404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185402392" sldId="405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914310551" sldId="406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128348825" sldId="407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941786393" sldId="408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3766164343" sldId="409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2884668348" sldId="410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4065149498" sldId="411"/>
        </pc:sldMkLst>
      </pc:sldChg>
      <pc:sldChg chg="del">
        <pc:chgData name="Dominik Buchegger" userId="7f2052fac20aabcc" providerId="LiveId" clId="{74CEA197-2BAA-4E5D-99D2-9A5A6F86D713}" dt="2022-12-23T08:35:36.704" v="0" actId="47"/>
        <pc:sldMkLst>
          <pc:docMk/>
          <pc:sldMk cId="134760861" sldId="412"/>
        </pc:sldMkLst>
      </pc:sldChg>
    </pc:docChg>
  </pc:docChgLst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2-23T08:34:35.681" v="9902" actId="1076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addSp modSp mod">
        <pc:chgData name="Dominik Buchegger" userId="7f2052fac20aabcc" providerId="LiveId" clId="{064EACE1-031A-4CF4-B31B-13AC3229AF41}" dt="2022-10-13T16:47:08.079" v="5154" actId="1076"/>
        <pc:sldMkLst>
          <pc:docMk/>
          <pc:sldMk cId="1688728058" sldId="297"/>
        </pc:sldMkLst>
        <pc:spChg chg="mod">
          <ac:chgData name="Dominik Buchegger" userId="7f2052fac20aabcc" providerId="LiveId" clId="{064EACE1-031A-4CF4-B31B-13AC3229AF41}" dt="2022-10-13T16:42:47.789" v="5057" actId="1036"/>
          <ac:spMkLst>
            <pc:docMk/>
            <pc:sldMk cId="1688728058" sldId="297"/>
            <ac:spMk id="2" creationId="{90EFFB5D-59C8-4E4F-BE7C-1684E8EBF608}"/>
          </ac:spMkLst>
        </pc:spChg>
        <pc:spChg chg="add mod">
          <ac:chgData name="Dominik Buchegger" userId="7f2052fac20aabcc" providerId="LiveId" clId="{064EACE1-031A-4CF4-B31B-13AC3229AF41}" dt="2022-10-13T16:47:08.079" v="5154" actId="1076"/>
          <ac:spMkLst>
            <pc:docMk/>
            <pc:sldMk cId="1688728058" sldId="297"/>
            <ac:spMk id="7" creationId="{6F81AB72-E71D-82CA-8F5E-46ED58684428}"/>
          </ac:spMkLst>
        </pc:spChg>
        <pc:picChg chg="add mod">
          <ac:chgData name="Dominik Buchegger" userId="7f2052fac20aabcc" providerId="LiveId" clId="{064EACE1-031A-4CF4-B31B-13AC3229AF41}" dt="2022-10-13T16:42:38.212" v="5037" actId="1076"/>
          <ac:picMkLst>
            <pc:docMk/>
            <pc:sldMk cId="1688728058" sldId="297"/>
            <ac:picMk id="4" creationId="{58104FA9-8984-9DE2-149F-10E9C8A8A092}"/>
          </ac:picMkLst>
        </pc:picChg>
        <pc:picChg chg="add mod modCrop">
          <ac:chgData name="Dominik Buchegger" userId="7f2052fac20aabcc" providerId="LiveId" clId="{064EACE1-031A-4CF4-B31B-13AC3229AF41}" dt="2022-10-13T16:44:44.594" v="5104" actId="1076"/>
          <ac:picMkLst>
            <pc:docMk/>
            <pc:sldMk cId="1688728058" sldId="297"/>
            <ac:picMk id="6" creationId="{551CEA5D-9A4F-D8F0-680F-1DC14210CC8E}"/>
          </ac:picMkLst>
        </pc:picChg>
        <pc:picChg chg="mod">
          <ac:chgData name="Dominik Buchegger" userId="7f2052fac20aabcc" providerId="LiveId" clId="{064EACE1-031A-4CF4-B31B-13AC3229AF41}" dt="2022-10-13T16:42:56.584" v="5100" actId="1036"/>
          <ac:picMkLst>
            <pc:docMk/>
            <pc:sldMk cId="1688728058" sldId="297"/>
            <ac:picMk id="8" creationId="{219D5C36-0470-4CDB-80CC-62B8B27BD529}"/>
          </ac:picMkLst>
        </pc:picChg>
        <pc:picChg chg="mod">
          <ac:chgData name="Dominik Buchegger" userId="7f2052fac20aabcc" providerId="LiveId" clId="{064EACE1-031A-4CF4-B31B-13AC3229AF41}" dt="2022-10-13T16:42:33.001" v="5036" actId="1076"/>
          <ac:picMkLst>
            <pc:docMk/>
            <pc:sldMk cId="1688728058" sldId="297"/>
            <ac:picMk id="10" creationId="{F0E7DAAA-222D-4887-B3B1-DC66E4BC4F5A}"/>
          </ac:picMkLst>
        </pc:picChg>
        <pc:picChg chg="add mod">
          <ac:chgData name="Dominik Buchegger" userId="7f2052fac20aabcc" providerId="LiveId" clId="{064EACE1-031A-4CF4-B31B-13AC3229AF41}" dt="2022-10-13T16:47:04.242" v="5153" actId="1076"/>
          <ac:picMkLst>
            <pc:docMk/>
            <pc:sldMk cId="1688728058" sldId="297"/>
            <ac:picMk id="11" creationId="{55F1E071-0AAF-0A70-4C26-5CC1918D55CE}"/>
          </ac:picMkLst>
        </pc:picChg>
      </pc:sldChg>
      <pc:sldChg chg="ord">
        <pc:chgData name="Dominik Buchegger" userId="7f2052fac20aabcc" providerId="LiveId" clId="{064EACE1-031A-4CF4-B31B-13AC3229AF41}" dt="2022-10-13T16:47:38.916" v="5156"/>
        <pc:sldMkLst>
          <pc:docMk/>
          <pc:sldMk cId="3030766898" sldId="299"/>
        </pc:sldMkLst>
      </pc:sldChg>
      <pc:sldChg chg="addSp delSp modSp mod">
        <pc:chgData name="Dominik Buchegger" userId="7f2052fac20aabcc" providerId="LiveId" clId="{064EACE1-031A-4CF4-B31B-13AC3229AF41}" dt="2022-10-13T17:04:31.618" v="5310" actId="1076"/>
        <pc:sldMkLst>
          <pc:docMk/>
          <pc:sldMk cId="326644981" sldId="301"/>
        </pc:sldMkLst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3" creationId="{73BEDCCA-C5A7-B672-1E9E-1BB57E6E8670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5" creationId="{2E8A154C-C161-42FB-8592-59F9468F0091}"/>
          </ac:picMkLst>
        </pc:picChg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8" creationId="{6FE75181-C41B-0883-9543-64D585ED2B4C}"/>
          </ac:picMkLst>
        </pc:picChg>
        <pc:picChg chg="mod">
          <ac:chgData name="Dominik Buchegger" userId="7f2052fac20aabcc" providerId="LiveId" clId="{064EACE1-031A-4CF4-B31B-13AC3229AF41}" dt="2022-10-13T17:04:09.820" v="5305" actId="1076"/>
          <ac:picMkLst>
            <pc:docMk/>
            <pc:sldMk cId="326644981" sldId="301"/>
            <ac:picMk id="9" creationId="{A1F84DB6-6409-48AB-A236-E059FDB1992A}"/>
          </ac:picMkLst>
        </pc:picChg>
        <pc:picChg chg="mod">
          <ac:chgData name="Dominik Buchegger" userId="7f2052fac20aabcc" providerId="LiveId" clId="{064EACE1-031A-4CF4-B31B-13AC3229AF41}" dt="2022-10-13T17:03:58.248" v="5302" actId="14100"/>
          <ac:picMkLst>
            <pc:docMk/>
            <pc:sldMk cId="326644981" sldId="301"/>
            <ac:picMk id="10" creationId="{367B6654-94F4-44B8-B6A6-837717739793}"/>
          </ac:picMkLst>
        </pc:picChg>
        <pc:picChg chg="mod">
          <ac:chgData name="Dominik Buchegger" userId="7f2052fac20aabcc" providerId="LiveId" clId="{064EACE1-031A-4CF4-B31B-13AC3229AF41}" dt="2022-10-13T17:04:22.920" v="5308" actId="1076"/>
          <ac:picMkLst>
            <pc:docMk/>
            <pc:sldMk cId="326644981" sldId="301"/>
            <ac:picMk id="11" creationId="{01F1AF8B-7E38-4C8F-ACBE-4ECB6229A1E0}"/>
          </ac:picMkLst>
        </pc:picChg>
        <pc:picChg chg="mod modCrop">
          <ac:chgData name="Dominik Buchegger" userId="7f2052fac20aabcc" providerId="LiveId" clId="{064EACE1-031A-4CF4-B31B-13AC3229AF41}" dt="2022-10-13T17:04:19.163" v="5307" actId="1076"/>
          <ac:picMkLst>
            <pc:docMk/>
            <pc:sldMk cId="326644981" sldId="301"/>
            <ac:picMk id="12" creationId="{6040623D-CB76-486C-9C98-BF87586530EE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13" creationId="{9748AE71-89BB-4236-8F76-018452746928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4" creationId="{8ACA568B-F16E-614B-AC32-5B7D5173C8E9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5" creationId="{F4838769-299D-FF6A-1933-B35FCEDCF255}"/>
          </ac:picMkLst>
        </pc:picChg>
        <pc:picChg chg="add mod">
          <ac:chgData name="Dominik Buchegger" userId="7f2052fac20aabcc" providerId="LiveId" clId="{064EACE1-031A-4CF4-B31B-13AC3229AF41}" dt="2022-10-13T17:04:28.191" v="5309" actId="1076"/>
          <ac:picMkLst>
            <pc:docMk/>
            <pc:sldMk cId="326644981" sldId="301"/>
            <ac:picMk id="16" creationId="{7C5CC1A9-262A-D7B6-7A7D-96E387E57667}"/>
          </ac:picMkLst>
        </pc:picChg>
        <pc:picChg chg="add mod">
          <ac:chgData name="Dominik Buchegger" userId="7f2052fac20aabcc" providerId="LiveId" clId="{064EACE1-031A-4CF4-B31B-13AC3229AF41}" dt="2022-10-13T17:04:31.618" v="5310" actId="1076"/>
          <ac:picMkLst>
            <pc:docMk/>
            <pc:sldMk cId="326644981" sldId="301"/>
            <ac:picMk id="17" creationId="{A226C5D0-3457-A3F9-A134-1B9B0919D17C}"/>
          </ac:picMkLst>
        </pc:picChg>
      </pc:sldChg>
      <pc:sldChg chg="addSp delSp modSp mod">
        <pc:chgData name="Dominik Buchegger" userId="7f2052fac20aabcc" providerId="LiveId" clId="{064EACE1-031A-4CF4-B31B-13AC3229AF41}" dt="2022-10-13T17:05:05.832" v="5356" actId="20577"/>
        <pc:sldMkLst>
          <pc:docMk/>
          <pc:sldMk cId="3397543775" sldId="302"/>
        </pc:sldMkLst>
        <pc:spChg chg="mod">
          <ac:chgData name="Dominik Buchegger" userId="7f2052fac20aabcc" providerId="LiveId" clId="{064EACE1-031A-4CF4-B31B-13AC3229AF41}" dt="2022-10-13T17:05:05.832" v="5356" actId="20577"/>
          <ac:spMkLst>
            <pc:docMk/>
            <pc:sldMk cId="3397543775" sldId="302"/>
            <ac:spMk id="2" creationId="{A6A00921-825B-4F01-B434-F18EC92753F3}"/>
          </ac:spMkLst>
        </pc:spChg>
        <pc:spChg chg="add del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6" creationId="{0DF2646A-A963-496B-9051-79CA65906E7E}"/>
          </ac:spMkLst>
        </pc:spChg>
        <pc:spChg chg="add del mod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10" creationId="{DBB7F9C5-4093-0519-9762-6BEB852296A4}"/>
          </ac:spMkLst>
        </pc:spChg>
        <pc:picChg chg="add del mod">
          <ac:chgData name="Dominik Buchegger" userId="7f2052fac20aabcc" providerId="LiveId" clId="{064EACE1-031A-4CF4-B31B-13AC3229AF41}" dt="2022-10-13T16:54:46.942" v="5281" actId="22"/>
          <ac:picMkLst>
            <pc:docMk/>
            <pc:sldMk cId="3397543775" sldId="302"/>
            <ac:picMk id="4" creationId="{82A4D18E-C324-156D-4EDC-090E613428F1}"/>
          </ac:picMkLst>
        </pc:picChg>
        <pc:picChg chg="add del mod">
          <ac:chgData name="Dominik Buchegger" userId="7f2052fac20aabcc" providerId="LiveId" clId="{064EACE1-031A-4CF4-B31B-13AC3229AF41}" dt="2022-10-13T16:54:46.684" v="5273" actId="22"/>
          <ac:picMkLst>
            <pc:docMk/>
            <pc:sldMk cId="3397543775" sldId="302"/>
            <ac:picMk id="7" creationId="{3F489181-4234-5D61-6C36-D78B6A1919CD}"/>
          </ac:picMkLst>
        </pc:picChg>
        <pc:picChg chg="mod">
          <ac:chgData name="Dominik Buchegger" userId="7f2052fac20aabcc" providerId="LiveId" clId="{064EACE1-031A-4CF4-B31B-13AC3229AF41}" dt="2022-10-13T16:54:46.967" v="5282" actId="1076"/>
          <ac:picMkLst>
            <pc:docMk/>
            <pc:sldMk cId="3397543775" sldId="302"/>
            <ac:picMk id="8" creationId="{0178D212-E101-4094-AFCA-D0C5AD338EA7}"/>
          </ac:picMkLst>
        </pc:picChg>
      </pc:sldChg>
      <pc:sldChg chg="modSp mod">
        <pc:chgData name="Dominik Buchegger" userId="7f2052fac20aabcc" providerId="LiveId" clId="{064EACE1-031A-4CF4-B31B-13AC3229AF41}" dt="2022-10-21T06:48:17.845" v="5407" actId="1076"/>
        <pc:sldMkLst>
          <pc:docMk/>
          <pc:sldMk cId="693137398" sldId="314"/>
        </pc:sldMkLst>
        <pc:spChg chg="mod">
          <ac:chgData name="Dominik Buchegger" userId="7f2052fac20aabcc" providerId="LiveId" clId="{064EACE1-031A-4CF4-B31B-13AC3229AF41}" dt="2022-10-21T06:48:17.845" v="5407" actId="1076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">
        <pc:chgData name="Dominik Buchegger" userId="7f2052fac20aabcc" providerId="LiveId" clId="{064EACE1-031A-4CF4-B31B-13AC3229AF41}" dt="2022-10-21T06:48:41.896" v="5411" actId="6549"/>
        <pc:sldMkLst>
          <pc:docMk/>
          <pc:sldMk cId="3243158016" sldId="315"/>
        </pc:sldMkLst>
        <pc:spChg chg="mod">
          <ac:chgData name="Dominik Buchegger" userId="7f2052fac20aabcc" providerId="LiveId" clId="{064EACE1-031A-4CF4-B31B-13AC3229AF41}" dt="2022-10-21T06:48:41.896" v="5411" actId="6549"/>
          <ac:spMkLst>
            <pc:docMk/>
            <pc:sldMk cId="3243158016" sldId="315"/>
            <ac:spMk id="13" creationId="{81F0656E-6A01-4E75-BEF6-C31F0692649D}"/>
          </ac:spMkLst>
        </pc:spChg>
      </pc:sldChg>
      <pc:sldChg chg="ord">
        <pc:chgData name="Dominik Buchegger" userId="7f2052fac20aabcc" providerId="LiveId" clId="{064EACE1-031A-4CF4-B31B-13AC3229AF41}" dt="2022-10-21T06:16:05.001" v="5363"/>
        <pc:sldMkLst>
          <pc:docMk/>
          <pc:sldMk cId="3490871166" sldId="319"/>
        </pc:sldMkLst>
      </pc:sldChg>
      <pc:sldChg chg="addSp modSp mod">
        <pc:chgData name="Dominik Buchegger" userId="7f2052fac20aabcc" providerId="LiveId" clId="{064EACE1-031A-4CF4-B31B-13AC3229AF41}" dt="2022-11-18T07:28:29.450" v="5866" actId="1076"/>
        <pc:sldMkLst>
          <pc:docMk/>
          <pc:sldMk cId="747585086" sldId="342"/>
        </pc:sldMkLst>
        <pc:spChg chg="add mod">
          <ac:chgData name="Dominik Buchegger" userId="7f2052fac20aabcc" providerId="LiveId" clId="{064EACE1-031A-4CF4-B31B-13AC3229AF41}" dt="2022-11-18T07:28:29.450" v="5866" actId="1076"/>
          <ac:spMkLst>
            <pc:docMk/>
            <pc:sldMk cId="747585086" sldId="342"/>
            <ac:spMk id="4" creationId="{DADD7D71-86D3-9A8B-6CFC-9CFB39862A50}"/>
          </ac:spMkLst>
        </pc:spChg>
      </pc:sldChg>
      <pc:sldChg chg="del">
        <pc:chgData name="Dominik Buchegger" userId="7f2052fac20aabcc" providerId="LiveId" clId="{064EACE1-031A-4CF4-B31B-13AC3229AF41}" dt="2022-11-24T15:49:27.809" v="5867" actId="47"/>
        <pc:sldMkLst>
          <pc:docMk/>
          <pc:sldMk cId="70260069" sldId="344"/>
        </pc:sldMkLst>
      </pc:sldChg>
      <pc:sldChg chg="modSp mod">
        <pc:chgData name="Dominik Buchegger" userId="7f2052fac20aabcc" providerId="LiveId" clId="{064EACE1-031A-4CF4-B31B-13AC3229AF41}" dt="2022-10-21T06:16:42.509" v="5396" actId="20577"/>
        <pc:sldMkLst>
          <pc:docMk/>
          <pc:sldMk cId="1417847350" sldId="347"/>
        </pc:sldMkLst>
        <pc:spChg chg="mod">
          <ac:chgData name="Dominik Buchegger" userId="7f2052fac20aabcc" providerId="LiveId" clId="{064EACE1-031A-4CF4-B31B-13AC3229AF41}" dt="2022-10-21T06:16:42.509" v="5396" actId="20577"/>
          <ac:spMkLst>
            <pc:docMk/>
            <pc:sldMk cId="1417847350" sldId="347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0-21T06:16:31.956" v="5375" actId="20577"/>
          <ac:spMkLst>
            <pc:docMk/>
            <pc:sldMk cId="1417847350" sldId="347"/>
            <ac:spMk id="3" creationId="{E5132909-F0C9-4A31-86E9-109B95DEC482}"/>
          </ac:spMkLst>
        </pc:spChg>
      </pc:sldChg>
      <pc:sldChg chg="modSp mod">
        <pc:chgData name="Dominik Buchegger" userId="7f2052fac20aabcc" providerId="LiveId" clId="{064EACE1-031A-4CF4-B31B-13AC3229AF41}" dt="2022-10-27T17:55:44.390" v="5481" actId="20577"/>
        <pc:sldMkLst>
          <pc:docMk/>
          <pc:sldMk cId="3103699205" sldId="371"/>
        </pc:sldMkLst>
        <pc:spChg chg="mod">
          <ac:chgData name="Dominik Buchegger" userId="7f2052fac20aabcc" providerId="LiveId" clId="{064EACE1-031A-4CF4-B31B-13AC3229AF41}" dt="2022-10-27T17:55:44.390" v="5481" actId="20577"/>
          <ac:spMkLst>
            <pc:docMk/>
            <pc:sldMk cId="3103699205" sldId="371"/>
            <ac:spMk id="13" creationId="{BB6C41A2-499F-434B-BB08-2E6358EE2D46}"/>
          </ac:spMkLst>
        </pc:spChg>
      </pc:sldChg>
      <pc:sldChg chg="del">
        <pc:chgData name="Dominik Buchegger" userId="7f2052fac20aabcc" providerId="LiveId" clId="{064EACE1-031A-4CF4-B31B-13AC3229AF41}" dt="2022-11-24T15:49:29.288" v="5868" actId="47"/>
        <pc:sldMkLst>
          <pc:docMk/>
          <pc:sldMk cId="3727285334" sldId="374"/>
        </pc:sldMkLst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  <pc:sldChg chg="addSp delSp modSp add mod">
        <pc:chgData name="Dominik Buchegger" userId="7f2052fac20aabcc" providerId="LiveId" clId="{064EACE1-031A-4CF4-B31B-13AC3229AF41}" dt="2022-10-13T16:49:51.134" v="5223" actId="14100"/>
        <pc:sldMkLst>
          <pc:docMk/>
          <pc:sldMk cId="3028593608" sldId="397"/>
        </pc:sldMkLst>
        <pc:spChg chg="mod">
          <ac:chgData name="Dominik Buchegger" userId="7f2052fac20aabcc" providerId="LiveId" clId="{064EACE1-031A-4CF4-B31B-13AC3229AF41}" dt="2022-10-13T16:49:39.085" v="5220" actId="20577"/>
          <ac:spMkLst>
            <pc:docMk/>
            <pc:sldMk cId="3028593608" sldId="397"/>
            <ac:spMk id="2" creationId="{A6A00921-825B-4F01-B434-F18EC92753F3}"/>
          </ac:spMkLst>
        </pc:spChg>
        <pc:picChg chg="del">
          <ac:chgData name="Dominik Buchegger" userId="7f2052fac20aabcc" providerId="LiveId" clId="{064EACE1-031A-4CF4-B31B-13AC3229AF41}" dt="2022-10-13T16:49:25.714" v="5207" actId="478"/>
          <ac:picMkLst>
            <pc:docMk/>
            <pc:sldMk cId="3028593608" sldId="397"/>
            <ac:picMk id="4" creationId="{0E09DEA8-8D66-4FAE-BF50-F584741BFD8E}"/>
          </ac:picMkLst>
        </pc:picChg>
        <pc:picChg chg="add mod modCrop">
          <ac:chgData name="Dominik Buchegger" userId="7f2052fac20aabcc" providerId="LiveId" clId="{064EACE1-031A-4CF4-B31B-13AC3229AF41}" dt="2022-10-13T16:49:51.134" v="5223" actId="14100"/>
          <ac:picMkLst>
            <pc:docMk/>
            <pc:sldMk cId="3028593608" sldId="397"/>
            <ac:picMk id="5" creationId="{BD03B00E-B0B1-EEA8-228F-F7B93FA696A3}"/>
          </ac:picMkLst>
        </pc:picChg>
        <pc:picChg chg="del">
          <ac:chgData name="Dominik Buchegger" userId="7f2052fac20aabcc" providerId="LiveId" clId="{064EACE1-031A-4CF4-B31B-13AC3229AF41}" dt="2022-10-13T16:49:24.395" v="5206" actId="478"/>
          <ac:picMkLst>
            <pc:docMk/>
            <pc:sldMk cId="3028593608" sldId="397"/>
            <ac:picMk id="8" creationId="{DF7BD638-86D8-427B-93DA-72C4DCFD5A8A}"/>
          </ac:picMkLst>
        </pc:picChg>
        <pc:picChg chg="del">
          <ac:chgData name="Dominik Buchegger" userId="7f2052fac20aabcc" providerId="LiveId" clId="{064EACE1-031A-4CF4-B31B-13AC3229AF41}" dt="2022-10-13T16:49:26.731" v="5208" actId="478"/>
          <ac:picMkLst>
            <pc:docMk/>
            <pc:sldMk cId="3028593608" sldId="397"/>
            <ac:picMk id="9" creationId="{B73348AE-A7F8-4FD8-AFB2-8F6E996F1EBB}"/>
          </ac:picMkLst>
        </pc:picChg>
      </pc:sldChg>
      <pc:sldChg chg="addSp modSp add mod">
        <pc:chgData name="Dominik Buchegger" userId="7f2052fac20aabcc" providerId="LiveId" clId="{064EACE1-031A-4CF4-B31B-13AC3229AF41}" dt="2022-10-13T17:12:00.149" v="5361" actId="1076"/>
        <pc:sldMkLst>
          <pc:docMk/>
          <pc:sldMk cId="2321078573" sldId="398"/>
        </pc:sldMkLst>
        <pc:spChg chg="mod">
          <ac:chgData name="Dominik Buchegger" userId="7f2052fac20aabcc" providerId="LiveId" clId="{064EACE1-031A-4CF4-B31B-13AC3229AF41}" dt="2022-10-13T17:06:51.623" v="5358" actId="20577"/>
          <ac:spMkLst>
            <pc:docMk/>
            <pc:sldMk cId="2321078573" sldId="398"/>
            <ac:spMk id="3" creationId="{7E765FD1-E457-262F-8E23-6B52B0C0C43B}"/>
          </ac:spMkLst>
        </pc:spChg>
        <pc:picChg chg="add mod">
          <ac:chgData name="Dominik Buchegger" userId="7f2052fac20aabcc" providerId="LiveId" clId="{064EACE1-031A-4CF4-B31B-13AC3229AF41}" dt="2022-10-13T17:12:00.149" v="5361" actId="1076"/>
          <ac:picMkLst>
            <pc:docMk/>
            <pc:sldMk cId="2321078573" sldId="398"/>
            <ac:picMk id="5" creationId="{E123BABF-4844-BDBE-27BD-B666B90A5B1A}"/>
          </ac:picMkLst>
        </pc:picChg>
      </pc:sldChg>
      <pc:sldChg chg="addSp delSp modSp add mod chgLayout">
        <pc:chgData name="Dominik Buchegger" userId="7f2052fac20aabcc" providerId="LiveId" clId="{064EACE1-031A-4CF4-B31B-13AC3229AF41}" dt="2022-10-27T19:02:17.877" v="5821" actId="20577"/>
        <pc:sldMkLst>
          <pc:docMk/>
          <pc:sldMk cId="1074973614" sldId="399"/>
        </pc:sldMkLst>
        <pc:spChg chg="mod ord">
          <ac:chgData name="Dominik Buchegger" userId="7f2052fac20aabcc" providerId="LiveId" clId="{064EACE1-031A-4CF4-B31B-13AC3229AF41}" dt="2022-10-27T19:02:17.877" v="5821" actId="20577"/>
          <ac:spMkLst>
            <pc:docMk/>
            <pc:sldMk cId="1074973614" sldId="399"/>
            <ac:spMk id="2" creationId="{A6A00921-825B-4F01-B434-F18EC92753F3}"/>
          </ac:spMkLst>
        </pc:spChg>
        <pc:spChg chg="del">
          <ac:chgData name="Dominik Buchegger" userId="7f2052fac20aabcc" providerId="LiveId" clId="{064EACE1-031A-4CF4-B31B-13AC3229AF41}" dt="2022-10-27T18:01:19.540" v="5483" actId="478"/>
          <ac:spMkLst>
            <pc:docMk/>
            <pc:sldMk cId="1074973614" sldId="399"/>
            <ac:spMk id="13" creationId="{BB6C41A2-499F-434B-BB08-2E6358EE2D46}"/>
          </ac:spMkLst>
        </pc:spChg>
        <pc:spChg chg="add mod ord">
          <ac:chgData name="Dominik Buchegger" userId="7f2052fac20aabcc" providerId="LiveId" clId="{064EACE1-031A-4CF4-B31B-13AC3229AF41}" dt="2022-10-27T18:14:05.528" v="5636" actId="20577"/>
          <ac:spMkLst>
            <pc:docMk/>
            <pc:sldMk cId="1074973614" sldId="399"/>
            <ac:spMk id="16" creationId="{507A6C70-0A90-DA8E-5573-4EE1AE29C3F0}"/>
          </ac:spMkLst>
        </pc:spChg>
        <pc:spChg chg="add del mod">
          <ac:chgData name="Dominik Buchegger" userId="7f2052fac20aabcc" providerId="LiveId" clId="{064EACE1-031A-4CF4-B31B-13AC3229AF41}" dt="2022-10-27T18:13:50.841" v="5633" actId="478"/>
          <ac:spMkLst>
            <pc:docMk/>
            <pc:sldMk cId="1074973614" sldId="399"/>
            <ac:spMk id="20" creationId="{F6E4AA83-7396-7611-CA0C-EFDC64BCAAF4}"/>
          </ac:spMkLst>
        </pc:spChg>
        <pc:spChg chg="add del mod">
          <ac:chgData name="Dominik Buchegger" userId="7f2052fac20aabcc" providerId="LiveId" clId="{064EACE1-031A-4CF4-B31B-13AC3229AF41}" dt="2022-10-27T18:13:48.564" v="5632" actId="478"/>
          <ac:spMkLst>
            <pc:docMk/>
            <pc:sldMk cId="1074973614" sldId="399"/>
            <ac:spMk id="21" creationId="{E86AE8B0-AD7F-9480-AD1E-1BD731A9A706}"/>
          </ac:spMkLst>
        </pc:spChg>
        <pc:spChg chg="add del mod">
          <ac:chgData name="Dominik Buchegger" userId="7f2052fac20aabcc" providerId="LiveId" clId="{064EACE1-031A-4CF4-B31B-13AC3229AF41}" dt="2022-10-27T18:13:45.861" v="5631" actId="478"/>
          <ac:spMkLst>
            <pc:docMk/>
            <pc:sldMk cId="1074973614" sldId="399"/>
            <ac:spMk id="22" creationId="{74F0671E-B86F-DEED-0233-2C0D03D2495E}"/>
          </ac:spMkLst>
        </pc:spChg>
        <pc:spChg chg="add mod">
          <ac:chgData name="Dominik Buchegger" userId="7f2052fac20aabcc" providerId="LiveId" clId="{064EACE1-031A-4CF4-B31B-13AC3229AF41}" dt="2022-10-27T19:02:07.631" v="5806" actId="1076"/>
          <ac:spMkLst>
            <pc:docMk/>
            <pc:sldMk cId="1074973614" sldId="399"/>
            <ac:spMk id="23" creationId="{37675FFC-B5C3-A558-6F8E-92745455DC06}"/>
          </ac:spMkLst>
        </pc:spChg>
        <pc:picChg chg="add del mod">
          <ac:chgData name="Dominik Buchegger" userId="7f2052fac20aabcc" providerId="LiveId" clId="{064EACE1-031A-4CF4-B31B-13AC3229AF41}" dt="2022-10-27T18:14:23.384" v="5644" actId="478"/>
          <ac:picMkLst>
            <pc:docMk/>
            <pc:sldMk cId="1074973614" sldId="399"/>
            <ac:picMk id="4" creationId="{EDC36C93-8447-0FED-A4D1-425ED07E20E1}"/>
          </ac:picMkLst>
        </pc:picChg>
        <pc:picChg chg="add del mod">
          <ac:chgData name="Dominik Buchegger" userId="7f2052fac20aabcc" providerId="LiveId" clId="{064EACE1-031A-4CF4-B31B-13AC3229AF41}" dt="2022-10-27T18:05:37.107" v="5497" actId="478"/>
          <ac:picMkLst>
            <pc:docMk/>
            <pc:sldMk cId="1074973614" sldId="399"/>
            <ac:picMk id="6" creationId="{C9A369D6-65C8-60C1-5D26-FB118E8F9DE8}"/>
          </ac:picMkLst>
        </pc:picChg>
        <pc:picChg chg="add del mod">
          <ac:chgData name="Dominik Buchegger" userId="7f2052fac20aabcc" providerId="LiveId" clId="{064EACE1-031A-4CF4-B31B-13AC3229AF41}" dt="2022-10-27T18:05:38.125" v="5498" actId="478"/>
          <ac:picMkLst>
            <pc:docMk/>
            <pc:sldMk cId="1074973614" sldId="399"/>
            <ac:picMk id="8" creationId="{F4104263-932E-4302-D4AD-FCB1B4B92D64}"/>
          </ac:picMkLst>
        </pc:picChg>
        <pc:picChg chg="add del mod">
          <ac:chgData name="Dominik Buchegger" userId="7f2052fac20aabcc" providerId="LiveId" clId="{064EACE1-031A-4CF4-B31B-13AC3229AF41}" dt="2022-10-27T18:05:36.134" v="5496" actId="478"/>
          <ac:picMkLst>
            <pc:docMk/>
            <pc:sldMk cId="1074973614" sldId="399"/>
            <ac:picMk id="10" creationId="{E260FF36-BEBF-4117-6BD3-5015696DF02D}"/>
          </ac:picMkLst>
        </pc:picChg>
        <pc:picChg chg="add del mod ord">
          <ac:chgData name="Dominik Buchegger" userId="7f2052fac20aabcc" providerId="LiveId" clId="{064EACE1-031A-4CF4-B31B-13AC3229AF41}" dt="2022-10-27T18:24:33.662" v="5662" actId="1076"/>
          <ac:picMkLst>
            <pc:docMk/>
            <pc:sldMk cId="1074973614" sldId="399"/>
            <ac:picMk id="12" creationId="{5BCE2EA4-6AE2-82B0-9916-7E92388F7A85}"/>
          </ac:picMkLst>
        </pc:picChg>
        <pc:picChg chg="add del mod">
          <ac:chgData name="Dominik Buchegger" userId="7f2052fac20aabcc" providerId="LiveId" clId="{064EACE1-031A-4CF4-B31B-13AC3229AF41}" dt="2022-10-27T18:24:44.979" v="5664" actId="1076"/>
          <ac:picMkLst>
            <pc:docMk/>
            <pc:sldMk cId="1074973614" sldId="399"/>
            <ac:picMk id="15" creationId="{B038DF8B-7D4D-F1F7-E501-F88D9768D29C}"/>
          </ac:picMkLst>
        </pc:picChg>
      </pc:sldChg>
      <pc:sldChg chg="delSp modSp add del mod">
        <pc:chgData name="Dominik Buchegger" userId="7f2052fac20aabcc" providerId="LiveId" clId="{064EACE1-031A-4CF4-B31B-13AC3229AF41}" dt="2022-10-27T19:02:38.336" v="5823" actId="47"/>
        <pc:sldMkLst>
          <pc:docMk/>
          <pc:sldMk cId="1277055158" sldId="400"/>
        </pc:sldMkLst>
        <pc:picChg chg="del">
          <ac:chgData name="Dominik Buchegger" userId="7f2052fac20aabcc" providerId="LiveId" clId="{064EACE1-031A-4CF4-B31B-13AC3229AF41}" dt="2022-10-27T18:57:15.545" v="5665" actId="478"/>
          <ac:picMkLst>
            <pc:docMk/>
            <pc:sldMk cId="1277055158" sldId="400"/>
            <ac:picMk id="4" creationId="{EDC36C93-8447-0FED-A4D1-425ED07E20E1}"/>
          </ac:picMkLst>
        </pc:picChg>
        <pc:picChg chg="del mod">
          <ac:chgData name="Dominik Buchegger" userId="7f2052fac20aabcc" providerId="LiveId" clId="{064EACE1-031A-4CF4-B31B-13AC3229AF41}" dt="2022-10-27T19:01:41.931" v="5791" actId="478"/>
          <ac:picMkLst>
            <pc:docMk/>
            <pc:sldMk cId="1277055158" sldId="400"/>
            <ac:picMk id="6" creationId="{C9A369D6-65C8-60C1-5D26-FB118E8F9DE8}"/>
          </ac:picMkLst>
        </pc:picChg>
        <pc:picChg chg="del mod">
          <ac:chgData name="Dominik Buchegger" userId="7f2052fac20aabcc" providerId="LiveId" clId="{064EACE1-031A-4CF4-B31B-13AC3229AF41}" dt="2022-10-27T19:01:48.635" v="5792" actId="478"/>
          <ac:picMkLst>
            <pc:docMk/>
            <pc:sldMk cId="1277055158" sldId="400"/>
            <ac:picMk id="8" creationId="{F4104263-932E-4302-D4AD-FCB1B4B92D64}"/>
          </ac:picMkLst>
        </pc:picChg>
        <pc:picChg chg="del mod">
          <ac:chgData name="Dominik Buchegger" userId="7f2052fac20aabcc" providerId="LiveId" clId="{064EACE1-031A-4CF4-B31B-13AC3229AF41}" dt="2022-10-27T19:02:33.206" v="5822" actId="478"/>
          <ac:picMkLst>
            <pc:docMk/>
            <pc:sldMk cId="1277055158" sldId="400"/>
            <ac:picMk id="10" creationId="{E260FF36-BEBF-4117-6BD3-5015696DF02D}"/>
          </ac:picMkLst>
        </pc:picChg>
      </pc:sldChg>
      <pc:sldChg chg="modSp add mod ord">
        <pc:chgData name="Dominik Buchegger" userId="7f2052fac20aabcc" providerId="LiveId" clId="{064EACE1-031A-4CF4-B31B-13AC3229AF41}" dt="2022-12-15T23:28:06.630" v="5880" actId="20577"/>
        <pc:sldMkLst>
          <pc:docMk/>
          <pc:sldMk cId="2896765737" sldId="400"/>
        </pc:sldMkLst>
        <pc:spChg chg="mod">
          <ac:chgData name="Dominik Buchegger" userId="7f2052fac20aabcc" providerId="LiveId" clId="{064EACE1-031A-4CF4-B31B-13AC3229AF41}" dt="2022-12-15T23:28:06.630" v="5880" actId="20577"/>
          <ac:spMkLst>
            <pc:docMk/>
            <pc:sldMk cId="2896765737" sldId="400"/>
            <ac:spMk id="2" creationId="{A6A00921-825B-4F01-B434-F18EC92753F3}"/>
          </ac:spMkLst>
        </pc:spChg>
      </pc:sldChg>
      <pc:sldChg chg="addSp delSp modSp add del mod ord">
        <pc:chgData name="Dominik Buchegger" userId="7f2052fac20aabcc" providerId="LiveId" clId="{064EACE1-031A-4CF4-B31B-13AC3229AF41}" dt="2022-12-16T00:36:42.351" v="8730" actId="47"/>
        <pc:sldMkLst>
          <pc:docMk/>
          <pc:sldMk cId="906107592" sldId="401"/>
        </pc:sldMkLst>
        <pc:spChg chg="mod">
          <ac:chgData name="Dominik Buchegger" userId="7f2052fac20aabcc" providerId="LiveId" clId="{064EACE1-031A-4CF4-B31B-13AC3229AF41}" dt="2022-12-15T23:29:05.116" v="5904" actId="20577"/>
          <ac:spMkLst>
            <pc:docMk/>
            <pc:sldMk cId="906107592" sldId="401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12-16T00:36:41.079" v="8729" actId="20577"/>
          <ac:spMkLst>
            <pc:docMk/>
            <pc:sldMk cId="906107592" sldId="401"/>
            <ac:spMk id="4" creationId="{8878E0CF-4EC3-CBF2-ED44-941726103A6A}"/>
          </ac:spMkLst>
        </pc:spChg>
        <pc:picChg chg="del">
          <ac:chgData name="Dominik Buchegger" userId="7f2052fac20aabcc" providerId="LiveId" clId="{064EACE1-031A-4CF4-B31B-13AC3229AF41}" dt="2022-12-15T23:28:08.862" v="5881" actId="478"/>
          <ac:picMkLst>
            <pc:docMk/>
            <pc:sldMk cId="906107592" sldId="401"/>
            <ac:picMk id="9" creationId="{72E241E5-3DB2-4727-A8CE-7BA69D7D875F}"/>
          </ac:picMkLst>
        </pc:picChg>
      </pc:sldChg>
      <pc:sldChg chg="modSp add mod">
        <pc:chgData name="Dominik Buchegger" userId="7f2052fac20aabcc" providerId="LiveId" clId="{064EACE1-031A-4CF4-B31B-13AC3229AF41}" dt="2022-12-15T23:36:28.788" v="6483" actId="20577"/>
        <pc:sldMkLst>
          <pc:docMk/>
          <pc:sldMk cId="3686135566" sldId="402"/>
        </pc:sldMkLst>
        <pc:spChg chg="mod">
          <ac:chgData name="Dominik Buchegger" userId="7f2052fac20aabcc" providerId="LiveId" clId="{064EACE1-031A-4CF4-B31B-13AC3229AF41}" dt="2022-12-15T23:29:33.424" v="5943" actId="20577"/>
          <ac:spMkLst>
            <pc:docMk/>
            <pc:sldMk cId="3686135566" sldId="402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2-15T23:36:28.788" v="6483" actId="20577"/>
          <ac:spMkLst>
            <pc:docMk/>
            <pc:sldMk cId="3686135566" sldId="402"/>
            <ac:spMk id="4" creationId="{8878E0CF-4EC3-CBF2-ED44-941726103A6A}"/>
          </ac:spMkLst>
        </pc:spChg>
      </pc:sldChg>
      <pc:sldChg chg="addSp delSp modSp add mod">
        <pc:chgData name="Dominik Buchegger" userId="7f2052fac20aabcc" providerId="LiveId" clId="{064EACE1-031A-4CF4-B31B-13AC3229AF41}" dt="2022-12-15T23:47:30.609" v="6949" actId="1076"/>
        <pc:sldMkLst>
          <pc:docMk/>
          <pc:sldMk cId="1112740418" sldId="403"/>
        </pc:sldMkLst>
        <pc:spChg chg="mod">
          <ac:chgData name="Dominik Buchegger" userId="7f2052fac20aabcc" providerId="LiveId" clId="{064EACE1-031A-4CF4-B31B-13AC3229AF41}" dt="2022-12-15T23:36:59.079" v="6506" actId="20577"/>
          <ac:spMkLst>
            <pc:docMk/>
            <pc:sldMk cId="1112740418" sldId="403"/>
            <ac:spMk id="2" creationId="{A6A00921-825B-4F01-B434-F18EC92753F3}"/>
          </ac:spMkLst>
        </pc:spChg>
        <pc:spChg chg="add del mod">
          <ac:chgData name="Dominik Buchegger" userId="7f2052fac20aabcc" providerId="LiveId" clId="{064EACE1-031A-4CF4-B31B-13AC3229AF41}" dt="2022-12-15T23:46:29" v="6915" actId="27636"/>
          <ac:spMkLst>
            <pc:docMk/>
            <pc:sldMk cId="1112740418" sldId="403"/>
            <ac:spMk id="4" creationId="{8878E0CF-4EC3-CBF2-ED44-941726103A6A}"/>
          </ac:spMkLst>
        </pc:spChg>
        <pc:spChg chg="add mod">
          <ac:chgData name="Dominik Buchegger" userId="7f2052fac20aabcc" providerId="LiveId" clId="{064EACE1-031A-4CF4-B31B-13AC3229AF41}" dt="2022-12-15T23:40:14.314" v="6529" actId="1076"/>
          <ac:spMkLst>
            <pc:docMk/>
            <pc:sldMk cId="1112740418" sldId="403"/>
            <ac:spMk id="9" creationId="{E2D3FEC4-191D-D616-7421-39C43727545C}"/>
          </ac:spMkLst>
        </pc:spChg>
        <pc:spChg chg="add mod">
          <ac:chgData name="Dominik Buchegger" userId="7f2052fac20aabcc" providerId="LiveId" clId="{064EACE1-031A-4CF4-B31B-13AC3229AF41}" dt="2022-12-15T23:47:30.609" v="6949" actId="1076"/>
          <ac:spMkLst>
            <pc:docMk/>
            <pc:sldMk cId="1112740418" sldId="403"/>
            <ac:spMk id="11" creationId="{A46CA7E9-6BCD-10E3-8425-E16034661A98}"/>
          </ac:spMkLst>
        </pc:spChg>
        <pc:picChg chg="add del mod">
          <ac:chgData name="Dominik Buchegger" userId="7f2052fac20aabcc" providerId="LiveId" clId="{064EACE1-031A-4CF4-B31B-13AC3229AF41}" dt="2022-12-15T23:39:16.939" v="6514"/>
          <ac:picMkLst>
            <pc:docMk/>
            <pc:sldMk cId="1112740418" sldId="403"/>
            <ac:picMk id="5" creationId="{AAA9C919-3A7B-FF72-6204-8616A04838E3}"/>
          </ac:picMkLst>
        </pc:picChg>
        <pc:picChg chg="add mod">
          <ac:chgData name="Dominik Buchegger" userId="7f2052fac20aabcc" providerId="LiveId" clId="{064EACE1-031A-4CF4-B31B-13AC3229AF41}" dt="2022-12-15T23:43:15.921" v="6748" actId="1076"/>
          <ac:picMkLst>
            <pc:docMk/>
            <pc:sldMk cId="1112740418" sldId="403"/>
            <ac:picMk id="7" creationId="{BA6ADDE6-7F1B-8681-2F22-7B59127AEFA7}"/>
          </ac:picMkLst>
        </pc:picChg>
      </pc:sldChg>
      <pc:sldChg chg="addSp delSp modSp new mod ord">
        <pc:chgData name="Dominik Buchegger" userId="7f2052fac20aabcc" providerId="LiveId" clId="{064EACE1-031A-4CF4-B31B-13AC3229AF41}" dt="2022-12-16T00:53:38.172" v="9329" actId="20577"/>
        <pc:sldMkLst>
          <pc:docMk/>
          <pc:sldMk cId="3942011399" sldId="404"/>
        </pc:sldMkLst>
        <pc:spChg chg="mod">
          <ac:chgData name="Dominik Buchegger" userId="7f2052fac20aabcc" providerId="LiveId" clId="{064EACE1-031A-4CF4-B31B-13AC3229AF41}" dt="2022-12-16T00:04:59.855" v="7852" actId="20577"/>
          <ac:spMkLst>
            <pc:docMk/>
            <pc:sldMk cId="3942011399" sldId="404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53:38.172" v="9329" actId="20577"/>
          <ac:spMkLst>
            <pc:docMk/>
            <pc:sldMk cId="3942011399" sldId="404"/>
            <ac:spMk id="3" creationId="{FD110B99-AF49-AF23-5206-B0A78426C187}"/>
          </ac:spMkLst>
        </pc:spChg>
        <pc:spChg chg="add del mod">
          <ac:chgData name="Dominik Buchegger" userId="7f2052fac20aabcc" providerId="LiveId" clId="{064EACE1-031A-4CF4-B31B-13AC3229AF41}" dt="2022-12-16T00:05:02.440" v="7853" actId="478"/>
          <ac:spMkLst>
            <pc:docMk/>
            <pc:sldMk cId="3942011399" sldId="404"/>
            <ac:spMk id="4" creationId="{CB9079F0-4F5C-37B6-6B30-73D493BD1AAE}"/>
          </ac:spMkLst>
        </pc:spChg>
        <pc:spChg chg="add del mod">
          <ac:chgData name="Dominik Buchegger" userId="7f2052fac20aabcc" providerId="LiveId" clId="{064EACE1-031A-4CF4-B31B-13AC3229AF41}" dt="2022-12-16T00:15:08.949" v="7990" actId="21"/>
          <ac:spMkLst>
            <pc:docMk/>
            <pc:sldMk cId="3942011399" sldId="404"/>
            <ac:spMk id="6" creationId="{93542CFE-D296-666B-024E-4F6B4E029D5A}"/>
          </ac:spMkLst>
        </pc:spChg>
      </pc:sldChg>
      <pc:sldChg chg="addSp delSp modSp add mod">
        <pc:chgData name="Dominik Buchegger" userId="7f2052fac20aabcc" providerId="LiveId" clId="{064EACE1-031A-4CF4-B31B-13AC3229AF41}" dt="2022-12-16T00:56:22.665" v="9549" actId="20577"/>
        <pc:sldMkLst>
          <pc:docMk/>
          <pc:sldMk cId="4185402392" sldId="405"/>
        </pc:sldMkLst>
        <pc:spChg chg="mod">
          <ac:chgData name="Dominik Buchegger" userId="7f2052fac20aabcc" providerId="LiveId" clId="{064EACE1-031A-4CF4-B31B-13AC3229AF41}" dt="2022-12-16T00:55:53.626" v="9526" actId="6549"/>
          <ac:spMkLst>
            <pc:docMk/>
            <pc:sldMk cId="4185402392" sldId="405"/>
            <ac:spMk id="2" creationId="{AA44CC23-93C2-969D-52AE-42A92D4BCF7A}"/>
          </ac:spMkLst>
        </pc:spChg>
        <pc:spChg chg="add del mod">
          <ac:chgData name="Dominik Buchegger" userId="7f2052fac20aabcc" providerId="LiveId" clId="{064EACE1-031A-4CF4-B31B-13AC3229AF41}" dt="2022-12-16T00:56:22.665" v="9549" actId="20577"/>
          <ac:spMkLst>
            <pc:docMk/>
            <pc:sldMk cId="4185402392" sldId="405"/>
            <ac:spMk id="3" creationId="{FD110B99-AF49-AF23-5206-B0A78426C187}"/>
          </ac:spMkLst>
        </pc:spChg>
        <pc:spChg chg="del">
          <ac:chgData name="Dominik Buchegger" userId="7f2052fac20aabcc" providerId="LiveId" clId="{064EACE1-031A-4CF4-B31B-13AC3229AF41}" dt="2022-12-15T23:59:16.700" v="7702" actId="478"/>
          <ac:spMkLst>
            <pc:docMk/>
            <pc:sldMk cId="4185402392" sldId="405"/>
            <ac:spMk id="4" creationId="{CB9079F0-4F5C-37B6-6B30-73D493BD1AAE}"/>
          </ac:spMkLst>
        </pc:spChg>
        <pc:spChg chg="add del">
          <ac:chgData name="Dominik Buchegger" userId="7f2052fac20aabcc" providerId="LiveId" clId="{064EACE1-031A-4CF4-B31B-13AC3229AF41}" dt="2022-12-16T00:00:46.984" v="7746" actId="22"/>
          <ac:spMkLst>
            <pc:docMk/>
            <pc:sldMk cId="4185402392" sldId="405"/>
            <ac:spMk id="10" creationId="{8A4432F4-457C-8715-3C5F-16E2FFE24E81}"/>
          </ac:spMkLst>
        </pc:spChg>
        <pc:spChg chg="add mod">
          <ac:chgData name="Dominik Buchegger" userId="7f2052fac20aabcc" providerId="LiveId" clId="{064EACE1-031A-4CF4-B31B-13AC3229AF41}" dt="2022-12-16T00:55:34.220" v="9507" actId="20577"/>
          <ac:spMkLst>
            <pc:docMk/>
            <pc:sldMk cId="4185402392" sldId="405"/>
            <ac:spMk id="12" creationId="{1B113A8D-7393-B9B8-31B9-61184B4873E3}"/>
          </ac:spMkLst>
        </pc:spChg>
        <pc:spChg chg="add mod">
          <ac:chgData name="Dominik Buchegger" userId="7f2052fac20aabcc" providerId="LiveId" clId="{064EACE1-031A-4CF4-B31B-13AC3229AF41}" dt="2022-12-16T00:54:58.388" v="9440" actId="20577"/>
          <ac:spMkLst>
            <pc:docMk/>
            <pc:sldMk cId="4185402392" sldId="405"/>
            <ac:spMk id="13" creationId="{108F6ED8-AA6C-F2B4-CDB3-809A08C323A0}"/>
          </ac:spMkLst>
        </pc:spChg>
        <pc:spChg chg="add mod">
          <ac:chgData name="Dominik Buchegger" userId="7f2052fac20aabcc" providerId="LiveId" clId="{064EACE1-031A-4CF4-B31B-13AC3229AF41}" dt="2022-12-16T00:18:16.949" v="8127" actId="1076"/>
          <ac:spMkLst>
            <pc:docMk/>
            <pc:sldMk cId="4185402392" sldId="405"/>
            <ac:spMk id="15" creationId="{81AC21B4-599D-C979-93C6-EE247EB45B6E}"/>
          </ac:spMkLst>
        </pc:spChg>
        <pc:picChg chg="add del mod">
          <ac:chgData name="Dominik Buchegger" userId="7f2052fac20aabcc" providerId="LiveId" clId="{064EACE1-031A-4CF4-B31B-13AC3229AF41}" dt="2022-12-16T00:00:22.249" v="7737"/>
          <ac:picMkLst>
            <pc:docMk/>
            <pc:sldMk cId="4185402392" sldId="405"/>
            <ac:picMk id="6" creationId="{8D132193-A16F-B93E-72EC-1FE6052378DB}"/>
          </ac:picMkLst>
        </pc:picChg>
        <pc:picChg chg="add mod">
          <ac:chgData name="Dominik Buchegger" userId="7f2052fac20aabcc" providerId="LiveId" clId="{064EACE1-031A-4CF4-B31B-13AC3229AF41}" dt="2022-12-16T00:56:02.146" v="9527" actId="1076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mod">
        <pc:chgData name="Dominik Buchegger" userId="7f2052fac20aabcc" providerId="LiveId" clId="{064EACE1-031A-4CF4-B31B-13AC3229AF41}" dt="2022-12-16T00:54:30.396" v="9411" actId="20577"/>
        <pc:sldMkLst>
          <pc:docMk/>
          <pc:sldMk cId="3914310551" sldId="406"/>
        </pc:sldMkLst>
        <pc:spChg chg="mod">
          <ac:chgData name="Dominik Buchegger" userId="7f2052fac20aabcc" providerId="LiveId" clId="{064EACE1-031A-4CF4-B31B-13AC3229AF41}" dt="2022-12-16T00:54:30.396" v="9411" actId="20577"/>
          <ac:spMkLst>
            <pc:docMk/>
            <pc:sldMk cId="3914310551" sldId="406"/>
            <ac:spMk id="3" creationId="{FD110B99-AF49-AF23-5206-B0A78426C187}"/>
          </ac:spMkLst>
        </pc:spChg>
      </pc:sldChg>
      <pc:sldChg chg="addSp delSp modSp add mod">
        <pc:chgData name="Dominik Buchegger" userId="7f2052fac20aabcc" providerId="LiveId" clId="{064EACE1-031A-4CF4-B31B-13AC3229AF41}" dt="2022-12-16T00:14:21.543" v="7982" actId="1076"/>
        <pc:sldMkLst>
          <pc:docMk/>
          <pc:sldMk cId="4128348825" sldId="407"/>
        </pc:sldMkLst>
        <pc:spChg chg="mod">
          <ac:chgData name="Dominik Buchegger" userId="7f2052fac20aabcc" providerId="LiveId" clId="{064EACE1-031A-4CF4-B31B-13AC3229AF41}" dt="2022-12-16T00:13:56.004" v="7977" actId="6549"/>
          <ac:spMkLst>
            <pc:docMk/>
            <pc:sldMk cId="4128348825" sldId="407"/>
            <ac:spMk id="2" creationId="{AA44CC23-93C2-969D-52AE-42A92D4BCF7A}"/>
          </ac:spMkLst>
        </pc:spChg>
        <pc:spChg chg="del">
          <ac:chgData name="Dominik Buchegger" userId="7f2052fac20aabcc" providerId="LiveId" clId="{064EACE1-031A-4CF4-B31B-13AC3229AF41}" dt="2022-12-16T00:13:58.654" v="7978" actId="478"/>
          <ac:spMkLst>
            <pc:docMk/>
            <pc:sldMk cId="4128348825" sldId="407"/>
            <ac:spMk id="3" creationId="{FD110B99-AF49-AF23-5206-B0A78426C187}"/>
          </ac:spMkLst>
        </pc:spChg>
        <pc:spChg chg="add mod">
          <ac:chgData name="Dominik Buchegger" userId="7f2052fac20aabcc" providerId="LiveId" clId="{064EACE1-031A-4CF4-B31B-13AC3229AF41}" dt="2022-12-16T00:13:58.654" v="7978" actId="478"/>
          <ac:spMkLst>
            <pc:docMk/>
            <pc:sldMk cId="4128348825" sldId="407"/>
            <ac:spMk id="5" creationId="{8A2F830B-F82B-3F3F-08EB-36F003542F0C}"/>
          </ac:spMkLst>
        </pc:spChg>
        <pc:picChg chg="add mod">
          <ac:chgData name="Dominik Buchegger" userId="7f2052fac20aabcc" providerId="LiveId" clId="{064EACE1-031A-4CF4-B31B-13AC3229AF41}" dt="2022-12-16T00:14:21.543" v="7982" actId="1076"/>
          <ac:picMkLst>
            <pc:docMk/>
            <pc:sldMk cId="4128348825" sldId="407"/>
            <ac:picMk id="7" creationId="{936CF1EE-0419-D914-9F2B-A149D296F703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53:05.659" v="9317" actId="14100"/>
        <pc:sldMkLst>
          <pc:docMk/>
          <pc:sldMk cId="1941786393" sldId="408"/>
        </pc:sldMkLst>
        <pc:spChg chg="mod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49:16.843" v="9053" actId="20577"/>
          <ac:spMkLst>
            <pc:docMk/>
            <pc:sldMk cId="1941786393" sldId="408"/>
            <ac:spMk id="10" creationId="{4AFD6C6C-F40C-A2FC-E862-60707B0113E0}"/>
          </ac:spMkLst>
        </pc:spChg>
        <pc:spChg chg="add mod">
          <ac:chgData name="Dominik Buchegger" userId="7f2052fac20aabcc" providerId="LiveId" clId="{064EACE1-031A-4CF4-B31B-13AC3229AF41}" dt="2022-12-16T00:27:42.116" v="8335" actId="1076"/>
          <ac:spMkLst>
            <pc:docMk/>
            <pc:sldMk cId="1941786393" sldId="408"/>
            <ac:spMk id="12" creationId="{A1F39006-72E8-D4C4-8222-2198497973CF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3" creationId="{0D7B6173-1D58-48E2-83CF-37350F315F75}"/>
          </ac:spMkLst>
        </pc:spChg>
        <pc:spChg chg="add mod">
          <ac:chgData name="Dominik Buchegger" userId="7f2052fac20aabcc" providerId="LiveId" clId="{064EACE1-031A-4CF4-B31B-13AC3229AF41}" dt="2022-12-16T00:53:05.659" v="9317" actId="14100"/>
          <ac:spMkLst>
            <pc:docMk/>
            <pc:sldMk cId="1941786393" sldId="408"/>
            <ac:spMk id="14" creationId="{103D0CAB-EE00-6D63-F312-F3AEF314E2DD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5" creationId="{35D813D1-BA6B-40B4-A101-04BB89445561}"/>
          </ac:spMkLst>
        </pc:spChg>
        <pc:spChg chg="add mod">
          <ac:chgData name="Dominik Buchegger" userId="7f2052fac20aabcc" providerId="LiveId" clId="{064EACE1-031A-4CF4-B31B-13AC3229AF41}" dt="2022-12-16T00:52:46.624" v="9261" actId="20577"/>
          <ac:spMkLst>
            <pc:docMk/>
            <pc:sldMk cId="1941786393" sldId="408"/>
            <ac:spMk id="16" creationId="{D7D4AB6F-7091-0BDB-2BBE-5827A6A0851A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19" creationId="{21BDEC81-16A7-4451-B893-C15000083B77}"/>
          </ac:spMkLst>
        </pc:spChg>
        <pc:spChg chg="add del">
          <ac:chgData name="Dominik Buchegger" userId="7f2052fac20aabcc" providerId="LiveId" clId="{064EACE1-031A-4CF4-B31B-13AC3229AF41}" dt="2022-12-16T00:20:47.743" v="8162" actId="26606"/>
          <ac:spMkLst>
            <pc:docMk/>
            <pc:sldMk cId="1941786393" sldId="408"/>
            <ac:spMk id="21" creationId="{AEA3DFA5-2D7B-4989-8ED7-8321EC114CF1}"/>
          </ac:spMkLst>
        </pc:spChg>
        <pc:picChg chg="add mod">
          <ac:chgData name="Dominik Buchegger" userId="7f2052fac20aabcc" providerId="LiveId" clId="{064EACE1-031A-4CF4-B31B-13AC3229AF41}" dt="2022-12-16T00:26:29.208" v="8261" actId="1076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7f2052fac20aabcc" providerId="LiveId" clId="{064EACE1-031A-4CF4-B31B-13AC3229AF41}" dt="2022-12-16T00:18:34.244" v="8130" actId="478"/>
          <ac:picMkLst>
            <pc:docMk/>
            <pc:sldMk cId="1941786393" sldId="408"/>
            <ac:picMk id="7" creationId="{936CF1EE-0419-D914-9F2B-A149D296F703}"/>
          </ac:picMkLst>
        </pc:picChg>
        <pc:picChg chg="add mod">
          <ac:chgData name="Dominik Buchegger" userId="7f2052fac20aabcc" providerId="LiveId" clId="{064EACE1-031A-4CF4-B31B-13AC3229AF41}" dt="2022-12-16T00:21:04.547" v="8169" actId="1076"/>
          <ac:picMkLst>
            <pc:docMk/>
            <pc:sldMk cId="1941786393" sldId="408"/>
            <ac:picMk id="8" creationId="{E1E0FFC7-F140-1076-9259-82414B8BD747}"/>
          </ac:picMkLst>
        </pc:picChg>
        <pc:picChg chg="add del">
          <ac:chgData name="Dominik Buchegger" userId="7f2052fac20aabcc" providerId="LiveId" clId="{064EACE1-031A-4CF4-B31B-13AC3229AF41}" dt="2022-12-16T00:20:47.743" v="8162" actId="26606"/>
          <ac:picMkLst>
            <pc:docMk/>
            <pc:sldMk cId="1941786393" sldId="408"/>
            <ac:picMk id="17" creationId="{B0DAC8FB-A162-44E3-A606-C855A03A5B09}"/>
          </ac:picMkLst>
        </pc:picChg>
      </pc:sldChg>
      <pc:sldChg chg="addSp delSp modSp add mod">
        <pc:chgData name="Dominik Buchegger" userId="7f2052fac20aabcc" providerId="LiveId" clId="{064EACE1-031A-4CF4-B31B-13AC3229AF41}" dt="2022-12-16T00:22:04.181" v="8194" actId="1076"/>
        <pc:sldMkLst>
          <pc:docMk/>
          <pc:sldMk cId="3766164343" sldId="409"/>
        </pc:sldMkLst>
        <pc:spChg chg="mod">
          <ac:chgData name="Dominik Buchegger" userId="7f2052fac20aabcc" providerId="LiveId" clId="{064EACE1-031A-4CF4-B31B-13AC3229AF41}" dt="2022-12-16T00:21:34.731" v="8189" actId="20577"/>
          <ac:spMkLst>
            <pc:docMk/>
            <pc:sldMk cId="3766164343" sldId="409"/>
            <ac:spMk id="2" creationId="{AA44CC23-93C2-969D-52AE-42A92D4BCF7A}"/>
          </ac:spMkLst>
        </pc:spChg>
        <pc:picChg chg="del">
          <ac:chgData name="Dominik Buchegger" userId="7f2052fac20aabcc" providerId="LiveId" clId="{064EACE1-031A-4CF4-B31B-13AC3229AF41}" dt="2022-12-16T00:21:35.975" v="8190" actId="478"/>
          <ac:picMkLst>
            <pc:docMk/>
            <pc:sldMk cId="3766164343" sldId="409"/>
            <ac:picMk id="4" creationId="{E7A55A6A-2ECC-C9E4-754E-47BA8B6D0ACD}"/>
          </ac:picMkLst>
        </pc:picChg>
        <pc:picChg chg="add mod">
          <ac:chgData name="Dominik Buchegger" userId="7f2052fac20aabcc" providerId="LiveId" clId="{064EACE1-031A-4CF4-B31B-13AC3229AF41}" dt="2022-12-16T00:22:04.181" v="8194" actId="1076"/>
          <ac:picMkLst>
            <pc:docMk/>
            <pc:sldMk cId="3766164343" sldId="409"/>
            <ac:picMk id="6" creationId="{637B6B03-652B-DC4F-62A6-F6D7FC697232}"/>
          </ac:picMkLst>
        </pc:picChg>
        <pc:picChg chg="del">
          <ac:chgData name="Dominik Buchegger" userId="7f2052fac20aabcc" providerId="LiveId" clId="{064EACE1-031A-4CF4-B31B-13AC3229AF41}" dt="2022-12-16T00:21:29.270" v="8171" actId="478"/>
          <ac:picMkLst>
            <pc:docMk/>
            <pc:sldMk cId="3766164343" sldId="409"/>
            <ac:picMk id="8" creationId="{E1E0FFC7-F140-1076-9259-82414B8BD747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23:56.082" v="8231" actId="1076"/>
        <pc:sldMkLst>
          <pc:docMk/>
          <pc:sldMk cId="2884668348" sldId="410"/>
        </pc:sldMkLst>
        <pc:spChg chg="mod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2" creationId="{AA44CC23-93C2-969D-52AE-42A92D4BCF7A}"/>
          </ac:spMkLst>
        </pc:spChg>
        <pc:spChg chg="add del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23:56.082" v="8231" actId="1076"/>
          <ac:spMkLst>
            <pc:docMk/>
            <pc:sldMk cId="2884668348" sldId="410"/>
            <ac:spMk id="8" creationId="{B6BD9397-45F7-BB40-63A1-1DA5CCE4F0AA}"/>
          </ac:spMkLst>
        </pc:spChg>
        <pc:spChg chg="add del">
          <ac:chgData name="Dominik Buchegger" userId="7f2052fac20aabcc" providerId="LiveId" clId="{064EACE1-031A-4CF4-B31B-13AC3229AF41}" dt="2022-12-16T00:22:54.241" v="8221" actId="26606"/>
          <ac:spMkLst>
            <pc:docMk/>
            <pc:sldMk cId="2884668348" sldId="410"/>
            <ac:spMk id="10" creationId="{A4AC5506-6312-4701-8D3C-40187889A947}"/>
          </ac:spMkLst>
        </pc:spChg>
        <pc:picChg chg="add mod">
          <ac:chgData name="Dominik Buchegger" userId="7f2052fac20aabcc" providerId="LiveId" clId="{064EACE1-031A-4CF4-B31B-13AC3229AF41}" dt="2022-12-16T00:23:04.459" v="8224" actId="1076"/>
          <ac:picMkLst>
            <pc:docMk/>
            <pc:sldMk cId="2884668348" sldId="410"/>
            <ac:picMk id="4" creationId="{32E636BF-B337-6CC8-A142-2F61EA4EA019}"/>
          </ac:picMkLst>
        </pc:picChg>
        <pc:picChg chg="del">
          <ac:chgData name="Dominik Buchegger" userId="7f2052fac20aabcc" providerId="LiveId" clId="{064EACE1-031A-4CF4-B31B-13AC3229AF41}" dt="2022-12-16T00:22:26.443" v="8218" actId="478"/>
          <ac:picMkLst>
            <pc:docMk/>
            <pc:sldMk cId="2884668348" sldId="410"/>
            <ac:picMk id="6" creationId="{637B6B03-652B-DC4F-62A6-F6D7FC697232}"/>
          </ac:picMkLst>
        </pc:picChg>
      </pc:sldChg>
      <pc:sldChg chg="addSp delSp modSp add mod setBg">
        <pc:chgData name="Dominik Buchegger" userId="7f2052fac20aabcc" providerId="LiveId" clId="{064EACE1-031A-4CF4-B31B-13AC3229AF41}" dt="2022-12-16T00:29:51.021" v="8472" actId="20577"/>
        <pc:sldMkLst>
          <pc:docMk/>
          <pc:sldMk cId="4065149498" sldId="411"/>
        </pc:sldMkLst>
        <pc:spChg chg="mod">
          <ac:chgData name="Dominik Buchegger" userId="7f2052fac20aabcc" providerId="LiveId" clId="{064EACE1-031A-4CF4-B31B-13AC3229AF41}" dt="2022-12-16T00:29:51.021" v="8472" actId="20577"/>
          <ac:spMkLst>
            <pc:docMk/>
            <pc:sldMk cId="4065149498" sldId="411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28:41.925" v="8365" actId="26606"/>
          <ac:spMkLst>
            <pc:docMk/>
            <pc:sldMk cId="4065149498" sldId="411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16T00:29:47.800" v="8469" actId="1076"/>
          <ac:spMkLst>
            <pc:docMk/>
            <pc:sldMk cId="4065149498" sldId="411"/>
            <ac:spMk id="7" creationId="{9675CF34-1230-7C58-FDE8-FE7454CF1AC0}"/>
          </ac:spMkLst>
        </pc:spChg>
        <pc:spChg chg="del">
          <ac:chgData name="Dominik Buchegger" userId="7f2052fac20aabcc" providerId="LiveId" clId="{064EACE1-031A-4CF4-B31B-13AC3229AF41}" dt="2022-12-16T00:28:20.641" v="8340" actId="478"/>
          <ac:spMkLst>
            <pc:docMk/>
            <pc:sldMk cId="4065149498" sldId="411"/>
            <ac:spMk id="10" creationId="{4AFD6C6C-F40C-A2FC-E862-60707B0113E0}"/>
          </ac:spMkLst>
        </pc:spChg>
        <pc:spChg chg="add del">
          <ac:chgData name="Dominik Buchegger" userId="7f2052fac20aabcc" providerId="LiveId" clId="{064EACE1-031A-4CF4-B31B-13AC3229AF41}" dt="2022-12-16T00:28:41.925" v="8365" actId="26606"/>
          <ac:spMkLst>
            <pc:docMk/>
            <pc:sldMk cId="4065149498" sldId="411"/>
            <ac:spMk id="11" creationId="{1A95671B-3CC6-4792-9114-B74FAEA224E6}"/>
          </ac:spMkLst>
        </pc:spChg>
        <pc:spChg chg="del">
          <ac:chgData name="Dominik Buchegger" userId="7f2052fac20aabcc" providerId="LiveId" clId="{064EACE1-031A-4CF4-B31B-13AC3229AF41}" dt="2022-12-16T00:28:17.058" v="8338" actId="478"/>
          <ac:spMkLst>
            <pc:docMk/>
            <pc:sldMk cId="4065149498" sldId="411"/>
            <ac:spMk id="12" creationId="{A1F39006-72E8-D4C4-8222-2198497973CF}"/>
          </ac:spMkLst>
        </pc:spChg>
        <pc:picChg chg="del">
          <ac:chgData name="Dominik Buchegger" userId="7f2052fac20aabcc" providerId="LiveId" clId="{064EACE1-031A-4CF4-B31B-13AC3229AF41}" dt="2022-12-16T00:28:15.060" v="8337" actId="478"/>
          <ac:picMkLst>
            <pc:docMk/>
            <pc:sldMk cId="4065149498" sldId="411"/>
            <ac:picMk id="4" creationId="{E7A55A6A-2ECC-C9E4-754E-47BA8B6D0ACD}"/>
          </ac:picMkLst>
        </pc:picChg>
        <pc:picChg chg="add mod">
          <ac:chgData name="Dominik Buchegger" userId="7f2052fac20aabcc" providerId="LiveId" clId="{064EACE1-031A-4CF4-B31B-13AC3229AF41}" dt="2022-12-16T00:29:02.136" v="8375" actId="1076"/>
          <ac:picMkLst>
            <pc:docMk/>
            <pc:sldMk cId="4065149498" sldId="411"/>
            <ac:picMk id="6" creationId="{826D9988-B64A-83B4-583F-5F3D249A88F7}"/>
          </ac:picMkLst>
        </pc:picChg>
        <pc:picChg chg="del">
          <ac:chgData name="Dominik Buchegger" userId="7f2052fac20aabcc" providerId="LiveId" clId="{064EACE1-031A-4CF4-B31B-13AC3229AF41}" dt="2022-12-16T00:28:18.456" v="8339" actId="478"/>
          <ac:picMkLst>
            <pc:docMk/>
            <pc:sldMk cId="4065149498" sldId="411"/>
            <ac:picMk id="8" creationId="{E1E0FFC7-F140-1076-9259-82414B8BD747}"/>
          </ac:picMkLst>
        </pc:picChg>
      </pc:sldChg>
      <pc:sldChg chg="addSp delSp modSp add mod">
        <pc:chgData name="Dominik Buchegger" userId="7f2052fac20aabcc" providerId="LiveId" clId="{064EACE1-031A-4CF4-B31B-13AC3229AF41}" dt="2022-12-16T00:32:55.695" v="8656" actId="1076"/>
        <pc:sldMkLst>
          <pc:docMk/>
          <pc:sldMk cId="134760861" sldId="412"/>
        </pc:sldMkLst>
        <pc:spChg chg="mod">
          <ac:chgData name="Dominik Buchegger" userId="7f2052fac20aabcc" providerId="LiveId" clId="{064EACE1-031A-4CF4-B31B-13AC3229AF41}" dt="2022-12-16T00:30:19.043" v="8519" actId="20577"/>
          <ac:spMkLst>
            <pc:docMk/>
            <pc:sldMk cId="134760861" sldId="412"/>
            <ac:spMk id="2" creationId="{AA44CC23-93C2-969D-52AE-42A92D4BCF7A}"/>
          </ac:spMkLst>
        </pc:spChg>
        <pc:spChg chg="mod">
          <ac:chgData name="Dominik Buchegger" userId="7f2052fac20aabcc" providerId="LiveId" clId="{064EACE1-031A-4CF4-B31B-13AC3229AF41}" dt="2022-12-16T00:30:48.248" v="8642" actId="113"/>
          <ac:spMkLst>
            <pc:docMk/>
            <pc:sldMk cId="134760861" sldId="412"/>
            <ac:spMk id="5" creationId="{8A2F830B-F82B-3F3F-08EB-36F003542F0C}"/>
          </ac:spMkLst>
        </pc:spChg>
        <pc:spChg chg="del">
          <ac:chgData name="Dominik Buchegger" userId="7f2052fac20aabcc" providerId="LiveId" clId="{064EACE1-031A-4CF4-B31B-13AC3229AF41}" dt="2022-12-16T00:30:21.902" v="8521" actId="478"/>
          <ac:spMkLst>
            <pc:docMk/>
            <pc:sldMk cId="134760861" sldId="412"/>
            <ac:spMk id="8" creationId="{B6BD9397-45F7-BB40-63A1-1DA5CCE4F0AA}"/>
          </ac:spMkLst>
        </pc:spChg>
        <pc:picChg chg="del">
          <ac:chgData name="Dominik Buchegger" userId="7f2052fac20aabcc" providerId="LiveId" clId="{064EACE1-031A-4CF4-B31B-13AC3229AF41}" dt="2022-12-16T00:30:20.346" v="8520" actId="478"/>
          <ac:picMkLst>
            <pc:docMk/>
            <pc:sldMk cId="134760861" sldId="412"/>
            <ac:picMk id="4" creationId="{32E636BF-B337-6CC8-A142-2F61EA4EA019}"/>
          </ac:picMkLst>
        </pc:picChg>
        <pc:picChg chg="add mod">
          <ac:chgData name="Dominik Buchegger" userId="7f2052fac20aabcc" providerId="LiveId" clId="{064EACE1-031A-4CF4-B31B-13AC3229AF41}" dt="2022-12-16T00:32:45.673" v="8655" actId="1076"/>
          <ac:picMkLst>
            <pc:docMk/>
            <pc:sldMk cId="134760861" sldId="412"/>
            <ac:picMk id="6" creationId="{EE5B7CED-E71C-CB05-8320-7FBCE7BB71AE}"/>
          </ac:picMkLst>
        </pc:picChg>
        <pc:picChg chg="add del mod">
          <ac:chgData name="Dominik Buchegger" userId="7f2052fac20aabcc" providerId="LiveId" clId="{064EACE1-031A-4CF4-B31B-13AC3229AF41}" dt="2022-12-16T00:31:57.512" v="8649" actId="478"/>
          <ac:picMkLst>
            <pc:docMk/>
            <pc:sldMk cId="134760861" sldId="412"/>
            <ac:picMk id="9" creationId="{1EA44C26-EB47-AB02-C26B-529FA592552C}"/>
          </ac:picMkLst>
        </pc:picChg>
        <pc:picChg chg="add mod">
          <ac:chgData name="Dominik Buchegger" userId="7f2052fac20aabcc" providerId="LiveId" clId="{064EACE1-031A-4CF4-B31B-13AC3229AF41}" dt="2022-12-16T00:32:55.695" v="8656" actId="1076"/>
          <ac:picMkLst>
            <pc:docMk/>
            <pc:sldMk cId="134760861" sldId="412"/>
            <ac:picMk id="11" creationId="{BA8B9DEE-E513-74F0-981A-C2F2E7C8B02A}"/>
          </ac:picMkLst>
        </pc:picChg>
      </pc:sldChg>
      <pc:sldChg chg="addSp delSp modSp add mod chgLayout">
        <pc:chgData name="Dominik Buchegger" userId="7f2052fac20aabcc" providerId="LiveId" clId="{064EACE1-031A-4CF4-B31B-13AC3229AF41}" dt="2022-12-23T08:14:04.499" v="9601" actId="20577"/>
        <pc:sldMkLst>
          <pc:docMk/>
          <pc:sldMk cId="732642395" sldId="413"/>
        </pc:sldMkLst>
        <pc:spChg chg="mod ord">
          <ac:chgData name="Dominik Buchegger" userId="7f2052fac20aabcc" providerId="LiveId" clId="{064EACE1-031A-4CF4-B31B-13AC3229AF41}" dt="2022-12-23T08:14:04.499" v="9601" actId="20577"/>
          <ac:spMkLst>
            <pc:docMk/>
            <pc:sldMk cId="732642395" sldId="413"/>
            <ac:spMk id="2" creationId="{AA44CC23-93C2-969D-52AE-42A92D4BCF7A}"/>
          </ac:spMkLst>
        </pc:spChg>
        <pc:spChg chg="del mod ord">
          <ac:chgData name="Dominik Buchegger" userId="7f2052fac20aabcc" providerId="LiveId" clId="{064EACE1-031A-4CF4-B31B-13AC3229AF41}" dt="2022-12-23T08:12:51.506" v="9593"/>
          <ac:spMkLst>
            <pc:docMk/>
            <pc:sldMk cId="732642395" sldId="413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23T08:13:17.419" v="9599" actId="1076"/>
          <ac:spMkLst>
            <pc:docMk/>
            <pc:sldMk cId="732642395" sldId="413"/>
            <ac:spMk id="7" creationId="{866F6DE6-F657-8251-F19E-15A1A5201E76}"/>
          </ac:spMkLst>
        </pc:spChg>
        <pc:picChg chg="add del">
          <ac:chgData name="Dominik Buchegger" userId="7f2052fac20aabcc" providerId="LiveId" clId="{064EACE1-031A-4CF4-B31B-13AC3229AF41}" dt="2022-12-16T09:11:17.627" v="9551" actId="478"/>
          <ac:picMkLst>
            <pc:docMk/>
            <pc:sldMk cId="732642395" sldId="413"/>
            <ac:picMk id="4" creationId="{4749DD8F-E7F5-AEFD-395D-10A7DD30ED7B}"/>
          </ac:picMkLst>
        </pc:picChg>
        <pc:picChg chg="add mod">
          <ac:chgData name="Dominik Buchegger" userId="7f2052fac20aabcc" providerId="LiveId" clId="{064EACE1-031A-4CF4-B31B-13AC3229AF41}" dt="2022-12-23T08:13:22.134" v="9600" actId="1076"/>
          <ac:picMkLst>
            <pc:docMk/>
            <pc:sldMk cId="732642395" sldId="413"/>
            <ac:picMk id="4" creationId="{E4018604-2921-1AE2-EED6-82069F6D5B5D}"/>
          </ac:picMkLst>
        </pc:picChg>
        <pc:picChg chg="del">
          <ac:chgData name="Dominik Buchegger" userId="7f2052fac20aabcc" providerId="LiveId" clId="{064EACE1-031A-4CF4-B31B-13AC3229AF41}" dt="2022-12-16T00:34:38.643" v="8658" actId="478"/>
          <ac:picMkLst>
            <pc:docMk/>
            <pc:sldMk cId="732642395" sldId="413"/>
            <ac:picMk id="6" creationId="{EE5B7CED-E71C-CB05-8320-7FBCE7BB71AE}"/>
          </ac:picMkLst>
        </pc:picChg>
        <pc:picChg chg="del">
          <ac:chgData name="Dominik Buchegger" userId="7f2052fac20aabcc" providerId="LiveId" clId="{064EACE1-031A-4CF4-B31B-13AC3229AF41}" dt="2022-12-16T00:34:39.647" v="8659" actId="478"/>
          <ac:picMkLst>
            <pc:docMk/>
            <pc:sldMk cId="732642395" sldId="413"/>
            <ac:picMk id="11" creationId="{BA8B9DEE-E513-74F0-981A-C2F2E7C8B02A}"/>
          </ac:picMkLst>
        </pc:picChg>
      </pc:sldChg>
      <pc:sldChg chg="addSp delSp modSp add mod">
        <pc:chgData name="Dominik Buchegger" userId="7f2052fac20aabcc" providerId="LiveId" clId="{064EACE1-031A-4CF4-B31B-13AC3229AF41}" dt="2022-12-23T08:34:35.681" v="9902" actId="1076"/>
        <pc:sldMkLst>
          <pc:docMk/>
          <pc:sldMk cId="1975690118" sldId="414"/>
        </pc:sldMkLst>
        <pc:spChg chg="mod">
          <ac:chgData name="Dominik Buchegger" userId="7f2052fac20aabcc" providerId="LiveId" clId="{064EACE1-031A-4CF4-B31B-13AC3229AF41}" dt="2022-12-23T08:34:13.467" v="9897" actId="20577"/>
          <ac:spMkLst>
            <pc:docMk/>
            <pc:sldMk cId="1975690118" sldId="414"/>
            <ac:spMk id="2" creationId="{AA44CC23-93C2-969D-52AE-42A92D4BCF7A}"/>
          </ac:spMkLst>
        </pc:spChg>
        <pc:spChg chg="del mod">
          <ac:chgData name="Dominik Buchegger" userId="7f2052fac20aabcc" providerId="LiveId" clId="{064EACE1-031A-4CF4-B31B-13AC3229AF41}" dt="2022-12-23T08:33:59.022" v="9892" actId="478"/>
          <ac:spMkLst>
            <pc:docMk/>
            <pc:sldMk cId="1975690118" sldId="414"/>
            <ac:spMk id="5" creationId="{8A2F830B-F82B-3F3F-08EB-36F003542F0C}"/>
          </ac:spMkLst>
        </pc:spChg>
        <pc:spChg chg="add mod">
          <ac:chgData name="Dominik Buchegger" userId="7f2052fac20aabcc" providerId="LiveId" clId="{064EACE1-031A-4CF4-B31B-13AC3229AF41}" dt="2022-12-23T08:33:56.141" v="9891" actId="1076"/>
          <ac:spMkLst>
            <pc:docMk/>
            <pc:sldMk cId="1975690118" sldId="414"/>
            <ac:spMk id="9" creationId="{32838F5E-AF6D-E0D0-88C1-B772B40F2D01}"/>
          </ac:spMkLst>
        </pc:spChg>
        <pc:spChg chg="add del mod">
          <ac:chgData name="Dominik Buchegger" userId="7f2052fac20aabcc" providerId="LiveId" clId="{064EACE1-031A-4CF4-B31B-13AC3229AF41}" dt="2022-12-23T08:34:02.803" v="9893" actId="478"/>
          <ac:spMkLst>
            <pc:docMk/>
            <pc:sldMk cId="1975690118" sldId="414"/>
            <ac:spMk id="11" creationId="{7DF64430-797E-BBBE-040A-F45C91418DD1}"/>
          </ac:spMkLst>
        </pc:spChg>
        <pc:picChg chg="add del mod">
          <ac:chgData name="Dominik Buchegger" userId="7f2052fac20aabcc" providerId="LiveId" clId="{064EACE1-031A-4CF4-B31B-13AC3229AF41}" dt="2022-12-23T08:34:03.927" v="9894" actId="478"/>
          <ac:picMkLst>
            <pc:docMk/>
            <pc:sldMk cId="1975690118" sldId="414"/>
            <ac:picMk id="4" creationId="{61AF57A6-53D2-1020-DCDB-E796F785DD09}"/>
          </ac:picMkLst>
        </pc:picChg>
        <pc:picChg chg="add mod ord">
          <ac:chgData name="Dominik Buchegger" userId="7f2052fac20aabcc" providerId="LiveId" clId="{064EACE1-031A-4CF4-B31B-13AC3229AF41}" dt="2022-12-23T08:34:35.681" v="9902" actId="1076"/>
          <ac:picMkLst>
            <pc:docMk/>
            <pc:sldMk cId="1975690118" sldId="414"/>
            <ac:picMk id="7" creationId="{923E7382-3C55-EBBD-A4A5-60F81BFDDC9F}"/>
          </ac:picMkLst>
        </pc:picChg>
      </pc:sldChg>
      <pc:sldChg chg="addSp delSp modSp add mod">
        <pc:chgData name="Dominik Buchegger" userId="7f2052fac20aabcc" providerId="LiveId" clId="{064EACE1-031A-4CF4-B31B-13AC3229AF41}" dt="2022-12-23T08:29:38.541" v="9728" actId="1076"/>
        <pc:sldMkLst>
          <pc:docMk/>
          <pc:sldMk cId="3101854392" sldId="415"/>
        </pc:sldMkLst>
        <pc:spChg chg="mod">
          <ac:chgData name="Dominik Buchegger" userId="7f2052fac20aabcc" providerId="LiveId" clId="{064EACE1-031A-4CF4-B31B-13AC3229AF41}" dt="2022-12-23T08:15:45.907" v="9610" actId="20577"/>
          <ac:spMkLst>
            <pc:docMk/>
            <pc:sldMk cId="3101854392" sldId="415"/>
            <ac:spMk id="2" creationId="{AA44CC23-93C2-969D-52AE-42A92D4BCF7A}"/>
          </ac:spMkLst>
        </pc:spChg>
        <pc:spChg chg="add mod">
          <ac:chgData name="Dominik Buchegger" userId="7f2052fac20aabcc" providerId="LiveId" clId="{064EACE1-031A-4CF4-B31B-13AC3229AF41}" dt="2022-12-23T08:29:23.344" v="9723" actId="14100"/>
          <ac:spMkLst>
            <pc:docMk/>
            <pc:sldMk cId="3101854392" sldId="415"/>
            <ac:spMk id="5" creationId="{498D56E0-B7C1-0FBF-4D94-3DEC83BE5C5B}"/>
          </ac:spMkLst>
        </pc:spChg>
        <pc:spChg chg="add del">
          <ac:chgData name="Dominik Buchegger" userId="7f2052fac20aabcc" providerId="LiveId" clId="{064EACE1-031A-4CF4-B31B-13AC3229AF41}" dt="2022-12-23T08:18:30.490" v="9621" actId="22"/>
          <ac:spMkLst>
            <pc:docMk/>
            <pc:sldMk cId="3101854392" sldId="415"/>
            <ac:spMk id="8" creationId="{A2E58699-9FAF-72CE-F8CF-44140B6D7A41}"/>
          </ac:spMkLst>
        </pc:spChg>
        <pc:picChg chg="del">
          <ac:chgData name="Dominik Buchegger" userId="7f2052fac20aabcc" providerId="LiveId" clId="{064EACE1-031A-4CF4-B31B-13AC3229AF41}" dt="2022-12-23T08:15:52.674" v="9611" actId="478"/>
          <ac:picMkLst>
            <pc:docMk/>
            <pc:sldMk cId="3101854392" sldId="415"/>
            <ac:picMk id="4" creationId="{E4018604-2921-1AE2-EED6-82069F6D5B5D}"/>
          </ac:picMkLst>
        </pc:picChg>
        <pc:picChg chg="add mod">
          <ac:chgData name="Dominik Buchegger" userId="7f2052fac20aabcc" providerId="LiveId" clId="{064EACE1-031A-4CF4-B31B-13AC3229AF41}" dt="2022-12-23T08:29:27.111" v="9724" actId="1076"/>
          <ac:picMkLst>
            <pc:docMk/>
            <pc:sldMk cId="3101854392" sldId="415"/>
            <ac:picMk id="10" creationId="{FB4FB74D-9BD1-0FB5-1253-2ED03ECDB37A}"/>
          </ac:picMkLst>
        </pc:picChg>
        <pc:picChg chg="add mod">
          <ac:chgData name="Dominik Buchegger" userId="7f2052fac20aabcc" providerId="LiveId" clId="{064EACE1-031A-4CF4-B31B-13AC3229AF41}" dt="2022-12-23T08:29:31.184" v="9725" actId="1076"/>
          <ac:picMkLst>
            <pc:docMk/>
            <pc:sldMk cId="3101854392" sldId="415"/>
            <ac:picMk id="12" creationId="{8F6B6564-05C1-06B1-701D-27A32351A987}"/>
          </ac:picMkLst>
        </pc:picChg>
        <pc:picChg chg="add mod">
          <ac:chgData name="Dominik Buchegger" userId="7f2052fac20aabcc" providerId="LiveId" clId="{064EACE1-031A-4CF4-B31B-13AC3229AF41}" dt="2022-12-23T08:29:38.541" v="9728" actId="1076"/>
          <ac:picMkLst>
            <pc:docMk/>
            <pc:sldMk cId="3101854392" sldId="415"/>
            <ac:picMk id="14" creationId="{394722B9-28F8-1C49-B528-5622AB5B633C}"/>
          </ac:picMkLst>
        </pc:picChg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udeperf3ct.github.io/lstm/gru/nlp/2019/01/28/Force-of-LSTM-and-G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udeperf3ct.github.io/lstm/gru/nlp/2019/01/28/Force-of-LSTM-and-G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@djilax/4-Kfold-cross-validation-My-machine-learning-pipeline-2cb8b563-3b67-469e-8805-bb4d9341cf72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</a:t>
            </a:r>
            <a:r>
              <a:rPr lang="de-CH" dirty="0" err="1"/>
              <a:t>bag</a:t>
            </a:r>
            <a:r>
              <a:rPr lang="de-CH" dirty="0"/>
              <a:t> of </a:t>
            </a:r>
            <a:r>
              <a:rPr lang="de-CH" dirty="0" err="1"/>
              <a:t>words</a:t>
            </a:r>
            <a:r>
              <a:rPr lang="de-CH" dirty="0"/>
              <a:t>)</a:t>
            </a:r>
            <a:endParaRPr lang="en-GB" dirty="0"/>
          </a:p>
        </p:txBody>
      </p:sp>
      <p:pic>
        <p:nvPicPr>
          <p:cNvPr id="4" name="Content Placeholder 3" descr="Diagram, text, letter&#10;&#10;Description automatically generated">
            <a:extLst>
              <a:ext uri="{FF2B5EF4-FFF2-40B4-BE49-F238E27FC236}">
                <a16:creationId xmlns:a16="http://schemas.microsoft.com/office/drawing/2014/main" id="{E4018604-2921-1AE2-EED6-82069F6D5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6903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F6DE6-F657-8251-F19E-15A1A5201E76}"/>
              </a:ext>
            </a:extLst>
          </p:cNvPr>
          <p:cNvSpPr txBox="1"/>
          <p:nvPr/>
        </p:nvSpPr>
        <p:spPr>
          <a:xfrm>
            <a:off x="8146856" y="0"/>
            <a:ext cx="4096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https://dudeperf3ct.github.io/lstm/gru/nlp/2019/01/28/Force-of-LSTM-and-GRU/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(</a:t>
            </a:r>
            <a:r>
              <a:rPr lang="de-CH" dirty="0" err="1"/>
              <a:t>tf.idf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F6DE6-F657-8251-F19E-15A1A5201E76}"/>
              </a:ext>
            </a:extLst>
          </p:cNvPr>
          <p:cNvSpPr txBox="1"/>
          <p:nvPr/>
        </p:nvSpPr>
        <p:spPr>
          <a:xfrm>
            <a:off x="8146856" y="0"/>
            <a:ext cx="4096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https://dudeperf3ct.github.io/lstm/gru/nlp/2019/01/28/Force-of-LSTM-and-GRU/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D56E0-B7C1-0FBF-4D94-3DEC83BE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74"/>
            <a:ext cx="10515600" cy="4683089"/>
          </a:xfrm>
        </p:spPr>
        <p:txBody>
          <a:bodyPr>
            <a:normAutofit/>
          </a:bodyPr>
          <a:lstStyle/>
          <a:p>
            <a:r>
              <a:rPr lang="en-GB" dirty="0"/>
              <a:t>Term Frequency (TF) — (No. of repeated words) / (No. of documents)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Inverse Document Frequency (IDF) — log[ (No. of documents) / (No. of documents containing word)]</a:t>
            </a: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Calculate document vectors multiplying TF and IDF values. All of this can be achieved through TF-IDF vectorizer from sci-kit learn.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FB74D-9BD1-0FB5-1253-2ED03ECD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19" y="1947124"/>
            <a:ext cx="5236314" cy="10924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B6564-05C1-06B1-701D-27A32351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119" y="3888859"/>
            <a:ext cx="4173058" cy="101604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722B9-28F8-1C49-B528-5622AB5B6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875" y="5754218"/>
            <a:ext cx="8424125" cy="10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5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923E7382-3C55-EBBD-A4A5-60F81BFD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3" y="1091867"/>
            <a:ext cx="9948532" cy="5596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(</a:t>
            </a:r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38F5E-AF6D-E0D0-88C1-B772B40F2D01}"/>
              </a:ext>
            </a:extLst>
          </p:cNvPr>
          <p:cNvSpPr txBox="1"/>
          <p:nvPr/>
        </p:nvSpPr>
        <p:spPr>
          <a:xfrm>
            <a:off x="5567473" y="0"/>
            <a:ext cx="6952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https://deepnote.com/@djilax/4-Kfold-cross-validation-My-machine-learning-pipeline-2cb8b563-3b67-469e-8805-bb4d9341cf72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9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Classify text (bag of words)</vt:lpstr>
      <vt:lpstr>Classify text (tf.idf)</vt:lpstr>
      <vt:lpstr>k-Fold split (avoid overfitting)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2022-12-23T08:35:38Z</dcterms:modified>
</cp:coreProperties>
</file>