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0" r:id="rId2"/>
    <p:sldId id="402" r:id="rId3"/>
    <p:sldId id="403" r:id="rId4"/>
    <p:sldId id="406" r:id="rId5"/>
    <p:sldId id="405" r:id="rId6"/>
    <p:sldId id="404" r:id="rId7"/>
    <p:sldId id="407" r:id="rId8"/>
    <p:sldId id="408" r:id="rId9"/>
    <p:sldId id="411" r:id="rId10"/>
    <p:sldId id="409" r:id="rId11"/>
    <p:sldId id="410" r:id="rId12"/>
    <p:sldId id="412" r:id="rId13"/>
    <p:sldId id="413" r:id="rId14"/>
    <p:sldId id="41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4EACE1-031A-4CF4-B31B-13AC3229AF41}" v="481" dt="2022-12-16T00:55:24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Buchegger" userId="7f2052fac20aabcc" providerId="LiveId" clId="{7514D068-EB49-4FB0-BF8C-A48D018DB3C2}"/>
    <pc:docChg chg="undo custSel addSld delSld modSld sldOrd">
      <pc:chgData name="Dominik Buchegger" userId="7f2052fac20aabcc" providerId="LiveId" clId="{7514D068-EB49-4FB0-BF8C-A48D018DB3C2}" dt="2022-03-20T13:54:36.752" v="782"/>
      <pc:docMkLst>
        <pc:docMk/>
      </pc:docMkLst>
      <pc:sldChg chg="ord">
        <pc:chgData name="Dominik Buchegger" userId="7f2052fac20aabcc" providerId="LiveId" clId="{7514D068-EB49-4FB0-BF8C-A48D018DB3C2}" dt="2022-02-25T11:14:52.685" v="715"/>
        <pc:sldMkLst>
          <pc:docMk/>
          <pc:sldMk cId="3213876174" sldId="275"/>
        </pc:sldMkLst>
      </pc:sldChg>
      <pc:sldChg chg="modSp mod">
        <pc:chgData name="Dominik Buchegger" userId="7f2052fac20aabcc" providerId="LiveId" clId="{7514D068-EB49-4FB0-BF8C-A48D018DB3C2}" dt="2022-03-18T11:59:21.278" v="762" actId="20577"/>
        <pc:sldMkLst>
          <pc:docMk/>
          <pc:sldMk cId="2464535794" sldId="288"/>
        </pc:sldMkLst>
        <pc:spChg chg="mod">
          <ac:chgData name="Dominik Buchegger" userId="7f2052fac20aabcc" providerId="LiveId" clId="{7514D068-EB49-4FB0-BF8C-A48D018DB3C2}" dt="2022-03-18T11:59:21.278" v="762" actId="20577"/>
          <ac:spMkLst>
            <pc:docMk/>
            <pc:sldMk cId="2464535794" sldId="288"/>
            <ac:spMk id="3" creationId="{676D32E2-DD84-47AF-AFF6-D2783EF51B63}"/>
          </ac:spMkLst>
        </pc:spChg>
      </pc:sldChg>
      <pc:sldChg chg="mod modShow">
        <pc:chgData name="Dominik Buchegger" userId="7f2052fac20aabcc" providerId="LiveId" clId="{7514D068-EB49-4FB0-BF8C-A48D018DB3C2}" dt="2021-10-21T18:20:05.294" v="0" actId="729"/>
        <pc:sldMkLst>
          <pc:docMk/>
          <pc:sldMk cId="1351874622" sldId="308"/>
        </pc:sldMkLst>
      </pc:sldChg>
      <pc:sldChg chg="modSp mod modShow">
        <pc:chgData name="Dominik Buchegger" userId="7f2052fac20aabcc" providerId="LiveId" clId="{7514D068-EB49-4FB0-BF8C-A48D018DB3C2}" dt="2021-10-21T18:23:55.608" v="37" actId="313"/>
        <pc:sldMkLst>
          <pc:docMk/>
          <pc:sldMk cId="68130894" sldId="309"/>
        </pc:sldMkLst>
        <pc:spChg chg="mod">
          <ac:chgData name="Dominik Buchegger" userId="7f2052fac20aabcc" providerId="LiveId" clId="{7514D068-EB49-4FB0-BF8C-A48D018DB3C2}" dt="2021-10-21T18:23:55.608" v="37" actId="313"/>
          <ac:spMkLst>
            <pc:docMk/>
            <pc:sldMk cId="68130894" sldId="309"/>
            <ac:spMk id="2" creationId="{A6A00921-825B-4F01-B434-F18EC92753F3}"/>
          </ac:spMkLst>
        </pc:spChg>
      </pc:sldChg>
      <pc:sldChg chg="mod modShow">
        <pc:chgData name="Dominik Buchegger" userId="7f2052fac20aabcc" providerId="LiveId" clId="{7514D068-EB49-4FB0-BF8C-A48D018DB3C2}" dt="2021-10-21T18:22:46.147" v="2" actId="729"/>
        <pc:sldMkLst>
          <pc:docMk/>
          <pc:sldMk cId="1936927845" sldId="312"/>
        </pc:sldMkLst>
      </pc:sldChg>
      <pc:sldChg chg="mod modShow">
        <pc:chgData name="Dominik Buchegger" userId="7f2052fac20aabcc" providerId="LiveId" clId="{7514D068-EB49-4FB0-BF8C-A48D018DB3C2}" dt="2021-10-21T18:23:11.308" v="4" actId="729"/>
        <pc:sldMkLst>
          <pc:docMk/>
          <pc:sldMk cId="2013391241" sldId="313"/>
        </pc:sldMkLst>
      </pc:sldChg>
      <pc:sldChg chg="modSp mod modShow">
        <pc:chgData name="Dominik Buchegger" userId="7f2052fac20aabcc" providerId="LiveId" clId="{7514D068-EB49-4FB0-BF8C-A48D018DB3C2}" dt="2021-10-21T18:29:36.734" v="237" actId="14100"/>
        <pc:sldMkLst>
          <pc:docMk/>
          <pc:sldMk cId="693137398" sldId="314"/>
        </pc:sldMkLst>
        <pc:spChg chg="mod">
          <ac:chgData name="Dominik Buchegger" userId="7f2052fac20aabcc" providerId="LiveId" clId="{7514D068-EB49-4FB0-BF8C-A48D018DB3C2}" dt="2021-10-21T18:29:36.734" v="237" actId="14100"/>
          <ac:spMkLst>
            <pc:docMk/>
            <pc:sldMk cId="693137398" sldId="314"/>
            <ac:spMk id="13" creationId="{81F0656E-6A01-4E75-BEF6-C31F0692649D}"/>
          </ac:spMkLst>
        </pc:spChg>
      </pc:sldChg>
      <pc:sldChg chg="modSp mod modShow">
        <pc:chgData name="Dominik Buchegger" userId="7f2052fac20aabcc" providerId="LiveId" clId="{7514D068-EB49-4FB0-BF8C-A48D018DB3C2}" dt="2021-10-21T18:28:18.236" v="55" actId="20577"/>
        <pc:sldMkLst>
          <pc:docMk/>
          <pc:sldMk cId="3243158016" sldId="315"/>
        </pc:sldMkLst>
        <pc:spChg chg="mod">
          <ac:chgData name="Dominik Buchegger" userId="7f2052fac20aabcc" providerId="LiveId" clId="{7514D068-EB49-4FB0-BF8C-A48D018DB3C2}" dt="2021-10-21T18:28:18.236" v="55" actId="20577"/>
          <ac:spMkLst>
            <pc:docMk/>
            <pc:sldMk cId="3243158016" sldId="315"/>
            <ac:spMk id="13" creationId="{81F0656E-6A01-4E75-BEF6-C31F0692649D}"/>
          </ac:spMkLst>
        </pc:spChg>
      </pc:sldChg>
      <pc:sldChg chg="addSp modSp mod modShow">
        <pc:chgData name="Dominik Buchegger" userId="7f2052fac20aabcc" providerId="LiveId" clId="{7514D068-EB49-4FB0-BF8C-A48D018DB3C2}" dt="2021-10-21T18:42:05.135" v="318" actId="1076"/>
        <pc:sldMkLst>
          <pc:docMk/>
          <pc:sldMk cId="525458673" sldId="316"/>
        </pc:sldMkLst>
        <pc:spChg chg="add mod">
          <ac:chgData name="Dominik Buchegger" userId="7f2052fac20aabcc" providerId="LiveId" clId="{7514D068-EB49-4FB0-BF8C-A48D018DB3C2}" dt="2021-10-21T18:40:15.726" v="259" actId="20577"/>
          <ac:spMkLst>
            <pc:docMk/>
            <pc:sldMk cId="525458673" sldId="316"/>
            <ac:spMk id="2" creationId="{E2D294D3-93B2-4EF6-879A-3E6C09311917}"/>
          </ac:spMkLst>
        </pc:spChg>
        <pc:spChg chg="add mod">
          <ac:chgData name="Dominik Buchegger" userId="7f2052fac20aabcc" providerId="LiveId" clId="{7514D068-EB49-4FB0-BF8C-A48D018DB3C2}" dt="2021-10-21T18:41:43.926" v="312" actId="1076"/>
          <ac:spMkLst>
            <pc:docMk/>
            <pc:sldMk cId="525458673" sldId="316"/>
            <ac:spMk id="3" creationId="{EC8886CE-E351-441A-9A4B-F3623C6B1396}"/>
          </ac:spMkLst>
        </pc:spChg>
        <pc:spChg chg="mod">
          <ac:chgData name="Dominik Buchegger" userId="7f2052fac20aabcc" providerId="LiveId" clId="{7514D068-EB49-4FB0-BF8C-A48D018DB3C2}" dt="2021-10-21T18:41:39.350" v="311" actId="1076"/>
          <ac:spMkLst>
            <pc:docMk/>
            <pc:sldMk cId="525458673" sldId="316"/>
            <ac:spMk id="13" creationId="{81F0656E-6A01-4E75-BEF6-C31F0692649D}"/>
          </ac:spMkLst>
        </pc:spChg>
        <pc:cxnChg chg="add mod">
          <ac:chgData name="Dominik Buchegger" userId="7f2052fac20aabcc" providerId="LiveId" clId="{7514D068-EB49-4FB0-BF8C-A48D018DB3C2}" dt="2021-10-21T18:42:05.135" v="318" actId="1076"/>
          <ac:cxnSpMkLst>
            <pc:docMk/>
            <pc:sldMk cId="525458673" sldId="316"/>
            <ac:cxnSpMk id="5" creationId="{B511CCC6-04A9-47A5-89C2-C8BC12E420C4}"/>
          </ac:cxnSpMkLst>
        </pc:cxnChg>
      </pc:sldChg>
      <pc:sldChg chg="mod modShow">
        <pc:chgData name="Dominik Buchegger" userId="7f2052fac20aabcc" providerId="LiveId" clId="{7514D068-EB49-4FB0-BF8C-A48D018DB3C2}" dt="2021-10-21T18:36:45.956" v="238" actId="729"/>
        <pc:sldMkLst>
          <pc:docMk/>
          <pc:sldMk cId="1621037908" sldId="318"/>
        </pc:sldMkLst>
      </pc:sldChg>
      <pc:sldChg chg="mod modShow">
        <pc:chgData name="Dominik Buchegger" userId="7f2052fac20aabcc" providerId="LiveId" clId="{7514D068-EB49-4FB0-BF8C-A48D018DB3C2}" dt="2021-10-21T18:36:48.116" v="239" actId="729"/>
        <pc:sldMkLst>
          <pc:docMk/>
          <pc:sldMk cId="254057280" sldId="319"/>
        </pc:sldMkLst>
      </pc:sldChg>
      <pc:sldChg chg="mod modShow">
        <pc:chgData name="Dominik Buchegger" userId="7f2052fac20aabcc" providerId="LiveId" clId="{7514D068-EB49-4FB0-BF8C-A48D018DB3C2}" dt="2021-10-21T18:37:16.880" v="241" actId="729"/>
        <pc:sldMkLst>
          <pc:docMk/>
          <pc:sldMk cId="681764058" sldId="320"/>
        </pc:sldMkLst>
      </pc:sldChg>
      <pc:sldChg chg="mod modShow">
        <pc:chgData name="Dominik Buchegger" userId="7f2052fac20aabcc" providerId="LiveId" clId="{7514D068-EB49-4FB0-BF8C-A48D018DB3C2}" dt="2021-10-21T18:37:19.484" v="242" actId="729"/>
        <pc:sldMkLst>
          <pc:docMk/>
          <pc:sldMk cId="3956807198" sldId="321"/>
        </pc:sldMkLst>
      </pc:sldChg>
      <pc:sldChg chg="mod modShow">
        <pc:chgData name="Dominik Buchegger" userId="7f2052fac20aabcc" providerId="LiveId" clId="{7514D068-EB49-4FB0-BF8C-A48D018DB3C2}" dt="2021-10-21T18:37:22.004" v="243" actId="729"/>
        <pc:sldMkLst>
          <pc:docMk/>
          <pc:sldMk cId="1351420732" sldId="323"/>
        </pc:sldMkLst>
      </pc:sldChg>
      <pc:sldChg chg="mod modShow">
        <pc:chgData name="Dominik Buchegger" userId="7f2052fac20aabcc" providerId="LiveId" clId="{7514D068-EB49-4FB0-BF8C-A48D018DB3C2}" dt="2021-10-28T11:45:15.180" v="319" actId="729"/>
        <pc:sldMkLst>
          <pc:docMk/>
          <pc:sldMk cId="23459065" sldId="324"/>
        </pc:sldMkLst>
      </pc:sldChg>
      <pc:sldChg chg="mod modShow">
        <pc:chgData name="Dominik Buchegger" userId="7f2052fac20aabcc" providerId="LiveId" clId="{7514D068-EB49-4FB0-BF8C-A48D018DB3C2}" dt="2021-11-18T21:10:14.512" v="560" actId="729"/>
        <pc:sldMkLst>
          <pc:docMk/>
          <pc:sldMk cId="3527397213" sldId="325"/>
        </pc:sldMkLst>
      </pc:sldChg>
      <pc:sldChg chg="mod modShow">
        <pc:chgData name="Dominik Buchegger" userId="7f2052fac20aabcc" providerId="LiveId" clId="{7514D068-EB49-4FB0-BF8C-A48D018DB3C2}" dt="2021-11-18T21:10:09.847" v="558" actId="729"/>
        <pc:sldMkLst>
          <pc:docMk/>
          <pc:sldMk cId="1051580573" sldId="326"/>
        </pc:sldMkLst>
      </pc:sldChg>
      <pc:sldChg chg="mod modShow">
        <pc:chgData name="Dominik Buchegger" userId="7f2052fac20aabcc" providerId="LiveId" clId="{7514D068-EB49-4FB0-BF8C-A48D018DB3C2}" dt="2021-11-18T21:10:11.873" v="559" actId="729"/>
        <pc:sldMkLst>
          <pc:docMk/>
          <pc:sldMk cId="1206280606" sldId="327"/>
        </pc:sldMkLst>
      </pc:sldChg>
      <pc:sldChg chg="mod modShow">
        <pc:chgData name="Dominik Buchegger" userId="7f2052fac20aabcc" providerId="LiveId" clId="{7514D068-EB49-4FB0-BF8C-A48D018DB3C2}" dt="2021-11-18T21:10:17.406" v="561" actId="729"/>
        <pc:sldMkLst>
          <pc:docMk/>
          <pc:sldMk cId="465461136" sldId="329"/>
        </pc:sldMkLst>
      </pc:sldChg>
      <pc:sldChg chg="mod modShow">
        <pc:chgData name="Dominik Buchegger" userId="7f2052fac20aabcc" providerId="LiveId" clId="{7514D068-EB49-4FB0-BF8C-A48D018DB3C2}" dt="2021-11-18T21:10:19.022" v="562" actId="729"/>
        <pc:sldMkLst>
          <pc:docMk/>
          <pc:sldMk cId="4261794187" sldId="330"/>
        </pc:sldMkLst>
      </pc:sldChg>
      <pc:sldChg chg="mod modShow">
        <pc:chgData name="Dominik Buchegger" userId="7f2052fac20aabcc" providerId="LiveId" clId="{7514D068-EB49-4FB0-BF8C-A48D018DB3C2}" dt="2021-11-18T21:10:20.775" v="563" actId="729"/>
        <pc:sldMkLst>
          <pc:docMk/>
          <pc:sldMk cId="1455359729" sldId="331"/>
        </pc:sldMkLst>
      </pc:sldChg>
      <pc:sldChg chg="mod modShow">
        <pc:chgData name="Dominik Buchegger" userId="7f2052fac20aabcc" providerId="LiveId" clId="{7514D068-EB49-4FB0-BF8C-A48D018DB3C2}" dt="2021-11-18T21:10:23.724" v="564" actId="729"/>
        <pc:sldMkLst>
          <pc:docMk/>
          <pc:sldMk cId="2318293236" sldId="332"/>
        </pc:sldMkLst>
      </pc:sldChg>
      <pc:sldChg chg="addSp delSp modSp mod modShow">
        <pc:chgData name="Dominik Buchegger" userId="7f2052fac20aabcc" providerId="LiveId" clId="{7514D068-EB49-4FB0-BF8C-A48D018DB3C2}" dt="2021-11-18T21:21:25.652" v="661" actId="9405"/>
        <pc:sldMkLst>
          <pc:docMk/>
          <pc:sldMk cId="3242640372" sldId="333"/>
        </pc:sldMkLst>
        <pc:grpChg chg="mod">
          <ac:chgData name="Dominik Buchegger" userId="7f2052fac20aabcc" providerId="LiveId" clId="{7514D068-EB49-4FB0-BF8C-A48D018DB3C2}" dt="2021-11-18T21:21:07.975" v="653"/>
          <ac:grpSpMkLst>
            <pc:docMk/>
            <pc:sldMk cId="3242640372" sldId="333"/>
            <ac:grpSpMk id="8" creationId="{6204E6F2-BB57-457D-9B58-9FB1973168F8}"/>
          </ac:grpSpMkLst>
        </pc:grpChg>
        <pc:grpChg chg="mod">
          <ac:chgData name="Dominik Buchegger" userId="7f2052fac20aabcc" providerId="LiveId" clId="{7514D068-EB49-4FB0-BF8C-A48D018DB3C2}" dt="2021-11-18T21:21:14.883" v="656"/>
          <ac:grpSpMkLst>
            <pc:docMk/>
            <pc:sldMk cId="3242640372" sldId="333"/>
            <ac:grpSpMk id="11" creationId="{01B7638C-834C-49D8-9CC4-DAA35076D7B2}"/>
          </ac:grpSpMkLst>
        </pc:grpChg>
        <pc:inkChg chg="add mod">
          <ac:chgData name="Dominik Buchegger" userId="7f2052fac20aabcc" providerId="LiveId" clId="{7514D068-EB49-4FB0-BF8C-A48D018DB3C2}" dt="2021-11-18T21:21:07.975" v="653"/>
          <ac:inkMkLst>
            <pc:docMk/>
            <pc:sldMk cId="3242640372" sldId="333"/>
            <ac:inkMk id="3" creationId="{A66EC5C5-215F-45CB-9A27-FD390CD533B6}"/>
          </ac:inkMkLst>
        </pc:inkChg>
        <pc:inkChg chg="add mod">
          <ac:chgData name="Dominik Buchegger" userId="7f2052fac20aabcc" providerId="LiveId" clId="{7514D068-EB49-4FB0-BF8C-A48D018DB3C2}" dt="2021-11-18T21:21:07.975" v="653"/>
          <ac:inkMkLst>
            <pc:docMk/>
            <pc:sldMk cId="3242640372" sldId="333"/>
            <ac:inkMk id="5" creationId="{030F6690-2BEC-4A7A-A9FE-94431CE6152B}"/>
          </ac:inkMkLst>
        </pc:inkChg>
        <pc:inkChg chg="add mod">
          <ac:chgData name="Dominik Buchegger" userId="7f2052fac20aabcc" providerId="LiveId" clId="{7514D068-EB49-4FB0-BF8C-A48D018DB3C2}" dt="2021-11-18T21:21:07.975" v="653"/>
          <ac:inkMkLst>
            <pc:docMk/>
            <pc:sldMk cId="3242640372" sldId="333"/>
            <ac:inkMk id="6" creationId="{EFC52528-E275-4D66-8490-F79596D352F4}"/>
          </ac:inkMkLst>
        </pc:inkChg>
        <pc:inkChg chg="add mod">
          <ac:chgData name="Dominik Buchegger" userId="7f2052fac20aabcc" providerId="LiveId" clId="{7514D068-EB49-4FB0-BF8C-A48D018DB3C2}" dt="2021-11-18T21:21:14.883" v="656"/>
          <ac:inkMkLst>
            <pc:docMk/>
            <pc:sldMk cId="3242640372" sldId="333"/>
            <ac:inkMk id="7" creationId="{079D9662-C0EF-4710-93BA-B97C81F52601}"/>
          </ac:inkMkLst>
        </pc:inkChg>
        <pc:inkChg chg="add mod">
          <ac:chgData name="Dominik Buchegger" userId="7f2052fac20aabcc" providerId="LiveId" clId="{7514D068-EB49-4FB0-BF8C-A48D018DB3C2}" dt="2021-11-18T21:21:14.883" v="656"/>
          <ac:inkMkLst>
            <pc:docMk/>
            <pc:sldMk cId="3242640372" sldId="333"/>
            <ac:inkMk id="9" creationId="{A5EBAFCF-BAF3-47E1-9EFC-944DC13DCFFC}"/>
          </ac:inkMkLst>
        </pc:inkChg>
        <pc:inkChg chg="add">
          <ac:chgData name="Dominik Buchegger" userId="7f2052fac20aabcc" providerId="LiveId" clId="{7514D068-EB49-4FB0-BF8C-A48D018DB3C2}" dt="2021-11-18T21:21:10.989" v="655" actId="9405"/>
          <ac:inkMkLst>
            <pc:docMk/>
            <pc:sldMk cId="3242640372" sldId="333"/>
            <ac:inkMk id="10" creationId="{190CA145-7AA0-4CBF-B5EF-3B63A4F5462A}"/>
          </ac:inkMkLst>
        </pc:inkChg>
        <pc:inkChg chg="add">
          <ac:chgData name="Dominik Buchegger" userId="7f2052fac20aabcc" providerId="LiveId" clId="{7514D068-EB49-4FB0-BF8C-A48D018DB3C2}" dt="2021-11-18T21:21:14.887" v="657" actId="9405"/>
          <ac:inkMkLst>
            <pc:docMk/>
            <pc:sldMk cId="3242640372" sldId="333"/>
            <ac:inkMk id="12" creationId="{67893BBB-E1EA-4B36-8318-C8F0041B143F}"/>
          </ac:inkMkLst>
        </pc:inkChg>
        <pc:inkChg chg="add">
          <ac:chgData name="Dominik Buchegger" userId="7f2052fac20aabcc" providerId="LiveId" clId="{7514D068-EB49-4FB0-BF8C-A48D018DB3C2}" dt="2021-11-18T21:21:18.983" v="658" actId="9405"/>
          <ac:inkMkLst>
            <pc:docMk/>
            <pc:sldMk cId="3242640372" sldId="333"/>
            <ac:inkMk id="13" creationId="{3113D59C-BCC0-437A-BEC4-79025C0C51D8}"/>
          </ac:inkMkLst>
        </pc:inkChg>
        <pc:inkChg chg="add del">
          <ac:chgData name="Dominik Buchegger" userId="7f2052fac20aabcc" providerId="LiveId" clId="{7514D068-EB49-4FB0-BF8C-A48D018DB3C2}" dt="2021-11-18T21:21:21.535" v="660" actId="9405"/>
          <ac:inkMkLst>
            <pc:docMk/>
            <pc:sldMk cId="3242640372" sldId="333"/>
            <ac:inkMk id="14" creationId="{2ECC9151-2784-405A-B775-81811D4E02E6}"/>
          </ac:inkMkLst>
        </pc:inkChg>
        <pc:inkChg chg="add">
          <ac:chgData name="Dominik Buchegger" userId="7f2052fac20aabcc" providerId="LiveId" clId="{7514D068-EB49-4FB0-BF8C-A48D018DB3C2}" dt="2021-11-18T21:21:25.652" v="661" actId="9405"/>
          <ac:inkMkLst>
            <pc:docMk/>
            <pc:sldMk cId="3242640372" sldId="333"/>
            <ac:inkMk id="15" creationId="{898A1B2F-D3BA-4D29-ACDD-7EA4CB018363}"/>
          </ac:inkMkLst>
        </pc:inkChg>
      </pc:sldChg>
      <pc:sldChg chg="mod ord modShow">
        <pc:chgData name="Dominik Buchegger" userId="7f2052fac20aabcc" providerId="LiveId" clId="{7514D068-EB49-4FB0-BF8C-A48D018DB3C2}" dt="2021-11-18T21:15:55.484" v="579" actId="20578"/>
        <pc:sldMkLst>
          <pc:docMk/>
          <pc:sldMk cId="3117228200" sldId="334"/>
        </pc:sldMkLst>
      </pc:sldChg>
      <pc:sldChg chg="mod modShow">
        <pc:chgData name="Dominik Buchegger" userId="7f2052fac20aabcc" providerId="LiveId" clId="{7514D068-EB49-4FB0-BF8C-A48D018DB3C2}" dt="2021-11-18T21:15:02.205" v="569" actId="729"/>
        <pc:sldMkLst>
          <pc:docMk/>
          <pc:sldMk cId="600565953" sldId="335"/>
        </pc:sldMkLst>
      </pc:sldChg>
      <pc:sldChg chg="mod modShow">
        <pc:chgData name="Dominik Buchegger" userId="7f2052fac20aabcc" providerId="LiveId" clId="{7514D068-EB49-4FB0-BF8C-A48D018DB3C2}" dt="2021-11-18T21:15:15.342" v="571" actId="729"/>
        <pc:sldMkLst>
          <pc:docMk/>
          <pc:sldMk cId="2728725009" sldId="336"/>
        </pc:sldMkLst>
      </pc:sldChg>
      <pc:sldChg chg="mod modShow">
        <pc:chgData name="Dominik Buchegger" userId="7f2052fac20aabcc" providerId="LiveId" clId="{7514D068-EB49-4FB0-BF8C-A48D018DB3C2}" dt="2021-11-18T21:15:17.946" v="572" actId="729"/>
        <pc:sldMkLst>
          <pc:docMk/>
          <pc:sldMk cId="3009147251" sldId="337"/>
        </pc:sldMkLst>
      </pc:sldChg>
      <pc:sldChg chg="mod modShow">
        <pc:chgData name="Dominik Buchegger" userId="7f2052fac20aabcc" providerId="LiveId" clId="{7514D068-EB49-4FB0-BF8C-A48D018DB3C2}" dt="2021-11-18T21:14:07.006" v="567" actId="729"/>
        <pc:sldMkLst>
          <pc:docMk/>
          <pc:sldMk cId="427639033" sldId="338"/>
        </pc:sldMkLst>
      </pc:sldChg>
      <pc:sldChg chg="modSp mod modShow">
        <pc:chgData name="Dominik Buchegger" userId="7f2052fac20aabcc" providerId="LiveId" clId="{7514D068-EB49-4FB0-BF8C-A48D018DB3C2}" dt="2021-11-18T21:14:01.424" v="565" actId="729"/>
        <pc:sldMkLst>
          <pc:docMk/>
          <pc:sldMk cId="254086755" sldId="339"/>
        </pc:sldMkLst>
        <pc:spChg chg="mod">
          <ac:chgData name="Dominik Buchegger" userId="7f2052fac20aabcc" providerId="LiveId" clId="{7514D068-EB49-4FB0-BF8C-A48D018DB3C2}" dt="2021-10-28T11:55:37.629" v="475" actId="20577"/>
          <ac:spMkLst>
            <pc:docMk/>
            <pc:sldMk cId="254086755" sldId="339"/>
            <ac:spMk id="2" creationId="{A6A00921-825B-4F01-B434-F18EC92753F3}"/>
          </ac:spMkLst>
        </pc:spChg>
      </pc:sldChg>
      <pc:sldChg chg="modSp mod ord modShow">
        <pc:chgData name="Dominik Buchegger" userId="7f2052fac20aabcc" providerId="LiveId" clId="{7514D068-EB49-4FB0-BF8C-A48D018DB3C2}" dt="2021-11-18T21:28:32.934" v="685" actId="20577"/>
        <pc:sldMkLst>
          <pc:docMk/>
          <pc:sldMk cId="4027824600" sldId="340"/>
        </pc:sldMkLst>
        <pc:spChg chg="mod">
          <ac:chgData name="Dominik Buchegger" userId="7f2052fac20aabcc" providerId="LiveId" clId="{7514D068-EB49-4FB0-BF8C-A48D018DB3C2}" dt="2021-11-18T21:28:32.934" v="685" actId="20577"/>
          <ac:spMkLst>
            <pc:docMk/>
            <pc:sldMk cId="4027824600" sldId="340"/>
            <ac:spMk id="3" creationId="{9194D159-88EF-4132-837E-834B588AF6EF}"/>
          </ac:spMkLst>
        </pc:spChg>
        <pc:spChg chg="mod">
          <ac:chgData name="Dominik Buchegger" userId="7f2052fac20aabcc" providerId="LiveId" clId="{7514D068-EB49-4FB0-BF8C-A48D018DB3C2}" dt="2021-11-18T21:16:27.236" v="582" actId="1076"/>
          <ac:spMkLst>
            <pc:docMk/>
            <pc:sldMk cId="4027824600" sldId="340"/>
            <ac:spMk id="12" creationId="{2ED57D7C-1687-41C3-B5F6-5FB3245942BB}"/>
          </ac:spMkLst>
        </pc:spChg>
      </pc:sldChg>
      <pc:sldChg chg="addSp delSp modSp mod modShow">
        <pc:chgData name="Dominik Buchegger" userId="7f2052fac20aabcc" providerId="LiveId" clId="{7514D068-EB49-4FB0-BF8C-A48D018DB3C2}" dt="2021-11-18T21:19:59.659" v="648"/>
        <pc:sldMkLst>
          <pc:docMk/>
          <pc:sldMk cId="2481510098" sldId="341"/>
        </pc:sldMkLst>
        <pc:grpChg chg="del mod">
          <ac:chgData name="Dominik Buchegger" userId="7f2052fac20aabcc" providerId="LiveId" clId="{7514D068-EB49-4FB0-BF8C-A48D018DB3C2}" dt="2021-11-18T21:18:23.954" v="602"/>
          <ac:grpSpMkLst>
            <pc:docMk/>
            <pc:sldMk cId="2481510098" sldId="341"/>
            <ac:grpSpMk id="15" creationId="{BA8A6930-CAFF-4EE1-BAC7-65F2F3626168}"/>
          </ac:grpSpMkLst>
        </pc:grpChg>
        <pc:grpChg chg="del mod">
          <ac:chgData name="Dominik Buchegger" userId="7f2052fac20aabcc" providerId="LiveId" clId="{7514D068-EB49-4FB0-BF8C-A48D018DB3C2}" dt="2021-11-18T21:18:46.653" v="611"/>
          <ac:grpSpMkLst>
            <pc:docMk/>
            <pc:sldMk cId="2481510098" sldId="341"/>
            <ac:grpSpMk id="17" creationId="{CC9A7C30-B663-4165-8E0B-AD3B6E6FABF9}"/>
          </ac:grpSpMkLst>
        </pc:grpChg>
        <pc:grpChg chg="mod">
          <ac:chgData name="Dominik Buchegger" userId="7f2052fac20aabcc" providerId="LiveId" clId="{7514D068-EB49-4FB0-BF8C-A48D018DB3C2}" dt="2021-11-18T21:18:55.674" v="616"/>
          <ac:grpSpMkLst>
            <pc:docMk/>
            <pc:sldMk cId="2481510098" sldId="341"/>
            <ac:grpSpMk id="24" creationId="{B810F452-173F-43CA-9B59-A63DFF7A8AD3}"/>
          </ac:grpSpMkLst>
        </pc:grpChg>
        <pc:grpChg chg="mod">
          <ac:chgData name="Dominik Buchegger" userId="7f2052fac20aabcc" providerId="LiveId" clId="{7514D068-EB49-4FB0-BF8C-A48D018DB3C2}" dt="2021-11-18T21:19:00.775" v="619"/>
          <ac:grpSpMkLst>
            <pc:docMk/>
            <pc:sldMk cId="2481510098" sldId="341"/>
            <ac:grpSpMk id="27" creationId="{CE1F3762-3305-4DC3-8EB5-28E2437912EF}"/>
          </ac:grpSpMkLst>
        </pc:grpChg>
        <pc:grpChg chg="del mod">
          <ac:chgData name="Dominik Buchegger" userId="7f2052fac20aabcc" providerId="LiveId" clId="{7514D068-EB49-4FB0-BF8C-A48D018DB3C2}" dt="2021-11-18T21:19:28.272" v="628"/>
          <ac:grpSpMkLst>
            <pc:docMk/>
            <pc:sldMk cId="2481510098" sldId="341"/>
            <ac:grpSpMk id="30" creationId="{237C52CE-CBFD-47ED-8DA2-AA931DCD96EC}"/>
          </ac:grpSpMkLst>
        </pc:grpChg>
        <pc:grpChg chg="del mod">
          <ac:chgData name="Dominik Buchegger" userId="7f2052fac20aabcc" providerId="LiveId" clId="{7514D068-EB49-4FB0-BF8C-A48D018DB3C2}" dt="2021-11-18T21:19:32.604" v="630"/>
          <ac:grpSpMkLst>
            <pc:docMk/>
            <pc:sldMk cId="2481510098" sldId="341"/>
            <ac:grpSpMk id="36" creationId="{78D44CB1-8A48-4290-B811-C862A4AE74FB}"/>
          </ac:grpSpMkLst>
        </pc:grpChg>
        <pc:grpChg chg="del mod">
          <ac:chgData name="Dominik Buchegger" userId="7f2052fac20aabcc" providerId="LiveId" clId="{7514D068-EB49-4FB0-BF8C-A48D018DB3C2}" dt="2021-11-18T21:19:39.954" v="635"/>
          <ac:grpSpMkLst>
            <pc:docMk/>
            <pc:sldMk cId="2481510098" sldId="341"/>
            <ac:grpSpMk id="38" creationId="{B849E8FC-FAC4-4465-9182-3DC69276697C}"/>
          </ac:grpSpMkLst>
        </pc:grpChg>
        <pc:grpChg chg="del mod">
          <ac:chgData name="Dominik Buchegger" userId="7f2052fac20aabcc" providerId="LiveId" clId="{7514D068-EB49-4FB0-BF8C-A48D018DB3C2}" dt="2021-11-18T21:19:45.677" v="637"/>
          <ac:grpSpMkLst>
            <pc:docMk/>
            <pc:sldMk cId="2481510098" sldId="341"/>
            <ac:grpSpMk id="42" creationId="{5763FF92-229D-41E9-BCB5-7D376BAD21F2}"/>
          </ac:grpSpMkLst>
        </pc:grpChg>
        <pc:grpChg chg="del mod">
          <ac:chgData name="Dominik Buchegger" userId="7f2052fac20aabcc" providerId="LiveId" clId="{7514D068-EB49-4FB0-BF8C-A48D018DB3C2}" dt="2021-11-18T21:19:59.658" v="647"/>
          <ac:grpSpMkLst>
            <pc:docMk/>
            <pc:sldMk cId="2481510098" sldId="341"/>
            <ac:grpSpMk id="44" creationId="{3E47C4D9-8502-4645-B601-F61E8344EB12}"/>
          </ac:grpSpMkLst>
        </pc:grpChg>
        <pc:inkChg chg="add del">
          <ac:chgData name="Dominik Buchegger" userId="7f2052fac20aabcc" providerId="LiveId" clId="{7514D068-EB49-4FB0-BF8C-A48D018DB3C2}" dt="2021-11-18T21:17:39.498" v="587" actId="9405"/>
          <ac:inkMkLst>
            <pc:docMk/>
            <pc:sldMk cId="2481510098" sldId="341"/>
            <ac:inkMk id="3" creationId="{E6C1081E-22A2-42D3-8933-6B8DD6F742F4}"/>
          </ac:inkMkLst>
        </pc:inkChg>
        <pc:inkChg chg="add del">
          <ac:chgData name="Dominik Buchegger" userId="7f2052fac20aabcc" providerId="LiveId" clId="{7514D068-EB49-4FB0-BF8C-A48D018DB3C2}" dt="2021-11-18T21:18:46.653" v="610"/>
          <ac:inkMkLst>
            <pc:docMk/>
            <pc:sldMk cId="2481510098" sldId="341"/>
            <ac:inkMk id="4" creationId="{0DE8FDD7-6003-4904-BF00-E0DB0C039601}"/>
          </ac:inkMkLst>
        </pc:inkChg>
        <pc:inkChg chg="add del">
          <ac:chgData name="Dominik Buchegger" userId="7f2052fac20aabcc" providerId="LiveId" clId="{7514D068-EB49-4FB0-BF8C-A48D018DB3C2}" dt="2021-11-18T21:18:46.654" v="613"/>
          <ac:inkMkLst>
            <pc:docMk/>
            <pc:sldMk cId="2481510098" sldId="341"/>
            <ac:inkMk id="5" creationId="{554407F9-54D3-4E18-AF1D-694039C851C8}"/>
          </ac:inkMkLst>
        </pc:inkChg>
        <pc:inkChg chg="add">
          <ac:chgData name="Dominik Buchegger" userId="7f2052fac20aabcc" providerId="LiveId" clId="{7514D068-EB49-4FB0-BF8C-A48D018DB3C2}" dt="2021-11-18T21:17:48.418" v="590" actId="9405"/>
          <ac:inkMkLst>
            <pc:docMk/>
            <pc:sldMk cId="2481510098" sldId="341"/>
            <ac:inkMk id="6" creationId="{0AA31838-9FEB-4C25-9A02-16F9F78C6BD1}"/>
          </ac:inkMkLst>
        </pc:inkChg>
        <pc:inkChg chg="add">
          <ac:chgData name="Dominik Buchegger" userId="7f2052fac20aabcc" providerId="LiveId" clId="{7514D068-EB49-4FB0-BF8C-A48D018DB3C2}" dt="2021-11-18T21:17:51.545" v="591" actId="9405"/>
          <ac:inkMkLst>
            <pc:docMk/>
            <pc:sldMk cId="2481510098" sldId="341"/>
            <ac:inkMk id="7" creationId="{7C9EB9B1-4B7E-4E19-BD47-C7A9F24041E2}"/>
          </ac:inkMkLst>
        </pc:inkChg>
        <pc:inkChg chg="add">
          <ac:chgData name="Dominik Buchegger" userId="7f2052fac20aabcc" providerId="LiveId" clId="{7514D068-EB49-4FB0-BF8C-A48D018DB3C2}" dt="2021-11-18T21:17:53.880" v="592" actId="9405"/>
          <ac:inkMkLst>
            <pc:docMk/>
            <pc:sldMk cId="2481510098" sldId="341"/>
            <ac:inkMk id="8" creationId="{878E1071-DE80-4BF0-9141-70145ABD7910}"/>
          </ac:inkMkLst>
        </pc:inkChg>
        <pc:inkChg chg="add">
          <ac:chgData name="Dominik Buchegger" userId="7f2052fac20aabcc" providerId="LiveId" clId="{7514D068-EB49-4FB0-BF8C-A48D018DB3C2}" dt="2021-11-18T21:17:56.212" v="593" actId="9405"/>
          <ac:inkMkLst>
            <pc:docMk/>
            <pc:sldMk cId="2481510098" sldId="341"/>
            <ac:inkMk id="9" creationId="{AC585EA6-6811-4526-850A-DB69E7B0D85E}"/>
          </ac:inkMkLst>
        </pc:inkChg>
        <pc:inkChg chg="add del">
          <ac:chgData name="Dominik Buchegger" userId="7f2052fac20aabcc" providerId="LiveId" clId="{7514D068-EB49-4FB0-BF8C-A48D018DB3C2}" dt="2021-11-18T21:18:14.416" v="597" actId="9405"/>
          <ac:inkMkLst>
            <pc:docMk/>
            <pc:sldMk cId="2481510098" sldId="341"/>
            <ac:inkMk id="11" creationId="{230A7922-2715-49D0-BED3-2ADE3F9D3AFD}"/>
          </ac:inkMkLst>
        </pc:inkChg>
        <pc:inkChg chg="add del">
          <ac:chgData name="Dominik Buchegger" userId="7f2052fac20aabcc" providerId="LiveId" clId="{7514D068-EB49-4FB0-BF8C-A48D018DB3C2}" dt="2021-11-18T21:18:14.038" v="596" actId="9405"/>
          <ac:inkMkLst>
            <pc:docMk/>
            <pc:sldMk cId="2481510098" sldId="341"/>
            <ac:inkMk id="12" creationId="{8FB3985C-91D5-49E3-8191-53A71C387424}"/>
          </ac:inkMkLst>
        </pc:inkChg>
        <pc:inkChg chg="add del mod">
          <ac:chgData name="Dominik Buchegger" userId="7f2052fac20aabcc" providerId="LiveId" clId="{7514D068-EB49-4FB0-BF8C-A48D018DB3C2}" dt="2021-11-18T21:18:46.653" v="612"/>
          <ac:inkMkLst>
            <pc:docMk/>
            <pc:sldMk cId="2481510098" sldId="341"/>
            <ac:inkMk id="13" creationId="{530903CD-1EBF-424B-B9E2-8561F6D323EB}"/>
          </ac:inkMkLst>
        </pc:inkChg>
        <pc:inkChg chg="add del mod">
          <ac:chgData name="Dominik Buchegger" userId="7f2052fac20aabcc" providerId="LiveId" clId="{7514D068-EB49-4FB0-BF8C-A48D018DB3C2}" dt="2021-11-18T21:18:46.653" v="611"/>
          <ac:inkMkLst>
            <pc:docMk/>
            <pc:sldMk cId="2481510098" sldId="341"/>
            <ac:inkMk id="14" creationId="{75519C72-044C-4496-97FE-DAC3BB112424}"/>
          </ac:inkMkLst>
        </pc:inkChg>
        <pc:inkChg chg="add del mod">
          <ac:chgData name="Dominik Buchegger" userId="7f2052fac20aabcc" providerId="LiveId" clId="{7514D068-EB49-4FB0-BF8C-A48D018DB3C2}" dt="2021-11-18T21:18:46.652" v="609"/>
          <ac:inkMkLst>
            <pc:docMk/>
            <pc:sldMk cId="2481510098" sldId="341"/>
            <ac:inkMk id="16" creationId="{79D6BC58-656E-42FB-8491-97363493AB45}"/>
          </ac:inkMkLst>
        </pc:inkChg>
        <pc:inkChg chg="add del">
          <ac:chgData name="Dominik Buchegger" userId="7f2052fac20aabcc" providerId="LiveId" clId="{7514D068-EB49-4FB0-BF8C-A48D018DB3C2}" dt="2021-11-18T21:18:46.652" v="608"/>
          <ac:inkMkLst>
            <pc:docMk/>
            <pc:sldMk cId="2481510098" sldId="341"/>
            <ac:inkMk id="18" creationId="{E9AF52EA-6C3F-49EB-AF64-8F66614DCDA4}"/>
          </ac:inkMkLst>
        </pc:inkChg>
        <pc:inkChg chg="add">
          <ac:chgData name="Dominik Buchegger" userId="7f2052fac20aabcc" providerId="LiveId" clId="{7514D068-EB49-4FB0-BF8C-A48D018DB3C2}" dt="2021-11-18T21:18:34.073" v="604" actId="9405"/>
          <ac:inkMkLst>
            <pc:docMk/>
            <pc:sldMk cId="2481510098" sldId="341"/>
            <ac:inkMk id="19" creationId="{603CC69F-2A2A-4475-B9A6-DDFA69081F3C}"/>
          </ac:inkMkLst>
        </pc:inkChg>
        <pc:inkChg chg="add del">
          <ac:chgData name="Dominik Buchegger" userId="7f2052fac20aabcc" providerId="LiveId" clId="{7514D068-EB49-4FB0-BF8C-A48D018DB3C2}" dt="2021-11-18T21:18:36.743" v="606" actId="9405"/>
          <ac:inkMkLst>
            <pc:docMk/>
            <pc:sldMk cId="2481510098" sldId="341"/>
            <ac:inkMk id="20" creationId="{689C7447-44EE-41C0-B2CA-D81750D6B3B6}"/>
          </ac:inkMkLst>
        </pc:inkChg>
        <pc:inkChg chg="add">
          <ac:chgData name="Dominik Buchegger" userId="7f2052fac20aabcc" providerId="LiveId" clId="{7514D068-EB49-4FB0-BF8C-A48D018DB3C2}" dt="2021-11-18T21:18:39.942" v="607" actId="9405"/>
          <ac:inkMkLst>
            <pc:docMk/>
            <pc:sldMk cId="2481510098" sldId="341"/>
            <ac:inkMk id="21" creationId="{3367F8B7-0D00-4744-B4D5-0C210F00EDE5}"/>
          </ac:inkMkLst>
        </pc:inkChg>
        <pc:inkChg chg="add mod">
          <ac:chgData name="Dominik Buchegger" userId="7f2052fac20aabcc" providerId="LiveId" clId="{7514D068-EB49-4FB0-BF8C-A48D018DB3C2}" dt="2021-11-18T21:18:55.674" v="616"/>
          <ac:inkMkLst>
            <pc:docMk/>
            <pc:sldMk cId="2481510098" sldId="341"/>
            <ac:inkMk id="22" creationId="{C42C3510-4056-4CAC-8D68-52A782D3AEA8}"/>
          </ac:inkMkLst>
        </pc:inkChg>
        <pc:inkChg chg="add mod">
          <ac:chgData name="Dominik Buchegger" userId="7f2052fac20aabcc" providerId="LiveId" clId="{7514D068-EB49-4FB0-BF8C-A48D018DB3C2}" dt="2021-11-18T21:18:55.674" v="616"/>
          <ac:inkMkLst>
            <pc:docMk/>
            <pc:sldMk cId="2481510098" sldId="341"/>
            <ac:inkMk id="23" creationId="{B735CDD3-9116-448F-B13C-DA4396C974CA}"/>
          </ac:inkMkLst>
        </pc:inkChg>
        <pc:inkChg chg="add mod">
          <ac:chgData name="Dominik Buchegger" userId="7f2052fac20aabcc" providerId="LiveId" clId="{7514D068-EB49-4FB0-BF8C-A48D018DB3C2}" dt="2021-11-18T21:19:00.775" v="619"/>
          <ac:inkMkLst>
            <pc:docMk/>
            <pc:sldMk cId="2481510098" sldId="341"/>
            <ac:inkMk id="25" creationId="{195FDF54-79E2-4549-972B-E122CD5D5EE1}"/>
          </ac:inkMkLst>
        </pc:inkChg>
        <pc:inkChg chg="add mod">
          <ac:chgData name="Dominik Buchegger" userId="7f2052fac20aabcc" providerId="LiveId" clId="{7514D068-EB49-4FB0-BF8C-A48D018DB3C2}" dt="2021-11-18T21:19:00.775" v="619"/>
          <ac:inkMkLst>
            <pc:docMk/>
            <pc:sldMk cId="2481510098" sldId="341"/>
            <ac:inkMk id="26" creationId="{950E6159-D59E-4822-815E-34686BC3D977}"/>
          </ac:inkMkLst>
        </pc:inkChg>
        <pc:inkChg chg="add del mod">
          <ac:chgData name="Dominik Buchegger" userId="7f2052fac20aabcc" providerId="LiveId" clId="{7514D068-EB49-4FB0-BF8C-A48D018DB3C2}" dt="2021-11-18T21:19:59.654" v="638"/>
          <ac:inkMkLst>
            <pc:docMk/>
            <pc:sldMk cId="2481510098" sldId="341"/>
            <ac:inkMk id="28" creationId="{214F0D89-CC07-4D59-9A0F-3CEB79CA48BC}"/>
          </ac:inkMkLst>
        </pc:inkChg>
        <pc:inkChg chg="add del mod">
          <ac:chgData name="Dominik Buchegger" userId="7f2052fac20aabcc" providerId="LiveId" clId="{7514D068-EB49-4FB0-BF8C-A48D018DB3C2}" dt="2021-11-18T21:19:59.656" v="641"/>
          <ac:inkMkLst>
            <pc:docMk/>
            <pc:sldMk cId="2481510098" sldId="341"/>
            <ac:inkMk id="29" creationId="{DD152E1A-9D1E-4F83-BD7F-768CE3A8F67A}"/>
          </ac:inkMkLst>
        </pc:inkChg>
        <pc:inkChg chg="add del mod">
          <ac:chgData name="Dominik Buchegger" userId="7f2052fac20aabcc" providerId="LiveId" clId="{7514D068-EB49-4FB0-BF8C-A48D018DB3C2}" dt="2021-11-18T21:19:59.659" v="648"/>
          <ac:inkMkLst>
            <pc:docMk/>
            <pc:sldMk cId="2481510098" sldId="341"/>
            <ac:inkMk id="31" creationId="{4ADFCA75-E029-4D4B-ADD9-CD74FEA022D9}"/>
          </ac:inkMkLst>
        </pc:inkChg>
        <pc:inkChg chg="add del mod">
          <ac:chgData name="Dominik Buchegger" userId="7f2052fac20aabcc" providerId="LiveId" clId="{7514D068-EB49-4FB0-BF8C-A48D018DB3C2}" dt="2021-11-18T21:19:59.656" v="642"/>
          <ac:inkMkLst>
            <pc:docMk/>
            <pc:sldMk cId="2481510098" sldId="341"/>
            <ac:inkMk id="32" creationId="{5DBBE76D-0957-46E3-BB9C-9872753D625F}"/>
          </ac:inkMkLst>
        </pc:inkChg>
        <pc:inkChg chg="add del mod">
          <ac:chgData name="Dominik Buchegger" userId="7f2052fac20aabcc" providerId="LiveId" clId="{7514D068-EB49-4FB0-BF8C-A48D018DB3C2}" dt="2021-11-18T21:19:59.655" v="640"/>
          <ac:inkMkLst>
            <pc:docMk/>
            <pc:sldMk cId="2481510098" sldId="341"/>
            <ac:inkMk id="33" creationId="{77E6AA51-FB91-47A8-BF25-5FBA1C1D416F}"/>
          </ac:inkMkLst>
        </pc:inkChg>
        <pc:inkChg chg="add del mod">
          <ac:chgData name="Dominik Buchegger" userId="7f2052fac20aabcc" providerId="LiveId" clId="{7514D068-EB49-4FB0-BF8C-A48D018DB3C2}" dt="2021-11-18T21:19:59.658" v="645"/>
          <ac:inkMkLst>
            <pc:docMk/>
            <pc:sldMk cId="2481510098" sldId="341"/>
            <ac:inkMk id="34" creationId="{93F35794-E137-4599-9C21-54DA201F2518}"/>
          </ac:inkMkLst>
        </pc:inkChg>
        <pc:inkChg chg="add del mod">
          <ac:chgData name="Dominik Buchegger" userId="7f2052fac20aabcc" providerId="LiveId" clId="{7514D068-EB49-4FB0-BF8C-A48D018DB3C2}" dt="2021-11-18T21:19:59.657" v="643"/>
          <ac:inkMkLst>
            <pc:docMk/>
            <pc:sldMk cId="2481510098" sldId="341"/>
            <ac:inkMk id="35" creationId="{AA37AEC5-9686-44CD-A49D-23AD0B9952C7}"/>
          </ac:inkMkLst>
        </pc:inkChg>
        <pc:inkChg chg="add del mod">
          <ac:chgData name="Dominik Buchegger" userId="7f2052fac20aabcc" providerId="LiveId" clId="{7514D068-EB49-4FB0-BF8C-A48D018DB3C2}" dt="2021-11-18T21:19:59.657" v="644"/>
          <ac:inkMkLst>
            <pc:docMk/>
            <pc:sldMk cId="2481510098" sldId="341"/>
            <ac:inkMk id="37" creationId="{67433B62-5058-4F1E-B336-33727BC63B31}"/>
          </ac:inkMkLst>
        </pc:inkChg>
        <pc:inkChg chg="add del mod">
          <ac:chgData name="Dominik Buchegger" userId="7f2052fac20aabcc" providerId="LiveId" clId="{7514D068-EB49-4FB0-BF8C-A48D018DB3C2}" dt="2021-11-18T21:19:59.658" v="646"/>
          <ac:inkMkLst>
            <pc:docMk/>
            <pc:sldMk cId="2481510098" sldId="341"/>
            <ac:inkMk id="39" creationId="{771767B2-4B48-4AF9-AE65-A20D8D21A5DB}"/>
          </ac:inkMkLst>
        </pc:inkChg>
        <pc:inkChg chg="add del mod">
          <ac:chgData name="Dominik Buchegger" userId="7f2052fac20aabcc" providerId="LiveId" clId="{7514D068-EB49-4FB0-BF8C-A48D018DB3C2}" dt="2021-11-18T21:19:59.658" v="647"/>
          <ac:inkMkLst>
            <pc:docMk/>
            <pc:sldMk cId="2481510098" sldId="341"/>
            <ac:inkMk id="40" creationId="{CBDBBD08-FAE6-4D06-91AC-B770B70B34FE}"/>
          </ac:inkMkLst>
        </pc:inkChg>
        <pc:inkChg chg="add del">
          <ac:chgData name="Dominik Buchegger" userId="7f2052fac20aabcc" providerId="LiveId" clId="{7514D068-EB49-4FB0-BF8C-A48D018DB3C2}" dt="2021-11-18T21:19:39.742" v="634" actId="9405"/>
          <ac:inkMkLst>
            <pc:docMk/>
            <pc:sldMk cId="2481510098" sldId="341"/>
            <ac:inkMk id="41" creationId="{4E361126-86A9-4838-BCA5-1972D8AAD196}"/>
          </ac:inkMkLst>
        </pc:inkChg>
        <pc:inkChg chg="add del mod">
          <ac:chgData name="Dominik Buchegger" userId="7f2052fac20aabcc" providerId="LiveId" clId="{7514D068-EB49-4FB0-BF8C-A48D018DB3C2}" dt="2021-11-18T21:19:59.655" v="639"/>
          <ac:inkMkLst>
            <pc:docMk/>
            <pc:sldMk cId="2481510098" sldId="341"/>
            <ac:inkMk id="43" creationId="{4E75EC50-6223-47F5-B5BB-BF58D717316A}"/>
          </ac:inkMkLst>
        </pc:inkChg>
      </pc:sldChg>
      <pc:sldChg chg="modSp mod ord modShow">
        <pc:chgData name="Dominik Buchegger" userId="7f2052fac20aabcc" providerId="LiveId" clId="{7514D068-EB49-4FB0-BF8C-A48D018DB3C2}" dt="2021-11-18T21:17:11.148" v="585" actId="1076"/>
        <pc:sldMkLst>
          <pc:docMk/>
          <pc:sldMk cId="3747755390" sldId="342"/>
        </pc:sldMkLst>
        <pc:picChg chg="mod">
          <ac:chgData name="Dominik Buchegger" userId="7f2052fac20aabcc" providerId="LiveId" clId="{7514D068-EB49-4FB0-BF8C-A48D018DB3C2}" dt="2021-11-18T21:17:11.148" v="585" actId="1076"/>
          <ac:picMkLst>
            <pc:docMk/>
            <pc:sldMk cId="3747755390" sldId="342"/>
            <ac:picMk id="15" creationId="{A3254FEC-30EF-4741-8111-499A365CCB70}"/>
          </ac:picMkLst>
        </pc:picChg>
      </pc:sldChg>
      <pc:sldChg chg="modSp mod modShow">
        <pc:chgData name="Dominik Buchegger" userId="7f2052fac20aabcc" providerId="LiveId" clId="{7514D068-EB49-4FB0-BF8C-A48D018DB3C2}" dt="2021-11-18T21:25:15.121" v="662" actId="729"/>
        <pc:sldMkLst>
          <pc:docMk/>
          <pc:sldMk cId="2227596440" sldId="343"/>
        </pc:sldMkLst>
        <pc:spChg chg="mod">
          <ac:chgData name="Dominik Buchegger" userId="7f2052fac20aabcc" providerId="LiveId" clId="{7514D068-EB49-4FB0-BF8C-A48D018DB3C2}" dt="2021-10-28T11:56:06.637" v="481" actId="20577"/>
          <ac:spMkLst>
            <pc:docMk/>
            <pc:sldMk cId="2227596440" sldId="343"/>
            <ac:spMk id="2" creationId="{A6A00921-825B-4F01-B434-F18EC92753F3}"/>
          </ac:spMkLst>
        </pc:spChg>
      </pc:sldChg>
      <pc:sldChg chg="modSp mod modShow">
        <pc:chgData name="Dominik Buchegger" userId="7f2052fac20aabcc" providerId="LiveId" clId="{7514D068-EB49-4FB0-BF8C-A48D018DB3C2}" dt="2021-11-25T22:08:08.490" v="699" actId="729"/>
        <pc:sldMkLst>
          <pc:docMk/>
          <pc:sldMk cId="70260069" sldId="344"/>
        </pc:sldMkLst>
        <pc:spChg chg="mod">
          <ac:chgData name="Dominik Buchegger" userId="7f2052fac20aabcc" providerId="LiveId" clId="{7514D068-EB49-4FB0-BF8C-A48D018DB3C2}" dt="2021-11-25T22:08:00.444" v="697" actId="20577"/>
          <ac:spMkLst>
            <pc:docMk/>
            <pc:sldMk cId="70260069" sldId="344"/>
            <ac:spMk id="2" creationId="{A6A00921-825B-4F01-B434-F18EC92753F3}"/>
          </ac:spMkLst>
        </pc:spChg>
        <pc:spChg chg="mod">
          <ac:chgData name="Dominik Buchegger" userId="7f2052fac20aabcc" providerId="LiveId" clId="{7514D068-EB49-4FB0-BF8C-A48D018DB3C2}" dt="2021-11-25T22:08:03.654" v="698" actId="21"/>
          <ac:spMkLst>
            <pc:docMk/>
            <pc:sldMk cId="70260069" sldId="344"/>
            <ac:spMk id="3" creationId="{7538CD46-D236-4D2B-BB05-21D36D06D0C4}"/>
          </ac:spMkLst>
        </pc:spChg>
      </pc:sldChg>
      <pc:sldChg chg="del mod modShow">
        <pc:chgData name="Dominik Buchegger" userId="7f2052fac20aabcc" providerId="LiveId" clId="{7514D068-EB49-4FB0-BF8C-A48D018DB3C2}" dt="2021-11-25T22:13:04.659" v="706" actId="47"/>
        <pc:sldMkLst>
          <pc:docMk/>
          <pc:sldMk cId="1865497072" sldId="346"/>
        </pc:sldMkLst>
      </pc:sldChg>
      <pc:sldChg chg="mod modShow">
        <pc:chgData name="Dominik Buchegger" userId="7f2052fac20aabcc" providerId="LiveId" clId="{7514D068-EB49-4FB0-BF8C-A48D018DB3C2}" dt="2021-10-21T18:36:52.541" v="240" actId="729"/>
        <pc:sldMkLst>
          <pc:docMk/>
          <pc:sldMk cId="3475298532" sldId="347"/>
        </pc:sldMkLst>
      </pc:sldChg>
      <pc:sldChg chg="modSp mod ord modShow">
        <pc:chgData name="Dominik Buchegger" userId="7f2052fac20aabcc" providerId="LiveId" clId="{7514D068-EB49-4FB0-BF8C-A48D018DB3C2}" dt="2021-10-28T11:46:13.639" v="373" actId="20577"/>
        <pc:sldMkLst>
          <pc:docMk/>
          <pc:sldMk cId="2015992247" sldId="349"/>
        </pc:sldMkLst>
        <pc:spChg chg="mod">
          <ac:chgData name="Dominik Buchegger" userId="7f2052fac20aabcc" providerId="LiveId" clId="{7514D068-EB49-4FB0-BF8C-A48D018DB3C2}" dt="2021-10-28T11:46:13.639" v="373" actId="20577"/>
          <ac:spMkLst>
            <pc:docMk/>
            <pc:sldMk cId="2015992247" sldId="349"/>
            <ac:spMk id="2" creationId="{A6A00921-825B-4F01-B434-F18EC92753F3}"/>
          </ac:spMkLst>
        </pc:spChg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3290298821" sldId="350"/>
        </pc:sldMkLst>
      </pc:sldChg>
      <pc:sldChg chg="modSp mod ord modShow">
        <pc:chgData name="Dominik Buchegger" userId="7f2052fac20aabcc" providerId="LiveId" clId="{7514D068-EB49-4FB0-BF8C-A48D018DB3C2}" dt="2021-10-28T11:49:46.043" v="420" actId="20577"/>
        <pc:sldMkLst>
          <pc:docMk/>
          <pc:sldMk cId="1428834151" sldId="351"/>
        </pc:sldMkLst>
        <pc:spChg chg="mod">
          <ac:chgData name="Dominik Buchegger" userId="7f2052fac20aabcc" providerId="LiveId" clId="{7514D068-EB49-4FB0-BF8C-A48D018DB3C2}" dt="2021-10-28T11:49:46.043" v="420" actId="20577"/>
          <ac:spMkLst>
            <pc:docMk/>
            <pc:sldMk cId="1428834151" sldId="351"/>
            <ac:spMk id="2" creationId="{A6A00921-825B-4F01-B434-F18EC92753F3}"/>
          </ac:spMkLst>
        </pc:spChg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4204752891" sldId="352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3628550269" sldId="353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2170744712" sldId="354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3549736062" sldId="355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1764373368" sldId="356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200348628" sldId="357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3959972409" sldId="358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3985723583" sldId="359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3876643832" sldId="360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1154282754" sldId="361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4173106856" sldId="362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4147637389" sldId="363"/>
        </pc:sldMkLst>
      </pc:sldChg>
      <pc:sldChg chg="mod ord modShow">
        <pc:chgData name="Dominik Buchegger" userId="7f2052fac20aabcc" providerId="LiveId" clId="{7514D068-EB49-4FB0-BF8C-A48D018DB3C2}" dt="2022-03-18T13:35:16.776" v="765" actId="20578"/>
        <pc:sldMkLst>
          <pc:docMk/>
          <pc:sldMk cId="1962986633" sldId="364"/>
        </pc:sldMkLst>
      </pc:sldChg>
      <pc:sldChg chg="modSp mod ord modShow">
        <pc:chgData name="Dominik Buchegger" userId="7f2052fac20aabcc" providerId="LiveId" clId="{7514D068-EB49-4FB0-BF8C-A48D018DB3C2}" dt="2021-10-28T11:54:05.463" v="471" actId="20577"/>
        <pc:sldMkLst>
          <pc:docMk/>
          <pc:sldMk cId="307401479" sldId="365"/>
        </pc:sldMkLst>
        <pc:spChg chg="mod">
          <ac:chgData name="Dominik Buchegger" userId="7f2052fac20aabcc" providerId="LiveId" clId="{7514D068-EB49-4FB0-BF8C-A48D018DB3C2}" dt="2021-10-28T11:54:05.463" v="471" actId="20577"/>
          <ac:spMkLst>
            <pc:docMk/>
            <pc:sldMk cId="307401479" sldId="365"/>
            <ac:spMk id="2" creationId="{A6A00921-825B-4F01-B434-F18EC92753F3}"/>
          </ac:spMkLst>
        </pc:spChg>
      </pc:sldChg>
      <pc:sldChg chg="modSp mod ord modShow">
        <pc:chgData name="Dominik Buchegger" userId="7f2052fac20aabcc" providerId="LiveId" clId="{7514D068-EB49-4FB0-BF8C-A48D018DB3C2}" dt="2021-10-28T11:54:10.567" v="473"/>
        <pc:sldMkLst>
          <pc:docMk/>
          <pc:sldMk cId="3042333542" sldId="366"/>
        </pc:sldMkLst>
        <pc:spChg chg="mod">
          <ac:chgData name="Dominik Buchegger" userId="7f2052fac20aabcc" providerId="LiveId" clId="{7514D068-EB49-4FB0-BF8C-A48D018DB3C2}" dt="2021-10-28T11:54:10.567" v="473"/>
          <ac:spMkLst>
            <pc:docMk/>
            <pc:sldMk cId="3042333542" sldId="366"/>
            <ac:spMk id="2" creationId="{A6A00921-825B-4F01-B434-F18EC92753F3}"/>
          </ac:spMkLst>
        </pc:spChg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2251464805" sldId="367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2213383566" sldId="368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1371432072" sldId="369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653643123" sldId="370"/>
        </pc:sldMkLst>
      </pc:sldChg>
      <pc:sldChg chg="delSp modSp mod ord modShow">
        <pc:chgData name="Dominik Buchegger" userId="7f2052fac20aabcc" providerId="LiveId" clId="{7514D068-EB49-4FB0-BF8C-A48D018DB3C2}" dt="2021-10-29T08:39:05.836" v="556" actId="478"/>
        <pc:sldMkLst>
          <pc:docMk/>
          <pc:sldMk cId="1054674566" sldId="371"/>
        </pc:sldMkLst>
        <pc:spChg chg="mod">
          <ac:chgData name="Dominik Buchegger" userId="7f2052fac20aabcc" providerId="LiveId" clId="{7514D068-EB49-4FB0-BF8C-A48D018DB3C2}" dt="2021-10-28T11:56:15.935" v="487" actId="20577"/>
          <ac:spMkLst>
            <pc:docMk/>
            <pc:sldMk cId="1054674566" sldId="371"/>
            <ac:spMk id="2" creationId="{A6A00921-825B-4F01-B434-F18EC92753F3}"/>
          </ac:spMkLst>
        </pc:spChg>
        <pc:spChg chg="mod">
          <ac:chgData name="Dominik Buchegger" userId="7f2052fac20aabcc" providerId="LiveId" clId="{7514D068-EB49-4FB0-BF8C-A48D018DB3C2}" dt="2021-10-28T11:56:57.559" v="553" actId="20577"/>
          <ac:spMkLst>
            <pc:docMk/>
            <pc:sldMk cId="1054674566" sldId="371"/>
            <ac:spMk id="13" creationId="{BB6C41A2-499F-434B-BB08-2E6358EE2D46}"/>
          </ac:spMkLst>
        </pc:spChg>
        <pc:spChg chg="del">
          <ac:chgData name="Dominik Buchegger" userId="7f2052fac20aabcc" providerId="LiveId" clId="{7514D068-EB49-4FB0-BF8C-A48D018DB3C2}" dt="2021-10-29T08:39:01.950" v="554" actId="478"/>
          <ac:spMkLst>
            <pc:docMk/>
            <pc:sldMk cId="1054674566" sldId="371"/>
            <ac:spMk id="14" creationId="{7CF48236-153C-450C-8AA1-40F683CD9FDA}"/>
          </ac:spMkLst>
        </pc:spChg>
        <pc:spChg chg="del">
          <ac:chgData name="Dominik Buchegger" userId="7f2052fac20aabcc" providerId="LiveId" clId="{7514D068-EB49-4FB0-BF8C-A48D018DB3C2}" dt="2021-10-29T08:39:04.061" v="555" actId="478"/>
          <ac:spMkLst>
            <pc:docMk/>
            <pc:sldMk cId="1054674566" sldId="371"/>
            <ac:spMk id="15" creationId="{6A7D5271-670E-426D-B4C0-004D3B2EFAD2}"/>
          </ac:spMkLst>
        </pc:spChg>
        <pc:spChg chg="del">
          <ac:chgData name="Dominik Buchegger" userId="7f2052fac20aabcc" providerId="LiveId" clId="{7514D068-EB49-4FB0-BF8C-A48D018DB3C2}" dt="2021-10-29T08:39:05.836" v="556" actId="478"/>
          <ac:spMkLst>
            <pc:docMk/>
            <pc:sldMk cId="1054674566" sldId="371"/>
            <ac:spMk id="16" creationId="{26A17039-A097-4565-9A7A-57617DDF7D3E}"/>
          </ac:spMkLst>
        </pc:spChg>
      </pc:sldChg>
      <pc:sldChg chg="delSp modSp add mod modShow">
        <pc:chgData name="Dominik Buchegger" userId="7f2052fac20aabcc" providerId="LiveId" clId="{7514D068-EB49-4FB0-BF8C-A48D018DB3C2}" dt="2021-11-18T21:10:03.081" v="557" actId="729"/>
        <pc:sldMkLst>
          <pc:docMk/>
          <pc:sldMk cId="2501936783" sldId="373"/>
        </pc:sldMkLst>
        <pc:spChg chg="mod">
          <ac:chgData name="Dominik Buchegger" userId="7f2052fac20aabcc" providerId="LiveId" clId="{7514D068-EB49-4FB0-BF8C-A48D018DB3C2}" dt="2021-10-28T11:46:33.527" v="386" actId="20577"/>
          <ac:spMkLst>
            <pc:docMk/>
            <pc:sldMk cId="2501936783" sldId="373"/>
            <ac:spMk id="2" creationId="{A6A00921-825B-4F01-B434-F18EC92753F3}"/>
          </ac:spMkLst>
        </pc:spChg>
        <pc:spChg chg="del">
          <ac:chgData name="Dominik Buchegger" userId="7f2052fac20aabcc" providerId="LiveId" clId="{7514D068-EB49-4FB0-BF8C-A48D018DB3C2}" dt="2021-10-28T11:46:35.914" v="387" actId="478"/>
          <ac:spMkLst>
            <pc:docMk/>
            <pc:sldMk cId="2501936783" sldId="373"/>
            <ac:spMk id="10" creationId="{DBF63CE0-49AF-48FA-9101-712B28B1E8F3}"/>
          </ac:spMkLst>
        </pc:spChg>
        <pc:picChg chg="del">
          <ac:chgData name="Dominik Buchegger" userId="7f2052fac20aabcc" providerId="LiveId" clId="{7514D068-EB49-4FB0-BF8C-A48D018DB3C2}" dt="2021-10-28T11:46:27.059" v="375" actId="478"/>
          <ac:picMkLst>
            <pc:docMk/>
            <pc:sldMk cId="2501936783" sldId="373"/>
            <ac:picMk id="4" creationId="{B54E6859-54D0-4003-A12A-8DC6E8A54C5E}"/>
          </ac:picMkLst>
        </pc:picChg>
        <pc:picChg chg="del">
          <ac:chgData name="Dominik Buchegger" userId="7f2052fac20aabcc" providerId="LiveId" clId="{7514D068-EB49-4FB0-BF8C-A48D018DB3C2}" dt="2021-10-28T11:46:28.549" v="376" actId="478"/>
          <ac:picMkLst>
            <pc:docMk/>
            <pc:sldMk cId="2501936783" sldId="373"/>
            <ac:picMk id="6" creationId="{C0544ED5-4065-4ABA-BC75-3FAB9222E7D3}"/>
          </ac:picMkLst>
        </pc:picChg>
        <pc:picChg chg="del">
          <ac:chgData name="Dominik Buchegger" userId="7f2052fac20aabcc" providerId="LiveId" clId="{7514D068-EB49-4FB0-BF8C-A48D018DB3C2}" dt="2021-10-28T11:46:29.659" v="377" actId="478"/>
          <ac:picMkLst>
            <pc:docMk/>
            <pc:sldMk cId="2501936783" sldId="373"/>
            <ac:picMk id="9" creationId="{B5BE5094-2625-42A5-817A-B28634FF7DF5}"/>
          </ac:picMkLst>
        </pc:picChg>
      </pc:sldChg>
      <pc:sldChg chg="addSp delSp modSp add mod chgLayout">
        <pc:chgData name="Dominik Buchegger" userId="7f2052fac20aabcc" providerId="LiveId" clId="{7514D068-EB49-4FB0-BF8C-A48D018DB3C2}" dt="2021-11-25T22:08:34.214" v="705" actId="5793"/>
        <pc:sldMkLst>
          <pc:docMk/>
          <pc:sldMk cId="3727285334" sldId="374"/>
        </pc:sldMkLst>
        <pc:spChg chg="mod ord">
          <ac:chgData name="Dominik Buchegger" userId="7f2052fac20aabcc" providerId="LiveId" clId="{7514D068-EB49-4FB0-BF8C-A48D018DB3C2}" dt="2021-11-25T22:08:31.007" v="703" actId="700"/>
          <ac:spMkLst>
            <pc:docMk/>
            <pc:sldMk cId="3727285334" sldId="374"/>
            <ac:spMk id="2" creationId="{A6A00921-825B-4F01-B434-F18EC92753F3}"/>
          </ac:spMkLst>
        </pc:spChg>
        <pc:spChg chg="add mod ord">
          <ac:chgData name="Dominik Buchegger" userId="7f2052fac20aabcc" providerId="LiveId" clId="{7514D068-EB49-4FB0-BF8C-A48D018DB3C2}" dt="2021-11-25T22:08:34.214" v="705" actId="5793"/>
          <ac:spMkLst>
            <pc:docMk/>
            <pc:sldMk cId="3727285334" sldId="374"/>
            <ac:spMk id="3" creationId="{7E63901B-E157-4947-AB68-EAF8D8EF7558}"/>
          </ac:spMkLst>
        </pc:spChg>
        <pc:picChg chg="del">
          <ac:chgData name="Dominik Buchegger" userId="7f2052fac20aabcc" providerId="LiveId" clId="{7514D068-EB49-4FB0-BF8C-A48D018DB3C2}" dt="2021-11-25T22:08:23.667" v="702" actId="478"/>
          <ac:picMkLst>
            <pc:docMk/>
            <pc:sldMk cId="3727285334" sldId="374"/>
            <ac:picMk id="4" creationId="{40F419AB-1EA7-44F3-AE60-D63B9A1D2E06}"/>
          </ac:picMkLst>
        </pc:picChg>
      </pc:sldChg>
      <pc:sldChg chg="add">
        <pc:chgData name="Dominik Buchegger" userId="7f2052fac20aabcc" providerId="LiveId" clId="{7514D068-EB49-4FB0-BF8C-A48D018DB3C2}" dt="2022-02-25T11:14:41.068" v="707" actId="2890"/>
        <pc:sldMkLst>
          <pc:docMk/>
          <pc:sldMk cId="668399076" sldId="375"/>
        </pc:sldMkLst>
      </pc:sldChg>
      <pc:sldChg chg="add ord">
        <pc:chgData name="Dominik Buchegger" userId="7f2052fac20aabcc" providerId="LiveId" clId="{7514D068-EB49-4FB0-BF8C-A48D018DB3C2}" dt="2022-03-20T13:54:25.247" v="775"/>
        <pc:sldMkLst>
          <pc:docMk/>
          <pc:sldMk cId="219971286" sldId="376"/>
        </pc:sldMkLst>
      </pc:sldChg>
      <pc:sldChg chg="add ord">
        <pc:chgData name="Dominik Buchegger" userId="7f2052fac20aabcc" providerId="LiveId" clId="{7514D068-EB49-4FB0-BF8C-A48D018DB3C2}" dt="2022-03-20T13:53:41.441" v="771"/>
        <pc:sldMkLst>
          <pc:docMk/>
          <pc:sldMk cId="2937131724" sldId="377"/>
        </pc:sldMkLst>
      </pc:sldChg>
      <pc:sldChg chg="add ord">
        <pc:chgData name="Dominik Buchegger" userId="7f2052fac20aabcc" providerId="LiveId" clId="{7514D068-EB49-4FB0-BF8C-A48D018DB3C2}" dt="2022-03-20T13:54:36.752" v="782"/>
        <pc:sldMkLst>
          <pc:docMk/>
          <pc:sldMk cId="1424805007" sldId="378"/>
        </pc:sldMkLst>
      </pc:sldChg>
    </pc:docChg>
  </pc:docChgLst>
  <pc:docChgLst>
    <pc:chgData name="Dominik Buchegger" userId="7f2052fac20aabcc" providerId="LiveId" clId="{B1A053DC-579E-4683-8D14-430B14FD7380}"/>
    <pc:docChg chg="undo custSel addSld delSld modSld sldOrd">
      <pc:chgData name="Dominik Buchegger" userId="7f2052fac20aabcc" providerId="LiveId" clId="{B1A053DC-579E-4683-8D14-430B14FD7380}" dt="2021-10-14T11:33:16.560" v="19" actId="47"/>
      <pc:docMkLst>
        <pc:docMk/>
      </pc:docMkLst>
      <pc:sldChg chg="mod modShow">
        <pc:chgData name="Dominik Buchegger" userId="7f2052fac20aabcc" providerId="LiveId" clId="{B1A053DC-579E-4683-8D14-430B14FD7380}" dt="2021-10-14T11:23:21.355" v="0" actId="729"/>
        <pc:sldMkLst>
          <pc:docMk/>
          <pc:sldMk cId="764920771" sldId="296"/>
        </pc:sldMkLst>
      </pc:sldChg>
      <pc:sldChg chg="mod modShow">
        <pc:chgData name="Dominik Buchegger" userId="7f2052fac20aabcc" providerId="LiveId" clId="{B1A053DC-579E-4683-8D14-430B14FD7380}" dt="2021-10-14T11:23:23.655" v="1" actId="729"/>
        <pc:sldMkLst>
          <pc:docMk/>
          <pc:sldMk cId="730753548" sldId="297"/>
        </pc:sldMkLst>
      </pc:sldChg>
      <pc:sldChg chg="add del mod ord modShow">
        <pc:chgData name="Dominik Buchegger" userId="7f2052fac20aabcc" providerId="LiveId" clId="{B1A053DC-579E-4683-8D14-430B14FD7380}" dt="2021-10-14T11:25:50.905" v="18"/>
        <pc:sldMkLst>
          <pc:docMk/>
          <pc:sldMk cId="2189072842" sldId="299"/>
        </pc:sldMkLst>
      </pc:sldChg>
      <pc:sldChg chg="add del mod modShow">
        <pc:chgData name="Dominik Buchegger" userId="7f2052fac20aabcc" providerId="LiveId" clId="{B1A053DC-579E-4683-8D14-430B14FD7380}" dt="2021-10-14T11:25:42.625" v="14" actId="47"/>
        <pc:sldMkLst>
          <pc:docMk/>
          <pc:sldMk cId="2293338556" sldId="300"/>
        </pc:sldMkLst>
      </pc:sldChg>
      <pc:sldChg chg="mod modShow">
        <pc:chgData name="Dominik Buchegger" userId="7f2052fac20aabcc" providerId="LiveId" clId="{B1A053DC-579E-4683-8D14-430B14FD7380}" dt="2021-10-14T11:23:36.140" v="4" actId="729"/>
        <pc:sldMkLst>
          <pc:docMk/>
          <pc:sldMk cId="3537913803" sldId="301"/>
        </pc:sldMkLst>
      </pc:sldChg>
      <pc:sldChg chg="mod modShow">
        <pc:chgData name="Dominik Buchegger" userId="7f2052fac20aabcc" providerId="LiveId" clId="{B1A053DC-579E-4683-8D14-430B14FD7380}" dt="2021-10-14T11:23:39.350" v="5" actId="729"/>
        <pc:sldMkLst>
          <pc:docMk/>
          <pc:sldMk cId="3801032895" sldId="302"/>
        </pc:sldMkLst>
      </pc:sldChg>
      <pc:sldChg chg="mod modShow">
        <pc:chgData name="Dominik Buchegger" userId="7f2052fac20aabcc" providerId="LiveId" clId="{B1A053DC-579E-4683-8D14-430B14FD7380}" dt="2021-10-14T11:23:44.069" v="7" actId="729"/>
        <pc:sldMkLst>
          <pc:docMk/>
          <pc:sldMk cId="2466064462" sldId="303"/>
        </pc:sldMkLst>
      </pc:sldChg>
      <pc:sldChg chg="mod modShow">
        <pc:chgData name="Dominik Buchegger" userId="7f2052fac20aabcc" providerId="LiveId" clId="{B1A053DC-579E-4683-8D14-430B14FD7380}" dt="2021-10-14T11:23:47.277" v="8" actId="729"/>
        <pc:sldMkLst>
          <pc:docMk/>
          <pc:sldMk cId="1816145432" sldId="304"/>
        </pc:sldMkLst>
      </pc:sldChg>
      <pc:sldChg chg="mod modShow">
        <pc:chgData name="Dominik Buchegger" userId="7f2052fac20aabcc" providerId="LiveId" clId="{B1A053DC-579E-4683-8D14-430B14FD7380}" dt="2021-10-14T11:23:42.023" v="6" actId="729"/>
        <pc:sldMkLst>
          <pc:docMk/>
          <pc:sldMk cId="1425593221" sldId="306"/>
        </pc:sldMkLst>
      </pc:sldChg>
      <pc:sldChg chg="del mod modShow">
        <pc:chgData name="Dominik Buchegger" userId="7f2052fac20aabcc" providerId="LiveId" clId="{B1A053DC-579E-4683-8D14-430B14FD7380}" dt="2021-10-14T11:33:16.560" v="19" actId="47"/>
        <pc:sldMkLst>
          <pc:docMk/>
          <pc:sldMk cId="2016937024" sldId="307"/>
        </pc:sldMkLst>
      </pc:sldChg>
    </pc:docChg>
  </pc:docChgLst>
  <pc:docChgLst>
    <pc:chgData name="Dominik Buchegger" userId="7f2052fac20aabcc" providerId="LiveId" clId="{BF0C5BCF-A5AF-4806-ACB1-7DFB8F237728}"/>
    <pc:docChg chg="delSld">
      <pc:chgData name="Dominik Buchegger" userId="7f2052fac20aabcc" providerId="LiveId" clId="{BF0C5BCF-A5AF-4806-ACB1-7DFB8F237728}" dt="2022-12-16T09:12:36.659" v="0" actId="47"/>
      <pc:docMkLst>
        <pc:docMk/>
      </pc:docMkLst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1635186108" sldId="256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2916192031" sldId="266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3281969115" sldId="268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429476176" sldId="271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4211267189" sldId="273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25745163" sldId="274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3409361306" sldId="276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3037859576" sldId="280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296795127" sldId="287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3853235471" sldId="289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1336951803" sldId="295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1688728058" sldId="297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3030766898" sldId="299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326644981" sldId="301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3397543775" sldId="302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3682573708" sldId="303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531092861" sldId="304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521506971" sldId="306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1351874622" sldId="308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68130894" sldId="309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1936927845" sldId="312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2013391241" sldId="313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693137398" sldId="314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3243158016" sldId="315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525458673" sldId="316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3490871166" sldId="319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413577662" sldId="320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3591649350" sldId="321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1029294037" sldId="323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23459065" sldId="324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3527397213" sldId="325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1051580573" sldId="326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1206280606" sldId="327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465461136" sldId="329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4261794187" sldId="330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1455359729" sldId="331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2318293236" sldId="332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1278310352" sldId="333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3343413101" sldId="338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448161714" sldId="340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271014277" sldId="341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747585086" sldId="342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3478466814" sldId="343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1417847350" sldId="347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2015992247" sldId="349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3290298821" sldId="350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1428834151" sldId="351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4204752891" sldId="352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3628550269" sldId="353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2170744712" sldId="354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3549736062" sldId="355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1764373368" sldId="356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200348628" sldId="357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3959972409" sldId="358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3985723583" sldId="359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3876643832" sldId="360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1154282754" sldId="361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4173106856" sldId="362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4147637389" sldId="363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1962986633" sldId="364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307401479" sldId="365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3042333542" sldId="366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2251464805" sldId="367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2213383566" sldId="368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1371432072" sldId="369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653643123" sldId="370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3103699205" sldId="371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2501936783" sldId="373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3489208431" sldId="379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197478095" sldId="380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3248277860" sldId="381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1613952349" sldId="382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2209034669" sldId="386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308936662" sldId="388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2757328212" sldId="389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3334327157" sldId="391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2354029656" sldId="392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247457547" sldId="393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683515250" sldId="395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1497874562" sldId="396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3028593608" sldId="397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2321078573" sldId="398"/>
        </pc:sldMkLst>
      </pc:sldChg>
      <pc:sldChg chg="del">
        <pc:chgData name="Dominik Buchegger" userId="7f2052fac20aabcc" providerId="LiveId" clId="{BF0C5BCF-A5AF-4806-ACB1-7DFB8F237728}" dt="2022-12-16T09:12:36.659" v="0" actId="47"/>
        <pc:sldMkLst>
          <pc:docMk/>
          <pc:sldMk cId="1074973614" sldId="399"/>
        </pc:sldMkLst>
      </pc:sldChg>
    </pc:docChg>
  </pc:docChgLst>
  <pc:docChgLst>
    <pc:chgData name="Dominik Buchegger" userId="7f2052fac20aabcc" providerId="LiveId" clId="{064EACE1-031A-4CF4-B31B-13AC3229AF41}"/>
    <pc:docChg chg="undo redo custSel addSld delSld modSld sldOrd">
      <pc:chgData name="Dominik Buchegger" userId="7f2052fac20aabcc" providerId="LiveId" clId="{064EACE1-031A-4CF4-B31B-13AC3229AF41}" dt="2022-12-16T09:11:58.346" v="9585" actId="5793"/>
      <pc:docMkLst>
        <pc:docMk/>
      </pc:docMkLst>
      <pc:sldChg chg="addSp delSp modSp mod ord modClrScheme chgLayout">
        <pc:chgData name="Dominik Buchegger" userId="7f2052fac20aabcc" providerId="LiveId" clId="{064EACE1-031A-4CF4-B31B-13AC3229AF41}" dt="2022-09-22T17:50:21.990" v="2745"/>
        <pc:sldMkLst>
          <pc:docMk/>
          <pc:sldMk cId="2916192031" sldId="266"/>
        </pc:sldMkLst>
        <pc:spChg chg="mod ord">
          <ac:chgData name="Dominik Buchegger" userId="7f2052fac20aabcc" providerId="LiveId" clId="{064EACE1-031A-4CF4-B31B-13AC3229AF41}" dt="2022-09-22T17:48:55.349" v="2446" actId="20577"/>
          <ac:spMkLst>
            <pc:docMk/>
            <pc:sldMk cId="2916192031" sldId="266"/>
            <ac:spMk id="2" creationId="{BE555F3F-AB8F-44DF-8B5C-E38B334142CF}"/>
          </ac:spMkLst>
        </pc:spChg>
        <pc:spChg chg="mod ord">
          <ac:chgData name="Dominik Buchegger" userId="7f2052fac20aabcc" providerId="LiveId" clId="{064EACE1-031A-4CF4-B31B-13AC3229AF41}" dt="2022-09-22T17:50:14.151" v="2741" actId="5793"/>
          <ac:spMkLst>
            <pc:docMk/>
            <pc:sldMk cId="2916192031" sldId="266"/>
            <ac:spMk id="3" creationId="{C246B5DB-989F-455C-970C-830B2ECF8A6C}"/>
          </ac:spMkLst>
        </pc:spChg>
        <pc:spChg chg="add mod ord">
          <ac:chgData name="Dominik Buchegger" userId="7f2052fac20aabcc" providerId="LiveId" clId="{064EACE1-031A-4CF4-B31B-13AC3229AF41}" dt="2022-09-22T17:48:59.438" v="2462" actId="20577"/>
          <ac:spMkLst>
            <pc:docMk/>
            <pc:sldMk cId="2916192031" sldId="266"/>
            <ac:spMk id="4" creationId="{FE6A69BC-2BFD-94A6-2792-A7F137D0E072}"/>
          </ac:spMkLst>
        </pc:spChg>
        <pc:spChg chg="add mod ord">
          <ac:chgData name="Dominik Buchegger" userId="7f2052fac20aabcc" providerId="LiveId" clId="{064EACE1-031A-4CF4-B31B-13AC3229AF41}" dt="2022-09-22T17:49:02.481" v="2473" actId="20577"/>
          <ac:spMkLst>
            <pc:docMk/>
            <pc:sldMk cId="2916192031" sldId="266"/>
            <ac:spMk id="5" creationId="{63F92CFD-EBEA-7F29-96C0-8EABBD43797D}"/>
          </ac:spMkLst>
        </pc:spChg>
        <pc:spChg chg="add mod ord">
          <ac:chgData name="Dominik Buchegger" userId="7f2052fac20aabcc" providerId="LiveId" clId="{064EACE1-031A-4CF4-B31B-13AC3229AF41}" dt="2022-09-22T17:50:09.722" v="2739" actId="20577"/>
          <ac:spMkLst>
            <pc:docMk/>
            <pc:sldMk cId="2916192031" sldId="266"/>
            <ac:spMk id="6" creationId="{5A6CC0DC-054A-ADBC-823F-F181F393AD32}"/>
          </ac:spMkLst>
        </pc:spChg>
        <pc:picChg chg="del">
          <ac:chgData name="Dominik Buchegger" userId="7f2052fac20aabcc" providerId="LiveId" clId="{064EACE1-031A-4CF4-B31B-13AC3229AF41}" dt="2022-09-22T13:18:28.707" v="166" actId="478"/>
          <ac:picMkLst>
            <pc:docMk/>
            <pc:sldMk cId="2916192031" sldId="266"/>
            <ac:picMk id="9" creationId="{A7DDC71C-F334-447B-8E16-9258AB15F882}"/>
          </ac:picMkLst>
        </pc:picChg>
        <pc:picChg chg="del">
          <ac:chgData name="Dominik Buchegger" userId="7f2052fac20aabcc" providerId="LiveId" clId="{064EACE1-031A-4CF4-B31B-13AC3229AF41}" dt="2022-09-22T13:18:29.746" v="167" actId="478"/>
          <ac:picMkLst>
            <pc:docMk/>
            <pc:sldMk cId="2916192031" sldId="266"/>
            <ac:picMk id="11" creationId="{B8A2103E-2DAF-44EB-981A-5F1E33F31421}"/>
          </ac:picMkLst>
        </pc:picChg>
        <pc:picChg chg="del">
          <ac:chgData name="Dominik Buchegger" userId="7f2052fac20aabcc" providerId="LiveId" clId="{064EACE1-031A-4CF4-B31B-13AC3229AF41}" dt="2022-09-22T13:18:31.300" v="168" actId="478"/>
          <ac:picMkLst>
            <pc:docMk/>
            <pc:sldMk cId="2916192031" sldId="266"/>
            <ac:picMk id="13" creationId="{7ADCB645-CA74-432D-B874-2A4EF66AFABE}"/>
          </ac:picMkLst>
        </pc:picChg>
      </pc:sldChg>
      <pc:sldChg chg="addSp modSp mod">
        <pc:chgData name="Dominik Buchegger" userId="7f2052fac20aabcc" providerId="LiveId" clId="{064EACE1-031A-4CF4-B31B-13AC3229AF41}" dt="2022-09-22T16:58:46.076" v="1939" actId="27636"/>
        <pc:sldMkLst>
          <pc:docMk/>
          <pc:sldMk cId="3281969115" sldId="268"/>
        </pc:sldMkLst>
        <pc:spChg chg="mod">
          <ac:chgData name="Dominik Buchegger" userId="7f2052fac20aabcc" providerId="LiveId" clId="{064EACE1-031A-4CF4-B31B-13AC3229AF41}" dt="2022-09-22T16:58:46.076" v="1939" actId="27636"/>
          <ac:spMkLst>
            <pc:docMk/>
            <pc:sldMk cId="3281969115" sldId="268"/>
            <ac:spMk id="3" creationId="{9DD3B747-6409-46FC-B382-888400F65583}"/>
          </ac:spMkLst>
        </pc:spChg>
        <pc:spChg chg="mod">
          <ac:chgData name="Dominik Buchegger" userId="7f2052fac20aabcc" providerId="LiveId" clId="{064EACE1-031A-4CF4-B31B-13AC3229AF41}" dt="2022-09-22T16:58:46.076" v="1938" actId="27636"/>
          <ac:spMkLst>
            <pc:docMk/>
            <pc:sldMk cId="3281969115" sldId="268"/>
            <ac:spMk id="4" creationId="{B503BA8F-5EE8-4D01-B321-A6288F050D35}"/>
          </ac:spMkLst>
        </pc:spChg>
        <pc:spChg chg="add mod">
          <ac:chgData name="Dominik Buchegger" userId="7f2052fac20aabcc" providerId="LiveId" clId="{064EACE1-031A-4CF4-B31B-13AC3229AF41}" dt="2022-09-22T14:20:07.181" v="1260" actId="1076"/>
          <ac:spMkLst>
            <pc:docMk/>
            <pc:sldMk cId="3281969115" sldId="268"/>
            <ac:spMk id="6" creationId="{4555567F-8D93-0410-A6A2-30C69C83FD75}"/>
          </ac:spMkLst>
        </pc:spChg>
        <pc:picChg chg="mod">
          <ac:chgData name="Dominik Buchegger" userId="7f2052fac20aabcc" providerId="LiveId" clId="{064EACE1-031A-4CF4-B31B-13AC3229AF41}" dt="2022-09-22T14:20:09.265" v="1261" actId="1076"/>
          <ac:picMkLst>
            <pc:docMk/>
            <pc:sldMk cId="3281969115" sldId="268"/>
            <ac:picMk id="10" creationId="{38A8CFC9-B0A9-40F2-B585-27434897710F}"/>
          </ac:picMkLst>
        </pc:picChg>
      </pc:sldChg>
      <pc:sldChg chg="addSp modSp mod">
        <pc:chgData name="Dominik Buchegger" userId="7f2052fac20aabcc" providerId="LiveId" clId="{064EACE1-031A-4CF4-B31B-13AC3229AF41}" dt="2022-09-22T14:32:43.415" v="1281" actId="208"/>
        <pc:sldMkLst>
          <pc:docMk/>
          <pc:sldMk cId="429476176" sldId="271"/>
        </pc:sldMkLst>
        <pc:spChg chg="mod">
          <ac:chgData name="Dominik Buchegger" userId="7f2052fac20aabcc" providerId="LiveId" clId="{064EACE1-031A-4CF4-B31B-13AC3229AF41}" dt="2022-09-22T14:32:22.518" v="1275" actId="1076"/>
          <ac:spMkLst>
            <pc:docMk/>
            <pc:sldMk cId="429476176" sldId="271"/>
            <ac:spMk id="3" creationId="{5612A2CF-523C-4C75-84F1-E12706231CB6}"/>
          </ac:spMkLst>
        </pc:spChg>
        <pc:spChg chg="add mod">
          <ac:chgData name="Dominik Buchegger" userId="7f2052fac20aabcc" providerId="LiveId" clId="{064EACE1-031A-4CF4-B31B-13AC3229AF41}" dt="2022-09-22T14:32:28.034" v="1277" actId="14100"/>
          <ac:spMkLst>
            <pc:docMk/>
            <pc:sldMk cId="429476176" sldId="271"/>
            <ac:spMk id="4" creationId="{BBFBF30F-8A26-AF23-4DC2-9F8C4F7BBCD8}"/>
          </ac:spMkLst>
        </pc:spChg>
        <pc:picChg chg="mod">
          <ac:chgData name="Dominik Buchegger" userId="7f2052fac20aabcc" providerId="LiveId" clId="{064EACE1-031A-4CF4-B31B-13AC3229AF41}" dt="2022-09-22T14:32:03.304" v="1271" actId="1076"/>
          <ac:picMkLst>
            <pc:docMk/>
            <pc:sldMk cId="429476176" sldId="271"/>
            <ac:picMk id="7" creationId="{99DC1608-0494-464F-985E-80521EF0F918}"/>
          </ac:picMkLst>
        </pc:picChg>
        <pc:cxnChg chg="add mod">
          <ac:chgData name="Dominik Buchegger" userId="7f2052fac20aabcc" providerId="LiveId" clId="{064EACE1-031A-4CF4-B31B-13AC3229AF41}" dt="2022-09-22T14:32:43.415" v="1281" actId="208"/>
          <ac:cxnSpMkLst>
            <pc:docMk/>
            <pc:sldMk cId="429476176" sldId="271"/>
            <ac:cxnSpMk id="5" creationId="{DA3160A2-2A19-5CAE-337D-2F37CAF6F288}"/>
          </ac:cxnSpMkLst>
        </pc:cxnChg>
      </pc:sldChg>
      <pc:sldChg chg="modSp mod">
        <pc:chgData name="Dominik Buchegger" userId="7f2052fac20aabcc" providerId="LiveId" clId="{064EACE1-031A-4CF4-B31B-13AC3229AF41}" dt="2022-09-22T14:35:01.492" v="1313" actId="20577"/>
        <pc:sldMkLst>
          <pc:docMk/>
          <pc:sldMk cId="4211267189" sldId="273"/>
        </pc:sldMkLst>
        <pc:spChg chg="mod">
          <ac:chgData name="Dominik Buchegger" userId="7f2052fac20aabcc" providerId="LiveId" clId="{064EACE1-031A-4CF4-B31B-13AC3229AF41}" dt="2022-09-22T14:35:01.492" v="1313" actId="20577"/>
          <ac:spMkLst>
            <pc:docMk/>
            <pc:sldMk cId="4211267189" sldId="273"/>
            <ac:spMk id="11" creationId="{27CDC865-0F33-413A-B5F5-322D74B77E97}"/>
          </ac:spMkLst>
        </pc:spChg>
      </pc:sldChg>
      <pc:sldChg chg="delSp modSp mod">
        <pc:chgData name="Dominik Buchegger" userId="7f2052fac20aabcc" providerId="LiveId" clId="{064EACE1-031A-4CF4-B31B-13AC3229AF41}" dt="2022-09-22T12:45:13.739" v="16" actId="207"/>
        <pc:sldMkLst>
          <pc:docMk/>
          <pc:sldMk cId="3409361306" sldId="276"/>
        </pc:sldMkLst>
        <pc:spChg chg="mod">
          <ac:chgData name="Dominik Buchegger" userId="7f2052fac20aabcc" providerId="LiveId" clId="{064EACE1-031A-4CF4-B31B-13AC3229AF41}" dt="2022-09-22T12:45:13.739" v="16" actId="207"/>
          <ac:spMkLst>
            <pc:docMk/>
            <pc:sldMk cId="3409361306" sldId="276"/>
            <ac:spMk id="2" creationId="{4CA2FB01-C721-4139-A862-BDE3B1BCA128}"/>
          </ac:spMkLst>
        </pc:spChg>
        <pc:spChg chg="del mod">
          <ac:chgData name="Dominik Buchegger" userId="7f2052fac20aabcc" providerId="LiveId" clId="{064EACE1-031A-4CF4-B31B-13AC3229AF41}" dt="2022-09-22T12:43:13.295" v="1" actId="478"/>
          <ac:spMkLst>
            <pc:docMk/>
            <pc:sldMk cId="3409361306" sldId="276"/>
            <ac:spMk id="3" creationId="{C5CCE5D0-A880-429D-8CFD-648174D0EF5E}"/>
          </ac:spMkLst>
        </pc:spChg>
        <pc:spChg chg="mod">
          <ac:chgData name="Dominik Buchegger" userId="7f2052fac20aabcc" providerId="LiveId" clId="{064EACE1-031A-4CF4-B31B-13AC3229AF41}" dt="2022-09-22T12:44:14.065" v="5" actId="1076"/>
          <ac:spMkLst>
            <pc:docMk/>
            <pc:sldMk cId="3409361306" sldId="276"/>
            <ac:spMk id="4" creationId="{68427BD1-6612-40AB-BD9B-DC5D73AA51F6}"/>
          </ac:spMkLst>
        </pc:spChg>
      </pc:sldChg>
      <pc:sldChg chg="addSp delSp modSp del mod">
        <pc:chgData name="Dominik Buchegger" userId="7f2052fac20aabcc" providerId="LiveId" clId="{064EACE1-031A-4CF4-B31B-13AC3229AF41}" dt="2022-09-22T16:39:07.245" v="1341" actId="47"/>
        <pc:sldMkLst>
          <pc:docMk/>
          <pc:sldMk cId="1255932064" sldId="282"/>
        </pc:sldMkLst>
        <pc:spChg chg="del">
          <ac:chgData name="Dominik Buchegger" userId="7f2052fac20aabcc" providerId="LiveId" clId="{064EACE1-031A-4CF4-B31B-13AC3229AF41}" dt="2022-09-22T16:38:25.602" v="1316" actId="478"/>
          <ac:spMkLst>
            <pc:docMk/>
            <pc:sldMk cId="1255932064" sldId="282"/>
            <ac:spMk id="3" creationId="{3F78A3FE-069E-4D56-AD91-352381FC9458}"/>
          </ac:spMkLst>
        </pc:spChg>
        <pc:spChg chg="add del mod">
          <ac:chgData name="Dominik Buchegger" userId="7f2052fac20aabcc" providerId="LiveId" clId="{064EACE1-031A-4CF4-B31B-13AC3229AF41}" dt="2022-09-22T16:38:28.966" v="1318" actId="478"/>
          <ac:spMkLst>
            <pc:docMk/>
            <pc:sldMk cId="1255932064" sldId="282"/>
            <ac:spMk id="24" creationId="{B6FE66E0-2178-3CA5-103E-F42C7CE6D987}"/>
          </ac:spMkLst>
        </pc:spChg>
        <pc:picChg chg="del">
          <ac:chgData name="Dominik Buchegger" userId="7f2052fac20aabcc" providerId="LiveId" clId="{064EACE1-031A-4CF4-B31B-13AC3229AF41}" dt="2022-09-22T16:38:32.619" v="1319" actId="478"/>
          <ac:picMkLst>
            <pc:docMk/>
            <pc:sldMk cId="1255932064" sldId="282"/>
            <ac:picMk id="6" creationId="{9E72364E-16A8-4D56-AA40-87368EF86927}"/>
          </ac:picMkLst>
        </pc:picChg>
      </pc:sldChg>
      <pc:sldChg chg="modSp mod ord">
        <pc:chgData name="Dominik Buchegger" userId="7f2052fac20aabcc" providerId="LiveId" clId="{064EACE1-031A-4CF4-B31B-13AC3229AF41}" dt="2022-09-29T19:13:42.994" v="4113"/>
        <pc:sldMkLst>
          <pc:docMk/>
          <pc:sldMk cId="296795127" sldId="287"/>
        </pc:sldMkLst>
        <pc:spChg chg="mod">
          <ac:chgData name="Dominik Buchegger" userId="7f2052fac20aabcc" providerId="LiveId" clId="{064EACE1-031A-4CF4-B31B-13AC3229AF41}" dt="2022-09-29T19:11:46.465" v="4049" actId="20577"/>
          <ac:spMkLst>
            <pc:docMk/>
            <pc:sldMk cId="296795127" sldId="287"/>
            <ac:spMk id="2" creationId="{A6A00921-825B-4F01-B434-F18EC92753F3}"/>
          </ac:spMkLst>
        </pc:spChg>
        <pc:picChg chg="mod">
          <ac:chgData name="Dominik Buchegger" userId="7f2052fac20aabcc" providerId="LiveId" clId="{064EACE1-031A-4CF4-B31B-13AC3229AF41}" dt="2022-09-29T19:13:01.306" v="4109" actId="1582"/>
          <ac:picMkLst>
            <pc:docMk/>
            <pc:sldMk cId="296795127" sldId="287"/>
            <ac:picMk id="9" creationId="{4669FCDC-427B-498C-8C8C-BC1C6CF5CE8D}"/>
          </ac:picMkLst>
        </pc:picChg>
      </pc:sldChg>
      <pc:sldChg chg="del">
        <pc:chgData name="Dominik Buchegger" userId="7f2052fac20aabcc" providerId="LiveId" clId="{064EACE1-031A-4CF4-B31B-13AC3229AF41}" dt="2022-09-29T19:11:07.219" v="3981" actId="47"/>
        <pc:sldMkLst>
          <pc:docMk/>
          <pc:sldMk cId="1356826741" sldId="288"/>
        </pc:sldMkLst>
      </pc:sldChg>
      <pc:sldChg chg="addSp modSp mod">
        <pc:chgData name="Dominik Buchegger" userId="7f2052fac20aabcc" providerId="LiveId" clId="{064EACE1-031A-4CF4-B31B-13AC3229AF41}" dt="2022-09-22T12:48:43.692" v="135" actId="1076"/>
        <pc:sldMkLst>
          <pc:docMk/>
          <pc:sldMk cId="3853235471" sldId="289"/>
        </pc:sldMkLst>
        <pc:spChg chg="mod">
          <ac:chgData name="Dominik Buchegger" userId="7f2052fac20aabcc" providerId="LiveId" clId="{064EACE1-031A-4CF4-B31B-13AC3229AF41}" dt="2022-09-22T12:48:15.076" v="123" actId="20577"/>
          <ac:spMkLst>
            <pc:docMk/>
            <pc:sldMk cId="3853235471" sldId="289"/>
            <ac:spMk id="2" creationId="{A6A00921-825B-4F01-B434-F18EC92753F3}"/>
          </ac:spMkLst>
        </pc:spChg>
        <pc:spChg chg="add mod">
          <ac:chgData name="Dominik Buchegger" userId="7f2052fac20aabcc" providerId="LiveId" clId="{064EACE1-031A-4CF4-B31B-13AC3229AF41}" dt="2022-09-22T12:48:43.692" v="135" actId="1076"/>
          <ac:spMkLst>
            <pc:docMk/>
            <pc:sldMk cId="3853235471" sldId="289"/>
            <ac:spMk id="3" creationId="{B415F1DD-6A7B-DB63-BD48-5D3213698622}"/>
          </ac:spMkLst>
        </pc:spChg>
        <pc:spChg chg="add mod">
          <ac:chgData name="Dominik Buchegger" userId="7f2052fac20aabcc" providerId="LiveId" clId="{064EACE1-031A-4CF4-B31B-13AC3229AF41}" dt="2022-09-22T12:48:33.369" v="133" actId="1076"/>
          <ac:spMkLst>
            <pc:docMk/>
            <pc:sldMk cId="3853235471" sldId="289"/>
            <ac:spMk id="5" creationId="{9236F082-C4D2-1A58-8749-B5B8A819A486}"/>
          </ac:spMkLst>
        </pc:spChg>
        <pc:picChg chg="mod">
          <ac:chgData name="Dominik Buchegger" userId="7f2052fac20aabcc" providerId="LiveId" clId="{064EACE1-031A-4CF4-B31B-13AC3229AF41}" dt="2022-09-22T12:48:36.178" v="134" actId="1076"/>
          <ac:picMkLst>
            <pc:docMk/>
            <pc:sldMk cId="3853235471" sldId="289"/>
            <ac:picMk id="4" creationId="{52475EEA-34C9-4DCE-BD55-92CD115FBC70}"/>
          </ac:picMkLst>
        </pc:picChg>
      </pc:sldChg>
      <pc:sldChg chg="del">
        <pc:chgData name="Dominik Buchegger" userId="7f2052fac20aabcc" providerId="LiveId" clId="{064EACE1-031A-4CF4-B31B-13AC3229AF41}" dt="2022-09-29T19:11:04.180" v="3980" actId="47"/>
        <pc:sldMkLst>
          <pc:docMk/>
          <pc:sldMk cId="1591704370" sldId="293"/>
        </pc:sldMkLst>
      </pc:sldChg>
      <pc:sldChg chg="modSp mod ord">
        <pc:chgData name="Dominik Buchegger" userId="7f2052fac20aabcc" providerId="LiveId" clId="{064EACE1-031A-4CF4-B31B-13AC3229AF41}" dt="2022-09-29T19:13:41.390" v="4111"/>
        <pc:sldMkLst>
          <pc:docMk/>
          <pc:sldMk cId="1336951803" sldId="295"/>
        </pc:sldMkLst>
        <pc:spChg chg="mod">
          <ac:chgData name="Dominik Buchegger" userId="7f2052fac20aabcc" providerId="LiveId" clId="{064EACE1-031A-4CF4-B31B-13AC3229AF41}" dt="2022-09-29T19:11:57.549" v="4105" actId="6549"/>
          <ac:spMkLst>
            <pc:docMk/>
            <pc:sldMk cId="1336951803" sldId="295"/>
            <ac:spMk id="2" creationId="{A6A00921-825B-4F01-B434-F18EC92753F3}"/>
          </ac:spMkLst>
        </pc:spChg>
        <pc:picChg chg="mod">
          <ac:chgData name="Dominik Buchegger" userId="7f2052fac20aabcc" providerId="LiveId" clId="{064EACE1-031A-4CF4-B31B-13AC3229AF41}" dt="2022-09-29T19:12:14.402" v="4107" actId="1582"/>
          <ac:picMkLst>
            <pc:docMk/>
            <pc:sldMk cId="1336951803" sldId="295"/>
            <ac:picMk id="6" creationId="{0B10A800-89D7-4FF5-AD0A-1DE96FCD719B}"/>
          </ac:picMkLst>
        </pc:picChg>
      </pc:sldChg>
      <pc:sldChg chg="addSp modSp mod">
        <pc:chgData name="Dominik Buchegger" userId="7f2052fac20aabcc" providerId="LiveId" clId="{064EACE1-031A-4CF4-B31B-13AC3229AF41}" dt="2022-10-13T16:47:08.079" v="5154" actId="1076"/>
        <pc:sldMkLst>
          <pc:docMk/>
          <pc:sldMk cId="1688728058" sldId="297"/>
        </pc:sldMkLst>
        <pc:spChg chg="mod">
          <ac:chgData name="Dominik Buchegger" userId="7f2052fac20aabcc" providerId="LiveId" clId="{064EACE1-031A-4CF4-B31B-13AC3229AF41}" dt="2022-10-13T16:42:47.789" v="5057" actId="1036"/>
          <ac:spMkLst>
            <pc:docMk/>
            <pc:sldMk cId="1688728058" sldId="297"/>
            <ac:spMk id="2" creationId="{90EFFB5D-59C8-4E4F-BE7C-1684E8EBF608}"/>
          </ac:spMkLst>
        </pc:spChg>
        <pc:spChg chg="add mod">
          <ac:chgData name="Dominik Buchegger" userId="7f2052fac20aabcc" providerId="LiveId" clId="{064EACE1-031A-4CF4-B31B-13AC3229AF41}" dt="2022-10-13T16:47:08.079" v="5154" actId="1076"/>
          <ac:spMkLst>
            <pc:docMk/>
            <pc:sldMk cId="1688728058" sldId="297"/>
            <ac:spMk id="7" creationId="{6F81AB72-E71D-82CA-8F5E-46ED58684428}"/>
          </ac:spMkLst>
        </pc:spChg>
        <pc:picChg chg="add mod">
          <ac:chgData name="Dominik Buchegger" userId="7f2052fac20aabcc" providerId="LiveId" clId="{064EACE1-031A-4CF4-B31B-13AC3229AF41}" dt="2022-10-13T16:42:38.212" v="5037" actId="1076"/>
          <ac:picMkLst>
            <pc:docMk/>
            <pc:sldMk cId="1688728058" sldId="297"/>
            <ac:picMk id="4" creationId="{58104FA9-8984-9DE2-149F-10E9C8A8A092}"/>
          </ac:picMkLst>
        </pc:picChg>
        <pc:picChg chg="add mod modCrop">
          <ac:chgData name="Dominik Buchegger" userId="7f2052fac20aabcc" providerId="LiveId" clId="{064EACE1-031A-4CF4-B31B-13AC3229AF41}" dt="2022-10-13T16:44:44.594" v="5104" actId="1076"/>
          <ac:picMkLst>
            <pc:docMk/>
            <pc:sldMk cId="1688728058" sldId="297"/>
            <ac:picMk id="6" creationId="{551CEA5D-9A4F-D8F0-680F-1DC14210CC8E}"/>
          </ac:picMkLst>
        </pc:picChg>
        <pc:picChg chg="mod">
          <ac:chgData name="Dominik Buchegger" userId="7f2052fac20aabcc" providerId="LiveId" clId="{064EACE1-031A-4CF4-B31B-13AC3229AF41}" dt="2022-10-13T16:42:56.584" v="5100" actId="1036"/>
          <ac:picMkLst>
            <pc:docMk/>
            <pc:sldMk cId="1688728058" sldId="297"/>
            <ac:picMk id="8" creationId="{219D5C36-0470-4CDB-80CC-62B8B27BD529}"/>
          </ac:picMkLst>
        </pc:picChg>
        <pc:picChg chg="mod">
          <ac:chgData name="Dominik Buchegger" userId="7f2052fac20aabcc" providerId="LiveId" clId="{064EACE1-031A-4CF4-B31B-13AC3229AF41}" dt="2022-10-13T16:42:33.001" v="5036" actId="1076"/>
          <ac:picMkLst>
            <pc:docMk/>
            <pc:sldMk cId="1688728058" sldId="297"/>
            <ac:picMk id="10" creationId="{F0E7DAAA-222D-4887-B3B1-DC66E4BC4F5A}"/>
          </ac:picMkLst>
        </pc:picChg>
        <pc:picChg chg="add mod">
          <ac:chgData name="Dominik Buchegger" userId="7f2052fac20aabcc" providerId="LiveId" clId="{064EACE1-031A-4CF4-B31B-13AC3229AF41}" dt="2022-10-13T16:47:04.242" v="5153" actId="1076"/>
          <ac:picMkLst>
            <pc:docMk/>
            <pc:sldMk cId="1688728058" sldId="297"/>
            <ac:picMk id="11" creationId="{55F1E071-0AAF-0A70-4C26-5CC1918D55CE}"/>
          </ac:picMkLst>
        </pc:picChg>
      </pc:sldChg>
      <pc:sldChg chg="ord">
        <pc:chgData name="Dominik Buchegger" userId="7f2052fac20aabcc" providerId="LiveId" clId="{064EACE1-031A-4CF4-B31B-13AC3229AF41}" dt="2022-10-13T16:47:38.916" v="5156"/>
        <pc:sldMkLst>
          <pc:docMk/>
          <pc:sldMk cId="3030766898" sldId="299"/>
        </pc:sldMkLst>
      </pc:sldChg>
      <pc:sldChg chg="addSp delSp modSp mod">
        <pc:chgData name="Dominik Buchegger" userId="7f2052fac20aabcc" providerId="LiveId" clId="{064EACE1-031A-4CF4-B31B-13AC3229AF41}" dt="2022-10-13T17:04:31.618" v="5310" actId="1076"/>
        <pc:sldMkLst>
          <pc:docMk/>
          <pc:sldMk cId="326644981" sldId="301"/>
        </pc:sldMkLst>
        <pc:picChg chg="add del mod">
          <ac:chgData name="Dominik Buchegger" userId="7f2052fac20aabcc" providerId="LiveId" clId="{064EACE1-031A-4CF4-B31B-13AC3229AF41}" dt="2022-10-13T16:54:59.343" v="5284" actId="478"/>
          <ac:picMkLst>
            <pc:docMk/>
            <pc:sldMk cId="326644981" sldId="301"/>
            <ac:picMk id="3" creationId="{73BEDCCA-C5A7-B672-1E9E-1BB57E6E8670}"/>
          </ac:picMkLst>
        </pc:picChg>
        <pc:picChg chg="add del">
          <ac:chgData name="Dominik Buchegger" userId="7f2052fac20aabcc" providerId="LiveId" clId="{064EACE1-031A-4CF4-B31B-13AC3229AF41}" dt="2022-10-13T17:03:36.641" v="5293" actId="478"/>
          <ac:picMkLst>
            <pc:docMk/>
            <pc:sldMk cId="326644981" sldId="301"/>
            <ac:picMk id="5" creationId="{2E8A154C-C161-42FB-8592-59F9468F0091}"/>
          </ac:picMkLst>
        </pc:picChg>
        <pc:picChg chg="add del mod">
          <ac:chgData name="Dominik Buchegger" userId="7f2052fac20aabcc" providerId="LiveId" clId="{064EACE1-031A-4CF4-B31B-13AC3229AF41}" dt="2022-10-13T16:54:59.343" v="5284" actId="478"/>
          <ac:picMkLst>
            <pc:docMk/>
            <pc:sldMk cId="326644981" sldId="301"/>
            <ac:picMk id="8" creationId="{6FE75181-C41B-0883-9543-64D585ED2B4C}"/>
          </ac:picMkLst>
        </pc:picChg>
        <pc:picChg chg="mod">
          <ac:chgData name="Dominik Buchegger" userId="7f2052fac20aabcc" providerId="LiveId" clId="{064EACE1-031A-4CF4-B31B-13AC3229AF41}" dt="2022-10-13T17:04:09.820" v="5305" actId="1076"/>
          <ac:picMkLst>
            <pc:docMk/>
            <pc:sldMk cId="326644981" sldId="301"/>
            <ac:picMk id="9" creationId="{A1F84DB6-6409-48AB-A236-E059FDB1992A}"/>
          </ac:picMkLst>
        </pc:picChg>
        <pc:picChg chg="mod">
          <ac:chgData name="Dominik Buchegger" userId="7f2052fac20aabcc" providerId="LiveId" clId="{064EACE1-031A-4CF4-B31B-13AC3229AF41}" dt="2022-10-13T17:03:58.248" v="5302" actId="14100"/>
          <ac:picMkLst>
            <pc:docMk/>
            <pc:sldMk cId="326644981" sldId="301"/>
            <ac:picMk id="10" creationId="{367B6654-94F4-44B8-B6A6-837717739793}"/>
          </ac:picMkLst>
        </pc:picChg>
        <pc:picChg chg="mod">
          <ac:chgData name="Dominik Buchegger" userId="7f2052fac20aabcc" providerId="LiveId" clId="{064EACE1-031A-4CF4-B31B-13AC3229AF41}" dt="2022-10-13T17:04:22.920" v="5308" actId="1076"/>
          <ac:picMkLst>
            <pc:docMk/>
            <pc:sldMk cId="326644981" sldId="301"/>
            <ac:picMk id="11" creationId="{01F1AF8B-7E38-4C8F-ACBE-4ECB6229A1E0}"/>
          </ac:picMkLst>
        </pc:picChg>
        <pc:picChg chg="mod modCrop">
          <ac:chgData name="Dominik Buchegger" userId="7f2052fac20aabcc" providerId="LiveId" clId="{064EACE1-031A-4CF4-B31B-13AC3229AF41}" dt="2022-10-13T17:04:19.163" v="5307" actId="1076"/>
          <ac:picMkLst>
            <pc:docMk/>
            <pc:sldMk cId="326644981" sldId="301"/>
            <ac:picMk id="12" creationId="{6040623D-CB76-486C-9C98-BF87586530EE}"/>
          </ac:picMkLst>
        </pc:picChg>
        <pc:picChg chg="add del">
          <ac:chgData name="Dominik Buchegger" userId="7f2052fac20aabcc" providerId="LiveId" clId="{064EACE1-031A-4CF4-B31B-13AC3229AF41}" dt="2022-10-13T17:03:36.641" v="5293" actId="478"/>
          <ac:picMkLst>
            <pc:docMk/>
            <pc:sldMk cId="326644981" sldId="301"/>
            <ac:picMk id="13" creationId="{9748AE71-89BB-4236-8F76-018452746928}"/>
          </ac:picMkLst>
        </pc:picChg>
        <pc:picChg chg="add del mod">
          <ac:chgData name="Dominik Buchegger" userId="7f2052fac20aabcc" providerId="LiveId" clId="{064EACE1-031A-4CF4-B31B-13AC3229AF41}" dt="2022-10-13T17:03:38.417" v="5297"/>
          <ac:picMkLst>
            <pc:docMk/>
            <pc:sldMk cId="326644981" sldId="301"/>
            <ac:picMk id="14" creationId="{8ACA568B-F16E-614B-AC32-5B7D5173C8E9}"/>
          </ac:picMkLst>
        </pc:picChg>
        <pc:picChg chg="add del mod">
          <ac:chgData name="Dominik Buchegger" userId="7f2052fac20aabcc" providerId="LiveId" clId="{064EACE1-031A-4CF4-B31B-13AC3229AF41}" dt="2022-10-13T17:03:38.417" v="5297"/>
          <ac:picMkLst>
            <pc:docMk/>
            <pc:sldMk cId="326644981" sldId="301"/>
            <ac:picMk id="15" creationId="{F4838769-299D-FF6A-1933-B35FCEDCF255}"/>
          </ac:picMkLst>
        </pc:picChg>
        <pc:picChg chg="add mod">
          <ac:chgData name="Dominik Buchegger" userId="7f2052fac20aabcc" providerId="LiveId" clId="{064EACE1-031A-4CF4-B31B-13AC3229AF41}" dt="2022-10-13T17:04:28.191" v="5309" actId="1076"/>
          <ac:picMkLst>
            <pc:docMk/>
            <pc:sldMk cId="326644981" sldId="301"/>
            <ac:picMk id="16" creationId="{7C5CC1A9-262A-D7B6-7A7D-96E387E57667}"/>
          </ac:picMkLst>
        </pc:picChg>
        <pc:picChg chg="add mod">
          <ac:chgData name="Dominik Buchegger" userId="7f2052fac20aabcc" providerId="LiveId" clId="{064EACE1-031A-4CF4-B31B-13AC3229AF41}" dt="2022-10-13T17:04:31.618" v="5310" actId="1076"/>
          <ac:picMkLst>
            <pc:docMk/>
            <pc:sldMk cId="326644981" sldId="301"/>
            <ac:picMk id="17" creationId="{A226C5D0-3457-A3F9-A134-1B9B0919D17C}"/>
          </ac:picMkLst>
        </pc:picChg>
      </pc:sldChg>
      <pc:sldChg chg="addSp delSp modSp mod">
        <pc:chgData name="Dominik Buchegger" userId="7f2052fac20aabcc" providerId="LiveId" clId="{064EACE1-031A-4CF4-B31B-13AC3229AF41}" dt="2022-10-13T17:05:05.832" v="5356" actId="20577"/>
        <pc:sldMkLst>
          <pc:docMk/>
          <pc:sldMk cId="3397543775" sldId="302"/>
        </pc:sldMkLst>
        <pc:spChg chg="mod">
          <ac:chgData name="Dominik Buchegger" userId="7f2052fac20aabcc" providerId="LiveId" clId="{064EACE1-031A-4CF4-B31B-13AC3229AF41}" dt="2022-10-13T17:05:05.832" v="5356" actId="20577"/>
          <ac:spMkLst>
            <pc:docMk/>
            <pc:sldMk cId="3397543775" sldId="302"/>
            <ac:spMk id="2" creationId="{A6A00921-825B-4F01-B434-F18EC92753F3}"/>
          </ac:spMkLst>
        </pc:spChg>
        <pc:spChg chg="add del">
          <ac:chgData name="Dominik Buchegger" userId="7f2052fac20aabcc" providerId="LiveId" clId="{064EACE1-031A-4CF4-B31B-13AC3229AF41}" dt="2022-10-13T16:54:45.760" v="5264" actId="478"/>
          <ac:spMkLst>
            <pc:docMk/>
            <pc:sldMk cId="3397543775" sldId="302"/>
            <ac:spMk id="6" creationId="{0DF2646A-A963-496B-9051-79CA65906E7E}"/>
          </ac:spMkLst>
        </pc:spChg>
        <pc:spChg chg="add del mod">
          <ac:chgData name="Dominik Buchegger" userId="7f2052fac20aabcc" providerId="LiveId" clId="{064EACE1-031A-4CF4-B31B-13AC3229AF41}" dt="2022-10-13T16:54:45.760" v="5264" actId="478"/>
          <ac:spMkLst>
            <pc:docMk/>
            <pc:sldMk cId="3397543775" sldId="302"/>
            <ac:spMk id="10" creationId="{DBB7F9C5-4093-0519-9762-6BEB852296A4}"/>
          </ac:spMkLst>
        </pc:spChg>
        <pc:picChg chg="add del mod">
          <ac:chgData name="Dominik Buchegger" userId="7f2052fac20aabcc" providerId="LiveId" clId="{064EACE1-031A-4CF4-B31B-13AC3229AF41}" dt="2022-10-13T16:54:46.942" v="5281" actId="22"/>
          <ac:picMkLst>
            <pc:docMk/>
            <pc:sldMk cId="3397543775" sldId="302"/>
            <ac:picMk id="4" creationId="{82A4D18E-C324-156D-4EDC-090E613428F1}"/>
          </ac:picMkLst>
        </pc:picChg>
        <pc:picChg chg="add del mod">
          <ac:chgData name="Dominik Buchegger" userId="7f2052fac20aabcc" providerId="LiveId" clId="{064EACE1-031A-4CF4-B31B-13AC3229AF41}" dt="2022-10-13T16:54:46.684" v="5273" actId="22"/>
          <ac:picMkLst>
            <pc:docMk/>
            <pc:sldMk cId="3397543775" sldId="302"/>
            <ac:picMk id="7" creationId="{3F489181-4234-5D61-6C36-D78B6A1919CD}"/>
          </ac:picMkLst>
        </pc:picChg>
        <pc:picChg chg="mod">
          <ac:chgData name="Dominik Buchegger" userId="7f2052fac20aabcc" providerId="LiveId" clId="{064EACE1-031A-4CF4-B31B-13AC3229AF41}" dt="2022-10-13T16:54:46.967" v="5282" actId="1076"/>
          <ac:picMkLst>
            <pc:docMk/>
            <pc:sldMk cId="3397543775" sldId="302"/>
            <ac:picMk id="8" creationId="{0178D212-E101-4094-AFCA-D0C5AD338EA7}"/>
          </ac:picMkLst>
        </pc:picChg>
      </pc:sldChg>
      <pc:sldChg chg="modSp mod">
        <pc:chgData name="Dominik Buchegger" userId="7f2052fac20aabcc" providerId="LiveId" clId="{064EACE1-031A-4CF4-B31B-13AC3229AF41}" dt="2022-10-21T06:48:17.845" v="5407" actId="1076"/>
        <pc:sldMkLst>
          <pc:docMk/>
          <pc:sldMk cId="693137398" sldId="314"/>
        </pc:sldMkLst>
        <pc:spChg chg="mod">
          <ac:chgData name="Dominik Buchegger" userId="7f2052fac20aabcc" providerId="LiveId" clId="{064EACE1-031A-4CF4-B31B-13AC3229AF41}" dt="2022-10-21T06:48:17.845" v="5407" actId="1076"/>
          <ac:spMkLst>
            <pc:docMk/>
            <pc:sldMk cId="693137398" sldId="314"/>
            <ac:spMk id="13" creationId="{81F0656E-6A01-4E75-BEF6-C31F0692649D}"/>
          </ac:spMkLst>
        </pc:spChg>
      </pc:sldChg>
      <pc:sldChg chg="modSp mod">
        <pc:chgData name="Dominik Buchegger" userId="7f2052fac20aabcc" providerId="LiveId" clId="{064EACE1-031A-4CF4-B31B-13AC3229AF41}" dt="2022-10-21T06:48:41.896" v="5411" actId="6549"/>
        <pc:sldMkLst>
          <pc:docMk/>
          <pc:sldMk cId="3243158016" sldId="315"/>
        </pc:sldMkLst>
        <pc:spChg chg="mod">
          <ac:chgData name="Dominik Buchegger" userId="7f2052fac20aabcc" providerId="LiveId" clId="{064EACE1-031A-4CF4-B31B-13AC3229AF41}" dt="2022-10-21T06:48:41.896" v="5411" actId="6549"/>
          <ac:spMkLst>
            <pc:docMk/>
            <pc:sldMk cId="3243158016" sldId="315"/>
            <ac:spMk id="13" creationId="{81F0656E-6A01-4E75-BEF6-C31F0692649D}"/>
          </ac:spMkLst>
        </pc:spChg>
      </pc:sldChg>
      <pc:sldChg chg="ord">
        <pc:chgData name="Dominik Buchegger" userId="7f2052fac20aabcc" providerId="LiveId" clId="{064EACE1-031A-4CF4-B31B-13AC3229AF41}" dt="2022-10-21T06:16:05.001" v="5363"/>
        <pc:sldMkLst>
          <pc:docMk/>
          <pc:sldMk cId="3490871166" sldId="319"/>
        </pc:sldMkLst>
      </pc:sldChg>
      <pc:sldChg chg="addSp modSp mod">
        <pc:chgData name="Dominik Buchegger" userId="7f2052fac20aabcc" providerId="LiveId" clId="{064EACE1-031A-4CF4-B31B-13AC3229AF41}" dt="2022-11-18T07:28:29.450" v="5866" actId="1076"/>
        <pc:sldMkLst>
          <pc:docMk/>
          <pc:sldMk cId="747585086" sldId="342"/>
        </pc:sldMkLst>
        <pc:spChg chg="add mod">
          <ac:chgData name="Dominik Buchegger" userId="7f2052fac20aabcc" providerId="LiveId" clId="{064EACE1-031A-4CF4-B31B-13AC3229AF41}" dt="2022-11-18T07:28:29.450" v="5866" actId="1076"/>
          <ac:spMkLst>
            <pc:docMk/>
            <pc:sldMk cId="747585086" sldId="342"/>
            <ac:spMk id="4" creationId="{DADD7D71-86D3-9A8B-6CFC-9CFB39862A50}"/>
          </ac:spMkLst>
        </pc:spChg>
      </pc:sldChg>
      <pc:sldChg chg="del">
        <pc:chgData name="Dominik Buchegger" userId="7f2052fac20aabcc" providerId="LiveId" clId="{064EACE1-031A-4CF4-B31B-13AC3229AF41}" dt="2022-11-24T15:49:27.809" v="5867" actId="47"/>
        <pc:sldMkLst>
          <pc:docMk/>
          <pc:sldMk cId="70260069" sldId="344"/>
        </pc:sldMkLst>
      </pc:sldChg>
      <pc:sldChg chg="modSp mod">
        <pc:chgData name="Dominik Buchegger" userId="7f2052fac20aabcc" providerId="LiveId" clId="{064EACE1-031A-4CF4-B31B-13AC3229AF41}" dt="2022-10-21T06:16:42.509" v="5396" actId="20577"/>
        <pc:sldMkLst>
          <pc:docMk/>
          <pc:sldMk cId="1417847350" sldId="347"/>
        </pc:sldMkLst>
        <pc:spChg chg="mod">
          <ac:chgData name="Dominik Buchegger" userId="7f2052fac20aabcc" providerId="LiveId" clId="{064EACE1-031A-4CF4-B31B-13AC3229AF41}" dt="2022-10-21T06:16:42.509" v="5396" actId="20577"/>
          <ac:spMkLst>
            <pc:docMk/>
            <pc:sldMk cId="1417847350" sldId="347"/>
            <ac:spMk id="2" creationId="{A6A00921-825B-4F01-B434-F18EC92753F3}"/>
          </ac:spMkLst>
        </pc:spChg>
        <pc:spChg chg="mod">
          <ac:chgData name="Dominik Buchegger" userId="7f2052fac20aabcc" providerId="LiveId" clId="{064EACE1-031A-4CF4-B31B-13AC3229AF41}" dt="2022-10-21T06:16:31.956" v="5375" actId="20577"/>
          <ac:spMkLst>
            <pc:docMk/>
            <pc:sldMk cId="1417847350" sldId="347"/>
            <ac:spMk id="3" creationId="{E5132909-F0C9-4A31-86E9-109B95DEC482}"/>
          </ac:spMkLst>
        </pc:spChg>
      </pc:sldChg>
      <pc:sldChg chg="modSp mod">
        <pc:chgData name="Dominik Buchegger" userId="7f2052fac20aabcc" providerId="LiveId" clId="{064EACE1-031A-4CF4-B31B-13AC3229AF41}" dt="2022-10-27T17:55:44.390" v="5481" actId="20577"/>
        <pc:sldMkLst>
          <pc:docMk/>
          <pc:sldMk cId="3103699205" sldId="371"/>
        </pc:sldMkLst>
        <pc:spChg chg="mod">
          <ac:chgData name="Dominik Buchegger" userId="7f2052fac20aabcc" providerId="LiveId" clId="{064EACE1-031A-4CF4-B31B-13AC3229AF41}" dt="2022-10-27T17:55:44.390" v="5481" actId="20577"/>
          <ac:spMkLst>
            <pc:docMk/>
            <pc:sldMk cId="3103699205" sldId="371"/>
            <ac:spMk id="13" creationId="{BB6C41A2-499F-434B-BB08-2E6358EE2D46}"/>
          </ac:spMkLst>
        </pc:spChg>
      </pc:sldChg>
      <pc:sldChg chg="del">
        <pc:chgData name="Dominik Buchegger" userId="7f2052fac20aabcc" providerId="LiveId" clId="{064EACE1-031A-4CF4-B31B-13AC3229AF41}" dt="2022-11-24T15:49:29.288" v="5868" actId="47"/>
        <pc:sldMkLst>
          <pc:docMk/>
          <pc:sldMk cId="3727285334" sldId="374"/>
        </pc:sldMkLst>
      </pc:sldChg>
      <pc:sldChg chg="modSp mod">
        <pc:chgData name="Dominik Buchegger" userId="7f2052fac20aabcc" providerId="LiveId" clId="{064EACE1-031A-4CF4-B31B-13AC3229AF41}" dt="2022-09-22T12:46:45.332" v="39" actId="1076"/>
        <pc:sldMkLst>
          <pc:docMk/>
          <pc:sldMk cId="3489208431" sldId="379"/>
        </pc:sldMkLst>
        <pc:spChg chg="mod">
          <ac:chgData name="Dominik Buchegger" userId="7f2052fac20aabcc" providerId="LiveId" clId="{064EACE1-031A-4CF4-B31B-13AC3229AF41}" dt="2022-09-22T12:45:06.921" v="15" actId="20577"/>
          <ac:spMkLst>
            <pc:docMk/>
            <pc:sldMk cId="3489208431" sldId="379"/>
            <ac:spMk id="2" creationId="{31A04579-78B3-2E91-1D45-9906399223BB}"/>
          </ac:spMkLst>
        </pc:spChg>
        <pc:spChg chg="mod">
          <ac:chgData name="Dominik Buchegger" userId="7f2052fac20aabcc" providerId="LiveId" clId="{064EACE1-031A-4CF4-B31B-13AC3229AF41}" dt="2022-09-22T12:46:32.149" v="36" actId="948"/>
          <ac:spMkLst>
            <pc:docMk/>
            <pc:sldMk cId="3489208431" sldId="379"/>
            <ac:spMk id="3" creationId="{1DE9EE12-F956-B20C-7CFE-B1DDD46355A7}"/>
          </ac:spMkLst>
        </pc:spChg>
        <pc:picChg chg="mod">
          <ac:chgData name="Dominik Buchegger" userId="7f2052fac20aabcc" providerId="LiveId" clId="{064EACE1-031A-4CF4-B31B-13AC3229AF41}" dt="2022-09-22T12:46:39.985" v="38" actId="1076"/>
          <ac:picMkLst>
            <pc:docMk/>
            <pc:sldMk cId="3489208431" sldId="379"/>
            <ac:picMk id="5" creationId="{75A081DE-6F2E-F4D7-E879-CF20A21845A1}"/>
          </ac:picMkLst>
        </pc:picChg>
        <pc:picChg chg="mod">
          <ac:chgData name="Dominik Buchegger" userId="7f2052fac20aabcc" providerId="LiveId" clId="{064EACE1-031A-4CF4-B31B-13AC3229AF41}" dt="2022-09-22T12:46:45.332" v="39" actId="1076"/>
          <ac:picMkLst>
            <pc:docMk/>
            <pc:sldMk cId="3489208431" sldId="379"/>
            <ac:picMk id="7" creationId="{4BE10DED-C1B7-FFB9-967B-D2FB627948F2}"/>
          </ac:picMkLst>
        </pc:picChg>
        <pc:picChg chg="mod">
          <ac:chgData name="Dominik Buchegger" userId="7f2052fac20aabcc" providerId="LiveId" clId="{064EACE1-031A-4CF4-B31B-13AC3229AF41}" dt="2022-09-22T12:46:36.222" v="37" actId="1076"/>
          <ac:picMkLst>
            <pc:docMk/>
            <pc:sldMk cId="3489208431" sldId="379"/>
            <ac:picMk id="9" creationId="{27C62929-F5D7-4D8D-6CC2-31147FC5EB1C}"/>
          </ac:picMkLst>
        </pc:picChg>
      </pc:sldChg>
      <pc:sldChg chg="addSp delSp modSp del mod ord">
        <pc:chgData name="Dominik Buchegger" userId="7f2052fac20aabcc" providerId="LiveId" clId="{064EACE1-031A-4CF4-B31B-13AC3229AF41}" dt="2022-09-29T18:49:30.129" v="3444" actId="47"/>
        <pc:sldMkLst>
          <pc:docMk/>
          <pc:sldMk cId="2460934404" sldId="385"/>
        </pc:sldMkLst>
        <pc:picChg chg="add del mod">
          <ac:chgData name="Dominik Buchegger" userId="7f2052fac20aabcc" providerId="LiveId" clId="{064EACE1-031A-4CF4-B31B-13AC3229AF41}" dt="2022-09-29T18:49:23.946" v="3442" actId="478"/>
          <ac:picMkLst>
            <pc:docMk/>
            <pc:sldMk cId="2460934404" sldId="385"/>
            <ac:picMk id="5" creationId="{30931216-8767-B0D4-C253-084A5E6F509B}"/>
          </ac:picMkLst>
        </pc:picChg>
      </pc:sldChg>
      <pc:sldChg chg="addSp delSp modSp add mod">
        <pc:chgData name="Dominik Buchegger" userId="7f2052fac20aabcc" providerId="LiveId" clId="{064EACE1-031A-4CF4-B31B-13AC3229AF41}" dt="2022-09-22T13:42:06.297" v="1207" actId="13926"/>
        <pc:sldMkLst>
          <pc:docMk/>
          <pc:sldMk cId="2209034669" sldId="386"/>
        </pc:sldMkLst>
        <pc:spChg chg="mod">
          <ac:chgData name="Dominik Buchegger" userId="7f2052fac20aabcc" providerId="LiveId" clId="{064EACE1-031A-4CF4-B31B-13AC3229AF41}" dt="2022-09-22T13:42:06.297" v="1207" actId="13926"/>
          <ac:spMkLst>
            <pc:docMk/>
            <pc:sldMk cId="2209034669" sldId="386"/>
            <ac:spMk id="3" creationId="{C246B5DB-989F-455C-970C-830B2ECF8A6C}"/>
          </ac:spMkLst>
        </pc:spChg>
        <pc:spChg chg="add mod">
          <ac:chgData name="Dominik Buchegger" userId="7f2052fac20aabcc" providerId="LiveId" clId="{064EACE1-031A-4CF4-B31B-13AC3229AF41}" dt="2022-09-22T13:33:38.659" v="1052" actId="14100"/>
          <ac:spMkLst>
            <pc:docMk/>
            <pc:sldMk cId="2209034669" sldId="386"/>
            <ac:spMk id="22" creationId="{F9E95885-A93F-F45F-C484-46310EECD82D}"/>
          </ac:spMkLst>
        </pc:spChg>
        <pc:picChg chg="add mod">
          <ac:chgData name="Dominik Buchegger" userId="7f2052fac20aabcc" providerId="LiveId" clId="{064EACE1-031A-4CF4-B31B-13AC3229AF41}" dt="2022-09-22T13:25:41.132" v="829" actId="1076"/>
          <ac:picMkLst>
            <pc:docMk/>
            <pc:sldMk cId="2209034669" sldId="386"/>
            <ac:picMk id="5" creationId="{14B3063C-30FE-93B6-C81D-1EA1852F3690}"/>
          </ac:picMkLst>
        </pc:picChg>
        <pc:picChg chg="mod">
          <ac:chgData name="Dominik Buchegger" userId="7f2052fac20aabcc" providerId="LiveId" clId="{064EACE1-031A-4CF4-B31B-13AC3229AF41}" dt="2022-09-22T13:29:33.206" v="862" actId="1076"/>
          <ac:picMkLst>
            <pc:docMk/>
            <pc:sldMk cId="2209034669" sldId="386"/>
            <ac:picMk id="9" creationId="{A7DDC71C-F334-447B-8E16-9258AB15F882}"/>
          </ac:picMkLst>
        </pc:picChg>
        <pc:picChg chg="del">
          <ac:chgData name="Dominik Buchegger" userId="7f2052fac20aabcc" providerId="LiveId" clId="{064EACE1-031A-4CF4-B31B-13AC3229AF41}" dt="2022-09-22T13:27:25.765" v="843" actId="478"/>
          <ac:picMkLst>
            <pc:docMk/>
            <pc:sldMk cId="2209034669" sldId="386"/>
            <ac:picMk id="11" creationId="{B8A2103E-2DAF-44EB-981A-5F1E33F31421}"/>
          </ac:picMkLst>
        </pc:picChg>
        <pc:picChg chg="mod">
          <ac:chgData name="Dominik Buchegger" userId="7f2052fac20aabcc" providerId="LiveId" clId="{064EACE1-031A-4CF4-B31B-13AC3229AF41}" dt="2022-09-22T13:31:09.066" v="870" actId="1076"/>
          <ac:picMkLst>
            <pc:docMk/>
            <pc:sldMk cId="2209034669" sldId="386"/>
            <ac:picMk id="13" creationId="{7ADCB645-CA74-432D-B874-2A4EF66AFABE}"/>
          </ac:picMkLst>
        </pc:picChg>
        <pc:picChg chg="add mod modCrop">
          <ac:chgData name="Dominik Buchegger" userId="7f2052fac20aabcc" providerId="LiveId" clId="{064EACE1-031A-4CF4-B31B-13AC3229AF41}" dt="2022-09-22T13:27:33.011" v="845" actId="1076"/>
          <ac:picMkLst>
            <pc:docMk/>
            <pc:sldMk cId="2209034669" sldId="386"/>
            <ac:picMk id="14" creationId="{0115AC93-B394-5102-15AB-BEC36018DE29}"/>
          </ac:picMkLst>
        </pc:picChg>
        <pc:picChg chg="add del mod">
          <ac:chgData name="Dominik Buchegger" userId="7f2052fac20aabcc" providerId="LiveId" clId="{064EACE1-031A-4CF4-B31B-13AC3229AF41}" dt="2022-09-22T13:29:25.270" v="860" actId="478"/>
          <ac:picMkLst>
            <pc:docMk/>
            <pc:sldMk cId="2209034669" sldId="386"/>
            <ac:picMk id="16" creationId="{FA1A2B08-E1AA-8D0B-F2CA-18894E0648B3}"/>
          </ac:picMkLst>
        </pc:picChg>
        <pc:picChg chg="add mod">
          <ac:chgData name="Dominik Buchegger" userId="7f2052fac20aabcc" providerId="LiveId" clId="{064EACE1-031A-4CF4-B31B-13AC3229AF41}" dt="2022-09-22T13:30:01.002" v="866" actId="1076"/>
          <ac:picMkLst>
            <pc:docMk/>
            <pc:sldMk cId="2209034669" sldId="386"/>
            <ac:picMk id="18" creationId="{A7F421CD-70B8-2B24-F325-A9F71863FB6A}"/>
          </ac:picMkLst>
        </pc:picChg>
        <pc:picChg chg="add mod">
          <ac:chgData name="Dominik Buchegger" userId="7f2052fac20aabcc" providerId="LiveId" clId="{064EACE1-031A-4CF4-B31B-13AC3229AF41}" dt="2022-09-22T13:30:37.955" v="869" actId="1076"/>
          <ac:picMkLst>
            <pc:docMk/>
            <pc:sldMk cId="2209034669" sldId="386"/>
            <ac:picMk id="20" creationId="{DA097FF8-CF95-F1ED-B127-77F3F6047FC6}"/>
          </ac:picMkLst>
        </pc:picChg>
        <pc:picChg chg="add del mod">
          <ac:chgData name="Dominik Buchegger" userId="7f2052fac20aabcc" providerId="LiveId" clId="{064EACE1-031A-4CF4-B31B-13AC3229AF41}" dt="2022-09-22T13:31:18.203" v="873" actId="478"/>
          <ac:picMkLst>
            <pc:docMk/>
            <pc:sldMk cId="2209034669" sldId="386"/>
            <ac:picMk id="21" creationId="{F5E74D83-9CA4-9558-5C44-4DC1068DEF7D}"/>
          </ac:picMkLst>
        </pc:picChg>
        <pc:cxnChg chg="add mod">
          <ac:chgData name="Dominik Buchegger" userId="7f2052fac20aabcc" providerId="LiveId" clId="{064EACE1-031A-4CF4-B31B-13AC3229AF41}" dt="2022-09-22T13:26:25.520" v="838" actId="1035"/>
          <ac:cxnSpMkLst>
            <pc:docMk/>
            <pc:sldMk cId="2209034669" sldId="386"/>
            <ac:cxnSpMk id="7" creationId="{82405DF4-EED1-3992-6173-FC5548606400}"/>
          </ac:cxnSpMkLst>
        </pc:cxnChg>
      </pc:sldChg>
      <pc:sldChg chg="addSp delSp modSp add del mod ord chgLayout">
        <pc:chgData name="Dominik Buchegger" userId="7f2052fac20aabcc" providerId="LiveId" clId="{064EACE1-031A-4CF4-B31B-13AC3229AF41}" dt="2022-09-22T16:58:58.110" v="1940" actId="47"/>
        <pc:sldMkLst>
          <pc:docMk/>
          <pc:sldMk cId="1019601946" sldId="387"/>
        </pc:sldMkLst>
        <pc:spChg chg="mod ord">
          <ac:chgData name="Dominik Buchegger" userId="7f2052fac20aabcc" providerId="LiveId" clId="{064EACE1-031A-4CF4-B31B-13AC3229AF41}" dt="2022-09-22T16:42:29.415" v="1467" actId="207"/>
          <ac:spMkLst>
            <pc:docMk/>
            <pc:sldMk cId="1019601946" sldId="387"/>
            <ac:spMk id="2" creationId="{4CA2FB01-C721-4139-A862-BDE3B1BCA128}"/>
          </ac:spMkLst>
        </pc:spChg>
        <pc:spChg chg="add mod ord">
          <ac:chgData name="Dominik Buchegger" userId="7f2052fac20aabcc" providerId="LiveId" clId="{064EACE1-031A-4CF4-B31B-13AC3229AF41}" dt="2022-09-22T16:53:48.754" v="1805"/>
          <ac:spMkLst>
            <pc:docMk/>
            <pc:sldMk cId="1019601946" sldId="387"/>
            <ac:spMk id="3" creationId="{A6580F9A-AA6E-8D6E-1330-E87CD467FE49}"/>
          </ac:spMkLst>
        </pc:spChg>
        <pc:spChg chg="del">
          <ac:chgData name="Dominik Buchegger" userId="7f2052fac20aabcc" providerId="LiveId" clId="{064EACE1-031A-4CF4-B31B-13AC3229AF41}" dt="2022-09-22T16:39:10.063" v="1342" actId="478"/>
          <ac:spMkLst>
            <pc:docMk/>
            <pc:sldMk cId="1019601946" sldId="387"/>
            <ac:spMk id="4" creationId="{68427BD1-6612-40AB-BD9B-DC5D73AA51F6}"/>
          </ac:spMkLst>
        </pc:spChg>
      </pc:sldChg>
      <pc:sldChg chg="add del">
        <pc:chgData name="Dominik Buchegger" userId="7f2052fac20aabcc" providerId="LiveId" clId="{064EACE1-031A-4CF4-B31B-13AC3229AF41}" dt="2022-09-22T14:19:20.667" v="1212" actId="47"/>
        <pc:sldMkLst>
          <pc:docMk/>
          <pc:sldMk cId="2971872719" sldId="387"/>
        </pc:sldMkLst>
      </pc:sldChg>
      <pc:sldChg chg="addSp delSp modSp add mod">
        <pc:chgData name="Dominik Buchegger" userId="7f2052fac20aabcc" providerId="LiveId" clId="{064EACE1-031A-4CF4-B31B-13AC3229AF41}" dt="2022-09-22T17:05:46.977" v="2307" actId="1076"/>
        <pc:sldMkLst>
          <pc:docMk/>
          <pc:sldMk cId="308936662" sldId="388"/>
        </pc:sldMkLst>
        <pc:spChg chg="mod">
          <ac:chgData name="Dominik Buchegger" userId="7f2052fac20aabcc" providerId="LiveId" clId="{064EACE1-031A-4CF4-B31B-13AC3229AF41}" dt="2022-09-22T17:05:15.117" v="2306" actId="6549"/>
          <ac:spMkLst>
            <pc:docMk/>
            <pc:sldMk cId="308936662" sldId="388"/>
            <ac:spMk id="3" creationId="{A6580F9A-AA6E-8D6E-1330-E87CD467FE49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6" creationId="{6D8335EB-7A97-3579-29F3-987271DB60B3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7" creationId="{BD1478C4-E8D7-40DA-FA8F-2A41B6ABBFFD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8" creationId="{D5821AC2-CF4E-2343-C32A-9A0075D39EA3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9" creationId="{B858FFFF-E6AE-FBFD-8CAA-D3FAC6EB21A9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0" creationId="{8016FE4C-53E9-714A-F7AB-4A6CDB4626D9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1" creationId="{4523C102-9A5C-651A-81F6-79F9B05337DF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2" creationId="{9C7F725D-2BB0-93CC-35A0-5A58FD427003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3" creationId="{AA334263-EA17-81AD-BF29-F2AC1AFCCE90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4" creationId="{6948E726-E406-84D0-A223-18961D18F99E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5" creationId="{D78384E6-1A34-F330-CC4F-430CECD1B2C0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6" creationId="{BAD0BA69-0749-3F01-CC19-9BBF3416CD89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7" creationId="{4B40539D-DBCC-52D1-980C-CA21EFAFC78A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8" creationId="{27D22DBB-0918-6131-CFEF-937F9B8F3470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9" creationId="{11F47ABA-640C-EBC4-022B-EA132B210EAF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20" creationId="{A070FB7F-1871-7DC6-0596-AB07DA89863B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21" creationId="{E1D7BE03-FF00-12D0-95EC-341C67468449}"/>
          </ac:spMkLst>
        </pc:spChg>
        <pc:spChg chg="add del mod">
          <ac:chgData name="Dominik Buchegger" userId="7f2052fac20aabcc" providerId="LiveId" clId="{064EACE1-031A-4CF4-B31B-13AC3229AF41}" dt="2022-09-22T17:00:26.217" v="2046" actId="478"/>
          <ac:spMkLst>
            <pc:docMk/>
            <pc:sldMk cId="308936662" sldId="388"/>
            <ac:spMk id="23" creationId="{DB5BF4C7-C35A-7E63-A652-D7FCEDC281A6}"/>
          </ac:spMkLst>
        </pc:spChg>
        <pc:spChg chg="add del mod">
          <ac:chgData name="Dominik Buchegger" userId="7f2052fac20aabcc" providerId="LiveId" clId="{064EACE1-031A-4CF4-B31B-13AC3229AF41}" dt="2022-09-22T17:00:15.874" v="2031" actId="478"/>
          <ac:spMkLst>
            <pc:docMk/>
            <pc:sldMk cId="308936662" sldId="388"/>
            <ac:spMk id="24" creationId="{7EAC9F28-3420-7984-B331-2A5AC9CD5F52}"/>
          </ac:spMkLst>
        </pc:spChg>
        <pc:spChg chg="add del mod">
          <ac:chgData name="Dominik Buchegger" userId="7f2052fac20aabcc" providerId="LiveId" clId="{064EACE1-031A-4CF4-B31B-13AC3229AF41}" dt="2022-09-22T16:55:38.258" v="1839" actId="478"/>
          <ac:spMkLst>
            <pc:docMk/>
            <pc:sldMk cId="308936662" sldId="388"/>
            <ac:spMk id="25" creationId="{30D0507E-5F7F-41E0-1DFA-034C3F82A672}"/>
          </ac:spMkLst>
        </pc:spChg>
        <pc:spChg chg="add del mod">
          <ac:chgData name="Dominik Buchegger" userId="7f2052fac20aabcc" providerId="LiveId" clId="{064EACE1-031A-4CF4-B31B-13AC3229AF41}" dt="2022-09-22T16:55:28.368" v="1835" actId="478"/>
          <ac:spMkLst>
            <pc:docMk/>
            <pc:sldMk cId="308936662" sldId="388"/>
            <ac:spMk id="26" creationId="{441A2EF3-7ED9-CE59-CCAC-43176982E216}"/>
          </ac:spMkLst>
        </pc:spChg>
        <pc:spChg chg="add del mod">
          <ac:chgData name="Dominik Buchegger" userId="7f2052fac20aabcc" providerId="LiveId" clId="{064EACE1-031A-4CF4-B31B-13AC3229AF41}" dt="2022-09-22T16:55:40.357" v="1840" actId="478"/>
          <ac:spMkLst>
            <pc:docMk/>
            <pc:sldMk cId="308936662" sldId="388"/>
            <ac:spMk id="27" creationId="{B4E02535-187F-BD7B-FC4C-FB0F42C69067}"/>
          </ac:spMkLst>
        </pc:spChg>
        <pc:spChg chg="add del mod">
          <ac:chgData name="Dominik Buchegger" userId="7f2052fac20aabcc" providerId="LiveId" clId="{064EACE1-031A-4CF4-B31B-13AC3229AF41}" dt="2022-09-22T16:55:29.589" v="1836" actId="478"/>
          <ac:spMkLst>
            <pc:docMk/>
            <pc:sldMk cId="308936662" sldId="388"/>
            <ac:spMk id="28" creationId="{DB221567-6203-27C9-06C9-81DAC56B36B5}"/>
          </ac:spMkLst>
        </pc:spChg>
        <pc:spChg chg="add del mod">
          <ac:chgData name="Dominik Buchegger" userId="7f2052fac20aabcc" providerId="LiveId" clId="{064EACE1-031A-4CF4-B31B-13AC3229AF41}" dt="2022-09-22T16:55:31.231" v="1837" actId="478"/>
          <ac:spMkLst>
            <pc:docMk/>
            <pc:sldMk cId="308936662" sldId="388"/>
            <ac:spMk id="30" creationId="{4B4639EE-0EDA-CD73-EF92-5D8275E0BF89}"/>
          </ac:spMkLst>
        </pc:spChg>
        <pc:spChg chg="add del mod">
          <ac:chgData name="Dominik Buchegger" userId="7f2052fac20aabcc" providerId="LiveId" clId="{064EACE1-031A-4CF4-B31B-13AC3229AF41}" dt="2022-09-22T16:55:46.393" v="1841" actId="478"/>
          <ac:spMkLst>
            <pc:docMk/>
            <pc:sldMk cId="308936662" sldId="388"/>
            <ac:spMk id="31" creationId="{D6B4D6A4-F06F-8E00-B3EB-8EAB756DE252}"/>
          </ac:spMkLst>
        </pc:spChg>
        <pc:spChg chg="add del mod">
          <ac:chgData name="Dominik Buchegger" userId="7f2052fac20aabcc" providerId="LiveId" clId="{064EACE1-031A-4CF4-B31B-13AC3229AF41}" dt="2022-09-22T16:55:32.408" v="1838" actId="478"/>
          <ac:spMkLst>
            <pc:docMk/>
            <pc:sldMk cId="308936662" sldId="388"/>
            <ac:spMk id="32" creationId="{E1DD9C48-8629-4D0A-9AF0-C73CC2BB01E3}"/>
          </ac:spMkLst>
        </pc:spChg>
        <pc:spChg chg="add del mod">
          <ac:chgData name="Dominik Buchegger" userId="7f2052fac20aabcc" providerId="LiveId" clId="{064EACE1-031A-4CF4-B31B-13AC3229AF41}" dt="2022-09-22T16:55:47.849" v="1842" actId="478"/>
          <ac:spMkLst>
            <pc:docMk/>
            <pc:sldMk cId="308936662" sldId="388"/>
            <ac:spMk id="33" creationId="{82C9DBC5-C719-1398-34CA-F32A16A4511F}"/>
          </ac:spMkLst>
        </pc:spChg>
        <pc:spChg chg="add del mod">
          <ac:chgData name="Dominik Buchegger" userId="7f2052fac20aabcc" providerId="LiveId" clId="{064EACE1-031A-4CF4-B31B-13AC3229AF41}" dt="2022-09-22T16:55:48.984" v="1843" actId="478"/>
          <ac:spMkLst>
            <pc:docMk/>
            <pc:sldMk cId="308936662" sldId="388"/>
            <ac:spMk id="34" creationId="{5BAA24DD-6025-9655-8173-7A5D60BE5DEE}"/>
          </ac:spMkLst>
        </pc:spChg>
        <pc:spChg chg="add mod">
          <ac:chgData name="Dominik Buchegger" userId="7f2052fac20aabcc" providerId="LiveId" clId="{064EACE1-031A-4CF4-B31B-13AC3229AF41}" dt="2022-09-22T16:55:25.140" v="1834" actId="1076"/>
          <ac:spMkLst>
            <pc:docMk/>
            <pc:sldMk cId="308936662" sldId="388"/>
            <ac:spMk id="35" creationId="{A7AA55BE-C7D6-A8A2-73BD-A7EBB16E3125}"/>
          </ac:spMkLst>
        </pc:spChg>
        <pc:spChg chg="add mod">
          <ac:chgData name="Dominik Buchegger" userId="7f2052fac20aabcc" providerId="LiveId" clId="{064EACE1-031A-4CF4-B31B-13AC3229AF41}" dt="2022-09-22T16:55:25.140" v="1834" actId="1076"/>
          <ac:spMkLst>
            <pc:docMk/>
            <pc:sldMk cId="308936662" sldId="388"/>
            <ac:spMk id="36" creationId="{D0EAD9D9-2673-7BB2-9DEA-BB19F4176FB8}"/>
          </ac:spMkLst>
        </pc:spChg>
        <pc:spChg chg="add mod">
          <ac:chgData name="Dominik Buchegger" userId="7f2052fac20aabcc" providerId="LiveId" clId="{064EACE1-031A-4CF4-B31B-13AC3229AF41}" dt="2022-09-22T16:55:25.140" v="1834" actId="1076"/>
          <ac:spMkLst>
            <pc:docMk/>
            <pc:sldMk cId="308936662" sldId="388"/>
            <ac:spMk id="37" creationId="{DFEC8CA8-0D71-1664-558E-3EC94F09D989}"/>
          </ac:spMkLst>
        </pc:spChg>
        <pc:spChg chg="add mod">
          <ac:chgData name="Dominik Buchegger" userId="7f2052fac20aabcc" providerId="LiveId" clId="{064EACE1-031A-4CF4-B31B-13AC3229AF41}" dt="2022-09-22T16:55:25.140" v="1834" actId="1076"/>
          <ac:spMkLst>
            <pc:docMk/>
            <pc:sldMk cId="308936662" sldId="388"/>
            <ac:spMk id="38" creationId="{F4B190E1-C067-CE5C-5BBE-52BF8D54DBE9}"/>
          </ac:spMkLst>
        </pc:spChg>
        <pc:spChg chg="add mod">
          <ac:chgData name="Dominik Buchegger" userId="7f2052fac20aabcc" providerId="LiveId" clId="{064EACE1-031A-4CF4-B31B-13AC3229AF41}" dt="2022-09-22T16:55:25.140" v="1834" actId="1076"/>
          <ac:spMkLst>
            <pc:docMk/>
            <pc:sldMk cId="308936662" sldId="388"/>
            <ac:spMk id="39" creationId="{0E4616B3-9F67-90A9-FA8C-88793ACAB4EE}"/>
          </ac:spMkLst>
        </pc:spChg>
        <pc:picChg chg="add del mod">
          <ac:chgData name="Dominik Buchegger" userId="7f2052fac20aabcc" providerId="LiveId" clId="{064EACE1-031A-4CF4-B31B-13AC3229AF41}" dt="2022-09-22T16:55:02.389" v="1830"/>
          <ac:picMkLst>
            <pc:docMk/>
            <pc:sldMk cId="308936662" sldId="388"/>
            <ac:picMk id="4" creationId="{8EBA4993-2681-589B-BFF6-53454217E486}"/>
          </ac:picMkLst>
        </pc:picChg>
        <pc:picChg chg="add del mod">
          <ac:chgData name="Dominik Buchegger" userId="7f2052fac20aabcc" providerId="LiveId" clId="{064EACE1-031A-4CF4-B31B-13AC3229AF41}" dt="2022-09-22T16:55:02.389" v="1830"/>
          <ac:picMkLst>
            <pc:docMk/>
            <pc:sldMk cId="308936662" sldId="388"/>
            <ac:picMk id="5" creationId="{61C6F77F-A787-7C8D-7679-D4268B0F645B}"/>
          </ac:picMkLst>
        </pc:picChg>
        <pc:picChg chg="add mod">
          <ac:chgData name="Dominik Buchegger" userId="7f2052fac20aabcc" providerId="LiveId" clId="{064EACE1-031A-4CF4-B31B-13AC3229AF41}" dt="2022-09-22T16:55:13.628" v="1832" actId="1076"/>
          <ac:picMkLst>
            <pc:docMk/>
            <pc:sldMk cId="308936662" sldId="388"/>
            <ac:picMk id="22" creationId="{DE0C892B-77FD-97A4-0A6A-AC0F9AE0EDEC}"/>
          </ac:picMkLst>
        </pc:picChg>
        <pc:picChg chg="add mod">
          <ac:chgData name="Dominik Buchegger" userId="7f2052fac20aabcc" providerId="LiveId" clId="{064EACE1-031A-4CF4-B31B-13AC3229AF41}" dt="2022-09-22T16:55:25.140" v="1834" actId="1076"/>
          <ac:picMkLst>
            <pc:docMk/>
            <pc:sldMk cId="308936662" sldId="388"/>
            <ac:picMk id="29" creationId="{158678ED-DAE3-5F43-F359-49F1D28A72FD}"/>
          </ac:picMkLst>
        </pc:picChg>
        <pc:picChg chg="add mod">
          <ac:chgData name="Dominik Buchegger" userId="7f2052fac20aabcc" providerId="LiveId" clId="{064EACE1-031A-4CF4-B31B-13AC3229AF41}" dt="2022-09-22T17:05:46.977" v="2307" actId="1076"/>
          <ac:picMkLst>
            <pc:docMk/>
            <pc:sldMk cId="308936662" sldId="388"/>
            <ac:picMk id="40" creationId="{F3AC4F47-A136-F766-ECC6-A9FFDD257C47}"/>
          </ac:picMkLst>
        </pc:picChg>
      </pc:sldChg>
      <pc:sldChg chg="modSp new mod">
        <pc:chgData name="Dominik Buchegger" userId="7f2052fac20aabcc" providerId="LiveId" clId="{064EACE1-031A-4CF4-B31B-13AC3229AF41}" dt="2022-09-22T17:57:13.211" v="2789" actId="20577"/>
        <pc:sldMkLst>
          <pc:docMk/>
          <pc:sldMk cId="2757328212" sldId="389"/>
        </pc:sldMkLst>
        <pc:spChg chg="mod">
          <ac:chgData name="Dominik Buchegger" userId="7f2052fac20aabcc" providerId="LiveId" clId="{064EACE1-031A-4CF4-B31B-13AC3229AF41}" dt="2022-09-22T17:57:13.211" v="2789" actId="20577"/>
          <ac:spMkLst>
            <pc:docMk/>
            <pc:sldMk cId="2757328212" sldId="389"/>
            <ac:spMk id="2" creationId="{B5FA2CA2-50EE-C871-6D67-9F76FD616200}"/>
          </ac:spMkLst>
        </pc:spChg>
        <pc:spChg chg="mod">
          <ac:chgData name="Dominik Buchegger" userId="7f2052fac20aabcc" providerId="LiveId" clId="{064EACE1-031A-4CF4-B31B-13AC3229AF41}" dt="2022-09-22T17:56:45.496" v="2750" actId="20577"/>
          <ac:spMkLst>
            <pc:docMk/>
            <pc:sldMk cId="2757328212" sldId="389"/>
            <ac:spMk id="3" creationId="{7E765FD1-E457-262F-8E23-6B52B0C0C43B}"/>
          </ac:spMkLst>
        </pc:spChg>
      </pc:sldChg>
      <pc:sldChg chg="add del ord">
        <pc:chgData name="Dominik Buchegger" userId="7f2052fac20aabcc" providerId="LiveId" clId="{064EACE1-031A-4CF4-B31B-13AC3229AF41}" dt="2022-09-29T18:08:42.343" v="2825" actId="47"/>
        <pc:sldMkLst>
          <pc:docMk/>
          <pc:sldMk cId="3085827339" sldId="390"/>
        </pc:sldMkLst>
      </pc:sldChg>
      <pc:sldChg chg="modSp add mod ord">
        <pc:chgData name="Dominik Buchegger" userId="7f2052fac20aabcc" providerId="LiveId" clId="{064EACE1-031A-4CF4-B31B-13AC3229AF41}" dt="2022-09-29T18:48:29.269" v="3407"/>
        <pc:sldMkLst>
          <pc:docMk/>
          <pc:sldMk cId="3334327157" sldId="391"/>
        </pc:sldMkLst>
        <pc:spChg chg="mod">
          <ac:chgData name="Dominik Buchegger" userId="7f2052fac20aabcc" providerId="LiveId" clId="{064EACE1-031A-4CF4-B31B-13AC3229AF41}" dt="2022-09-29T18:10:43.481" v="2865" actId="20577"/>
          <ac:spMkLst>
            <pc:docMk/>
            <pc:sldMk cId="3334327157" sldId="391"/>
            <ac:spMk id="3" creationId="{7E765FD1-E457-262F-8E23-6B52B0C0C43B}"/>
          </ac:spMkLst>
        </pc:spChg>
      </pc:sldChg>
      <pc:sldChg chg="addSp delSp modSp add del mod ord">
        <pc:chgData name="Dominik Buchegger" userId="7f2052fac20aabcc" providerId="LiveId" clId="{064EACE1-031A-4CF4-B31B-13AC3229AF41}" dt="2022-09-29T18:08:40.331" v="2824" actId="47"/>
        <pc:sldMkLst>
          <pc:docMk/>
          <pc:sldMk cId="2315053845" sldId="392"/>
        </pc:sldMkLst>
        <pc:spChg chg="mod">
          <ac:chgData name="Dominik Buchegger" userId="7f2052fac20aabcc" providerId="LiveId" clId="{064EACE1-031A-4CF4-B31B-13AC3229AF41}" dt="2022-09-29T18:05:20.671" v="2823" actId="20577"/>
          <ac:spMkLst>
            <pc:docMk/>
            <pc:sldMk cId="2315053845" sldId="392"/>
            <ac:spMk id="2" creationId="{BE555F3F-AB8F-44DF-8B5C-E38B334142CF}"/>
          </ac:spMkLst>
        </pc:spChg>
        <pc:spChg chg="del">
          <ac:chgData name="Dominik Buchegger" userId="7f2052fac20aabcc" providerId="LiveId" clId="{064EACE1-031A-4CF4-B31B-13AC3229AF41}" dt="2022-09-29T18:05:03.404" v="2804" actId="478"/>
          <ac:spMkLst>
            <pc:docMk/>
            <pc:sldMk cId="2315053845" sldId="392"/>
            <ac:spMk id="3" creationId="{C246B5DB-989F-455C-970C-830B2ECF8A6C}"/>
          </ac:spMkLst>
        </pc:spChg>
        <pc:spChg chg="add del mod">
          <ac:chgData name="Dominik Buchegger" userId="7f2052fac20aabcc" providerId="LiveId" clId="{064EACE1-031A-4CF4-B31B-13AC3229AF41}" dt="2022-09-29T18:05:06.277" v="2805" actId="478"/>
          <ac:spMkLst>
            <pc:docMk/>
            <pc:sldMk cId="2315053845" sldId="392"/>
            <ac:spMk id="6" creationId="{4572100A-5217-C1E1-5529-7A2534E76B7C}"/>
          </ac:spMkLst>
        </pc:spChg>
        <pc:spChg chg="del">
          <ac:chgData name="Dominik Buchegger" userId="7f2052fac20aabcc" providerId="LiveId" clId="{064EACE1-031A-4CF4-B31B-13AC3229AF41}" dt="2022-09-29T18:05:09.255" v="2806" actId="478"/>
          <ac:spMkLst>
            <pc:docMk/>
            <pc:sldMk cId="2315053845" sldId="392"/>
            <ac:spMk id="22" creationId="{F9E95885-A93F-F45F-C484-46310EECD82D}"/>
          </ac:spMkLst>
        </pc:spChg>
        <pc:picChg chg="del">
          <ac:chgData name="Dominik Buchegger" userId="7f2052fac20aabcc" providerId="LiveId" clId="{064EACE1-031A-4CF4-B31B-13AC3229AF41}" dt="2022-09-29T18:05:09.255" v="2806" actId="478"/>
          <ac:picMkLst>
            <pc:docMk/>
            <pc:sldMk cId="2315053845" sldId="392"/>
            <ac:picMk id="5" creationId="{14B3063C-30FE-93B6-C81D-1EA1852F3690}"/>
          </ac:picMkLst>
        </pc:picChg>
        <pc:picChg chg="del">
          <ac:chgData name="Dominik Buchegger" userId="7f2052fac20aabcc" providerId="LiveId" clId="{064EACE1-031A-4CF4-B31B-13AC3229AF41}" dt="2022-09-29T18:05:11.675" v="2807" actId="478"/>
          <ac:picMkLst>
            <pc:docMk/>
            <pc:sldMk cId="2315053845" sldId="392"/>
            <ac:picMk id="9" creationId="{A7DDC71C-F334-447B-8E16-9258AB15F882}"/>
          </ac:picMkLst>
        </pc:picChg>
        <pc:picChg chg="del">
          <ac:chgData name="Dominik Buchegger" userId="7f2052fac20aabcc" providerId="LiveId" clId="{064EACE1-031A-4CF4-B31B-13AC3229AF41}" dt="2022-09-29T18:05:11.675" v="2807" actId="478"/>
          <ac:picMkLst>
            <pc:docMk/>
            <pc:sldMk cId="2315053845" sldId="392"/>
            <ac:picMk id="13" creationId="{7ADCB645-CA74-432D-B874-2A4EF66AFABE}"/>
          </ac:picMkLst>
        </pc:picChg>
        <pc:picChg chg="del">
          <ac:chgData name="Dominik Buchegger" userId="7f2052fac20aabcc" providerId="LiveId" clId="{064EACE1-031A-4CF4-B31B-13AC3229AF41}" dt="2022-09-29T18:05:01.215" v="2803" actId="478"/>
          <ac:picMkLst>
            <pc:docMk/>
            <pc:sldMk cId="2315053845" sldId="392"/>
            <ac:picMk id="14" creationId="{0115AC93-B394-5102-15AB-BEC36018DE29}"/>
          </ac:picMkLst>
        </pc:picChg>
        <pc:picChg chg="del">
          <ac:chgData name="Dominik Buchegger" userId="7f2052fac20aabcc" providerId="LiveId" clId="{064EACE1-031A-4CF4-B31B-13AC3229AF41}" dt="2022-09-29T18:05:11.675" v="2807" actId="478"/>
          <ac:picMkLst>
            <pc:docMk/>
            <pc:sldMk cId="2315053845" sldId="392"/>
            <ac:picMk id="18" creationId="{A7F421CD-70B8-2B24-F325-A9F71863FB6A}"/>
          </ac:picMkLst>
        </pc:picChg>
        <pc:picChg chg="del">
          <ac:chgData name="Dominik Buchegger" userId="7f2052fac20aabcc" providerId="LiveId" clId="{064EACE1-031A-4CF4-B31B-13AC3229AF41}" dt="2022-09-29T18:05:09.255" v="2806" actId="478"/>
          <ac:picMkLst>
            <pc:docMk/>
            <pc:sldMk cId="2315053845" sldId="392"/>
            <ac:picMk id="20" creationId="{DA097FF8-CF95-F1ED-B127-77F3F6047FC6}"/>
          </ac:picMkLst>
        </pc:picChg>
        <pc:cxnChg chg="del">
          <ac:chgData name="Dominik Buchegger" userId="7f2052fac20aabcc" providerId="LiveId" clId="{064EACE1-031A-4CF4-B31B-13AC3229AF41}" dt="2022-09-29T18:05:13.074" v="2808" actId="478"/>
          <ac:cxnSpMkLst>
            <pc:docMk/>
            <pc:sldMk cId="2315053845" sldId="392"/>
            <ac:cxnSpMk id="7" creationId="{82405DF4-EED1-3992-6173-FC5548606400}"/>
          </ac:cxnSpMkLst>
        </pc:cxnChg>
      </pc:sldChg>
      <pc:sldChg chg="modSp add mod ord">
        <pc:chgData name="Dominik Buchegger" userId="7f2052fac20aabcc" providerId="LiveId" clId="{064EACE1-031A-4CF4-B31B-13AC3229AF41}" dt="2022-10-07T18:50:38.587" v="5033" actId="20577"/>
        <pc:sldMkLst>
          <pc:docMk/>
          <pc:sldMk cId="2354029656" sldId="392"/>
        </pc:sldMkLst>
        <pc:spChg chg="mod">
          <ac:chgData name="Dominik Buchegger" userId="7f2052fac20aabcc" providerId="LiveId" clId="{064EACE1-031A-4CF4-B31B-13AC3229AF41}" dt="2022-10-07T18:50:38.587" v="5033" actId="20577"/>
          <ac:spMkLst>
            <pc:docMk/>
            <pc:sldMk cId="2354029656" sldId="392"/>
            <ac:spMk id="3" creationId="{7E765FD1-E457-262F-8E23-6B52B0C0C43B}"/>
          </ac:spMkLst>
        </pc:spChg>
      </pc:sldChg>
      <pc:sldChg chg="addSp delSp modSp add mod ord modClrScheme chgLayout">
        <pc:chgData name="Dominik Buchegger" userId="7f2052fac20aabcc" providerId="LiveId" clId="{064EACE1-031A-4CF4-B31B-13AC3229AF41}" dt="2022-09-29T21:09:29.546" v="5027" actId="20577"/>
        <pc:sldMkLst>
          <pc:docMk/>
          <pc:sldMk cId="247457547" sldId="393"/>
        </pc:sldMkLst>
        <pc:spChg chg="mod ord">
          <ac:chgData name="Dominik Buchegger" userId="7f2052fac20aabcc" providerId="LiveId" clId="{064EACE1-031A-4CF4-B31B-13AC3229AF41}" dt="2022-09-29T21:00:15.310" v="4243" actId="20577"/>
          <ac:spMkLst>
            <pc:docMk/>
            <pc:sldMk cId="247457547" sldId="393"/>
            <ac:spMk id="2" creationId="{B5FA2CA2-50EE-C871-6D67-9F76FD616200}"/>
          </ac:spMkLst>
        </pc:spChg>
        <pc:spChg chg="del mod">
          <ac:chgData name="Dominik Buchegger" userId="7f2052fac20aabcc" providerId="LiveId" clId="{064EACE1-031A-4CF4-B31B-13AC3229AF41}" dt="2022-09-29T18:33:39.234" v="2873"/>
          <ac:spMkLst>
            <pc:docMk/>
            <pc:sldMk cId="247457547" sldId="393"/>
            <ac:spMk id="3" creationId="{7E765FD1-E457-262F-8E23-6B52B0C0C43B}"/>
          </ac:spMkLst>
        </pc:spChg>
        <pc:spChg chg="add del mod">
          <ac:chgData name="Dominik Buchegger" userId="7f2052fac20aabcc" providerId="LiveId" clId="{064EACE1-031A-4CF4-B31B-13AC3229AF41}" dt="2022-09-29T20:47:05.294" v="4133" actId="478"/>
          <ac:spMkLst>
            <pc:docMk/>
            <pc:sldMk cId="247457547" sldId="393"/>
            <ac:spMk id="4" creationId="{14792BFF-E15E-5119-E599-1FB325601097}"/>
          </ac:spMkLst>
        </pc:spChg>
        <pc:spChg chg="add del mod">
          <ac:chgData name="Dominik Buchegger" userId="7f2052fac20aabcc" providerId="LiveId" clId="{064EACE1-031A-4CF4-B31B-13AC3229AF41}" dt="2022-09-29T20:47:08.324" v="4134" actId="478"/>
          <ac:spMkLst>
            <pc:docMk/>
            <pc:sldMk cId="247457547" sldId="393"/>
            <ac:spMk id="6" creationId="{27DC5BBE-5C9C-447F-B234-F4703ADDCCA4}"/>
          </ac:spMkLst>
        </pc:spChg>
        <pc:spChg chg="add del mod ord">
          <ac:chgData name="Dominik Buchegger" userId="7f2052fac20aabcc" providerId="LiveId" clId="{064EACE1-031A-4CF4-B31B-13AC3229AF41}" dt="2022-09-29T18:35:21.578" v="2878" actId="700"/>
          <ac:spMkLst>
            <pc:docMk/>
            <pc:sldMk cId="247457547" sldId="393"/>
            <ac:spMk id="7" creationId="{B782123A-9FDB-D205-95ED-37C09F6E41F7}"/>
          </ac:spMkLst>
        </pc:spChg>
        <pc:spChg chg="add del mod ord">
          <ac:chgData name="Dominik Buchegger" userId="7f2052fac20aabcc" providerId="LiveId" clId="{064EACE1-031A-4CF4-B31B-13AC3229AF41}" dt="2022-09-29T20:46:59.469" v="4131" actId="478"/>
          <ac:spMkLst>
            <pc:docMk/>
            <pc:sldMk cId="247457547" sldId="393"/>
            <ac:spMk id="8" creationId="{56F02FC4-56A8-D2E3-7F3C-B62A72867588}"/>
          </ac:spMkLst>
        </pc:spChg>
        <pc:spChg chg="add del mod ord">
          <ac:chgData name="Dominik Buchegger" userId="7f2052fac20aabcc" providerId="LiveId" clId="{064EACE1-031A-4CF4-B31B-13AC3229AF41}" dt="2022-09-29T18:43:09.134" v="3350" actId="478"/>
          <ac:spMkLst>
            <pc:docMk/>
            <pc:sldMk cId="247457547" sldId="393"/>
            <ac:spMk id="9" creationId="{B076F2EF-2D83-7B4D-B67A-F209245147FF}"/>
          </ac:spMkLst>
        </pc:spChg>
        <pc:spChg chg="add del mod ord">
          <ac:chgData name="Dominik Buchegger" userId="7f2052fac20aabcc" providerId="LiveId" clId="{064EACE1-031A-4CF4-B31B-13AC3229AF41}" dt="2022-09-29T20:47:03.711" v="4132" actId="478"/>
          <ac:spMkLst>
            <pc:docMk/>
            <pc:sldMk cId="247457547" sldId="393"/>
            <ac:spMk id="10" creationId="{C9BBD477-9D88-DD33-206F-7C03AFE553A6}"/>
          </ac:spMkLst>
        </pc:spChg>
        <pc:spChg chg="add del mod ord">
          <ac:chgData name="Dominik Buchegger" userId="7f2052fac20aabcc" providerId="LiveId" clId="{064EACE1-031A-4CF4-B31B-13AC3229AF41}" dt="2022-09-29T18:43:11.692" v="3351" actId="478"/>
          <ac:spMkLst>
            <pc:docMk/>
            <pc:sldMk cId="247457547" sldId="393"/>
            <ac:spMk id="11" creationId="{72B9E6B3-8E6B-51DD-8D5D-B7AFB3A514D1}"/>
          </ac:spMkLst>
        </pc:spChg>
        <pc:spChg chg="add del mod ord">
          <ac:chgData name="Dominik Buchegger" userId="7f2052fac20aabcc" providerId="LiveId" clId="{064EACE1-031A-4CF4-B31B-13AC3229AF41}" dt="2022-09-29T20:58:37.762" v="4172" actId="700"/>
          <ac:spMkLst>
            <pc:docMk/>
            <pc:sldMk cId="247457547" sldId="393"/>
            <ac:spMk id="14" creationId="{4449DFAB-5A74-235D-2A65-6187D942FF44}"/>
          </ac:spMkLst>
        </pc:spChg>
        <pc:spChg chg="add del mod ord">
          <ac:chgData name="Dominik Buchegger" userId="7f2052fac20aabcc" providerId="LiveId" clId="{064EACE1-031A-4CF4-B31B-13AC3229AF41}" dt="2022-09-29T20:58:37.762" v="4172" actId="700"/>
          <ac:spMkLst>
            <pc:docMk/>
            <pc:sldMk cId="247457547" sldId="393"/>
            <ac:spMk id="16" creationId="{998B0CBE-CD37-47D4-4EE7-4B512AAA43CC}"/>
          </ac:spMkLst>
        </pc:spChg>
        <pc:spChg chg="add del mod">
          <ac:chgData name="Dominik Buchegger" userId="7f2052fac20aabcc" providerId="LiveId" clId="{064EACE1-031A-4CF4-B31B-13AC3229AF41}" dt="2022-09-29T20:46:59.469" v="4131" actId="478"/>
          <ac:spMkLst>
            <pc:docMk/>
            <pc:sldMk cId="247457547" sldId="393"/>
            <ac:spMk id="24" creationId="{716D88DA-FD9A-C808-D70D-C9E402881A9C}"/>
          </ac:spMkLst>
        </pc:spChg>
        <pc:spChg chg="add del mod">
          <ac:chgData name="Dominik Buchegger" userId="7f2052fac20aabcc" providerId="LiveId" clId="{064EACE1-031A-4CF4-B31B-13AC3229AF41}" dt="2022-09-29T20:46:59.469" v="4131" actId="478"/>
          <ac:spMkLst>
            <pc:docMk/>
            <pc:sldMk cId="247457547" sldId="393"/>
            <ac:spMk id="25" creationId="{A650D962-6A17-A6A7-0AB6-BDC7843677F5}"/>
          </ac:spMkLst>
        </pc:spChg>
        <pc:spChg chg="add del mod">
          <ac:chgData name="Dominik Buchegger" userId="7f2052fac20aabcc" providerId="LiveId" clId="{064EACE1-031A-4CF4-B31B-13AC3229AF41}" dt="2022-09-29T21:01:13.038" v="4315" actId="478"/>
          <ac:spMkLst>
            <pc:docMk/>
            <pc:sldMk cId="247457547" sldId="393"/>
            <ac:spMk id="28" creationId="{E619D9DB-E98A-1257-C643-A3F1C9E3DD59}"/>
          </ac:spMkLst>
        </pc:spChg>
        <pc:spChg chg="add mod">
          <ac:chgData name="Dominik Buchegger" userId="7f2052fac20aabcc" providerId="LiveId" clId="{064EACE1-031A-4CF4-B31B-13AC3229AF41}" dt="2022-09-29T21:05:06.602" v="4680" actId="115"/>
          <ac:spMkLst>
            <pc:docMk/>
            <pc:sldMk cId="247457547" sldId="393"/>
            <ac:spMk id="40" creationId="{63B31A7C-3CF8-8A0D-6EA2-B58492C727E7}"/>
          </ac:spMkLst>
        </pc:spChg>
        <pc:spChg chg="add mod">
          <ac:chgData name="Dominik Buchegger" userId="7f2052fac20aabcc" providerId="LiveId" clId="{064EACE1-031A-4CF4-B31B-13AC3229AF41}" dt="2022-09-29T21:04:45.374" v="4674" actId="115"/>
          <ac:spMkLst>
            <pc:docMk/>
            <pc:sldMk cId="247457547" sldId="393"/>
            <ac:spMk id="41" creationId="{DCA0CEA9-6CD7-4E0A-C17E-F9838EBF7026}"/>
          </ac:spMkLst>
        </pc:spChg>
        <pc:spChg chg="add mod">
          <ac:chgData name="Dominik Buchegger" userId="7f2052fac20aabcc" providerId="LiveId" clId="{064EACE1-031A-4CF4-B31B-13AC3229AF41}" dt="2022-09-29T21:09:29.546" v="5027" actId="20577"/>
          <ac:spMkLst>
            <pc:docMk/>
            <pc:sldMk cId="247457547" sldId="393"/>
            <ac:spMk id="42" creationId="{89D35C59-55F7-363A-C9A8-890ADE7B9BA7}"/>
          </ac:spMkLst>
        </pc:spChg>
        <pc:picChg chg="add del mod modCrop">
          <ac:chgData name="Dominik Buchegger" userId="7f2052fac20aabcc" providerId="LiveId" clId="{064EACE1-031A-4CF4-B31B-13AC3229AF41}" dt="2022-09-29T18:35:16.717" v="2877" actId="478"/>
          <ac:picMkLst>
            <pc:docMk/>
            <pc:sldMk cId="247457547" sldId="393"/>
            <ac:picMk id="5" creationId="{0360DD9D-243A-ABF4-28CD-9547F375F399}"/>
          </ac:picMkLst>
        </pc:picChg>
        <pc:picChg chg="add mod">
          <ac:chgData name="Dominik Buchegger" userId="7f2052fac20aabcc" providerId="LiveId" clId="{064EACE1-031A-4CF4-B31B-13AC3229AF41}" dt="2022-09-29T20:58:06.241" v="4167" actId="1076"/>
          <ac:picMkLst>
            <pc:docMk/>
            <pc:sldMk cId="247457547" sldId="393"/>
            <ac:picMk id="9" creationId="{93E27F4A-9A60-C6A2-55E4-BAD0E893B163}"/>
          </ac:picMkLst>
        </pc:picChg>
        <pc:picChg chg="add mod">
          <ac:chgData name="Dominik Buchegger" userId="7f2052fac20aabcc" providerId="LiveId" clId="{064EACE1-031A-4CF4-B31B-13AC3229AF41}" dt="2022-09-29T20:58:27.082" v="4170" actId="1076"/>
          <ac:picMkLst>
            <pc:docMk/>
            <pc:sldMk cId="247457547" sldId="393"/>
            <ac:picMk id="12" creationId="{5A2E2728-E849-D133-3C3D-5C0694AF35EB}"/>
          </ac:picMkLst>
        </pc:picChg>
        <pc:picChg chg="add del mod">
          <ac:chgData name="Dominik Buchegger" userId="7f2052fac20aabcc" providerId="LiveId" clId="{064EACE1-031A-4CF4-B31B-13AC3229AF41}" dt="2022-09-29T20:46:59.469" v="4131" actId="478"/>
          <ac:picMkLst>
            <pc:docMk/>
            <pc:sldMk cId="247457547" sldId="393"/>
            <ac:picMk id="13" creationId="{E2571BEE-2F9E-E532-EBB5-7F7E9360F899}"/>
          </ac:picMkLst>
        </pc:picChg>
        <pc:picChg chg="add del mod">
          <ac:chgData name="Dominik Buchegger" userId="7f2052fac20aabcc" providerId="LiveId" clId="{064EACE1-031A-4CF4-B31B-13AC3229AF41}" dt="2022-09-29T20:46:59.469" v="4131" actId="478"/>
          <ac:picMkLst>
            <pc:docMk/>
            <pc:sldMk cId="247457547" sldId="393"/>
            <ac:picMk id="15" creationId="{1869F98A-D22B-DC66-8D52-3709D8CEC67A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17" creationId="{FE014C82-1310-BE92-6D59-CF18FC176676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19" creationId="{03D13C65-8153-E5B1-9517-990908D90739}"/>
          </ac:picMkLst>
        </pc:picChg>
        <pc:picChg chg="add mod">
          <ac:chgData name="Dominik Buchegger" userId="7f2052fac20aabcc" providerId="LiveId" clId="{064EACE1-031A-4CF4-B31B-13AC3229AF41}" dt="2022-09-29T20:59:38.440" v="4185" actId="1035"/>
          <ac:picMkLst>
            <pc:docMk/>
            <pc:sldMk cId="247457547" sldId="393"/>
            <ac:picMk id="20" creationId="{3AA6A429-61A1-9C38-342F-8F0ADF1D38B1}"/>
          </ac:picMkLst>
        </pc:picChg>
        <pc:picChg chg="add del mod">
          <ac:chgData name="Dominik Buchegger" userId="7f2052fac20aabcc" providerId="LiveId" clId="{064EACE1-031A-4CF4-B31B-13AC3229AF41}" dt="2022-09-29T20:46:59.469" v="4131" actId="478"/>
          <ac:picMkLst>
            <pc:docMk/>
            <pc:sldMk cId="247457547" sldId="393"/>
            <ac:picMk id="21" creationId="{B956D91E-9B56-FB43-C526-AB490789AAE8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23" creationId="{0B97A9EB-F064-5609-1EA4-DE928CB71896}"/>
          </ac:picMkLst>
        </pc:picChg>
        <pc:picChg chg="add mod">
          <ac:chgData name="Dominik Buchegger" userId="7f2052fac20aabcc" providerId="LiveId" clId="{064EACE1-031A-4CF4-B31B-13AC3229AF41}" dt="2022-09-29T20:59:35.083" v="4182" actId="1035"/>
          <ac:picMkLst>
            <pc:docMk/>
            <pc:sldMk cId="247457547" sldId="393"/>
            <ac:picMk id="26" creationId="{9362FF98-A00E-4F90-A1BD-94AD3B64827C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27" creationId="{825B737D-92A6-BE83-9B58-6146F9B26FF3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29" creationId="{BF529FEA-B98C-50D3-D8F1-993D460DE734}"/>
          </ac:picMkLst>
        </pc:picChg>
        <pc:picChg chg="add mod">
          <ac:chgData name="Dominik Buchegger" userId="7f2052fac20aabcc" providerId="LiveId" clId="{064EACE1-031A-4CF4-B31B-13AC3229AF41}" dt="2022-09-29T21:01:25.858" v="4318" actId="1076"/>
          <ac:picMkLst>
            <pc:docMk/>
            <pc:sldMk cId="247457547" sldId="393"/>
            <ac:picMk id="30" creationId="{123D04D4-454A-5821-D9B2-D34964B8DE7D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31" creationId="{5E6D9F93-F884-9AE3-DE13-EF59DE44DD37}"/>
          </ac:picMkLst>
        </pc:picChg>
        <pc:picChg chg="add mod">
          <ac:chgData name="Dominik Buchegger" userId="7f2052fac20aabcc" providerId="LiveId" clId="{064EACE1-031A-4CF4-B31B-13AC3229AF41}" dt="2022-09-29T21:01:25.858" v="4318" actId="1076"/>
          <ac:picMkLst>
            <pc:docMk/>
            <pc:sldMk cId="247457547" sldId="393"/>
            <ac:picMk id="32" creationId="{ADCC16B8-5887-DE83-6255-7A7FD6508262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33" creationId="{E4F99009-DA93-2632-4759-566A589B5CF2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35" creationId="{999877C5-982F-F94C-D644-04169A70699A}"/>
          </ac:picMkLst>
        </pc:picChg>
        <pc:picChg chg="add mod">
          <ac:chgData name="Dominik Buchegger" userId="7f2052fac20aabcc" providerId="LiveId" clId="{064EACE1-031A-4CF4-B31B-13AC3229AF41}" dt="2022-09-29T21:01:51.700" v="4329" actId="1036"/>
          <ac:picMkLst>
            <pc:docMk/>
            <pc:sldMk cId="247457547" sldId="393"/>
            <ac:picMk id="36" creationId="{390318BF-3D23-F2E7-7493-3061A19B90E9}"/>
          </ac:picMkLst>
        </pc:picChg>
        <pc:picChg chg="add del mod">
          <ac:chgData name="Dominik Buchegger" userId="7f2052fac20aabcc" providerId="LiveId" clId="{064EACE1-031A-4CF4-B31B-13AC3229AF41}" dt="2022-09-29T20:46:59.469" v="4131" actId="478"/>
          <ac:picMkLst>
            <pc:docMk/>
            <pc:sldMk cId="247457547" sldId="393"/>
            <ac:picMk id="37" creationId="{B41A1FE5-4554-48F4-9A36-46482F188539}"/>
          </ac:picMkLst>
        </pc:picChg>
        <pc:picChg chg="add mod">
          <ac:chgData name="Dominik Buchegger" userId="7f2052fac20aabcc" providerId="LiveId" clId="{064EACE1-031A-4CF4-B31B-13AC3229AF41}" dt="2022-09-29T21:02:09.719" v="4332" actId="1076"/>
          <ac:picMkLst>
            <pc:docMk/>
            <pc:sldMk cId="247457547" sldId="393"/>
            <ac:picMk id="39" creationId="{696A79EB-25FF-EB78-DC76-9A4727E1C6E0}"/>
          </ac:picMkLst>
        </pc:picChg>
      </pc:sldChg>
      <pc:sldChg chg="addSp delSp modSp add del mod ord modClrScheme chgLayout">
        <pc:chgData name="Dominik Buchegger" userId="7f2052fac20aabcc" providerId="LiveId" clId="{064EACE1-031A-4CF4-B31B-13AC3229AF41}" dt="2022-09-29T19:15:23.533" v="4124" actId="47"/>
        <pc:sldMkLst>
          <pc:docMk/>
          <pc:sldMk cId="2838605182" sldId="394"/>
        </pc:sldMkLst>
        <pc:spChg chg="mod ord">
          <ac:chgData name="Dominik Buchegger" userId="7f2052fac20aabcc" providerId="LiveId" clId="{064EACE1-031A-4CF4-B31B-13AC3229AF41}" dt="2022-09-29T19:10:04.206" v="3973" actId="5793"/>
          <ac:spMkLst>
            <pc:docMk/>
            <pc:sldMk cId="2838605182" sldId="394"/>
            <ac:spMk id="2" creationId="{B5FA2CA2-50EE-C871-6D67-9F76FD616200}"/>
          </ac:spMkLst>
        </pc:spChg>
        <pc:spChg chg="add del mod">
          <ac:chgData name="Dominik Buchegger" userId="7f2052fac20aabcc" providerId="LiveId" clId="{064EACE1-031A-4CF4-B31B-13AC3229AF41}" dt="2022-09-29T18:48:59.950" v="3413" actId="478"/>
          <ac:spMkLst>
            <pc:docMk/>
            <pc:sldMk cId="2838605182" sldId="394"/>
            <ac:spMk id="4" creationId="{FD4BDD81-BDCE-967C-BBE4-80727D101AB7}"/>
          </ac:spMkLst>
        </pc:spChg>
        <pc:spChg chg="add mod ord">
          <ac:chgData name="Dominik Buchegger" userId="7f2052fac20aabcc" providerId="LiveId" clId="{064EACE1-031A-4CF4-B31B-13AC3229AF41}" dt="2022-09-29T19:10:01.532" v="3969" actId="20577"/>
          <ac:spMkLst>
            <pc:docMk/>
            <pc:sldMk cId="2838605182" sldId="394"/>
            <ac:spMk id="6" creationId="{4413EE4A-8496-72E1-F4C1-D50D8A15C95A}"/>
          </ac:spMkLst>
        </pc:spChg>
        <pc:spChg chg="del mod ord">
          <ac:chgData name="Dominik Buchegger" userId="7f2052fac20aabcc" providerId="LiveId" clId="{064EACE1-031A-4CF4-B31B-13AC3229AF41}" dt="2022-09-29T18:48:57.478" v="3412" actId="478"/>
          <ac:spMkLst>
            <pc:docMk/>
            <pc:sldMk cId="2838605182" sldId="394"/>
            <ac:spMk id="8" creationId="{56F02FC4-56A8-D2E3-7F3C-B62A72867588}"/>
          </ac:spMkLst>
        </pc:spChg>
        <pc:spChg chg="del mod ord">
          <ac:chgData name="Dominik Buchegger" userId="7f2052fac20aabcc" providerId="LiveId" clId="{064EACE1-031A-4CF4-B31B-13AC3229AF41}" dt="2022-09-29T18:49:02.182" v="3414" actId="478"/>
          <ac:spMkLst>
            <pc:docMk/>
            <pc:sldMk cId="2838605182" sldId="394"/>
            <ac:spMk id="10" creationId="{C9BBD477-9D88-DD33-206F-7C03AFE553A6}"/>
          </ac:spMkLst>
        </pc:spChg>
        <pc:spChg chg="del">
          <ac:chgData name="Dominik Buchegger" userId="7f2052fac20aabcc" providerId="LiveId" clId="{064EACE1-031A-4CF4-B31B-13AC3229AF41}" dt="2022-09-29T18:49:04.635" v="3415" actId="478"/>
          <ac:spMkLst>
            <pc:docMk/>
            <pc:sldMk cId="2838605182" sldId="394"/>
            <ac:spMk id="24" creationId="{716D88DA-FD9A-C808-D70D-C9E402881A9C}"/>
          </ac:spMkLst>
        </pc:spChg>
        <pc:spChg chg="del">
          <ac:chgData name="Dominik Buchegger" userId="7f2052fac20aabcc" providerId="LiveId" clId="{064EACE1-031A-4CF4-B31B-13AC3229AF41}" dt="2022-09-29T18:49:04.635" v="3415" actId="478"/>
          <ac:spMkLst>
            <pc:docMk/>
            <pc:sldMk cId="2838605182" sldId="394"/>
            <ac:spMk id="25" creationId="{A650D962-6A17-A6A7-0AB6-BDC7843677F5}"/>
          </ac:spMkLst>
        </pc:spChg>
        <pc:picChg chg="add del mod modCrop">
          <ac:chgData name="Dominik Buchegger" userId="7f2052fac20aabcc" providerId="LiveId" clId="{064EACE1-031A-4CF4-B31B-13AC3229AF41}" dt="2022-09-29T18:50:01.419" v="3450" actId="478"/>
          <ac:picMkLst>
            <pc:docMk/>
            <pc:sldMk cId="2838605182" sldId="394"/>
            <ac:picMk id="5" creationId="{2291568B-24C8-6AD6-6AB2-39ECE5545B47}"/>
          </ac:picMkLst>
        </pc:picChg>
        <pc:picChg chg="del">
          <ac:chgData name="Dominik Buchegger" userId="7f2052fac20aabcc" providerId="LiveId" clId="{064EACE1-031A-4CF4-B31B-13AC3229AF41}" dt="2022-09-29T18:49:07.684" v="3416" actId="478"/>
          <ac:picMkLst>
            <pc:docMk/>
            <pc:sldMk cId="2838605182" sldId="394"/>
            <ac:picMk id="13" creationId="{E2571BEE-2F9E-E532-EBB5-7F7E9360F899}"/>
          </ac:picMkLst>
        </pc:picChg>
        <pc:picChg chg="del">
          <ac:chgData name="Dominik Buchegger" userId="7f2052fac20aabcc" providerId="LiveId" clId="{064EACE1-031A-4CF4-B31B-13AC3229AF41}" dt="2022-09-29T18:49:07.684" v="3416" actId="478"/>
          <ac:picMkLst>
            <pc:docMk/>
            <pc:sldMk cId="2838605182" sldId="394"/>
            <ac:picMk id="15" creationId="{1869F98A-D22B-DC66-8D52-3709D8CEC67A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17" creationId="{FE014C82-1310-BE92-6D59-CF18FC176676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19" creationId="{03D13C65-8153-E5B1-9517-990908D90739}"/>
          </ac:picMkLst>
        </pc:picChg>
        <pc:picChg chg="del">
          <ac:chgData name="Dominik Buchegger" userId="7f2052fac20aabcc" providerId="LiveId" clId="{064EACE1-031A-4CF4-B31B-13AC3229AF41}" dt="2022-09-29T18:49:07.684" v="3416" actId="478"/>
          <ac:picMkLst>
            <pc:docMk/>
            <pc:sldMk cId="2838605182" sldId="394"/>
            <ac:picMk id="21" creationId="{B956D91E-9B56-FB43-C526-AB490789AAE8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23" creationId="{0B97A9EB-F064-5609-1EA4-DE928CB71896}"/>
          </ac:picMkLst>
        </pc:picChg>
        <pc:picChg chg="del">
          <ac:chgData name="Dominik Buchegger" userId="7f2052fac20aabcc" providerId="LiveId" clId="{064EACE1-031A-4CF4-B31B-13AC3229AF41}" dt="2022-09-29T18:49:10.660" v="3417" actId="478"/>
          <ac:picMkLst>
            <pc:docMk/>
            <pc:sldMk cId="2838605182" sldId="394"/>
            <ac:picMk id="27" creationId="{825B737D-92A6-BE83-9B58-6146F9B26FF3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29" creationId="{BF529FEA-B98C-50D3-D8F1-993D460DE734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31" creationId="{5E6D9F93-F884-9AE3-DE13-EF59DE44DD37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33" creationId="{E4F99009-DA93-2632-4759-566A589B5CF2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35" creationId="{999877C5-982F-F94C-D644-04169A70699A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37" creationId="{B41A1FE5-4554-48F4-9A36-46482F188539}"/>
          </ac:picMkLst>
        </pc:picChg>
      </pc:sldChg>
      <pc:sldChg chg="add ord">
        <pc:chgData name="Dominik Buchegger" userId="7f2052fac20aabcc" providerId="LiveId" clId="{064EACE1-031A-4CF4-B31B-13AC3229AF41}" dt="2022-10-07T18:49:27.278" v="5029"/>
        <pc:sldMkLst>
          <pc:docMk/>
          <pc:sldMk cId="683515250" sldId="395"/>
        </pc:sldMkLst>
      </pc:sldChg>
      <pc:sldChg chg="add">
        <pc:chgData name="Dominik Buchegger" userId="7f2052fac20aabcc" providerId="LiveId" clId="{064EACE1-031A-4CF4-B31B-13AC3229AF41}" dt="2022-09-29T20:46:52.700" v="4129" actId="2890"/>
        <pc:sldMkLst>
          <pc:docMk/>
          <pc:sldMk cId="1497874562" sldId="396"/>
        </pc:sldMkLst>
      </pc:sldChg>
      <pc:sldChg chg="addSp delSp modSp add mod">
        <pc:chgData name="Dominik Buchegger" userId="7f2052fac20aabcc" providerId="LiveId" clId="{064EACE1-031A-4CF4-B31B-13AC3229AF41}" dt="2022-10-13T16:49:51.134" v="5223" actId="14100"/>
        <pc:sldMkLst>
          <pc:docMk/>
          <pc:sldMk cId="3028593608" sldId="397"/>
        </pc:sldMkLst>
        <pc:spChg chg="mod">
          <ac:chgData name="Dominik Buchegger" userId="7f2052fac20aabcc" providerId="LiveId" clId="{064EACE1-031A-4CF4-B31B-13AC3229AF41}" dt="2022-10-13T16:49:39.085" v="5220" actId="20577"/>
          <ac:spMkLst>
            <pc:docMk/>
            <pc:sldMk cId="3028593608" sldId="397"/>
            <ac:spMk id="2" creationId="{A6A00921-825B-4F01-B434-F18EC92753F3}"/>
          </ac:spMkLst>
        </pc:spChg>
        <pc:picChg chg="del">
          <ac:chgData name="Dominik Buchegger" userId="7f2052fac20aabcc" providerId="LiveId" clId="{064EACE1-031A-4CF4-B31B-13AC3229AF41}" dt="2022-10-13T16:49:25.714" v="5207" actId="478"/>
          <ac:picMkLst>
            <pc:docMk/>
            <pc:sldMk cId="3028593608" sldId="397"/>
            <ac:picMk id="4" creationId="{0E09DEA8-8D66-4FAE-BF50-F584741BFD8E}"/>
          </ac:picMkLst>
        </pc:picChg>
        <pc:picChg chg="add mod modCrop">
          <ac:chgData name="Dominik Buchegger" userId="7f2052fac20aabcc" providerId="LiveId" clId="{064EACE1-031A-4CF4-B31B-13AC3229AF41}" dt="2022-10-13T16:49:51.134" v="5223" actId="14100"/>
          <ac:picMkLst>
            <pc:docMk/>
            <pc:sldMk cId="3028593608" sldId="397"/>
            <ac:picMk id="5" creationId="{BD03B00E-B0B1-EEA8-228F-F7B93FA696A3}"/>
          </ac:picMkLst>
        </pc:picChg>
        <pc:picChg chg="del">
          <ac:chgData name="Dominik Buchegger" userId="7f2052fac20aabcc" providerId="LiveId" clId="{064EACE1-031A-4CF4-B31B-13AC3229AF41}" dt="2022-10-13T16:49:24.395" v="5206" actId="478"/>
          <ac:picMkLst>
            <pc:docMk/>
            <pc:sldMk cId="3028593608" sldId="397"/>
            <ac:picMk id="8" creationId="{DF7BD638-86D8-427B-93DA-72C4DCFD5A8A}"/>
          </ac:picMkLst>
        </pc:picChg>
        <pc:picChg chg="del">
          <ac:chgData name="Dominik Buchegger" userId="7f2052fac20aabcc" providerId="LiveId" clId="{064EACE1-031A-4CF4-B31B-13AC3229AF41}" dt="2022-10-13T16:49:26.731" v="5208" actId="478"/>
          <ac:picMkLst>
            <pc:docMk/>
            <pc:sldMk cId="3028593608" sldId="397"/>
            <ac:picMk id="9" creationId="{B73348AE-A7F8-4FD8-AFB2-8F6E996F1EBB}"/>
          </ac:picMkLst>
        </pc:picChg>
      </pc:sldChg>
      <pc:sldChg chg="addSp modSp add mod">
        <pc:chgData name="Dominik Buchegger" userId="7f2052fac20aabcc" providerId="LiveId" clId="{064EACE1-031A-4CF4-B31B-13AC3229AF41}" dt="2022-10-13T17:12:00.149" v="5361" actId="1076"/>
        <pc:sldMkLst>
          <pc:docMk/>
          <pc:sldMk cId="2321078573" sldId="398"/>
        </pc:sldMkLst>
        <pc:spChg chg="mod">
          <ac:chgData name="Dominik Buchegger" userId="7f2052fac20aabcc" providerId="LiveId" clId="{064EACE1-031A-4CF4-B31B-13AC3229AF41}" dt="2022-10-13T17:06:51.623" v="5358" actId="20577"/>
          <ac:spMkLst>
            <pc:docMk/>
            <pc:sldMk cId="2321078573" sldId="398"/>
            <ac:spMk id="3" creationId="{7E765FD1-E457-262F-8E23-6B52B0C0C43B}"/>
          </ac:spMkLst>
        </pc:spChg>
        <pc:picChg chg="add mod">
          <ac:chgData name="Dominik Buchegger" userId="7f2052fac20aabcc" providerId="LiveId" clId="{064EACE1-031A-4CF4-B31B-13AC3229AF41}" dt="2022-10-13T17:12:00.149" v="5361" actId="1076"/>
          <ac:picMkLst>
            <pc:docMk/>
            <pc:sldMk cId="2321078573" sldId="398"/>
            <ac:picMk id="5" creationId="{E123BABF-4844-BDBE-27BD-B666B90A5B1A}"/>
          </ac:picMkLst>
        </pc:picChg>
      </pc:sldChg>
      <pc:sldChg chg="addSp delSp modSp add mod chgLayout">
        <pc:chgData name="Dominik Buchegger" userId="7f2052fac20aabcc" providerId="LiveId" clId="{064EACE1-031A-4CF4-B31B-13AC3229AF41}" dt="2022-10-27T19:02:17.877" v="5821" actId="20577"/>
        <pc:sldMkLst>
          <pc:docMk/>
          <pc:sldMk cId="1074973614" sldId="399"/>
        </pc:sldMkLst>
        <pc:spChg chg="mod ord">
          <ac:chgData name="Dominik Buchegger" userId="7f2052fac20aabcc" providerId="LiveId" clId="{064EACE1-031A-4CF4-B31B-13AC3229AF41}" dt="2022-10-27T19:02:17.877" v="5821" actId="20577"/>
          <ac:spMkLst>
            <pc:docMk/>
            <pc:sldMk cId="1074973614" sldId="399"/>
            <ac:spMk id="2" creationId="{A6A00921-825B-4F01-B434-F18EC92753F3}"/>
          </ac:spMkLst>
        </pc:spChg>
        <pc:spChg chg="del">
          <ac:chgData name="Dominik Buchegger" userId="7f2052fac20aabcc" providerId="LiveId" clId="{064EACE1-031A-4CF4-B31B-13AC3229AF41}" dt="2022-10-27T18:01:19.540" v="5483" actId="478"/>
          <ac:spMkLst>
            <pc:docMk/>
            <pc:sldMk cId="1074973614" sldId="399"/>
            <ac:spMk id="13" creationId="{BB6C41A2-499F-434B-BB08-2E6358EE2D46}"/>
          </ac:spMkLst>
        </pc:spChg>
        <pc:spChg chg="add mod ord">
          <ac:chgData name="Dominik Buchegger" userId="7f2052fac20aabcc" providerId="LiveId" clId="{064EACE1-031A-4CF4-B31B-13AC3229AF41}" dt="2022-10-27T18:14:05.528" v="5636" actId="20577"/>
          <ac:spMkLst>
            <pc:docMk/>
            <pc:sldMk cId="1074973614" sldId="399"/>
            <ac:spMk id="16" creationId="{507A6C70-0A90-DA8E-5573-4EE1AE29C3F0}"/>
          </ac:spMkLst>
        </pc:spChg>
        <pc:spChg chg="add del mod">
          <ac:chgData name="Dominik Buchegger" userId="7f2052fac20aabcc" providerId="LiveId" clId="{064EACE1-031A-4CF4-B31B-13AC3229AF41}" dt="2022-10-27T18:13:50.841" v="5633" actId="478"/>
          <ac:spMkLst>
            <pc:docMk/>
            <pc:sldMk cId="1074973614" sldId="399"/>
            <ac:spMk id="20" creationId="{F6E4AA83-7396-7611-CA0C-EFDC64BCAAF4}"/>
          </ac:spMkLst>
        </pc:spChg>
        <pc:spChg chg="add del mod">
          <ac:chgData name="Dominik Buchegger" userId="7f2052fac20aabcc" providerId="LiveId" clId="{064EACE1-031A-4CF4-B31B-13AC3229AF41}" dt="2022-10-27T18:13:48.564" v="5632" actId="478"/>
          <ac:spMkLst>
            <pc:docMk/>
            <pc:sldMk cId="1074973614" sldId="399"/>
            <ac:spMk id="21" creationId="{E86AE8B0-AD7F-9480-AD1E-1BD731A9A706}"/>
          </ac:spMkLst>
        </pc:spChg>
        <pc:spChg chg="add del mod">
          <ac:chgData name="Dominik Buchegger" userId="7f2052fac20aabcc" providerId="LiveId" clId="{064EACE1-031A-4CF4-B31B-13AC3229AF41}" dt="2022-10-27T18:13:45.861" v="5631" actId="478"/>
          <ac:spMkLst>
            <pc:docMk/>
            <pc:sldMk cId="1074973614" sldId="399"/>
            <ac:spMk id="22" creationId="{74F0671E-B86F-DEED-0233-2C0D03D2495E}"/>
          </ac:spMkLst>
        </pc:spChg>
        <pc:spChg chg="add mod">
          <ac:chgData name="Dominik Buchegger" userId="7f2052fac20aabcc" providerId="LiveId" clId="{064EACE1-031A-4CF4-B31B-13AC3229AF41}" dt="2022-10-27T19:02:07.631" v="5806" actId="1076"/>
          <ac:spMkLst>
            <pc:docMk/>
            <pc:sldMk cId="1074973614" sldId="399"/>
            <ac:spMk id="23" creationId="{37675FFC-B5C3-A558-6F8E-92745455DC06}"/>
          </ac:spMkLst>
        </pc:spChg>
        <pc:picChg chg="add del mod">
          <ac:chgData name="Dominik Buchegger" userId="7f2052fac20aabcc" providerId="LiveId" clId="{064EACE1-031A-4CF4-B31B-13AC3229AF41}" dt="2022-10-27T18:14:23.384" v="5644" actId="478"/>
          <ac:picMkLst>
            <pc:docMk/>
            <pc:sldMk cId="1074973614" sldId="399"/>
            <ac:picMk id="4" creationId="{EDC36C93-8447-0FED-A4D1-425ED07E20E1}"/>
          </ac:picMkLst>
        </pc:picChg>
        <pc:picChg chg="add del mod">
          <ac:chgData name="Dominik Buchegger" userId="7f2052fac20aabcc" providerId="LiveId" clId="{064EACE1-031A-4CF4-B31B-13AC3229AF41}" dt="2022-10-27T18:05:37.107" v="5497" actId="478"/>
          <ac:picMkLst>
            <pc:docMk/>
            <pc:sldMk cId="1074973614" sldId="399"/>
            <ac:picMk id="6" creationId="{C9A369D6-65C8-60C1-5D26-FB118E8F9DE8}"/>
          </ac:picMkLst>
        </pc:picChg>
        <pc:picChg chg="add del mod">
          <ac:chgData name="Dominik Buchegger" userId="7f2052fac20aabcc" providerId="LiveId" clId="{064EACE1-031A-4CF4-B31B-13AC3229AF41}" dt="2022-10-27T18:05:38.125" v="5498" actId="478"/>
          <ac:picMkLst>
            <pc:docMk/>
            <pc:sldMk cId="1074973614" sldId="399"/>
            <ac:picMk id="8" creationId="{F4104263-932E-4302-D4AD-FCB1B4B92D64}"/>
          </ac:picMkLst>
        </pc:picChg>
        <pc:picChg chg="add del mod">
          <ac:chgData name="Dominik Buchegger" userId="7f2052fac20aabcc" providerId="LiveId" clId="{064EACE1-031A-4CF4-B31B-13AC3229AF41}" dt="2022-10-27T18:05:36.134" v="5496" actId="478"/>
          <ac:picMkLst>
            <pc:docMk/>
            <pc:sldMk cId="1074973614" sldId="399"/>
            <ac:picMk id="10" creationId="{E260FF36-BEBF-4117-6BD3-5015696DF02D}"/>
          </ac:picMkLst>
        </pc:picChg>
        <pc:picChg chg="add del mod ord">
          <ac:chgData name="Dominik Buchegger" userId="7f2052fac20aabcc" providerId="LiveId" clId="{064EACE1-031A-4CF4-B31B-13AC3229AF41}" dt="2022-10-27T18:24:33.662" v="5662" actId="1076"/>
          <ac:picMkLst>
            <pc:docMk/>
            <pc:sldMk cId="1074973614" sldId="399"/>
            <ac:picMk id="12" creationId="{5BCE2EA4-6AE2-82B0-9916-7E92388F7A85}"/>
          </ac:picMkLst>
        </pc:picChg>
        <pc:picChg chg="add del mod">
          <ac:chgData name="Dominik Buchegger" userId="7f2052fac20aabcc" providerId="LiveId" clId="{064EACE1-031A-4CF4-B31B-13AC3229AF41}" dt="2022-10-27T18:24:44.979" v="5664" actId="1076"/>
          <ac:picMkLst>
            <pc:docMk/>
            <pc:sldMk cId="1074973614" sldId="399"/>
            <ac:picMk id="15" creationId="{B038DF8B-7D4D-F1F7-E501-F88D9768D29C}"/>
          </ac:picMkLst>
        </pc:picChg>
      </pc:sldChg>
      <pc:sldChg chg="delSp modSp add del mod">
        <pc:chgData name="Dominik Buchegger" userId="7f2052fac20aabcc" providerId="LiveId" clId="{064EACE1-031A-4CF4-B31B-13AC3229AF41}" dt="2022-10-27T19:02:38.336" v="5823" actId="47"/>
        <pc:sldMkLst>
          <pc:docMk/>
          <pc:sldMk cId="1277055158" sldId="400"/>
        </pc:sldMkLst>
        <pc:picChg chg="del">
          <ac:chgData name="Dominik Buchegger" userId="7f2052fac20aabcc" providerId="LiveId" clId="{064EACE1-031A-4CF4-B31B-13AC3229AF41}" dt="2022-10-27T18:57:15.545" v="5665" actId="478"/>
          <ac:picMkLst>
            <pc:docMk/>
            <pc:sldMk cId="1277055158" sldId="400"/>
            <ac:picMk id="4" creationId="{EDC36C93-8447-0FED-A4D1-425ED07E20E1}"/>
          </ac:picMkLst>
        </pc:picChg>
        <pc:picChg chg="del mod">
          <ac:chgData name="Dominik Buchegger" userId="7f2052fac20aabcc" providerId="LiveId" clId="{064EACE1-031A-4CF4-B31B-13AC3229AF41}" dt="2022-10-27T19:01:41.931" v="5791" actId="478"/>
          <ac:picMkLst>
            <pc:docMk/>
            <pc:sldMk cId="1277055158" sldId="400"/>
            <ac:picMk id="6" creationId="{C9A369D6-65C8-60C1-5D26-FB118E8F9DE8}"/>
          </ac:picMkLst>
        </pc:picChg>
        <pc:picChg chg="del mod">
          <ac:chgData name="Dominik Buchegger" userId="7f2052fac20aabcc" providerId="LiveId" clId="{064EACE1-031A-4CF4-B31B-13AC3229AF41}" dt="2022-10-27T19:01:48.635" v="5792" actId="478"/>
          <ac:picMkLst>
            <pc:docMk/>
            <pc:sldMk cId="1277055158" sldId="400"/>
            <ac:picMk id="8" creationId="{F4104263-932E-4302-D4AD-FCB1B4B92D64}"/>
          </ac:picMkLst>
        </pc:picChg>
        <pc:picChg chg="del mod">
          <ac:chgData name="Dominik Buchegger" userId="7f2052fac20aabcc" providerId="LiveId" clId="{064EACE1-031A-4CF4-B31B-13AC3229AF41}" dt="2022-10-27T19:02:33.206" v="5822" actId="478"/>
          <ac:picMkLst>
            <pc:docMk/>
            <pc:sldMk cId="1277055158" sldId="400"/>
            <ac:picMk id="10" creationId="{E260FF36-BEBF-4117-6BD3-5015696DF02D}"/>
          </ac:picMkLst>
        </pc:picChg>
      </pc:sldChg>
      <pc:sldChg chg="modSp add mod ord">
        <pc:chgData name="Dominik Buchegger" userId="7f2052fac20aabcc" providerId="LiveId" clId="{064EACE1-031A-4CF4-B31B-13AC3229AF41}" dt="2022-12-15T23:28:06.630" v="5880" actId="20577"/>
        <pc:sldMkLst>
          <pc:docMk/>
          <pc:sldMk cId="2896765737" sldId="400"/>
        </pc:sldMkLst>
        <pc:spChg chg="mod">
          <ac:chgData name="Dominik Buchegger" userId="7f2052fac20aabcc" providerId="LiveId" clId="{064EACE1-031A-4CF4-B31B-13AC3229AF41}" dt="2022-12-15T23:28:06.630" v="5880" actId="20577"/>
          <ac:spMkLst>
            <pc:docMk/>
            <pc:sldMk cId="2896765737" sldId="400"/>
            <ac:spMk id="2" creationId="{A6A00921-825B-4F01-B434-F18EC92753F3}"/>
          </ac:spMkLst>
        </pc:spChg>
      </pc:sldChg>
      <pc:sldChg chg="addSp delSp modSp add del mod ord">
        <pc:chgData name="Dominik Buchegger" userId="7f2052fac20aabcc" providerId="LiveId" clId="{064EACE1-031A-4CF4-B31B-13AC3229AF41}" dt="2022-12-16T00:36:42.351" v="8730" actId="47"/>
        <pc:sldMkLst>
          <pc:docMk/>
          <pc:sldMk cId="906107592" sldId="401"/>
        </pc:sldMkLst>
        <pc:spChg chg="mod">
          <ac:chgData name="Dominik Buchegger" userId="7f2052fac20aabcc" providerId="LiveId" clId="{064EACE1-031A-4CF4-B31B-13AC3229AF41}" dt="2022-12-15T23:29:05.116" v="5904" actId="20577"/>
          <ac:spMkLst>
            <pc:docMk/>
            <pc:sldMk cId="906107592" sldId="401"/>
            <ac:spMk id="2" creationId="{A6A00921-825B-4F01-B434-F18EC92753F3}"/>
          </ac:spMkLst>
        </pc:spChg>
        <pc:spChg chg="add mod">
          <ac:chgData name="Dominik Buchegger" userId="7f2052fac20aabcc" providerId="LiveId" clId="{064EACE1-031A-4CF4-B31B-13AC3229AF41}" dt="2022-12-16T00:36:41.079" v="8729" actId="20577"/>
          <ac:spMkLst>
            <pc:docMk/>
            <pc:sldMk cId="906107592" sldId="401"/>
            <ac:spMk id="4" creationId="{8878E0CF-4EC3-CBF2-ED44-941726103A6A}"/>
          </ac:spMkLst>
        </pc:spChg>
        <pc:picChg chg="del">
          <ac:chgData name="Dominik Buchegger" userId="7f2052fac20aabcc" providerId="LiveId" clId="{064EACE1-031A-4CF4-B31B-13AC3229AF41}" dt="2022-12-15T23:28:08.862" v="5881" actId="478"/>
          <ac:picMkLst>
            <pc:docMk/>
            <pc:sldMk cId="906107592" sldId="401"/>
            <ac:picMk id="9" creationId="{72E241E5-3DB2-4727-A8CE-7BA69D7D875F}"/>
          </ac:picMkLst>
        </pc:picChg>
      </pc:sldChg>
      <pc:sldChg chg="modSp add mod">
        <pc:chgData name="Dominik Buchegger" userId="7f2052fac20aabcc" providerId="LiveId" clId="{064EACE1-031A-4CF4-B31B-13AC3229AF41}" dt="2022-12-15T23:36:28.788" v="6483" actId="20577"/>
        <pc:sldMkLst>
          <pc:docMk/>
          <pc:sldMk cId="3686135566" sldId="402"/>
        </pc:sldMkLst>
        <pc:spChg chg="mod">
          <ac:chgData name="Dominik Buchegger" userId="7f2052fac20aabcc" providerId="LiveId" clId="{064EACE1-031A-4CF4-B31B-13AC3229AF41}" dt="2022-12-15T23:29:33.424" v="5943" actId="20577"/>
          <ac:spMkLst>
            <pc:docMk/>
            <pc:sldMk cId="3686135566" sldId="402"/>
            <ac:spMk id="2" creationId="{A6A00921-825B-4F01-B434-F18EC92753F3}"/>
          </ac:spMkLst>
        </pc:spChg>
        <pc:spChg chg="mod">
          <ac:chgData name="Dominik Buchegger" userId="7f2052fac20aabcc" providerId="LiveId" clId="{064EACE1-031A-4CF4-B31B-13AC3229AF41}" dt="2022-12-15T23:36:28.788" v="6483" actId="20577"/>
          <ac:spMkLst>
            <pc:docMk/>
            <pc:sldMk cId="3686135566" sldId="402"/>
            <ac:spMk id="4" creationId="{8878E0CF-4EC3-CBF2-ED44-941726103A6A}"/>
          </ac:spMkLst>
        </pc:spChg>
      </pc:sldChg>
      <pc:sldChg chg="addSp delSp modSp add mod">
        <pc:chgData name="Dominik Buchegger" userId="7f2052fac20aabcc" providerId="LiveId" clId="{064EACE1-031A-4CF4-B31B-13AC3229AF41}" dt="2022-12-15T23:47:30.609" v="6949" actId="1076"/>
        <pc:sldMkLst>
          <pc:docMk/>
          <pc:sldMk cId="1112740418" sldId="403"/>
        </pc:sldMkLst>
        <pc:spChg chg="mod">
          <ac:chgData name="Dominik Buchegger" userId="7f2052fac20aabcc" providerId="LiveId" clId="{064EACE1-031A-4CF4-B31B-13AC3229AF41}" dt="2022-12-15T23:36:59.079" v="6506" actId="20577"/>
          <ac:spMkLst>
            <pc:docMk/>
            <pc:sldMk cId="1112740418" sldId="403"/>
            <ac:spMk id="2" creationId="{A6A00921-825B-4F01-B434-F18EC92753F3}"/>
          </ac:spMkLst>
        </pc:spChg>
        <pc:spChg chg="add del mod">
          <ac:chgData name="Dominik Buchegger" userId="7f2052fac20aabcc" providerId="LiveId" clId="{064EACE1-031A-4CF4-B31B-13AC3229AF41}" dt="2022-12-15T23:46:29" v="6915" actId="27636"/>
          <ac:spMkLst>
            <pc:docMk/>
            <pc:sldMk cId="1112740418" sldId="403"/>
            <ac:spMk id="4" creationId="{8878E0CF-4EC3-CBF2-ED44-941726103A6A}"/>
          </ac:spMkLst>
        </pc:spChg>
        <pc:spChg chg="add mod">
          <ac:chgData name="Dominik Buchegger" userId="7f2052fac20aabcc" providerId="LiveId" clId="{064EACE1-031A-4CF4-B31B-13AC3229AF41}" dt="2022-12-15T23:40:14.314" v="6529" actId="1076"/>
          <ac:spMkLst>
            <pc:docMk/>
            <pc:sldMk cId="1112740418" sldId="403"/>
            <ac:spMk id="9" creationId="{E2D3FEC4-191D-D616-7421-39C43727545C}"/>
          </ac:spMkLst>
        </pc:spChg>
        <pc:spChg chg="add mod">
          <ac:chgData name="Dominik Buchegger" userId="7f2052fac20aabcc" providerId="LiveId" clId="{064EACE1-031A-4CF4-B31B-13AC3229AF41}" dt="2022-12-15T23:47:30.609" v="6949" actId="1076"/>
          <ac:spMkLst>
            <pc:docMk/>
            <pc:sldMk cId="1112740418" sldId="403"/>
            <ac:spMk id="11" creationId="{A46CA7E9-6BCD-10E3-8425-E16034661A98}"/>
          </ac:spMkLst>
        </pc:spChg>
        <pc:picChg chg="add del mod">
          <ac:chgData name="Dominik Buchegger" userId="7f2052fac20aabcc" providerId="LiveId" clId="{064EACE1-031A-4CF4-B31B-13AC3229AF41}" dt="2022-12-15T23:39:16.939" v="6514"/>
          <ac:picMkLst>
            <pc:docMk/>
            <pc:sldMk cId="1112740418" sldId="403"/>
            <ac:picMk id="5" creationId="{AAA9C919-3A7B-FF72-6204-8616A04838E3}"/>
          </ac:picMkLst>
        </pc:picChg>
        <pc:picChg chg="add mod">
          <ac:chgData name="Dominik Buchegger" userId="7f2052fac20aabcc" providerId="LiveId" clId="{064EACE1-031A-4CF4-B31B-13AC3229AF41}" dt="2022-12-15T23:43:15.921" v="6748" actId="1076"/>
          <ac:picMkLst>
            <pc:docMk/>
            <pc:sldMk cId="1112740418" sldId="403"/>
            <ac:picMk id="7" creationId="{BA6ADDE6-7F1B-8681-2F22-7B59127AEFA7}"/>
          </ac:picMkLst>
        </pc:picChg>
      </pc:sldChg>
      <pc:sldChg chg="addSp delSp modSp new mod ord">
        <pc:chgData name="Dominik Buchegger" userId="7f2052fac20aabcc" providerId="LiveId" clId="{064EACE1-031A-4CF4-B31B-13AC3229AF41}" dt="2022-12-16T00:53:38.172" v="9329" actId="20577"/>
        <pc:sldMkLst>
          <pc:docMk/>
          <pc:sldMk cId="3942011399" sldId="404"/>
        </pc:sldMkLst>
        <pc:spChg chg="mod">
          <ac:chgData name="Dominik Buchegger" userId="7f2052fac20aabcc" providerId="LiveId" clId="{064EACE1-031A-4CF4-B31B-13AC3229AF41}" dt="2022-12-16T00:04:59.855" v="7852" actId="20577"/>
          <ac:spMkLst>
            <pc:docMk/>
            <pc:sldMk cId="3942011399" sldId="404"/>
            <ac:spMk id="2" creationId="{AA44CC23-93C2-969D-52AE-42A92D4BCF7A}"/>
          </ac:spMkLst>
        </pc:spChg>
        <pc:spChg chg="mod">
          <ac:chgData name="Dominik Buchegger" userId="7f2052fac20aabcc" providerId="LiveId" clId="{064EACE1-031A-4CF4-B31B-13AC3229AF41}" dt="2022-12-16T00:53:38.172" v="9329" actId="20577"/>
          <ac:spMkLst>
            <pc:docMk/>
            <pc:sldMk cId="3942011399" sldId="404"/>
            <ac:spMk id="3" creationId="{FD110B99-AF49-AF23-5206-B0A78426C187}"/>
          </ac:spMkLst>
        </pc:spChg>
        <pc:spChg chg="add del mod">
          <ac:chgData name="Dominik Buchegger" userId="7f2052fac20aabcc" providerId="LiveId" clId="{064EACE1-031A-4CF4-B31B-13AC3229AF41}" dt="2022-12-16T00:05:02.440" v="7853" actId="478"/>
          <ac:spMkLst>
            <pc:docMk/>
            <pc:sldMk cId="3942011399" sldId="404"/>
            <ac:spMk id="4" creationId="{CB9079F0-4F5C-37B6-6B30-73D493BD1AAE}"/>
          </ac:spMkLst>
        </pc:spChg>
        <pc:spChg chg="add del mod">
          <ac:chgData name="Dominik Buchegger" userId="7f2052fac20aabcc" providerId="LiveId" clId="{064EACE1-031A-4CF4-B31B-13AC3229AF41}" dt="2022-12-16T00:15:08.949" v="7990" actId="21"/>
          <ac:spMkLst>
            <pc:docMk/>
            <pc:sldMk cId="3942011399" sldId="404"/>
            <ac:spMk id="6" creationId="{93542CFE-D296-666B-024E-4F6B4E029D5A}"/>
          </ac:spMkLst>
        </pc:spChg>
      </pc:sldChg>
      <pc:sldChg chg="addSp delSp modSp add mod">
        <pc:chgData name="Dominik Buchegger" userId="7f2052fac20aabcc" providerId="LiveId" clId="{064EACE1-031A-4CF4-B31B-13AC3229AF41}" dt="2022-12-16T00:56:22.665" v="9549" actId="20577"/>
        <pc:sldMkLst>
          <pc:docMk/>
          <pc:sldMk cId="4185402392" sldId="405"/>
        </pc:sldMkLst>
        <pc:spChg chg="mod">
          <ac:chgData name="Dominik Buchegger" userId="7f2052fac20aabcc" providerId="LiveId" clId="{064EACE1-031A-4CF4-B31B-13AC3229AF41}" dt="2022-12-16T00:55:53.626" v="9526" actId="6549"/>
          <ac:spMkLst>
            <pc:docMk/>
            <pc:sldMk cId="4185402392" sldId="405"/>
            <ac:spMk id="2" creationId="{AA44CC23-93C2-969D-52AE-42A92D4BCF7A}"/>
          </ac:spMkLst>
        </pc:spChg>
        <pc:spChg chg="add del mod">
          <ac:chgData name="Dominik Buchegger" userId="7f2052fac20aabcc" providerId="LiveId" clId="{064EACE1-031A-4CF4-B31B-13AC3229AF41}" dt="2022-12-16T00:56:22.665" v="9549" actId="20577"/>
          <ac:spMkLst>
            <pc:docMk/>
            <pc:sldMk cId="4185402392" sldId="405"/>
            <ac:spMk id="3" creationId="{FD110B99-AF49-AF23-5206-B0A78426C187}"/>
          </ac:spMkLst>
        </pc:spChg>
        <pc:spChg chg="del">
          <ac:chgData name="Dominik Buchegger" userId="7f2052fac20aabcc" providerId="LiveId" clId="{064EACE1-031A-4CF4-B31B-13AC3229AF41}" dt="2022-12-15T23:59:16.700" v="7702" actId="478"/>
          <ac:spMkLst>
            <pc:docMk/>
            <pc:sldMk cId="4185402392" sldId="405"/>
            <ac:spMk id="4" creationId="{CB9079F0-4F5C-37B6-6B30-73D493BD1AAE}"/>
          </ac:spMkLst>
        </pc:spChg>
        <pc:spChg chg="add del">
          <ac:chgData name="Dominik Buchegger" userId="7f2052fac20aabcc" providerId="LiveId" clId="{064EACE1-031A-4CF4-B31B-13AC3229AF41}" dt="2022-12-16T00:00:46.984" v="7746" actId="22"/>
          <ac:spMkLst>
            <pc:docMk/>
            <pc:sldMk cId="4185402392" sldId="405"/>
            <ac:spMk id="10" creationId="{8A4432F4-457C-8715-3C5F-16E2FFE24E81}"/>
          </ac:spMkLst>
        </pc:spChg>
        <pc:spChg chg="add mod">
          <ac:chgData name="Dominik Buchegger" userId="7f2052fac20aabcc" providerId="LiveId" clId="{064EACE1-031A-4CF4-B31B-13AC3229AF41}" dt="2022-12-16T00:55:34.220" v="9507" actId="20577"/>
          <ac:spMkLst>
            <pc:docMk/>
            <pc:sldMk cId="4185402392" sldId="405"/>
            <ac:spMk id="12" creationId="{1B113A8D-7393-B9B8-31B9-61184B4873E3}"/>
          </ac:spMkLst>
        </pc:spChg>
        <pc:spChg chg="add mod">
          <ac:chgData name="Dominik Buchegger" userId="7f2052fac20aabcc" providerId="LiveId" clId="{064EACE1-031A-4CF4-B31B-13AC3229AF41}" dt="2022-12-16T00:54:58.388" v="9440" actId="20577"/>
          <ac:spMkLst>
            <pc:docMk/>
            <pc:sldMk cId="4185402392" sldId="405"/>
            <ac:spMk id="13" creationId="{108F6ED8-AA6C-F2B4-CDB3-809A08C323A0}"/>
          </ac:spMkLst>
        </pc:spChg>
        <pc:spChg chg="add mod">
          <ac:chgData name="Dominik Buchegger" userId="7f2052fac20aabcc" providerId="LiveId" clId="{064EACE1-031A-4CF4-B31B-13AC3229AF41}" dt="2022-12-16T00:18:16.949" v="8127" actId="1076"/>
          <ac:spMkLst>
            <pc:docMk/>
            <pc:sldMk cId="4185402392" sldId="405"/>
            <ac:spMk id="15" creationId="{81AC21B4-599D-C979-93C6-EE247EB45B6E}"/>
          </ac:spMkLst>
        </pc:spChg>
        <pc:picChg chg="add del mod">
          <ac:chgData name="Dominik Buchegger" userId="7f2052fac20aabcc" providerId="LiveId" clId="{064EACE1-031A-4CF4-B31B-13AC3229AF41}" dt="2022-12-16T00:00:22.249" v="7737"/>
          <ac:picMkLst>
            <pc:docMk/>
            <pc:sldMk cId="4185402392" sldId="405"/>
            <ac:picMk id="6" creationId="{8D132193-A16F-B93E-72EC-1FE6052378DB}"/>
          </ac:picMkLst>
        </pc:picChg>
        <pc:picChg chg="add mod">
          <ac:chgData name="Dominik Buchegger" userId="7f2052fac20aabcc" providerId="LiveId" clId="{064EACE1-031A-4CF4-B31B-13AC3229AF41}" dt="2022-12-16T00:56:02.146" v="9527" actId="1076"/>
          <ac:picMkLst>
            <pc:docMk/>
            <pc:sldMk cId="4185402392" sldId="405"/>
            <ac:picMk id="8" creationId="{32B2BFCA-975D-0E6A-FE03-AA8A1FC30229}"/>
          </ac:picMkLst>
        </pc:picChg>
      </pc:sldChg>
      <pc:sldChg chg="modSp add mod">
        <pc:chgData name="Dominik Buchegger" userId="7f2052fac20aabcc" providerId="LiveId" clId="{064EACE1-031A-4CF4-B31B-13AC3229AF41}" dt="2022-12-16T00:54:30.396" v="9411" actId="20577"/>
        <pc:sldMkLst>
          <pc:docMk/>
          <pc:sldMk cId="3914310551" sldId="406"/>
        </pc:sldMkLst>
        <pc:spChg chg="mod">
          <ac:chgData name="Dominik Buchegger" userId="7f2052fac20aabcc" providerId="LiveId" clId="{064EACE1-031A-4CF4-B31B-13AC3229AF41}" dt="2022-12-16T00:54:30.396" v="9411" actId="20577"/>
          <ac:spMkLst>
            <pc:docMk/>
            <pc:sldMk cId="3914310551" sldId="406"/>
            <ac:spMk id="3" creationId="{FD110B99-AF49-AF23-5206-B0A78426C187}"/>
          </ac:spMkLst>
        </pc:spChg>
      </pc:sldChg>
      <pc:sldChg chg="addSp delSp modSp add mod">
        <pc:chgData name="Dominik Buchegger" userId="7f2052fac20aabcc" providerId="LiveId" clId="{064EACE1-031A-4CF4-B31B-13AC3229AF41}" dt="2022-12-16T00:14:21.543" v="7982" actId="1076"/>
        <pc:sldMkLst>
          <pc:docMk/>
          <pc:sldMk cId="4128348825" sldId="407"/>
        </pc:sldMkLst>
        <pc:spChg chg="mod">
          <ac:chgData name="Dominik Buchegger" userId="7f2052fac20aabcc" providerId="LiveId" clId="{064EACE1-031A-4CF4-B31B-13AC3229AF41}" dt="2022-12-16T00:13:56.004" v="7977" actId="6549"/>
          <ac:spMkLst>
            <pc:docMk/>
            <pc:sldMk cId="4128348825" sldId="407"/>
            <ac:spMk id="2" creationId="{AA44CC23-93C2-969D-52AE-42A92D4BCF7A}"/>
          </ac:spMkLst>
        </pc:spChg>
        <pc:spChg chg="del">
          <ac:chgData name="Dominik Buchegger" userId="7f2052fac20aabcc" providerId="LiveId" clId="{064EACE1-031A-4CF4-B31B-13AC3229AF41}" dt="2022-12-16T00:13:58.654" v="7978" actId="478"/>
          <ac:spMkLst>
            <pc:docMk/>
            <pc:sldMk cId="4128348825" sldId="407"/>
            <ac:spMk id="3" creationId="{FD110B99-AF49-AF23-5206-B0A78426C187}"/>
          </ac:spMkLst>
        </pc:spChg>
        <pc:spChg chg="add mod">
          <ac:chgData name="Dominik Buchegger" userId="7f2052fac20aabcc" providerId="LiveId" clId="{064EACE1-031A-4CF4-B31B-13AC3229AF41}" dt="2022-12-16T00:13:58.654" v="7978" actId="478"/>
          <ac:spMkLst>
            <pc:docMk/>
            <pc:sldMk cId="4128348825" sldId="407"/>
            <ac:spMk id="5" creationId="{8A2F830B-F82B-3F3F-08EB-36F003542F0C}"/>
          </ac:spMkLst>
        </pc:spChg>
        <pc:picChg chg="add mod">
          <ac:chgData name="Dominik Buchegger" userId="7f2052fac20aabcc" providerId="LiveId" clId="{064EACE1-031A-4CF4-B31B-13AC3229AF41}" dt="2022-12-16T00:14:21.543" v="7982" actId="1076"/>
          <ac:picMkLst>
            <pc:docMk/>
            <pc:sldMk cId="4128348825" sldId="407"/>
            <ac:picMk id="7" creationId="{936CF1EE-0419-D914-9F2B-A149D296F703}"/>
          </ac:picMkLst>
        </pc:picChg>
      </pc:sldChg>
      <pc:sldChg chg="addSp delSp modSp add mod setBg">
        <pc:chgData name="Dominik Buchegger" userId="7f2052fac20aabcc" providerId="LiveId" clId="{064EACE1-031A-4CF4-B31B-13AC3229AF41}" dt="2022-12-16T00:53:05.659" v="9317" actId="14100"/>
        <pc:sldMkLst>
          <pc:docMk/>
          <pc:sldMk cId="1941786393" sldId="408"/>
        </pc:sldMkLst>
        <pc:spChg chg="mod">
          <ac:chgData name="Dominik Buchegger" userId="7f2052fac20aabcc" providerId="LiveId" clId="{064EACE1-031A-4CF4-B31B-13AC3229AF41}" dt="2022-12-16T00:20:47.743" v="8162" actId="26606"/>
          <ac:spMkLst>
            <pc:docMk/>
            <pc:sldMk cId="1941786393" sldId="408"/>
            <ac:spMk id="2" creationId="{AA44CC23-93C2-969D-52AE-42A92D4BCF7A}"/>
          </ac:spMkLst>
        </pc:spChg>
        <pc:spChg chg="mod">
          <ac:chgData name="Dominik Buchegger" userId="7f2052fac20aabcc" providerId="LiveId" clId="{064EACE1-031A-4CF4-B31B-13AC3229AF41}" dt="2022-12-16T00:20:47.743" v="8162" actId="26606"/>
          <ac:spMkLst>
            <pc:docMk/>
            <pc:sldMk cId="1941786393" sldId="408"/>
            <ac:spMk id="5" creationId="{8A2F830B-F82B-3F3F-08EB-36F003542F0C}"/>
          </ac:spMkLst>
        </pc:spChg>
        <pc:spChg chg="add mod">
          <ac:chgData name="Dominik Buchegger" userId="7f2052fac20aabcc" providerId="LiveId" clId="{064EACE1-031A-4CF4-B31B-13AC3229AF41}" dt="2022-12-16T00:49:16.843" v="9053" actId="20577"/>
          <ac:spMkLst>
            <pc:docMk/>
            <pc:sldMk cId="1941786393" sldId="408"/>
            <ac:spMk id="10" creationId="{4AFD6C6C-F40C-A2FC-E862-60707B0113E0}"/>
          </ac:spMkLst>
        </pc:spChg>
        <pc:spChg chg="add mod">
          <ac:chgData name="Dominik Buchegger" userId="7f2052fac20aabcc" providerId="LiveId" clId="{064EACE1-031A-4CF4-B31B-13AC3229AF41}" dt="2022-12-16T00:27:42.116" v="8335" actId="1076"/>
          <ac:spMkLst>
            <pc:docMk/>
            <pc:sldMk cId="1941786393" sldId="408"/>
            <ac:spMk id="12" creationId="{A1F39006-72E8-D4C4-8222-2198497973CF}"/>
          </ac:spMkLst>
        </pc:spChg>
        <pc:spChg chg="add del">
          <ac:chgData name="Dominik Buchegger" userId="7f2052fac20aabcc" providerId="LiveId" clId="{064EACE1-031A-4CF4-B31B-13AC3229AF41}" dt="2022-12-16T00:20:47.743" v="8162" actId="26606"/>
          <ac:spMkLst>
            <pc:docMk/>
            <pc:sldMk cId="1941786393" sldId="408"/>
            <ac:spMk id="13" creationId="{0D7B6173-1D58-48E2-83CF-37350F315F75}"/>
          </ac:spMkLst>
        </pc:spChg>
        <pc:spChg chg="add mod">
          <ac:chgData name="Dominik Buchegger" userId="7f2052fac20aabcc" providerId="LiveId" clId="{064EACE1-031A-4CF4-B31B-13AC3229AF41}" dt="2022-12-16T00:53:05.659" v="9317" actId="14100"/>
          <ac:spMkLst>
            <pc:docMk/>
            <pc:sldMk cId="1941786393" sldId="408"/>
            <ac:spMk id="14" creationId="{103D0CAB-EE00-6D63-F312-F3AEF314E2DD}"/>
          </ac:spMkLst>
        </pc:spChg>
        <pc:spChg chg="add del">
          <ac:chgData name="Dominik Buchegger" userId="7f2052fac20aabcc" providerId="LiveId" clId="{064EACE1-031A-4CF4-B31B-13AC3229AF41}" dt="2022-12-16T00:20:47.743" v="8162" actId="26606"/>
          <ac:spMkLst>
            <pc:docMk/>
            <pc:sldMk cId="1941786393" sldId="408"/>
            <ac:spMk id="15" creationId="{35D813D1-BA6B-40B4-A101-04BB89445561}"/>
          </ac:spMkLst>
        </pc:spChg>
        <pc:spChg chg="add mod">
          <ac:chgData name="Dominik Buchegger" userId="7f2052fac20aabcc" providerId="LiveId" clId="{064EACE1-031A-4CF4-B31B-13AC3229AF41}" dt="2022-12-16T00:52:46.624" v="9261" actId="20577"/>
          <ac:spMkLst>
            <pc:docMk/>
            <pc:sldMk cId="1941786393" sldId="408"/>
            <ac:spMk id="16" creationId="{D7D4AB6F-7091-0BDB-2BBE-5827A6A0851A}"/>
          </ac:spMkLst>
        </pc:spChg>
        <pc:spChg chg="add del">
          <ac:chgData name="Dominik Buchegger" userId="7f2052fac20aabcc" providerId="LiveId" clId="{064EACE1-031A-4CF4-B31B-13AC3229AF41}" dt="2022-12-16T00:20:47.743" v="8162" actId="26606"/>
          <ac:spMkLst>
            <pc:docMk/>
            <pc:sldMk cId="1941786393" sldId="408"/>
            <ac:spMk id="19" creationId="{21BDEC81-16A7-4451-B893-C15000083B77}"/>
          </ac:spMkLst>
        </pc:spChg>
        <pc:spChg chg="add del">
          <ac:chgData name="Dominik Buchegger" userId="7f2052fac20aabcc" providerId="LiveId" clId="{064EACE1-031A-4CF4-B31B-13AC3229AF41}" dt="2022-12-16T00:20:47.743" v="8162" actId="26606"/>
          <ac:spMkLst>
            <pc:docMk/>
            <pc:sldMk cId="1941786393" sldId="408"/>
            <ac:spMk id="21" creationId="{AEA3DFA5-2D7B-4989-8ED7-8321EC114CF1}"/>
          </ac:spMkLst>
        </pc:spChg>
        <pc:picChg chg="add mod">
          <ac:chgData name="Dominik Buchegger" userId="7f2052fac20aabcc" providerId="LiveId" clId="{064EACE1-031A-4CF4-B31B-13AC3229AF41}" dt="2022-12-16T00:26:29.208" v="8261" actId="1076"/>
          <ac:picMkLst>
            <pc:docMk/>
            <pc:sldMk cId="1941786393" sldId="408"/>
            <ac:picMk id="4" creationId="{E7A55A6A-2ECC-C9E4-754E-47BA8B6D0ACD}"/>
          </ac:picMkLst>
        </pc:picChg>
        <pc:picChg chg="del">
          <ac:chgData name="Dominik Buchegger" userId="7f2052fac20aabcc" providerId="LiveId" clId="{064EACE1-031A-4CF4-B31B-13AC3229AF41}" dt="2022-12-16T00:18:34.244" v="8130" actId="478"/>
          <ac:picMkLst>
            <pc:docMk/>
            <pc:sldMk cId="1941786393" sldId="408"/>
            <ac:picMk id="7" creationId="{936CF1EE-0419-D914-9F2B-A149D296F703}"/>
          </ac:picMkLst>
        </pc:picChg>
        <pc:picChg chg="add mod">
          <ac:chgData name="Dominik Buchegger" userId="7f2052fac20aabcc" providerId="LiveId" clId="{064EACE1-031A-4CF4-B31B-13AC3229AF41}" dt="2022-12-16T00:21:04.547" v="8169" actId="1076"/>
          <ac:picMkLst>
            <pc:docMk/>
            <pc:sldMk cId="1941786393" sldId="408"/>
            <ac:picMk id="8" creationId="{E1E0FFC7-F140-1076-9259-82414B8BD747}"/>
          </ac:picMkLst>
        </pc:picChg>
        <pc:picChg chg="add del">
          <ac:chgData name="Dominik Buchegger" userId="7f2052fac20aabcc" providerId="LiveId" clId="{064EACE1-031A-4CF4-B31B-13AC3229AF41}" dt="2022-12-16T00:20:47.743" v="8162" actId="26606"/>
          <ac:picMkLst>
            <pc:docMk/>
            <pc:sldMk cId="1941786393" sldId="408"/>
            <ac:picMk id="17" creationId="{B0DAC8FB-A162-44E3-A606-C855A03A5B09}"/>
          </ac:picMkLst>
        </pc:picChg>
      </pc:sldChg>
      <pc:sldChg chg="addSp delSp modSp add mod">
        <pc:chgData name="Dominik Buchegger" userId="7f2052fac20aabcc" providerId="LiveId" clId="{064EACE1-031A-4CF4-B31B-13AC3229AF41}" dt="2022-12-16T00:22:04.181" v="8194" actId="1076"/>
        <pc:sldMkLst>
          <pc:docMk/>
          <pc:sldMk cId="3766164343" sldId="409"/>
        </pc:sldMkLst>
        <pc:spChg chg="mod">
          <ac:chgData name="Dominik Buchegger" userId="7f2052fac20aabcc" providerId="LiveId" clId="{064EACE1-031A-4CF4-B31B-13AC3229AF41}" dt="2022-12-16T00:21:34.731" v="8189" actId="20577"/>
          <ac:spMkLst>
            <pc:docMk/>
            <pc:sldMk cId="3766164343" sldId="409"/>
            <ac:spMk id="2" creationId="{AA44CC23-93C2-969D-52AE-42A92D4BCF7A}"/>
          </ac:spMkLst>
        </pc:spChg>
        <pc:picChg chg="del">
          <ac:chgData name="Dominik Buchegger" userId="7f2052fac20aabcc" providerId="LiveId" clId="{064EACE1-031A-4CF4-B31B-13AC3229AF41}" dt="2022-12-16T00:21:35.975" v="8190" actId="478"/>
          <ac:picMkLst>
            <pc:docMk/>
            <pc:sldMk cId="3766164343" sldId="409"/>
            <ac:picMk id="4" creationId="{E7A55A6A-2ECC-C9E4-754E-47BA8B6D0ACD}"/>
          </ac:picMkLst>
        </pc:picChg>
        <pc:picChg chg="add mod">
          <ac:chgData name="Dominik Buchegger" userId="7f2052fac20aabcc" providerId="LiveId" clId="{064EACE1-031A-4CF4-B31B-13AC3229AF41}" dt="2022-12-16T00:22:04.181" v="8194" actId="1076"/>
          <ac:picMkLst>
            <pc:docMk/>
            <pc:sldMk cId="3766164343" sldId="409"/>
            <ac:picMk id="6" creationId="{637B6B03-652B-DC4F-62A6-F6D7FC697232}"/>
          </ac:picMkLst>
        </pc:picChg>
        <pc:picChg chg="del">
          <ac:chgData name="Dominik Buchegger" userId="7f2052fac20aabcc" providerId="LiveId" clId="{064EACE1-031A-4CF4-B31B-13AC3229AF41}" dt="2022-12-16T00:21:29.270" v="8171" actId="478"/>
          <ac:picMkLst>
            <pc:docMk/>
            <pc:sldMk cId="3766164343" sldId="409"/>
            <ac:picMk id="8" creationId="{E1E0FFC7-F140-1076-9259-82414B8BD747}"/>
          </ac:picMkLst>
        </pc:picChg>
      </pc:sldChg>
      <pc:sldChg chg="addSp delSp modSp add mod setBg">
        <pc:chgData name="Dominik Buchegger" userId="7f2052fac20aabcc" providerId="LiveId" clId="{064EACE1-031A-4CF4-B31B-13AC3229AF41}" dt="2022-12-16T00:23:56.082" v="8231" actId="1076"/>
        <pc:sldMkLst>
          <pc:docMk/>
          <pc:sldMk cId="2884668348" sldId="410"/>
        </pc:sldMkLst>
        <pc:spChg chg="mod">
          <ac:chgData name="Dominik Buchegger" userId="7f2052fac20aabcc" providerId="LiveId" clId="{064EACE1-031A-4CF4-B31B-13AC3229AF41}" dt="2022-12-16T00:22:54.241" v="8221" actId="26606"/>
          <ac:spMkLst>
            <pc:docMk/>
            <pc:sldMk cId="2884668348" sldId="410"/>
            <ac:spMk id="2" creationId="{AA44CC23-93C2-969D-52AE-42A92D4BCF7A}"/>
          </ac:spMkLst>
        </pc:spChg>
        <pc:spChg chg="add del">
          <ac:chgData name="Dominik Buchegger" userId="7f2052fac20aabcc" providerId="LiveId" clId="{064EACE1-031A-4CF4-B31B-13AC3229AF41}" dt="2022-12-16T00:22:54.241" v="8221" actId="26606"/>
          <ac:spMkLst>
            <pc:docMk/>
            <pc:sldMk cId="2884668348" sldId="410"/>
            <ac:spMk id="5" creationId="{8A2F830B-F82B-3F3F-08EB-36F003542F0C}"/>
          </ac:spMkLst>
        </pc:spChg>
        <pc:spChg chg="add mod">
          <ac:chgData name="Dominik Buchegger" userId="7f2052fac20aabcc" providerId="LiveId" clId="{064EACE1-031A-4CF4-B31B-13AC3229AF41}" dt="2022-12-16T00:23:56.082" v="8231" actId="1076"/>
          <ac:spMkLst>
            <pc:docMk/>
            <pc:sldMk cId="2884668348" sldId="410"/>
            <ac:spMk id="8" creationId="{B6BD9397-45F7-BB40-63A1-1DA5CCE4F0AA}"/>
          </ac:spMkLst>
        </pc:spChg>
        <pc:spChg chg="add del">
          <ac:chgData name="Dominik Buchegger" userId="7f2052fac20aabcc" providerId="LiveId" clId="{064EACE1-031A-4CF4-B31B-13AC3229AF41}" dt="2022-12-16T00:22:54.241" v="8221" actId="26606"/>
          <ac:spMkLst>
            <pc:docMk/>
            <pc:sldMk cId="2884668348" sldId="410"/>
            <ac:spMk id="10" creationId="{A4AC5506-6312-4701-8D3C-40187889A947}"/>
          </ac:spMkLst>
        </pc:spChg>
        <pc:picChg chg="add mod">
          <ac:chgData name="Dominik Buchegger" userId="7f2052fac20aabcc" providerId="LiveId" clId="{064EACE1-031A-4CF4-B31B-13AC3229AF41}" dt="2022-12-16T00:23:04.459" v="8224" actId="1076"/>
          <ac:picMkLst>
            <pc:docMk/>
            <pc:sldMk cId="2884668348" sldId="410"/>
            <ac:picMk id="4" creationId="{32E636BF-B337-6CC8-A142-2F61EA4EA019}"/>
          </ac:picMkLst>
        </pc:picChg>
        <pc:picChg chg="del">
          <ac:chgData name="Dominik Buchegger" userId="7f2052fac20aabcc" providerId="LiveId" clId="{064EACE1-031A-4CF4-B31B-13AC3229AF41}" dt="2022-12-16T00:22:26.443" v="8218" actId="478"/>
          <ac:picMkLst>
            <pc:docMk/>
            <pc:sldMk cId="2884668348" sldId="410"/>
            <ac:picMk id="6" creationId="{637B6B03-652B-DC4F-62A6-F6D7FC697232}"/>
          </ac:picMkLst>
        </pc:picChg>
      </pc:sldChg>
      <pc:sldChg chg="addSp delSp modSp add mod setBg">
        <pc:chgData name="Dominik Buchegger" userId="7f2052fac20aabcc" providerId="LiveId" clId="{064EACE1-031A-4CF4-B31B-13AC3229AF41}" dt="2022-12-16T00:29:51.021" v="8472" actId="20577"/>
        <pc:sldMkLst>
          <pc:docMk/>
          <pc:sldMk cId="4065149498" sldId="411"/>
        </pc:sldMkLst>
        <pc:spChg chg="mod">
          <ac:chgData name="Dominik Buchegger" userId="7f2052fac20aabcc" providerId="LiveId" clId="{064EACE1-031A-4CF4-B31B-13AC3229AF41}" dt="2022-12-16T00:29:51.021" v="8472" actId="20577"/>
          <ac:spMkLst>
            <pc:docMk/>
            <pc:sldMk cId="4065149498" sldId="411"/>
            <ac:spMk id="2" creationId="{AA44CC23-93C2-969D-52AE-42A92D4BCF7A}"/>
          </ac:spMkLst>
        </pc:spChg>
        <pc:spChg chg="mod">
          <ac:chgData name="Dominik Buchegger" userId="7f2052fac20aabcc" providerId="LiveId" clId="{064EACE1-031A-4CF4-B31B-13AC3229AF41}" dt="2022-12-16T00:28:41.925" v="8365" actId="26606"/>
          <ac:spMkLst>
            <pc:docMk/>
            <pc:sldMk cId="4065149498" sldId="411"/>
            <ac:spMk id="5" creationId="{8A2F830B-F82B-3F3F-08EB-36F003542F0C}"/>
          </ac:spMkLst>
        </pc:spChg>
        <pc:spChg chg="add mod">
          <ac:chgData name="Dominik Buchegger" userId="7f2052fac20aabcc" providerId="LiveId" clId="{064EACE1-031A-4CF4-B31B-13AC3229AF41}" dt="2022-12-16T00:29:47.800" v="8469" actId="1076"/>
          <ac:spMkLst>
            <pc:docMk/>
            <pc:sldMk cId="4065149498" sldId="411"/>
            <ac:spMk id="7" creationId="{9675CF34-1230-7C58-FDE8-FE7454CF1AC0}"/>
          </ac:spMkLst>
        </pc:spChg>
        <pc:spChg chg="del">
          <ac:chgData name="Dominik Buchegger" userId="7f2052fac20aabcc" providerId="LiveId" clId="{064EACE1-031A-4CF4-B31B-13AC3229AF41}" dt="2022-12-16T00:28:20.641" v="8340" actId="478"/>
          <ac:spMkLst>
            <pc:docMk/>
            <pc:sldMk cId="4065149498" sldId="411"/>
            <ac:spMk id="10" creationId="{4AFD6C6C-F40C-A2FC-E862-60707B0113E0}"/>
          </ac:spMkLst>
        </pc:spChg>
        <pc:spChg chg="add del">
          <ac:chgData name="Dominik Buchegger" userId="7f2052fac20aabcc" providerId="LiveId" clId="{064EACE1-031A-4CF4-B31B-13AC3229AF41}" dt="2022-12-16T00:28:41.925" v="8365" actId="26606"/>
          <ac:spMkLst>
            <pc:docMk/>
            <pc:sldMk cId="4065149498" sldId="411"/>
            <ac:spMk id="11" creationId="{1A95671B-3CC6-4792-9114-B74FAEA224E6}"/>
          </ac:spMkLst>
        </pc:spChg>
        <pc:spChg chg="del">
          <ac:chgData name="Dominik Buchegger" userId="7f2052fac20aabcc" providerId="LiveId" clId="{064EACE1-031A-4CF4-B31B-13AC3229AF41}" dt="2022-12-16T00:28:17.058" v="8338" actId="478"/>
          <ac:spMkLst>
            <pc:docMk/>
            <pc:sldMk cId="4065149498" sldId="411"/>
            <ac:spMk id="12" creationId="{A1F39006-72E8-D4C4-8222-2198497973CF}"/>
          </ac:spMkLst>
        </pc:spChg>
        <pc:picChg chg="del">
          <ac:chgData name="Dominik Buchegger" userId="7f2052fac20aabcc" providerId="LiveId" clId="{064EACE1-031A-4CF4-B31B-13AC3229AF41}" dt="2022-12-16T00:28:15.060" v="8337" actId="478"/>
          <ac:picMkLst>
            <pc:docMk/>
            <pc:sldMk cId="4065149498" sldId="411"/>
            <ac:picMk id="4" creationId="{E7A55A6A-2ECC-C9E4-754E-47BA8B6D0ACD}"/>
          </ac:picMkLst>
        </pc:picChg>
        <pc:picChg chg="add mod">
          <ac:chgData name="Dominik Buchegger" userId="7f2052fac20aabcc" providerId="LiveId" clId="{064EACE1-031A-4CF4-B31B-13AC3229AF41}" dt="2022-12-16T00:29:02.136" v="8375" actId="1076"/>
          <ac:picMkLst>
            <pc:docMk/>
            <pc:sldMk cId="4065149498" sldId="411"/>
            <ac:picMk id="6" creationId="{826D9988-B64A-83B4-583F-5F3D249A88F7}"/>
          </ac:picMkLst>
        </pc:picChg>
        <pc:picChg chg="del">
          <ac:chgData name="Dominik Buchegger" userId="7f2052fac20aabcc" providerId="LiveId" clId="{064EACE1-031A-4CF4-B31B-13AC3229AF41}" dt="2022-12-16T00:28:18.456" v="8339" actId="478"/>
          <ac:picMkLst>
            <pc:docMk/>
            <pc:sldMk cId="4065149498" sldId="411"/>
            <ac:picMk id="8" creationId="{E1E0FFC7-F140-1076-9259-82414B8BD747}"/>
          </ac:picMkLst>
        </pc:picChg>
      </pc:sldChg>
      <pc:sldChg chg="addSp delSp modSp add mod">
        <pc:chgData name="Dominik Buchegger" userId="7f2052fac20aabcc" providerId="LiveId" clId="{064EACE1-031A-4CF4-B31B-13AC3229AF41}" dt="2022-12-16T00:32:55.695" v="8656" actId="1076"/>
        <pc:sldMkLst>
          <pc:docMk/>
          <pc:sldMk cId="134760861" sldId="412"/>
        </pc:sldMkLst>
        <pc:spChg chg="mod">
          <ac:chgData name="Dominik Buchegger" userId="7f2052fac20aabcc" providerId="LiveId" clId="{064EACE1-031A-4CF4-B31B-13AC3229AF41}" dt="2022-12-16T00:30:19.043" v="8519" actId="20577"/>
          <ac:spMkLst>
            <pc:docMk/>
            <pc:sldMk cId="134760861" sldId="412"/>
            <ac:spMk id="2" creationId="{AA44CC23-93C2-969D-52AE-42A92D4BCF7A}"/>
          </ac:spMkLst>
        </pc:spChg>
        <pc:spChg chg="mod">
          <ac:chgData name="Dominik Buchegger" userId="7f2052fac20aabcc" providerId="LiveId" clId="{064EACE1-031A-4CF4-B31B-13AC3229AF41}" dt="2022-12-16T00:30:48.248" v="8642" actId="113"/>
          <ac:spMkLst>
            <pc:docMk/>
            <pc:sldMk cId="134760861" sldId="412"/>
            <ac:spMk id="5" creationId="{8A2F830B-F82B-3F3F-08EB-36F003542F0C}"/>
          </ac:spMkLst>
        </pc:spChg>
        <pc:spChg chg="del">
          <ac:chgData name="Dominik Buchegger" userId="7f2052fac20aabcc" providerId="LiveId" clId="{064EACE1-031A-4CF4-B31B-13AC3229AF41}" dt="2022-12-16T00:30:21.902" v="8521" actId="478"/>
          <ac:spMkLst>
            <pc:docMk/>
            <pc:sldMk cId="134760861" sldId="412"/>
            <ac:spMk id="8" creationId="{B6BD9397-45F7-BB40-63A1-1DA5CCE4F0AA}"/>
          </ac:spMkLst>
        </pc:spChg>
        <pc:picChg chg="del">
          <ac:chgData name="Dominik Buchegger" userId="7f2052fac20aabcc" providerId="LiveId" clId="{064EACE1-031A-4CF4-B31B-13AC3229AF41}" dt="2022-12-16T00:30:20.346" v="8520" actId="478"/>
          <ac:picMkLst>
            <pc:docMk/>
            <pc:sldMk cId="134760861" sldId="412"/>
            <ac:picMk id="4" creationId="{32E636BF-B337-6CC8-A142-2F61EA4EA019}"/>
          </ac:picMkLst>
        </pc:picChg>
        <pc:picChg chg="add mod">
          <ac:chgData name="Dominik Buchegger" userId="7f2052fac20aabcc" providerId="LiveId" clId="{064EACE1-031A-4CF4-B31B-13AC3229AF41}" dt="2022-12-16T00:32:45.673" v="8655" actId="1076"/>
          <ac:picMkLst>
            <pc:docMk/>
            <pc:sldMk cId="134760861" sldId="412"/>
            <ac:picMk id="6" creationId="{EE5B7CED-E71C-CB05-8320-7FBCE7BB71AE}"/>
          </ac:picMkLst>
        </pc:picChg>
        <pc:picChg chg="add del mod">
          <ac:chgData name="Dominik Buchegger" userId="7f2052fac20aabcc" providerId="LiveId" clId="{064EACE1-031A-4CF4-B31B-13AC3229AF41}" dt="2022-12-16T00:31:57.512" v="8649" actId="478"/>
          <ac:picMkLst>
            <pc:docMk/>
            <pc:sldMk cId="134760861" sldId="412"/>
            <ac:picMk id="9" creationId="{1EA44C26-EB47-AB02-C26B-529FA592552C}"/>
          </ac:picMkLst>
        </pc:picChg>
        <pc:picChg chg="add mod">
          <ac:chgData name="Dominik Buchegger" userId="7f2052fac20aabcc" providerId="LiveId" clId="{064EACE1-031A-4CF4-B31B-13AC3229AF41}" dt="2022-12-16T00:32:55.695" v="8656" actId="1076"/>
          <ac:picMkLst>
            <pc:docMk/>
            <pc:sldMk cId="134760861" sldId="412"/>
            <ac:picMk id="11" creationId="{BA8B9DEE-E513-74F0-981A-C2F2E7C8B02A}"/>
          </ac:picMkLst>
        </pc:picChg>
      </pc:sldChg>
      <pc:sldChg chg="addSp delSp modSp add mod chgLayout">
        <pc:chgData name="Dominik Buchegger" userId="7f2052fac20aabcc" providerId="LiveId" clId="{064EACE1-031A-4CF4-B31B-13AC3229AF41}" dt="2022-12-16T09:11:54.221" v="9578" actId="20577"/>
        <pc:sldMkLst>
          <pc:docMk/>
          <pc:sldMk cId="732642395" sldId="413"/>
        </pc:sldMkLst>
        <pc:spChg chg="mod ord">
          <ac:chgData name="Dominik Buchegger" userId="7f2052fac20aabcc" providerId="LiveId" clId="{064EACE1-031A-4CF4-B31B-13AC3229AF41}" dt="2022-12-16T00:38:10.695" v="8806" actId="20577"/>
          <ac:spMkLst>
            <pc:docMk/>
            <pc:sldMk cId="732642395" sldId="413"/>
            <ac:spMk id="2" creationId="{AA44CC23-93C2-969D-52AE-42A92D4BCF7A}"/>
          </ac:spMkLst>
        </pc:spChg>
        <pc:spChg chg="mod ord">
          <ac:chgData name="Dominik Buchegger" userId="7f2052fac20aabcc" providerId="LiveId" clId="{064EACE1-031A-4CF4-B31B-13AC3229AF41}" dt="2022-12-16T09:11:54.221" v="9578" actId="20577"/>
          <ac:spMkLst>
            <pc:docMk/>
            <pc:sldMk cId="732642395" sldId="413"/>
            <ac:spMk id="5" creationId="{8A2F830B-F82B-3F3F-08EB-36F003542F0C}"/>
          </ac:spMkLst>
        </pc:spChg>
        <pc:picChg chg="add del">
          <ac:chgData name="Dominik Buchegger" userId="7f2052fac20aabcc" providerId="LiveId" clId="{064EACE1-031A-4CF4-B31B-13AC3229AF41}" dt="2022-12-16T09:11:17.627" v="9551" actId="478"/>
          <ac:picMkLst>
            <pc:docMk/>
            <pc:sldMk cId="732642395" sldId="413"/>
            <ac:picMk id="4" creationId="{4749DD8F-E7F5-AEFD-395D-10A7DD30ED7B}"/>
          </ac:picMkLst>
        </pc:picChg>
        <pc:picChg chg="del">
          <ac:chgData name="Dominik Buchegger" userId="7f2052fac20aabcc" providerId="LiveId" clId="{064EACE1-031A-4CF4-B31B-13AC3229AF41}" dt="2022-12-16T00:34:38.643" v="8658" actId="478"/>
          <ac:picMkLst>
            <pc:docMk/>
            <pc:sldMk cId="732642395" sldId="413"/>
            <ac:picMk id="6" creationId="{EE5B7CED-E71C-CB05-8320-7FBCE7BB71AE}"/>
          </ac:picMkLst>
        </pc:picChg>
        <pc:picChg chg="del">
          <ac:chgData name="Dominik Buchegger" userId="7f2052fac20aabcc" providerId="LiveId" clId="{064EACE1-031A-4CF4-B31B-13AC3229AF41}" dt="2022-12-16T00:34:39.647" v="8659" actId="478"/>
          <ac:picMkLst>
            <pc:docMk/>
            <pc:sldMk cId="732642395" sldId="413"/>
            <ac:picMk id="11" creationId="{BA8B9DEE-E513-74F0-981A-C2F2E7C8B02A}"/>
          </ac:picMkLst>
        </pc:picChg>
      </pc:sldChg>
      <pc:sldChg chg="modSp add mod">
        <pc:chgData name="Dominik Buchegger" userId="7f2052fac20aabcc" providerId="LiveId" clId="{064EACE1-031A-4CF4-B31B-13AC3229AF41}" dt="2022-12-16T09:11:58.346" v="9585" actId="5793"/>
        <pc:sldMkLst>
          <pc:docMk/>
          <pc:sldMk cId="1975690118" sldId="414"/>
        </pc:sldMkLst>
        <pc:spChg chg="mod">
          <ac:chgData name="Dominik Buchegger" userId="7f2052fac20aabcc" providerId="LiveId" clId="{064EACE1-031A-4CF4-B31B-13AC3229AF41}" dt="2022-12-16T09:11:58.346" v="9585" actId="5793"/>
          <ac:spMkLst>
            <pc:docMk/>
            <pc:sldMk cId="1975690118" sldId="414"/>
            <ac:spMk id="5" creationId="{8A2F830B-F82B-3F3F-08EB-36F003542F0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359D-B737-42C8-BCA9-CEAA184FD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68B95-98C5-46DB-ACE7-3C1342E8F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1CCC8-CEAF-4F4F-A9FE-08344DD1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33CCC-E014-4DE7-B3BE-415310BBD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DA044-2AB8-4135-9D10-5572B256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5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6F70-1485-451A-9F22-764BDF45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64899-C073-4081-BC7A-A4D5E2A97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3474C-21A4-40BD-AA0A-045B2936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BFBFA-7059-4198-9AEE-E0889A1B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CDB8A-2681-4648-B2C9-F8C5C1DE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26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2CA45-B340-4070-ADB2-10D9E3046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08D02-A273-42C2-BE42-E702A3E52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B7A3-D788-4AAA-AB39-DB69F532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E7007-8F7F-47A7-AE17-E26A03EE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A7F1F-1F2A-4447-907C-B14ABD93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83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4307-A466-4844-A9B5-32AA551F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8BC1-2116-4C7D-AA43-497EBFCF7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0A3F3-140C-426C-B48D-EC12D416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7101B-3C27-4AFB-8928-08D0E718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B3119-9DAE-4818-9DAA-C858634A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07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FE5B-0071-47EF-9601-DF6637189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BCCD4-90E8-40A1-931B-7814C91DD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B3371-5F42-4AF3-8B4C-981430D6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EF5BE-1271-4C65-99D6-5F00FCBD9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1C45D-C8E9-4F38-B5D8-0373FCD2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92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18A8-AD9B-422F-B025-4954AECD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2447A-2518-438D-A352-0F38EABB1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F15FA-0682-4712-857B-6147F240F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718B6-003A-4CA5-BDF8-717E1449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F23AA-208D-40CA-9D88-E1323D0B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2CE7C-43B0-40BD-87F7-0CE35B11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42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C1F8-5111-4A51-BF37-2AE6D85F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7234E-E109-4C6D-AB16-6155A6FEC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34559-977B-4C68-BFE4-8E91C56A2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D6562-0053-4BAB-A903-A8FC5035C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1EEDB-489A-45EC-B3F7-AAF26164E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946DA6-F611-4399-B37F-6911585F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6DF8F-831D-4D00-B978-70C97882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004C9-DC77-4A4C-8AFC-35F78B22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62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D2DC-4516-4310-94D0-82AE258E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17C4A-0F47-4A36-BA98-F3D7C31A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7D251-03F8-42FC-9F6F-0261E847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F9292-10D1-496C-9999-94AB1E85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21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412DD-3C6A-4F8D-B244-26A25C44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CCC46-E393-4983-9C2B-71ABC967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9FBB6-F807-44CF-A796-8A1BEEBA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45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400F-BA08-458E-A70B-B9C6AE8C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0A190-A310-46E0-8A04-7865D529E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119A7-D195-4201-9A9A-BE02311E3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27F08-E530-4932-8014-38B2194E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67364-1746-47B9-A2EB-7E8DBC87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DF5A7-789B-4987-8B20-4977EF13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2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E96E-4CB2-48E3-B277-0AD68EAB5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DA923-26A9-448E-B88F-E29F1BE76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1018D-26C8-4441-90CF-6E5E743BA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47C17-83E8-4A6A-80B0-8DF05E6D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CFEDB-F6FB-4D81-B95C-BEFBAAAA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DE141-382E-41EF-AD49-C784CAE6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54FCA4-9AD5-47AC-9715-118944BF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1A99D-612D-4030-84A7-59F9F4E51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E4B45-530D-49A4-91F3-BBF6B46B6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77020-D478-4200-B41F-16299167961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65D14-7ECD-464F-801D-CC7806D6B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432B6-8B95-4B6F-9758-165D877CC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98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medium.com/max/1400/0*34SajbTO2C5Lvigs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0921-825B-4F01-B434-F18EC927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Lecture</a:t>
            </a:r>
            <a:r>
              <a:rPr lang="de-CH" dirty="0"/>
              <a:t> 11/12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6765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CC23-93C2-969D-52AE-42A92D4B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to </a:t>
            </a:r>
            <a:r>
              <a:rPr lang="de-CH" dirty="0" err="1"/>
              <a:t>evaluate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results</a:t>
            </a:r>
            <a:r>
              <a:rPr lang="de-CH" dirty="0"/>
              <a:t>: </a:t>
            </a:r>
            <a:r>
              <a:rPr lang="de-CH" dirty="0" err="1"/>
              <a:t>Confusion</a:t>
            </a:r>
            <a:r>
              <a:rPr lang="de-CH" dirty="0"/>
              <a:t> Matrix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2F830B-F82B-3F3F-08EB-36F003542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7B6B03-652B-DC4F-62A6-F6D7FC697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60" y="1281371"/>
            <a:ext cx="8989471" cy="521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64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CC23-93C2-969D-52AE-42A92D4B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66967" cy="1325563"/>
          </a:xfrm>
        </p:spPr>
        <p:txBody>
          <a:bodyPr/>
          <a:lstStyle/>
          <a:p>
            <a:r>
              <a:rPr lang="de-CH"/>
              <a:t>How to evaluate our results: Classification Report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2F830B-F82B-3F3F-08EB-36F003542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36BF-B337-6CC8-A142-2F61EA4EA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92" y="1479060"/>
            <a:ext cx="10213015" cy="50138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BD9397-45F7-BB40-63A1-1DA5CCE4F0AA}"/>
              </a:ext>
            </a:extLst>
          </p:cNvPr>
          <p:cNvSpPr txBox="1"/>
          <p:nvPr/>
        </p:nvSpPr>
        <p:spPr>
          <a:xfrm>
            <a:off x="8858250" y="3185578"/>
            <a:ext cx="31778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Arial" panose="020B0604020202020204" pitchFamily="34" charset="0"/>
              </a:rPr>
              <a:t>The column support tells you how many data points are relevant for this line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84668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CC23-93C2-969D-52AE-42A92D4B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66967" cy="1325563"/>
          </a:xfrm>
        </p:spPr>
        <p:txBody>
          <a:bodyPr/>
          <a:lstStyle/>
          <a:p>
            <a:r>
              <a:rPr lang="de-CH" dirty="0" err="1"/>
              <a:t>Overfitting</a:t>
            </a:r>
            <a:r>
              <a:rPr lang="de-CH" dirty="0"/>
              <a:t> / </a:t>
            </a:r>
            <a:r>
              <a:rPr lang="de-CH" dirty="0" err="1"/>
              <a:t>Underfitting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2F830B-F82B-3F3F-08EB-36F003542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Goal</a:t>
            </a:r>
            <a:r>
              <a:rPr lang="de-CH" dirty="0"/>
              <a:t>: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should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generalise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learned</a:t>
            </a:r>
            <a:r>
              <a:rPr lang="de-CH" dirty="0"/>
              <a:t> </a:t>
            </a:r>
            <a:r>
              <a:rPr lang="de-CH" dirty="0" err="1"/>
              <a:t>rules</a:t>
            </a:r>
            <a:r>
              <a:rPr lang="de-CH" dirty="0"/>
              <a:t> </a:t>
            </a:r>
            <a:r>
              <a:rPr lang="de-CH" dirty="0" err="1"/>
              <a:t>onto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, </a:t>
            </a:r>
            <a:r>
              <a:rPr lang="de-CH" dirty="0" err="1"/>
              <a:t>unseen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.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5B7CED-E71C-CB05-8320-7FBCE7BB7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0" y="2918164"/>
            <a:ext cx="8103228" cy="36164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8B9DEE-E513-74F0-981A-C2F2E7C8B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884" y="3043422"/>
            <a:ext cx="3361666" cy="304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0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CC23-93C2-969D-52AE-42A92D4B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Classify</a:t>
            </a:r>
            <a:r>
              <a:rPr lang="de-CH" dirty="0"/>
              <a:t> </a:t>
            </a:r>
            <a:r>
              <a:rPr lang="de-CH" dirty="0" err="1"/>
              <a:t>text</a:t>
            </a:r>
            <a:r>
              <a:rPr lang="de-CH" dirty="0"/>
              <a:t> (</a:t>
            </a:r>
            <a:r>
              <a:rPr lang="de-CH" dirty="0" err="1"/>
              <a:t>bag</a:t>
            </a:r>
            <a:r>
              <a:rPr lang="de-CH" dirty="0"/>
              <a:t> of </a:t>
            </a:r>
            <a:r>
              <a:rPr lang="de-CH" dirty="0" err="1"/>
              <a:t>words</a:t>
            </a:r>
            <a:r>
              <a:rPr lang="de-CH" dirty="0"/>
              <a:t>, </a:t>
            </a:r>
            <a:r>
              <a:rPr lang="de-CH" dirty="0" err="1"/>
              <a:t>tdf.idf</a:t>
            </a:r>
            <a:r>
              <a:rPr lang="de-CH" dirty="0"/>
              <a:t>)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2F830B-F82B-3F3F-08EB-36F003542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Tbd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2642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CC23-93C2-969D-52AE-42A92D4B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k-</a:t>
            </a:r>
            <a:r>
              <a:rPr lang="de-CH" dirty="0" err="1"/>
              <a:t>Fold</a:t>
            </a:r>
            <a:r>
              <a:rPr lang="de-CH" dirty="0"/>
              <a:t> </a:t>
            </a:r>
            <a:r>
              <a:rPr lang="de-CH" dirty="0" err="1"/>
              <a:t>split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2F830B-F82B-3F3F-08EB-36F003542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5205413" algn="l"/>
              </a:tabLst>
            </a:pPr>
            <a:r>
              <a:rPr lang="de-CH" dirty="0" err="1"/>
              <a:t>Tbd</a:t>
            </a:r>
            <a:endParaRPr lang="de-CH"/>
          </a:p>
          <a:p>
            <a:pPr marL="0" indent="0">
              <a:buNone/>
              <a:tabLst>
                <a:tab pos="5205413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569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0921-825B-4F01-B434-F18EC927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149" y="145853"/>
            <a:ext cx="10885714" cy="1325563"/>
          </a:xfrm>
        </p:spPr>
        <p:txBody>
          <a:bodyPr/>
          <a:lstStyle/>
          <a:p>
            <a:r>
              <a:rPr lang="de-CH" dirty="0"/>
              <a:t>What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Machine</a:t>
            </a:r>
            <a:r>
              <a:rPr lang="de-CH" dirty="0"/>
              <a:t> Learning?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8E0CF-4EC3-CBF2-ED44-94172610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</a:rPr>
              <a:t>Computer </a:t>
            </a:r>
            <a:r>
              <a:rPr lang="en-GB" dirty="0">
                <a:effectLst/>
                <a:latin typeface="Arial" panose="020B0604020202020204" pitchFamily="34" charset="0"/>
              </a:rPr>
              <a:t>programs (algorithms) that learn from (many) examples and can generalise from existing examples of a task:</a:t>
            </a:r>
          </a:p>
          <a:p>
            <a:pPr marL="0" indent="0">
              <a:buNone/>
            </a:pPr>
            <a:endParaRPr lang="en-GB" dirty="0">
              <a:effectLst/>
              <a:latin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Arial" panose="020B0604020202020204" pitchFamily="34" charset="0"/>
              </a:rPr>
              <a:t>Program learns rules by understanding the training data.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effectLst/>
                <a:latin typeface="Arial" panose="020B0604020202020204" pitchFamily="34" charset="0"/>
              </a:rPr>
              <a:t>Program applies </a:t>
            </a:r>
            <a:r>
              <a:rPr lang="en-GB" dirty="0">
                <a:latin typeface="Arial" panose="020B0604020202020204" pitchFamily="34" charset="0"/>
              </a:rPr>
              <a:t>rules to new, unseen data. This is called “generalise” and is what makes ML so powerful.</a:t>
            </a:r>
          </a:p>
          <a:p>
            <a:pPr marL="0" indent="0">
              <a:buNone/>
            </a:pPr>
            <a:endParaRPr lang="en-GB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</a:rPr>
              <a:t>Many different steps like gathering and </a:t>
            </a:r>
            <a:r>
              <a:rPr lang="en-GB" dirty="0" err="1">
                <a:latin typeface="Arial" panose="020B0604020202020204" pitchFamily="34" charset="0"/>
              </a:rPr>
              <a:t>preprocessing</a:t>
            </a:r>
            <a:r>
              <a:rPr lang="en-GB" dirty="0">
                <a:latin typeface="Arial" panose="020B0604020202020204" pitchFamily="34" charset="0"/>
              </a:rPr>
              <a:t> data go into this – but in essence it is simply about “learning from data”.</a:t>
            </a:r>
            <a:endParaRPr lang="en-GB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13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0921-825B-4F01-B434-F18EC927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149" y="145853"/>
            <a:ext cx="10885714" cy="1325563"/>
          </a:xfrm>
        </p:spPr>
        <p:txBody>
          <a:bodyPr/>
          <a:lstStyle/>
          <a:p>
            <a:r>
              <a:rPr lang="de-CH" dirty="0" err="1"/>
              <a:t>Machine</a:t>
            </a:r>
            <a:r>
              <a:rPr lang="de-CH" dirty="0"/>
              <a:t> Learning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8E0CF-4EC3-CBF2-ED44-941726103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73503" cy="4734663"/>
          </a:xfrm>
        </p:spPr>
        <p:txBody>
          <a:bodyPr>
            <a:normAutofit/>
          </a:bodyPr>
          <a:lstStyle/>
          <a:p>
            <a:r>
              <a:rPr lang="de-CH" dirty="0" err="1">
                <a:latin typeface="Arial" panose="020B0604020202020204" pitchFamily="34" charset="0"/>
              </a:rPr>
              <a:t>Supervised</a:t>
            </a:r>
            <a:r>
              <a:rPr lang="de-CH" dirty="0">
                <a:latin typeface="Arial" panose="020B0604020202020204" pitchFamily="34" charset="0"/>
              </a:rPr>
              <a:t> Learning: </a:t>
            </a:r>
            <a:r>
              <a:rPr lang="de-CH" dirty="0" err="1">
                <a:latin typeface="Arial" panose="020B0604020202020204" pitchFamily="34" charset="0"/>
              </a:rPr>
              <a:t>Predictions</a:t>
            </a:r>
            <a:r>
              <a:rPr lang="de-CH" dirty="0">
                <a:latin typeface="Arial" panose="020B0604020202020204" pitchFamily="34" charset="0"/>
              </a:rPr>
              <a:t> (</a:t>
            </a:r>
            <a:r>
              <a:rPr lang="de-CH" dirty="0" err="1">
                <a:latin typeface="Arial" panose="020B0604020202020204" pitchFamily="34" charset="0"/>
              </a:rPr>
              <a:t>classification</a:t>
            </a:r>
            <a:r>
              <a:rPr lang="de-CH" dirty="0">
                <a:latin typeface="Arial" panose="020B0604020202020204" pitchFamily="34" charset="0"/>
              </a:rPr>
              <a:t> for </a:t>
            </a:r>
            <a:r>
              <a:rPr lang="de-CH" dirty="0" err="1">
                <a:latin typeface="Arial" panose="020B0604020202020204" pitchFamily="34" charset="0"/>
              </a:rPr>
              <a:t>discrete</a:t>
            </a:r>
            <a:r>
              <a:rPr lang="de-CH" dirty="0">
                <a:latin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</a:rPr>
              <a:t>classes</a:t>
            </a:r>
            <a:r>
              <a:rPr lang="de-CH" dirty="0">
                <a:latin typeface="Arial" panose="020B0604020202020204" pitchFamily="34" charset="0"/>
              </a:rPr>
              <a:t>, </a:t>
            </a:r>
            <a:r>
              <a:rPr lang="de-CH" dirty="0" err="1">
                <a:latin typeface="Arial" panose="020B0604020202020204" pitchFamily="34" charset="0"/>
              </a:rPr>
              <a:t>regression</a:t>
            </a:r>
            <a:r>
              <a:rPr lang="de-CH" dirty="0">
                <a:latin typeface="Arial" panose="020B0604020202020204" pitchFamily="34" charset="0"/>
              </a:rPr>
              <a:t> for </a:t>
            </a:r>
            <a:r>
              <a:rPr lang="de-CH" dirty="0" err="1">
                <a:latin typeface="Arial" panose="020B0604020202020204" pitchFamily="34" charset="0"/>
              </a:rPr>
              <a:t>continuous</a:t>
            </a:r>
            <a:r>
              <a:rPr lang="de-CH" dirty="0">
                <a:latin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</a:rPr>
              <a:t>values</a:t>
            </a:r>
            <a:r>
              <a:rPr lang="de-CH" dirty="0">
                <a:latin typeface="Arial" panose="020B0604020202020204" pitchFamily="34" charset="0"/>
              </a:rPr>
              <a:t>)</a:t>
            </a:r>
            <a:endParaRPr lang="de-CH" dirty="0">
              <a:effectLst/>
              <a:latin typeface="Arial" panose="020B0604020202020204" pitchFamily="34" charset="0"/>
            </a:endParaRPr>
          </a:p>
          <a:p>
            <a:r>
              <a:rPr lang="de-CH" dirty="0" err="1">
                <a:latin typeface="Arial" panose="020B0604020202020204" pitchFamily="34" charset="0"/>
              </a:rPr>
              <a:t>Unsupervised</a:t>
            </a:r>
            <a:r>
              <a:rPr lang="de-CH" dirty="0">
                <a:latin typeface="Arial" panose="020B0604020202020204" pitchFamily="34" charset="0"/>
              </a:rPr>
              <a:t> Learning: </a:t>
            </a:r>
            <a:r>
              <a:rPr lang="de-CH" dirty="0" err="1">
                <a:latin typeface="Arial" panose="020B0604020202020204" pitchFamily="34" charset="0"/>
              </a:rPr>
              <a:t>Structuring</a:t>
            </a:r>
            <a:r>
              <a:rPr lang="de-CH" dirty="0">
                <a:latin typeface="Arial" panose="020B0604020202020204" pitchFamily="34" charset="0"/>
              </a:rPr>
              <a:t> (</a:t>
            </a:r>
            <a:r>
              <a:rPr lang="de-CH" dirty="0" err="1">
                <a:latin typeface="Arial" panose="020B0604020202020204" pitchFamily="34" charset="0"/>
              </a:rPr>
              <a:t>clustering</a:t>
            </a:r>
            <a:r>
              <a:rPr lang="de-CH" dirty="0">
                <a:latin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</a:rPr>
              <a:t>similar</a:t>
            </a:r>
            <a:r>
              <a:rPr lang="de-CH" dirty="0">
                <a:latin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</a:rPr>
              <a:t>instances</a:t>
            </a:r>
            <a:r>
              <a:rPr lang="de-CH" dirty="0">
                <a:latin typeface="Arial" panose="020B0604020202020204" pitchFamily="34" charset="0"/>
              </a:rPr>
              <a:t>, </a:t>
            </a:r>
            <a:r>
              <a:rPr lang="de-CH" dirty="0" err="1">
                <a:latin typeface="Arial" panose="020B0604020202020204" pitchFamily="34" charset="0"/>
              </a:rPr>
              <a:t>outlier</a:t>
            </a:r>
            <a:r>
              <a:rPr lang="de-CH" dirty="0">
                <a:latin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</a:rPr>
              <a:t>detection</a:t>
            </a:r>
            <a:r>
              <a:rPr lang="de-CH" dirty="0">
                <a:latin typeface="Arial" panose="020B0604020202020204" pitchFamily="34" charset="0"/>
              </a:rPr>
              <a:t>)</a:t>
            </a:r>
            <a:endParaRPr lang="de-CH" dirty="0">
              <a:effectLst/>
              <a:latin typeface="Arial" panose="020B0604020202020204" pitchFamily="34" charset="0"/>
            </a:endParaRPr>
          </a:p>
          <a:p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Reinforcement Learning</a:t>
            </a:r>
          </a:p>
          <a:p>
            <a:pPr marL="0" indent="0">
              <a:buNone/>
            </a:pPr>
            <a:endParaRPr lang="de-CH" dirty="0"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A6ADDE6-7F1B-8681-2F22-7B59127AE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587" y="1569245"/>
            <a:ext cx="6370413" cy="45040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D3FEC4-191D-D616-7421-39C43727545C}"/>
              </a:ext>
            </a:extLst>
          </p:cNvPr>
          <p:cNvSpPr txBox="1"/>
          <p:nvPr/>
        </p:nvSpPr>
        <p:spPr>
          <a:xfrm>
            <a:off x="8012960" y="48024"/>
            <a:ext cx="43846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https://starship-knowledge.com/wp-content/uploads/2021/01/unsupervised</a:t>
            </a:r>
          </a:p>
          <a:p>
            <a:r>
              <a:rPr lang="en-GB" dirty="0"/>
              <a:t>_supervised_reinforcement-1024x724.jpeg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6CA7E9-6BCD-10E3-8425-E16034661A98}"/>
              </a:ext>
            </a:extLst>
          </p:cNvPr>
          <p:cNvSpPr txBox="1"/>
          <p:nvPr/>
        </p:nvSpPr>
        <p:spPr>
          <a:xfrm>
            <a:off x="882149" y="6068096"/>
            <a:ext cx="109518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CH" sz="2800" dirty="0" err="1">
                <a:latin typeface="Arial" panose="020B0604020202020204" pitchFamily="34" charset="0"/>
              </a:rPr>
              <a:t>Representation</a:t>
            </a:r>
            <a:r>
              <a:rPr lang="de-CH" sz="2800" dirty="0">
                <a:latin typeface="Arial" panose="020B0604020202020204" pitchFamily="34" charset="0"/>
              </a:rPr>
              <a:t> </a:t>
            </a:r>
            <a:r>
              <a:rPr lang="de-CH" sz="2800" dirty="0">
                <a:latin typeface="Arial" panose="020B0604020202020204" pitchFamily="34" charset="0"/>
                <a:sym typeface="Wingdings" panose="05000000000000000000" pitchFamily="2" charset="2"/>
              </a:rPr>
              <a:t> Training</a:t>
            </a:r>
            <a:r>
              <a:rPr lang="de-CH" sz="2800" dirty="0">
                <a:latin typeface="Arial" panose="020B0604020202020204" pitchFamily="34" charset="0"/>
              </a:rPr>
              <a:t> </a:t>
            </a:r>
            <a:r>
              <a:rPr lang="de-CH" sz="2800" dirty="0">
                <a:latin typeface="Arial" panose="020B0604020202020204" pitchFamily="34" charset="0"/>
                <a:sym typeface="Wingdings" panose="05000000000000000000" pitchFamily="2" charset="2"/>
              </a:rPr>
              <a:t> Evaluation  </a:t>
            </a:r>
            <a:r>
              <a:rPr lang="de-CH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Optimisation</a:t>
            </a:r>
            <a:r>
              <a:rPr lang="de-CH" sz="2800" dirty="0">
                <a:latin typeface="Arial" panose="020B0604020202020204" pitchFamily="34" charset="0"/>
                <a:sym typeface="Wingdings" panose="05000000000000000000" pitchFamily="2" charset="2"/>
              </a:rPr>
              <a:t> (&amp; </a:t>
            </a:r>
            <a:r>
              <a:rPr lang="de-CH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repeat</a:t>
            </a:r>
            <a:r>
              <a:rPr lang="de-CH" sz="2800" dirty="0">
                <a:latin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n-GB" sz="2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740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CC23-93C2-969D-52AE-42A92D4B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Machine</a:t>
            </a:r>
            <a:r>
              <a:rPr lang="de-CH" dirty="0"/>
              <a:t> Learning in Python: </a:t>
            </a:r>
            <a:r>
              <a:rPr lang="de-CH" dirty="0" err="1"/>
              <a:t>scikit-learn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10B99-AF49-AF23-5206-B0A78426C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50279" cy="4351338"/>
          </a:xfrm>
        </p:spPr>
        <p:txBody>
          <a:bodyPr/>
          <a:lstStyle/>
          <a:p>
            <a:pPr marL="0" indent="0">
              <a:buNone/>
            </a:pPr>
            <a:r>
              <a:rPr lang="en-GB" sz="2000" i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# </a:t>
            </a:r>
            <a:r>
              <a:rPr lang="en-GB" sz="2000" i="1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preproces</a:t>
            </a:r>
            <a:r>
              <a:rPr lang="en-GB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(clean your data, remove </a:t>
            </a:r>
            <a:r>
              <a:rPr lang="en-GB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NaN</a:t>
            </a:r>
            <a:r>
              <a:rPr lang="en-GB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normalize, …)</a:t>
            </a:r>
            <a:endParaRPr lang="en-GB" sz="2000" i="1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GB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# define X &amp; y (usually lists, series or </a:t>
            </a:r>
            <a:r>
              <a:rPr lang="en-GB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dataframes</a:t>
            </a:r>
            <a:r>
              <a:rPr lang="en-GB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containing the values for attributes &amp; labels)</a:t>
            </a:r>
          </a:p>
          <a:p>
            <a:pPr marL="0" indent="0">
              <a:buNone/>
            </a:pPr>
            <a:endParaRPr lang="en-GB" sz="2000" i="1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GB" sz="20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from </a:t>
            </a:r>
            <a:r>
              <a:rPr lang="en-GB" sz="20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sklearn.model_selection</a:t>
            </a:r>
            <a:r>
              <a:rPr lang="en-GB" sz="20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import </a:t>
            </a:r>
            <a:r>
              <a:rPr lang="en-GB" sz="20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train_test_split</a:t>
            </a:r>
            <a:r>
              <a:rPr lang="en-GB" sz="20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GB" sz="2000" i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# shuffles &amp; splits our data</a:t>
            </a:r>
          </a:p>
          <a:p>
            <a:pPr marL="0" indent="0">
              <a:buNone/>
            </a:pPr>
            <a:r>
              <a:rPr lang="en-GB" sz="2000" b="1" dirty="0" err="1">
                <a:solidFill>
                  <a:srgbClr val="00B05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X_train</a:t>
            </a:r>
            <a:r>
              <a:rPr lang="en-GB" sz="2000" b="1" dirty="0">
                <a:solidFill>
                  <a:srgbClr val="00B05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sz="2000" b="1" dirty="0" err="1">
                <a:solidFill>
                  <a:srgbClr val="00B05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X_test</a:t>
            </a:r>
            <a:r>
              <a:rPr lang="en-GB" sz="2000" b="1" dirty="0">
                <a:solidFill>
                  <a:srgbClr val="00B05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sz="2000" b="1" dirty="0" err="1">
                <a:solidFill>
                  <a:srgbClr val="00B05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y_train</a:t>
            </a:r>
            <a:r>
              <a:rPr lang="en-GB" sz="2000" b="1" dirty="0">
                <a:solidFill>
                  <a:srgbClr val="00B05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sz="2000" b="1" dirty="0" err="1">
                <a:solidFill>
                  <a:srgbClr val="00B05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y_test</a:t>
            </a:r>
            <a:r>
              <a:rPr lang="en-GB" sz="2000" b="1" dirty="0">
                <a:solidFill>
                  <a:srgbClr val="00B05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GB" sz="2000" b="1" dirty="0" err="1">
                <a:solidFill>
                  <a:srgbClr val="00B05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train_test_split</a:t>
            </a:r>
            <a:r>
              <a:rPr lang="en-GB" sz="2000" b="1" dirty="0">
                <a:solidFill>
                  <a:srgbClr val="00B05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(X, y)     </a:t>
            </a:r>
            <a:r>
              <a:rPr lang="en-GB" sz="2000" i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#use </a:t>
            </a:r>
            <a:r>
              <a:rPr lang="en-GB" sz="2000" i="1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train_size</a:t>
            </a:r>
            <a:r>
              <a:rPr lang="en-GB" sz="2000" i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or </a:t>
            </a:r>
            <a:r>
              <a:rPr lang="en-GB" sz="2000" i="1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test_size</a:t>
            </a:r>
            <a:r>
              <a:rPr lang="en-GB" sz="2000" i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if not 75%-25%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				     # use </a:t>
            </a:r>
            <a:r>
              <a:rPr lang="en-GB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random_state</a:t>
            </a:r>
            <a:r>
              <a:rPr lang="en-GB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to make reproducible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GB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# select and fit your model, use it for predictions, and evaluate it</a:t>
            </a:r>
            <a:endParaRPr lang="en-GB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079F0-4F5C-37B6-6B30-73D493BD1AAE}"/>
              </a:ext>
            </a:extLst>
          </p:cNvPr>
          <p:cNvSpPr txBox="1"/>
          <p:nvPr/>
        </p:nvSpPr>
        <p:spPr>
          <a:xfrm>
            <a:off x="3673549" y="70442"/>
            <a:ext cx="863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CH" sz="2400" i="1" dirty="0">
                <a:latin typeface="Arial" panose="020B0604020202020204" pitchFamily="34" charset="0"/>
              </a:rPr>
              <a:t>Other </a:t>
            </a:r>
            <a:r>
              <a:rPr lang="de-CH" sz="2400" i="1" dirty="0" err="1">
                <a:latin typeface="Arial" panose="020B0604020202020204" pitchFamily="34" charset="0"/>
              </a:rPr>
              <a:t>libraries</a:t>
            </a:r>
            <a:r>
              <a:rPr lang="de-CH" sz="2400" i="1" dirty="0">
                <a:latin typeface="Arial" panose="020B0604020202020204" pitchFamily="34" charset="0"/>
              </a:rPr>
              <a:t> </a:t>
            </a:r>
            <a:r>
              <a:rPr lang="de-CH" sz="2400" i="1" dirty="0" err="1">
                <a:latin typeface="Arial" panose="020B0604020202020204" pitchFamily="34" charset="0"/>
              </a:rPr>
              <a:t>include</a:t>
            </a:r>
            <a:r>
              <a:rPr lang="de-CH" sz="2400" i="1" dirty="0">
                <a:latin typeface="Arial" panose="020B0604020202020204" pitchFamily="34" charset="0"/>
              </a:rPr>
              <a:t>: </a:t>
            </a:r>
            <a:r>
              <a:rPr lang="de-CH" sz="2400" i="1" dirty="0" err="1">
                <a:latin typeface="Arial" panose="020B0604020202020204" pitchFamily="34" charset="0"/>
              </a:rPr>
              <a:t>SciPy</a:t>
            </a:r>
            <a:r>
              <a:rPr lang="de-CH" sz="2400" i="1" dirty="0">
                <a:latin typeface="Arial" panose="020B0604020202020204" pitchFamily="34" charset="0"/>
              </a:rPr>
              <a:t>, </a:t>
            </a:r>
            <a:r>
              <a:rPr lang="de-CH" sz="2400" i="1" dirty="0" err="1">
                <a:latin typeface="Arial" panose="020B0604020202020204" pitchFamily="34" charset="0"/>
              </a:rPr>
              <a:t>NumPy</a:t>
            </a:r>
            <a:r>
              <a:rPr lang="de-CH" sz="2400" i="1" dirty="0">
                <a:latin typeface="Arial" panose="020B0604020202020204" pitchFamily="34" charset="0"/>
              </a:rPr>
              <a:t>, Pandas, </a:t>
            </a:r>
            <a:r>
              <a:rPr lang="de-CH" sz="2400" i="1" dirty="0" err="1">
                <a:latin typeface="Arial" panose="020B0604020202020204" pitchFamily="34" charset="0"/>
              </a:rPr>
              <a:t>matplotlib</a:t>
            </a:r>
            <a:r>
              <a:rPr lang="de-CH" sz="2400" i="1" dirty="0">
                <a:latin typeface="Arial" panose="020B0604020202020204" pitchFamily="34" charset="0"/>
              </a:rPr>
              <a:t>, …</a:t>
            </a:r>
            <a:endParaRPr lang="en-GB" sz="2400" i="1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31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CC23-93C2-969D-52AE-42A92D4B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Supervised</a:t>
            </a:r>
            <a:r>
              <a:rPr lang="de-CH" dirty="0"/>
              <a:t>: k-</a:t>
            </a:r>
            <a:r>
              <a:rPr lang="de-CH" dirty="0" err="1"/>
              <a:t>Nearest</a:t>
            </a:r>
            <a:r>
              <a:rPr lang="de-CH" dirty="0"/>
              <a:t> </a:t>
            </a:r>
            <a:r>
              <a:rPr lang="de-CH" dirty="0" err="1"/>
              <a:t>Neighbour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10B99-AF49-AF23-5206-B0A78426C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1968" cy="4351338"/>
          </a:xfrm>
        </p:spPr>
        <p:txBody>
          <a:bodyPr/>
          <a:lstStyle/>
          <a:p>
            <a:pPr marL="0" indent="0">
              <a:buNone/>
            </a:pP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need</a:t>
            </a:r>
            <a:r>
              <a:rPr lang="de-CH" dirty="0"/>
              <a:t>:</a:t>
            </a:r>
          </a:p>
          <a:p>
            <a:r>
              <a:rPr lang="en-GB" sz="2400" dirty="0"/>
              <a:t>A distance metric (e.g. Euclidian)</a:t>
            </a:r>
          </a:p>
          <a:p>
            <a:r>
              <a:rPr lang="en-GB" sz="2400" dirty="0"/>
              <a:t>How many nearest neighbours to look at (your job to find out, 1-n possible)</a:t>
            </a:r>
          </a:p>
          <a:p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Optional weighting function on the neighbour points</a:t>
            </a:r>
          </a:p>
          <a:p>
            <a:r>
              <a:rPr lang="en-GB" sz="2400" dirty="0"/>
              <a:t>Method for aggregating the classes of neighbour points (e.g. simple majority)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2B2BFCA-975D-0E6A-FE03-AA8A1FC30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873" y="1323753"/>
            <a:ext cx="5677838" cy="55342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113A8D-7393-B9B8-31B9-61184B4873E3}"/>
              </a:ext>
            </a:extLst>
          </p:cNvPr>
          <p:cNvSpPr txBox="1"/>
          <p:nvPr/>
        </p:nvSpPr>
        <p:spPr>
          <a:xfrm>
            <a:off x="9003562" y="-18438"/>
            <a:ext cx="31884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https://miro.medium.com/max/1400/0*34SajbTO2C5Lvigs.png</a:t>
            </a:r>
            <a:r>
              <a:rPr lang="en-GB" dirty="0"/>
              <a:t>, works in all dimensions, here in the picture shown for 2D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8F6ED8-AA6C-F2B4-CDB3-809A08C323A0}"/>
              </a:ext>
            </a:extLst>
          </p:cNvPr>
          <p:cNvSpPr txBox="1"/>
          <p:nvPr/>
        </p:nvSpPr>
        <p:spPr>
          <a:xfrm>
            <a:off x="838200" y="5849609"/>
            <a:ext cx="60951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  <a:latin typeface="Courier New" panose="02070309020205020404" pitchFamily="49" charset="0"/>
              </a:rPr>
              <a:t>I </a:t>
            </a:r>
            <a:r>
              <a:rPr lang="en-GB" dirty="0">
                <a:effectLst/>
                <a:latin typeface="Arial" panose="020B0604020202020204" pitchFamily="34" charset="0"/>
              </a:rPr>
              <a:t>binary: Two classes (then use an odd k)</a:t>
            </a:r>
            <a:br>
              <a:rPr lang="en-GB" dirty="0"/>
            </a:br>
            <a:r>
              <a:rPr lang="en-GB" dirty="0">
                <a:effectLst/>
                <a:latin typeface="Courier New" panose="02070309020205020404" pitchFamily="49" charset="0"/>
              </a:rPr>
              <a:t>I </a:t>
            </a:r>
            <a:r>
              <a:rPr lang="en-GB" dirty="0">
                <a:effectLst/>
                <a:latin typeface="Arial" panose="020B0604020202020204" pitchFamily="34" charset="0"/>
              </a:rPr>
              <a:t>multiclass: Three or more classes</a:t>
            </a:r>
            <a:br>
              <a:rPr lang="en-GB" dirty="0"/>
            </a:br>
            <a:r>
              <a:rPr lang="en-GB" dirty="0">
                <a:effectLst/>
                <a:latin typeface="Courier New" panose="02070309020205020404" pitchFamily="49" charset="0"/>
              </a:rPr>
              <a:t>I </a:t>
            </a:r>
            <a:r>
              <a:rPr lang="en-GB" dirty="0">
                <a:effectLst/>
                <a:latin typeface="Arial" panose="020B0604020202020204" pitchFamily="34" charset="0"/>
              </a:rPr>
              <a:t>multilabel: Each item can have one or more classes.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AC21B4-599D-C979-93C6-EE247EB45B6E}"/>
              </a:ext>
            </a:extLst>
          </p:cNvPr>
          <p:cNvSpPr txBox="1"/>
          <p:nvPr/>
        </p:nvSpPr>
        <p:spPr>
          <a:xfrm>
            <a:off x="0" y="-3615"/>
            <a:ext cx="7079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  <a:latin typeface="Arial" panose="020B0604020202020204" pitchFamily="34" charset="0"/>
              </a:rPr>
              <a:t>Nearest neighbour averaging can be pretty good for small p (# of predictors/features), i.e. p ≤4 and large-</a:t>
            </a:r>
            <a:r>
              <a:rPr lang="en-GB" dirty="0" err="1">
                <a:effectLst/>
                <a:latin typeface="Arial" panose="020B0604020202020204" pitchFamily="34" charset="0"/>
              </a:rPr>
              <a:t>ish</a:t>
            </a:r>
            <a:r>
              <a:rPr lang="en-GB" dirty="0">
                <a:effectLst/>
                <a:latin typeface="Arial" panose="020B0604020202020204" pitchFamily="34" charset="0"/>
              </a:rPr>
              <a:t> N (# of observations)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540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CC23-93C2-969D-52AE-42A92D4B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k-NN in Python: </a:t>
            </a:r>
            <a:r>
              <a:rPr lang="de-CH" dirty="0" err="1"/>
              <a:t>scikit-learn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10B99-AF49-AF23-5206-B0A78426C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5027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i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# </a:t>
            </a:r>
            <a:r>
              <a:rPr lang="en-GB" sz="2000" i="1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preproces</a:t>
            </a:r>
            <a:r>
              <a:rPr lang="en-GB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(clean your data, remove </a:t>
            </a:r>
            <a:r>
              <a:rPr lang="en-GB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NaN</a:t>
            </a:r>
            <a:r>
              <a:rPr lang="en-GB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normalize, …)</a:t>
            </a:r>
            <a:endParaRPr lang="en-GB" sz="2000" i="1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GB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# define X &amp; y (usually lists, series or </a:t>
            </a:r>
            <a:r>
              <a:rPr lang="en-GB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dataframes</a:t>
            </a:r>
            <a:r>
              <a:rPr lang="en-GB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containing the values for attributes &amp; labels)</a:t>
            </a:r>
          </a:p>
          <a:p>
            <a:pPr marL="0" indent="0">
              <a:buNone/>
            </a:pPr>
            <a:r>
              <a:rPr lang="en-GB" sz="20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from </a:t>
            </a:r>
            <a:r>
              <a:rPr lang="en-GB" sz="20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sklearn.model_selection</a:t>
            </a:r>
            <a:r>
              <a:rPr lang="en-GB" sz="20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import </a:t>
            </a:r>
            <a:r>
              <a:rPr lang="en-GB" sz="20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train_test_split</a:t>
            </a:r>
            <a:r>
              <a:rPr lang="en-GB" sz="20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GB" sz="2000" i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# shuffles &amp; splits our data</a:t>
            </a:r>
            <a:endParaRPr lang="en-GB" sz="20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X_train</a:t>
            </a:r>
            <a:r>
              <a:rPr lang="en-GB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X_test</a:t>
            </a:r>
            <a:r>
              <a:rPr lang="en-GB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y_train</a:t>
            </a:r>
            <a:r>
              <a:rPr lang="en-GB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y_test</a:t>
            </a:r>
            <a:r>
              <a:rPr lang="en-GB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GB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train_test_split</a:t>
            </a:r>
            <a:r>
              <a:rPr lang="en-GB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(X, y)</a:t>
            </a:r>
            <a:r>
              <a:rPr lang="en-GB" sz="20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GB" sz="2000" i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#use </a:t>
            </a:r>
            <a:r>
              <a:rPr lang="en-GB" sz="2000" i="1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train_size</a:t>
            </a:r>
            <a:r>
              <a:rPr lang="en-GB" sz="2000" i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or </a:t>
            </a:r>
            <a:r>
              <a:rPr lang="en-GB" sz="2000" i="1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test_size</a:t>
            </a:r>
            <a:r>
              <a:rPr lang="en-GB" sz="2000" i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if not 75%-25%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				     #use </a:t>
            </a:r>
            <a:r>
              <a:rPr lang="en-GB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random_state</a:t>
            </a:r>
            <a:r>
              <a:rPr lang="en-GB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to make reproducible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from </a:t>
            </a:r>
            <a:r>
              <a:rPr lang="en-GB" sz="2000" dirty="0" err="1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sklearn.neighbors</a:t>
            </a:r>
            <a:r>
              <a:rPr lang="en-GB" sz="2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import </a:t>
            </a:r>
            <a:r>
              <a:rPr lang="en-GB" sz="2000" dirty="0" err="1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KNeighborsClassifier</a:t>
            </a:r>
            <a:r>
              <a:rPr lang="en-GB" sz="2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lang="en-GB" sz="20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 import model</a:t>
            </a:r>
            <a:endParaRPr lang="en-GB" sz="2000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GB" sz="2000" dirty="0" err="1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knn</a:t>
            </a:r>
            <a:r>
              <a:rPr lang="en-GB" sz="2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GB" sz="2000" dirty="0" err="1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KNeighborsClassifier</a:t>
            </a:r>
            <a:r>
              <a:rPr lang="en-GB" sz="2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000" dirty="0" err="1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n_neighbors</a:t>
            </a:r>
            <a:r>
              <a:rPr lang="en-GB" sz="2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5)                  </a:t>
            </a:r>
            <a:r>
              <a:rPr lang="en-GB" sz="20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 select model</a:t>
            </a:r>
            <a:endParaRPr lang="en-GB" sz="2000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fr-FR" sz="20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knn.fit(X_train, y_train)				         </a:t>
            </a:r>
            <a:r>
              <a:rPr lang="en-GB" sz="20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 fit model (train the model)</a:t>
            </a:r>
            <a:endParaRPr lang="fr-FR" sz="2000" b="1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GB" sz="2000" b="1" dirty="0" err="1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knn.predict</a:t>
            </a:r>
            <a:r>
              <a:rPr lang="en-GB" sz="20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([[20, 4.3, 5.5]])     </a:t>
            </a:r>
            <a:r>
              <a:rPr lang="en-GB" sz="2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 OR </a:t>
            </a:r>
            <a:r>
              <a:rPr lang="en-GB" sz="2000" dirty="0" err="1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knn.predict</a:t>
            </a:r>
            <a:r>
              <a:rPr lang="en-GB" sz="2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000" dirty="0" err="1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X_test</a:t>
            </a:r>
            <a:r>
              <a:rPr lang="en-GB" sz="2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GB" sz="20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 predict (use the model)</a:t>
            </a:r>
            <a:endParaRPr lang="en-GB" sz="2000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GB" sz="2000" dirty="0" err="1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knn.score</a:t>
            </a:r>
            <a:r>
              <a:rPr lang="en-GB" sz="2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000" dirty="0" err="1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X_test</a:t>
            </a:r>
            <a:r>
              <a:rPr lang="en-GB" sz="2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sz="2000" dirty="0" err="1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y_test</a:t>
            </a:r>
            <a:r>
              <a:rPr lang="en-GB" sz="2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201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CC23-93C2-969D-52AE-42A92D4B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Which </a:t>
            </a:r>
            <a:r>
              <a:rPr lang="de-CH" dirty="0" err="1"/>
              <a:t>Algorithm</a:t>
            </a:r>
            <a:r>
              <a:rPr lang="de-CH" dirty="0"/>
              <a:t> should I </a:t>
            </a:r>
            <a:r>
              <a:rPr lang="de-CH" dirty="0" err="1"/>
              <a:t>use</a:t>
            </a:r>
            <a:r>
              <a:rPr lang="de-CH" dirty="0"/>
              <a:t>?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2F830B-F82B-3F3F-08EB-36F003542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6CF1EE-0419-D914-9F2B-A149D296F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6358"/>
            <a:ext cx="9415130" cy="52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4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CC23-93C2-969D-52AE-42A92D4B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How to evaluate our results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2F830B-F82B-3F3F-08EB-36F003542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55A6A-2ECC-C9E4-754E-47BA8B6D0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27" y="1408924"/>
            <a:ext cx="11189882" cy="4653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E0FFC7-F140-1076-9259-82414B8BD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226" y="81639"/>
            <a:ext cx="4254574" cy="16090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FD6C6C-F40C-A2FC-E862-60707B0113E0}"/>
              </a:ext>
            </a:extLst>
          </p:cNvPr>
          <p:cNvSpPr txBox="1"/>
          <p:nvPr/>
        </p:nvSpPr>
        <p:spPr>
          <a:xfrm>
            <a:off x="-20601" y="5934670"/>
            <a:ext cx="122332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  <a:latin typeface="Arial" panose="020B0604020202020204" pitchFamily="34" charset="0"/>
              </a:rPr>
              <a:t>The Accuracy tells you the ratio of how many data points were correctly classified.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The Precision tells you the ratio of how many of the data points that were assigned a class actually belong to the class.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The Recall tells you the ratio of how many of the data points that belong to a class were assigned that class.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F39006-72E8-D4C4-8222-2198497973CF}"/>
              </a:ext>
            </a:extLst>
          </p:cNvPr>
          <p:cNvSpPr txBox="1"/>
          <p:nvPr/>
        </p:nvSpPr>
        <p:spPr>
          <a:xfrm>
            <a:off x="76200" y="41959"/>
            <a:ext cx="66320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Depending on the task you might focus on only one metric.</a:t>
            </a:r>
          </a:p>
          <a:p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</a:rPr>
              <a:t>Generally we consider P &amp; R 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F1 </a:t>
            </a:r>
            <a:r>
              <a:rPr lang="en-GB" b="1" u="sng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might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be a good idea.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3D0CAB-EE00-6D63-F312-F3AEF314E2DD}"/>
              </a:ext>
            </a:extLst>
          </p:cNvPr>
          <p:cNvSpPr txBox="1"/>
          <p:nvPr/>
        </p:nvSpPr>
        <p:spPr>
          <a:xfrm>
            <a:off x="4343288" y="4562940"/>
            <a:ext cx="33334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latin typeface="Arial" panose="020B0604020202020204" pitchFamily="34" charset="0"/>
              </a:rPr>
              <a:t>Find </a:t>
            </a:r>
            <a:r>
              <a:rPr lang="de-CH" dirty="0" err="1">
                <a:latin typeface="Arial" panose="020B0604020202020204" pitchFamily="34" charset="0"/>
              </a:rPr>
              <a:t>as</a:t>
            </a:r>
            <a:r>
              <a:rPr lang="de-CH" dirty="0">
                <a:latin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</a:rPr>
              <a:t>many</a:t>
            </a:r>
            <a:r>
              <a:rPr lang="de-CH" dirty="0">
                <a:latin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</a:rPr>
              <a:t>as</a:t>
            </a:r>
            <a:r>
              <a:rPr lang="de-CH" dirty="0">
                <a:latin typeface="Arial" panose="020B0604020202020204" pitchFamily="34" charset="0"/>
              </a:rPr>
              <a:t> possible,</a:t>
            </a:r>
            <a:r>
              <a:rPr lang="en-GB" dirty="0">
                <a:latin typeface="Arial" panose="020B0604020202020204" pitchFamily="34" charset="0"/>
              </a:rPr>
              <a:t> don’t care about FP.</a:t>
            </a:r>
            <a:endParaRPr lang="de-CH" dirty="0"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D4AB6F-7091-0BDB-2BBE-5827A6A0851A}"/>
              </a:ext>
            </a:extLst>
          </p:cNvPr>
          <p:cNvSpPr txBox="1"/>
          <p:nvPr/>
        </p:nvSpPr>
        <p:spPr>
          <a:xfrm>
            <a:off x="4639227" y="3816628"/>
            <a:ext cx="3642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>
                <a:latin typeface="Arial" panose="020B0604020202020204" pitchFamily="34" charset="0"/>
              </a:rPr>
              <a:t>Good</a:t>
            </a:r>
            <a:r>
              <a:rPr lang="de-CH" dirty="0">
                <a:latin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</a:rPr>
              <a:t>within</a:t>
            </a:r>
            <a:r>
              <a:rPr lang="de-CH" dirty="0">
                <a:latin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</a:rPr>
              <a:t>the</a:t>
            </a:r>
            <a:r>
              <a:rPr lang="de-CH" dirty="0">
                <a:latin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</a:rPr>
              <a:t>ones</a:t>
            </a:r>
            <a:r>
              <a:rPr lang="de-CH" dirty="0">
                <a:latin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</a:rPr>
              <a:t>we</a:t>
            </a:r>
            <a:r>
              <a:rPr lang="de-CH" dirty="0">
                <a:latin typeface="Arial" panose="020B0604020202020204" pitchFamily="34" charset="0"/>
              </a:rPr>
              <a:t> find, don’t care </a:t>
            </a:r>
            <a:r>
              <a:rPr lang="de-CH" dirty="0" err="1">
                <a:latin typeface="Arial" panose="020B0604020202020204" pitchFamily="34" charset="0"/>
              </a:rPr>
              <a:t>about</a:t>
            </a:r>
            <a:r>
              <a:rPr lang="de-CH" dirty="0">
                <a:latin typeface="Arial" panose="020B0604020202020204" pitchFamily="34" charset="0"/>
              </a:rPr>
              <a:t> FN.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786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CC23-93C2-969D-52AE-42A92D4B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to </a:t>
            </a:r>
            <a:r>
              <a:rPr lang="de-CH" dirty="0" err="1"/>
              <a:t>evaluate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results</a:t>
            </a:r>
            <a:r>
              <a:rPr lang="de-CH" dirty="0"/>
              <a:t>: in Python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2F830B-F82B-3F3F-08EB-36F003542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D9988-B64A-83B4-583F-5F3D249A8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378355"/>
            <a:ext cx="11449050" cy="4962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75CF34-1230-7C58-FDE8-FE7454CF1AC0}"/>
              </a:ext>
            </a:extLst>
          </p:cNvPr>
          <p:cNvSpPr txBox="1"/>
          <p:nvPr/>
        </p:nvSpPr>
        <p:spPr>
          <a:xfrm>
            <a:off x="371475" y="6340880"/>
            <a:ext cx="9267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  <a:latin typeface="Arial" panose="020B0604020202020204" pitchFamily="34" charset="0"/>
              </a:rPr>
              <a:t>Alternatively we can use the classification report (2 slides below).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5149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839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Office Theme</vt:lpstr>
      <vt:lpstr>Lecture 11/12</vt:lpstr>
      <vt:lpstr>What is Machine Learning?</vt:lpstr>
      <vt:lpstr>Machine Learning Types</vt:lpstr>
      <vt:lpstr>Machine Learning in Python: scikit-learn</vt:lpstr>
      <vt:lpstr>Supervised: k-Nearest Neighbour</vt:lpstr>
      <vt:lpstr>k-NN in Python: scikit-learn</vt:lpstr>
      <vt:lpstr>Which Algorithm should I use?</vt:lpstr>
      <vt:lpstr>How to evaluate our results</vt:lpstr>
      <vt:lpstr>How to evaluate our results: in Python</vt:lpstr>
      <vt:lpstr>How to evaluate our results: Confusion Matrix</vt:lpstr>
      <vt:lpstr>How to evaluate our results: Classification Report</vt:lpstr>
      <vt:lpstr>Overfitting / Underfitting</vt:lpstr>
      <vt:lpstr>Classify text (bag of words, tdf.idf)</vt:lpstr>
      <vt:lpstr>k-Fold split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Dominik Buchegger</dc:creator>
  <cp:lastModifiedBy>Dominik Buchegger</cp:lastModifiedBy>
  <cp:revision>22</cp:revision>
  <dcterms:created xsi:type="dcterms:W3CDTF">2021-02-08T02:06:48Z</dcterms:created>
  <dcterms:modified xsi:type="dcterms:W3CDTF">2022-12-16T09:12:38Z</dcterms:modified>
</cp:coreProperties>
</file>