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1460" r:id="rId6"/>
    <p:sldId id="1461" r:id="rId7"/>
    <p:sldId id="1496" r:id="rId8"/>
    <p:sldId id="1582" r:id="rId9"/>
    <p:sldId id="1592" r:id="rId10"/>
    <p:sldId id="1593" r:id="rId11"/>
    <p:sldId id="1594" r:id="rId12"/>
    <p:sldId id="1595" r:id="rId13"/>
    <p:sldId id="1597" r:id="rId14"/>
    <p:sldId id="408" r:id="rId15"/>
    <p:sldId id="1600" r:id="rId16"/>
    <p:sldId id="1599" r:id="rId17"/>
    <p:sldId id="1425" r:id="rId18"/>
  </p:sldIdLst>
  <p:sldSz cx="9144000" cy="5143500" type="screen16x9"/>
  <p:notesSz cx="6858000" cy="9144000"/>
  <p:custDataLst>
    <p:tags r:id="rId20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FB0D84-12EB-DA4F-E84C-2573E9CCE67E}" name="Mizutani, Iori" initials="MI" userId="S::iori.mizutani@unisg.ch::61732c85-4620-4df0-bf02-1d16ba9cd624" providerId="AD"/>
  <p188:author id="{D781EADA-B33A-31CA-FE0C-129C4F82D78C}" name="Maillard, Alexiane" initials="MA" userId="Maillard, Alexian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81D"/>
    <a:srgbClr val="00802F"/>
    <a:srgbClr val="6CF0A2"/>
    <a:srgbClr val="084722"/>
    <a:srgbClr val="006023"/>
    <a:srgbClr val="D4D4D4"/>
    <a:srgbClr val="00802E"/>
    <a:srgbClr val="0A5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0FD38-D445-403B-944B-4F3D0F251F26}" v="1" dt="2023-05-18T21:37:18.801"/>
    <p1510:client id="{7A5D8453-E421-427C-AB00-6A2A8B341854}" v="15" dt="2023-05-18T16:27:23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43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ch, Michael" userId="c61bac37-f303-4899-91e4-95e7d9e47247" providerId="ADAL" clId="{350F6923-3425-E74A-9082-1F6A58783646}"/>
    <pc:docChg chg="undo custSel addSld delSld modSld sldOrd">
      <pc:chgData name="Burch, Michael" userId="c61bac37-f303-4899-91e4-95e7d9e47247" providerId="ADAL" clId="{350F6923-3425-E74A-9082-1F6A58783646}" dt="2023-05-11T08:35:46.401" v="416" actId="27636"/>
      <pc:docMkLst>
        <pc:docMk/>
      </pc:docMkLst>
      <pc:sldChg chg="del">
        <pc:chgData name="Burch, Michael" userId="c61bac37-f303-4899-91e4-95e7d9e47247" providerId="ADAL" clId="{350F6923-3425-E74A-9082-1F6A58783646}" dt="2023-05-11T07:43:02.001" v="3" actId="2696"/>
        <pc:sldMkLst>
          <pc:docMk/>
          <pc:sldMk cId="2597776529" sldId="288"/>
        </pc:sldMkLst>
      </pc:sldChg>
      <pc:sldChg chg="modSp mod">
        <pc:chgData name="Burch, Michael" userId="c61bac37-f303-4899-91e4-95e7d9e47247" providerId="ADAL" clId="{350F6923-3425-E74A-9082-1F6A58783646}" dt="2023-05-11T08:16:10.069" v="251" actId="1076"/>
        <pc:sldMkLst>
          <pc:docMk/>
          <pc:sldMk cId="3241705055" sldId="1537"/>
        </pc:sldMkLst>
        <pc:spChg chg="mod">
          <ac:chgData name="Burch, Michael" userId="c61bac37-f303-4899-91e4-95e7d9e47247" providerId="ADAL" clId="{350F6923-3425-E74A-9082-1F6A58783646}" dt="2023-05-11T08:16:10.069" v="251" actId="1076"/>
          <ac:spMkLst>
            <pc:docMk/>
            <pc:sldMk cId="3241705055" sldId="1537"/>
            <ac:spMk id="2" creationId="{A92E3E48-FF8A-5E4C-67CC-8B0608A09C2C}"/>
          </ac:spMkLst>
        </pc:spChg>
      </pc:sldChg>
      <pc:sldChg chg="modSp mod">
        <pc:chgData name="Burch, Michael" userId="c61bac37-f303-4899-91e4-95e7d9e47247" providerId="ADAL" clId="{350F6923-3425-E74A-9082-1F6A58783646}" dt="2023-05-11T08:35:46.401" v="416" actId="27636"/>
        <pc:sldMkLst>
          <pc:docMk/>
          <pc:sldMk cId="3555160724" sldId="1551"/>
        </pc:sldMkLst>
        <pc:spChg chg="mod">
          <ac:chgData name="Burch, Michael" userId="c61bac37-f303-4899-91e4-95e7d9e47247" providerId="ADAL" clId="{350F6923-3425-E74A-9082-1F6A58783646}" dt="2023-05-11T08:35:46.401" v="416" actId="27636"/>
          <ac:spMkLst>
            <pc:docMk/>
            <pc:sldMk cId="3555160724" sldId="155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6:49.850" v="36" actId="20577"/>
          <ac:spMkLst>
            <pc:docMk/>
            <pc:sldMk cId="3555160724" sldId="1551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7:45:07.222" v="35" actId="20577"/>
          <ac:spMkLst>
            <pc:docMk/>
            <pc:sldMk cId="3555160724" sldId="1551"/>
            <ac:spMk id="7" creationId="{F666E8F7-8B25-B437-131E-F8882B62E16E}"/>
          </ac:spMkLst>
        </pc:spChg>
      </pc:sldChg>
      <pc:sldChg chg="del">
        <pc:chgData name="Burch, Michael" userId="c61bac37-f303-4899-91e4-95e7d9e47247" providerId="ADAL" clId="{350F6923-3425-E74A-9082-1F6A58783646}" dt="2023-05-11T07:43:01.074" v="1" actId="2696"/>
        <pc:sldMkLst>
          <pc:docMk/>
          <pc:sldMk cId="2741464550" sldId="1567"/>
        </pc:sldMkLst>
      </pc:sldChg>
      <pc:sldChg chg="del">
        <pc:chgData name="Burch, Michael" userId="c61bac37-f303-4899-91e4-95e7d9e47247" providerId="ADAL" clId="{350F6923-3425-E74A-9082-1F6A58783646}" dt="2023-05-11T07:43:01.620" v="2" actId="2696"/>
        <pc:sldMkLst>
          <pc:docMk/>
          <pc:sldMk cId="3246657454" sldId="1568"/>
        </pc:sldMkLst>
      </pc:sldChg>
      <pc:sldChg chg="del">
        <pc:chgData name="Burch, Michael" userId="c61bac37-f303-4899-91e4-95e7d9e47247" providerId="ADAL" clId="{350F6923-3425-E74A-9082-1F6A58783646}" dt="2023-05-11T07:43:02.506" v="4" actId="2696"/>
        <pc:sldMkLst>
          <pc:docMk/>
          <pc:sldMk cId="761030588" sldId="1570"/>
        </pc:sldMkLst>
      </pc:sldChg>
      <pc:sldChg chg="del">
        <pc:chgData name="Burch, Michael" userId="c61bac37-f303-4899-91e4-95e7d9e47247" providerId="ADAL" clId="{350F6923-3425-E74A-9082-1F6A58783646}" dt="2023-05-11T07:43:03.065" v="5" actId="2696"/>
        <pc:sldMkLst>
          <pc:docMk/>
          <pc:sldMk cId="3967757145" sldId="1571"/>
        </pc:sldMkLst>
      </pc:sldChg>
      <pc:sldChg chg="del">
        <pc:chgData name="Burch, Michael" userId="c61bac37-f303-4899-91e4-95e7d9e47247" providerId="ADAL" clId="{350F6923-3425-E74A-9082-1F6A58783646}" dt="2023-05-11T07:43:04.335" v="6" actId="2696"/>
        <pc:sldMkLst>
          <pc:docMk/>
          <pc:sldMk cId="2574699634" sldId="1572"/>
        </pc:sldMkLst>
      </pc:sldChg>
      <pc:sldChg chg="del">
        <pc:chgData name="Burch, Michael" userId="c61bac37-f303-4899-91e4-95e7d9e47247" providerId="ADAL" clId="{350F6923-3425-E74A-9082-1F6A58783646}" dt="2023-05-11T07:43:04.813" v="7" actId="2696"/>
        <pc:sldMkLst>
          <pc:docMk/>
          <pc:sldMk cId="3371461181" sldId="1573"/>
        </pc:sldMkLst>
      </pc:sldChg>
      <pc:sldChg chg="del">
        <pc:chgData name="Burch, Michael" userId="c61bac37-f303-4899-91e4-95e7d9e47247" providerId="ADAL" clId="{350F6923-3425-E74A-9082-1F6A58783646}" dt="2023-05-11T07:43:05.133" v="8" actId="2696"/>
        <pc:sldMkLst>
          <pc:docMk/>
          <pc:sldMk cId="3474089893" sldId="1574"/>
        </pc:sldMkLst>
      </pc:sldChg>
      <pc:sldChg chg="del">
        <pc:chgData name="Burch, Michael" userId="c61bac37-f303-4899-91e4-95e7d9e47247" providerId="ADAL" clId="{350F6923-3425-E74A-9082-1F6A58783646}" dt="2023-05-11T07:43:05.462" v="9" actId="2696"/>
        <pc:sldMkLst>
          <pc:docMk/>
          <pc:sldMk cId="2172075571" sldId="1575"/>
        </pc:sldMkLst>
      </pc:sldChg>
      <pc:sldChg chg="del">
        <pc:chgData name="Burch, Michael" userId="c61bac37-f303-4899-91e4-95e7d9e47247" providerId="ADAL" clId="{350F6923-3425-E74A-9082-1F6A58783646}" dt="2023-05-11T07:43:05.783" v="10" actId="2696"/>
        <pc:sldMkLst>
          <pc:docMk/>
          <pc:sldMk cId="2130080384" sldId="1576"/>
        </pc:sldMkLst>
      </pc:sldChg>
      <pc:sldChg chg="del">
        <pc:chgData name="Burch, Michael" userId="c61bac37-f303-4899-91e4-95e7d9e47247" providerId="ADAL" clId="{350F6923-3425-E74A-9082-1F6A58783646}" dt="2023-05-11T07:43:06.133" v="11" actId="2696"/>
        <pc:sldMkLst>
          <pc:docMk/>
          <pc:sldMk cId="983026212" sldId="1577"/>
        </pc:sldMkLst>
      </pc:sldChg>
      <pc:sldChg chg="del">
        <pc:chgData name="Burch, Michael" userId="c61bac37-f303-4899-91e4-95e7d9e47247" providerId="ADAL" clId="{350F6923-3425-E74A-9082-1F6A58783646}" dt="2023-05-11T07:43:07.450" v="13" actId="2696"/>
        <pc:sldMkLst>
          <pc:docMk/>
          <pc:sldMk cId="1065212487" sldId="1578"/>
        </pc:sldMkLst>
      </pc:sldChg>
      <pc:sldChg chg="del">
        <pc:chgData name="Burch, Michael" userId="c61bac37-f303-4899-91e4-95e7d9e47247" providerId="ADAL" clId="{350F6923-3425-E74A-9082-1F6A58783646}" dt="2023-05-11T07:43:09.644" v="14" actId="2696"/>
        <pc:sldMkLst>
          <pc:docMk/>
          <pc:sldMk cId="4134961369" sldId="1579"/>
        </pc:sldMkLst>
      </pc:sldChg>
      <pc:sldChg chg="del">
        <pc:chgData name="Burch, Michael" userId="c61bac37-f303-4899-91e4-95e7d9e47247" providerId="ADAL" clId="{350F6923-3425-E74A-9082-1F6A58783646}" dt="2023-05-11T07:43:10.792" v="15" actId="2696"/>
        <pc:sldMkLst>
          <pc:docMk/>
          <pc:sldMk cId="2538237896" sldId="1580"/>
        </pc:sldMkLst>
      </pc:sldChg>
      <pc:sldChg chg="del">
        <pc:chgData name="Burch, Michael" userId="c61bac37-f303-4899-91e4-95e7d9e47247" providerId="ADAL" clId="{350F6923-3425-E74A-9082-1F6A58783646}" dt="2023-05-11T07:47:54.187" v="68" actId="2696"/>
        <pc:sldMkLst>
          <pc:docMk/>
          <pc:sldMk cId="1105918467" sldId="1581"/>
        </pc:sldMkLst>
      </pc:sldChg>
      <pc:sldChg chg="del">
        <pc:chgData name="Burch, Michael" userId="c61bac37-f303-4899-91e4-95e7d9e47247" providerId="ADAL" clId="{350F6923-3425-E74A-9082-1F6A58783646}" dt="2023-05-11T07:43:06.530" v="12" actId="2696"/>
        <pc:sldMkLst>
          <pc:docMk/>
          <pc:sldMk cId="1276492678" sldId="1583"/>
        </pc:sldMkLst>
      </pc:sldChg>
      <pc:sldChg chg="del">
        <pc:chgData name="Burch, Michael" userId="c61bac37-f303-4899-91e4-95e7d9e47247" providerId="ADAL" clId="{350F6923-3425-E74A-9082-1F6A58783646}" dt="2023-05-11T07:43:00.048" v="0" actId="2696"/>
        <pc:sldMkLst>
          <pc:docMk/>
          <pc:sldMk cId="1076907625" sldId="1588"/>
        </pc:sldMkLst>
      </pc:sldChg>
      <pc:sldChg chg="addSp delSp modSp add mod">
        <pc:chgData name="Burch, Michael" userId="c61bac37-f303-4899-91e4-95e7d9e47247" providerId="ADAL" clId="{350F6923-3425-E74A-9082-1F6A58783646}" dt="2023-05-11T08:15:06.346" v="218" actId="1076"/>
        <pc:sldMkLst>
          <pc:docMk/>
          <pc:sldMk cId="1200067128" sldId="1588"/>
        </pc:sldMkLst>
        <pc:spChg chg="del mod">
          <ac:chgData name="Burch, Michael" userId="c61bac37-f303-4899-91e4-95e7d9e47247" providerId="ADAL" clId="{350F6923-3425-E74A-9082-1F6A58783646}" dt="2023-05-11T08:12:09.265" v="187" actId="478"/>
          <ac:spMkLst>
            <pc:docMk/>
            <pc:sldMk cId="1200067128" sldId="1588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7:47:10.785" v="41" actId="1076"/>
          <ac:spMkLst>
            <pc:docMk/>
            <pc:sldMk cId="1200067128" sldId="1588"/>
            <ac:spMk id="3" creationId="{641BA0E1-8D6C-A9CA-73FE-3B2AE7D021E4}"/>
          </ac:spMkLst>
        </pc:spChg>
        <pc:spChg chg="mod">
          <ac:chgData name="Burch, Michael" userId="c61bac37-f303-4899-91e4-95e7d9e47247" providerId="ADAL" clId="{350F6923-3425-E74A-9082-1F6A58783646}" dt="2023-05-11T08:12:06.229" v="186" actId="20577"/>
          <ac:spMkLst>
            <pc:docMk/>
            <pc:sldMk cId="1200067128" sldId="1588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5:06.346" v="218" actId="1076"/>
          <ac:spMkLst>
            <pc:docMk/>
            <pc:sldMk cId="1200067128" sldId="1588"/>
            <ac:spMk id="12" creationId="{F9279257-E993-29E7-84E2-189334FFB8D5}"/>
          </ac:spMkLst>
        </pc:spChg>
        <pc:picChg chg="add del mod">
          <ac:chgData name="Burch, Michael" userId="c61bac37-f303-4899-91e4-95e7d9e47247" providerId="ADAL" clId="{350F6923-3425-E74A-9082-1F6A58783646}" dt="2023-05-11T08:13:40.130" v="191" actId="478"/>
          <ac:picMkLst>
            <pc:docMk/>
            <pc:sldMk cId="1200067128" sldId="1588"/>
            <ac:picMk id="6" creationId="{565937C7-62BD-C7BC-25B9-D31FC491E4EA}"/>
          </ac:picMkLst>
        </pc:picChg>
        <pc:picChg chg="add mod modCrop">
          <ac:chgData name="Burch, Michael" userId="c61bac37-f303-4899-91e4-95e7d9e47247" providerId="ADAL" clId="{350F6923-3425-E74A-9082-1F6A58783646}" dt="2023-05-11T08:14:19.613" v="203" actId="1076"/>
          <ac:picMkLst>
            <pc:docMk/>
            <pc:sldMk cId="1200067128" sldId="1588"/>
            <ac:picMk id="9" creationId="{130DF4DB-0E7D-25A7-A8F7-7C2E53E4FFB6}"/>
          </ac:picMkLst>
        </pc:picChg>
        <pc:picChg chg="add mod">
          <ac:chgData name="Burch, Michael" userId="c61bac37-f303-4899-91e4-95e7d9e47247" providerId="ADAL" clId="{350F6923-3425-E74A-9082-1F6A58783646}" dt="2023-05-11T08:14:27.948" v="209" actId="1076"/>
          <ac:picMkLst>
            <pc:docMk/>
            <pc:sldMk cId="1200067128" sldId="1588"/>
            <ac:picMk id="11" creationId="{4CC1D0D8-5EB2-65B7-DBCC-EF489417A3A6}"/>
          </ac:picMkLst>
        </pc:picChg>
      </pc:sldChg>
      <pc:sldChg chg="modSp add mod">
        <pc:chgData name="Burch, Michael" userId="c61bac37-f303-4899-91e4-95e7d9e47247" providerId="ADAL" clId="{350F6923-3425-E74A-9082-1F6A58783646}" dt="2023-05-11T08:33:56.086" v="378" actId="20577"/>
        <pc:sldMkLst>
          <pc:docMk/>
          <pc:sldMk cId="3691471691" sldId="1589"/>
        </pc:sldMkLst>
        <pc:spChg chg="mod">
          <ac:chgData name="Burch, Michael" userId="c61bac37-f303-4899-91e4-95e7d9e47247" providerId="ADAL" clId="{350F6923-3425-E74A-9082-1F6A58783646}" dt="2023-05-11T08:32:59.774" v="365" actId="113"/>
          <ac:spMkLst>
            <pc:docMk/>
            <pc:sldMk cId="3691471691" sldId="1589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3:56.086" v="378" actId="20577"/>
          <ac:spMkLst>
            <pc:docMk/>
            <pc:sldMk cId="3691471691" sldId="1589"/>
            <ac:spMk id="7" creationId="{F666E8F7-8B25-B437-131E-F8882B62E16E}"/>
          </ac:spMkLst>
        </pc:spChg>
      </pc:sldChg>
      <pc:sldChg chg="addSp delSp modSp add mod ord">
        <pc:chgData name="Burch, Michael" userId="c61bac37-f303-4899-91e4-95e7d9e47247" providerId="ADAL" clId="{350F6923-3425-E74A-9082-1F6A58783646}" dt="2023-05-11T08:14:49.493" v="216" actId="1076"/>
        <pc:sldMkLst>
          <pc:docMk/>
          <pc:sldMk cId="4083298857" sldId="1590"/>
        </pc:sldMkLst>
        <pc:spChg chg="del mod">
          <ac:chgData name="Burch, Michael" userId="c61bac37-f303-4899-91e4-95e7d9e47247" providerId="ADAL" clId="{350F6923-3425-E74A-9082-1F6A58783646}" dt="2023-05-11T07:49:12.952" v="90" actId="478"/>
          <ac:spMkLst>
            <pc:docMk/>
            <pc:sldMk cId="4083298857" sldId="1590"/>
            <ac:spMk id="2" creationId="{DF770251-C66F-37B2-FA29-31FE5C038085}"/>
          </ac:spMkLst>
        </pc:spChg>
        <pc:spChg chg="add del mod">
          <ac:chgData name="Burch, Michael" userId="c61bac37-f303-4899-91e4-95e7d9e47247" providerId="ADAL" clId="{350F6923-3425-E74A-9082-1F6A58783646}" dt="2023-05-11T07:49:24.246" v="94" actId="478"/>
          <ac:spMkLst>
            <pc:docMk/>
            <pc:sldMk cId="4083298857" sldId="1590"/>
            <ac:spMk id="5" creationId="{FC9DD4CD-31A7-A2C5-01A0-388F124D7E14}"/>
          </ac:spMkLst>
        </pc:spChg>
        <pc:spChg chg="mod">
          <ac:chgData name="Burch, Michael" userId="c61bac37-f303-4899-91e4-95e7d9e47247" providerId="ADAL" clId="{350F6923-3425-E74A-9082-1F6A58783646}" dt="2023-05-11T08:06:41.078" v="117" actId="20577"/>
          <ac:spMkLst>
            <pc:docMk/>
            <pc:sldMk cId="4083298857" sldId="1590"/>
            <ac:spMk id="7" creationId="{F666E8F7-8B25-B437-131E-F8882B62E16E}"/>
          </ac:spMkLst>
        </pc:spChg>
        <pc:spChg chg="add mod">
          <ac:chgData name="Burch, Michael" userId="c61bac37-f303-4899-91e4-95e7d9e47247" providerId="ADAL" clId="{350F6923-3425-E74A-9082-1F6A58783646}" dt="2023-05-11T08:14:49.493" v="216" actId="1076"/>
          <ac:spMkLst>
            <pc:docMk/>
            <pc:sldMk cId="4083298857" sldId="1590"/>
            <ac:spMk id="13" creationId="{A4C52426-87A7-6733-3157-9F6D9520A5D6}"/>
          </ac:spMkLst>
        </pc:spChg>
        <pc:picChg chg="add mod modCrop">
          <ac:chgData name="Burch, Michael" userId="c61bac37-f303-4899-91e4-95e7d9e47247" providerId="ADAL" clId="{350F6923-3425-E74A-9082-1F6A58783646}" dt="2023-05-11T08:14:38.951" v="212" actId="1076"/>
          <ac:picMkLst>
            <pc:docMk/>
            <pc:sldMk cId="4083298857" sldId="1590"/>
            <ac:picMk id="8" creationId="{9892F158-A303-CA5C-D6E3-5359E4F21C3E}"/>
          </ac:picMkLst>
        </pc:picChg>
        <pc:picChg chg="add mod">
          <ac:chgData name="Burch, Michael" userId="c61bac37-f303-4899-91e4-95e7d9e47247" providerId="ADAL" clId="{350F6923-3425-E74A-9082-1F6A58783646}" dt="2023-05-11T08:14:46.589" v="215" actId="1076"/>
          <ac:picMkLst>
            <pc:docMk/>
            <pc:sldMk cId="4083298857" sldId="1590"/>
            <ac:picMk id="10" creationId="{96573FE4-0417-A597-4D0B-E162A509F9C2}"/>
          </ac:picMkLst>
        </pc:picChg>
        <pc:cxnChg chg="add del">
          <ac:chgData name="Burch, Michael" userId="c61bac37-f303-4899-91e4-95e7d9e47247" providerId="ADAL" clId="{350F6923-3425-E74A-9082-1F6A58783646}" dt="2023-05-11T08:07:12.654" v="129" actId="478"/>
          <ac:cxnSpMkLst>
            <pc:docMk/>
            <pc:sldMk cId="4083298857" sldId="1590"/>
            <ac:cxnSpMk id="12" creationId="{35C1032F-26BD-0151-7AD1-0304C64C3562}"/>
          </ac:cxnSpMkLst>
        </pc:cxnChg>
      </pc:sldChg>
      <pc:sldChg chg="modSp add mod">
        <pc:chgData name="Burch, Michael" userId="c61bac37-f303-4899-91e4-95e7d9e47247" providerId="ADAL" clId="{350F6923-3425-E74A-9082-1F6A58783646}" dt="2023-05-11T08:34:05.506" v="387" actId="20577"/>
        <pc:sldMkLst>
          <pc:docMk/>
          <pc:sldMk cId="654984513" sldId="1591"/>
        </pc:sldMkLst>
        <pc:spChg chg="mod">
          <ac:chgData name="Burch, Michael" userId="c61bac37-f303-4899-91e4-95e7d9e47247" providerId="ADAL" clId="{350F6923-3425-E74A-9082-1F6A58783646}" dt="2023-05-11T08:33:03.959" v="366" actId="113"/>
          <ac:spMkLst>
            <pc:docMk/>
            <pc:sldMk cId="654984513" sldId="1591"/>
            <ac:spMk id="2" creationId="{DF770251-C66F-37B2-FA29-31FE5C038085}"/>
          </ac:spMkLst>
        </pc:spChg>
        <pc:spChg chg="mod">
          <ac:chgData name="Burch, Michael" userId="c61bac37-f303-4899-91e4-95e7d9e47247" providerId="ADAL" clId="{350F6923-3425-E74A-9082-1F6A58783646}" dt="2023-05-11T08:34:05.506" v="387" actId="20577"/>
          <ac:spMkLst>
            <pc:docMk/>
            <pc:sldMk cId="654984513" sldId="1591"/>
            <ac:spMk id="7" creationId="{F666E8F7-8B25-B437-131E-F8882B62E16E}"/>
          </ac:spMkLst>
        </pc:spChg>
      </pc:sldChg>
      <pc:sldMasterChg chg="delSldLayout">
        <pc:chgData name="Burch, Michael" userId="c61bac37-f303-4899-91e4-95e7d9e47247" providerId="ADAL" clId="{350F6923-3425-E74A-9082-1F6A58783646}" dt="2023-05-11T07:43:02.001" v="3" actId="2696"/>
        <pc:sldMasterMkLst>
          <pc:docMk/>
          <pc:sldMasterMk cId="4246037650" sldId="2147483660"/>
        </pc:sldMasterMkLst>
        <pc:sldLayoutChg chg="del">
          <pc:chgData name="Burch, Michael" userId="c61bac37-f303-4899-91e4-95e7d9e47247" providerId="ADAL" clId="{350F6923-3425-E74A-9082-1F6A58783646}" dt="2023-05-11T07:43:02.001" v="3" actId="2696"/>
          <pc:sldLayoutMkLst>
            <pc:docMk/>
            <pc:sldMasterMk cId="4246037650" sldId="2147483660"/>
            <pc:sldLayoutMk cId="841433079" sldId="2147483707"/>
          </pc:sldLayoutMkLst>
        </pc:sldLayoutChg>
      </pc:sldMasterChg>
    </pc:docChg>
  </pc:docChgLst>
  <pc:docChgLst>
    <pc:chgData name="Wu, Jing" userId="S::jing.wu@unisg.ch::185a692c-9f7b-4ee2-912c-20396d42d98e" providerId="AD" clId="Web-{1A00FD38-D445-403B-944B-4F3D0F251F26}"/>
    <pc:docChg chg="delSld">
      <pc:chgData name="Wu, Jing" userId="S::jing.wu@unisg.ch::185a692c-9f7b-4ee2-912c-20396d42d98e" providerId="AD" clId="Web-{1A00FD38-D445-403B-944B-4F3D0F251F26}" dt="2023-05-18T21:37:18.801" v="0"/>
      <pc:docMkLst>
        <pc:docMk/>
      </pc:docMkLst>
      <pc:sldChg chg="del">
        <pc:chgData name="Wu, Jing" userId="S::jing.wu@unisg.ch::185a692c-9f7b-4ee2-912c-20396d42d98e" providerId="AD" clId="Web-{1A00FD38-D445-403B-944B-4F3D0F251F26}" dt="2023-05-18T21:37:18.801" v="0"/>
        <pc:sldMkLst>
          <pc:docMk/>
          <pc:sldMk cId="2456456787" sldId="1598"/>
        </pc:sldMkLst>
      </pc:sldChg>
    </pc:docChg>
  </pc:docChgLst>
  <pc:docChgLst>
    <pc:chgData name="Bonilla, LeaMarta" userId="aa5362c7-0476-4c50-b52f-35c2791cd063" providerId="ADAL" clId="{59589261-44A9-774D-989B-D9F4E371B186}"/>
    <pc:docChg chg="modSld">
      <pc:chgData name="Bonilla, LeaMarta" userId="aa5362c7-0476-4c50-b52f-35c2791cd063" providerId="ADAL" clId="{59589261-44A9-774D-989B-D9F4E371B186}" dt="2023-05-18T17:50:32.317" v="1" actId="20577"/>
      <pc:docMkLst>
        <pc:docMk/>
      </pc:docMkLst>
      <pc:sldChg chg="modSp">
        <pc:chgData name="Bonilla, LeaMarta" userId="aa5362c7-0476-4c50-b52f-35c2791cd063" providerId="ADAL" clId="{59589261-44A9-774D-989B-D9F4E371B186}" dt="2023-05-18T17:50:32.317" v="1" actId="20577"/>
        <pc:sldMkLst>
          <pc:docMk/>
          <pc:sldMk cId="723318487" sldId="1582"/>
        </pc:sldMkLst>
        <pc:spChg chg="mod">
          <ac:chgData name="Bonilla, LeaMarta" userId="aa5362c7-0476-4c50-b52f-35c2791cd063" providerId="ADAL" clId="{59589261-44A9-774D-989B-D9F4E371B186}" dt="2023-05-18T17:50:32.317" v="1" actId="20577"/>
          <ac:spMkLst>
            <pc:docMk/>
            <pc:sldMk cId="723318487" sldId="1582"/>
            <ac:spMk id="6" creationId="{F5EEC294-B771-D940-6194-AB1896DE8ECA}"/>
          </ac:spMkLst>
        </pc:spChg>
      </pc:sldChg>
    </pc:docChg>
  </pc:docChgLst>
  <pc:docChgLst>
    <pc:chgData name="Wu, Jing" userId="185a692c-9f7b-4ee2-912c-20396d42d98e" providerId="ADAL" clId="{8DE3B8BB-31D1-C341-89EB-5C3D120DB088}"/>
    <pc:docChg chg="undo custSel addSld delSld modSld">
      <pc:chgData name="Wu, Jing" userId="185a692c-9f7b-4ee2-912c-20396d42d98e" providerId="ADAL" clId="{8DE3B8BB-31D1-C341-89EB-5C3D120DB088}" dt="2023-05-17T15:24:21.033" v="90"/>
      <pc:docMkLst>
        <pc:docMk/>
      </pc:docMkLst>
      <pc:sldChg chg="modSp mod">
        <pc:chgData name="Wu, Jing" userId="185a692c-9f7b-4ee2-912c-20396d42d98e" providerId="ADAL" clId="{8DE3B8BB-31D1-C341-89EB-5C3D120DB088}" dt="2023-05-17T15:23:40.080" v="78" actId="20577"/>
        <pc:sldMkLst>
          <pc:docMk/>
          <pc:sldMk cId="2946332310" sldId="1460"/>
        </pc:sldMkLst>
        <pc:spChg chg="mod">
          <ac:chgData name="Wu, Jing" userId="185a692c-9f7b-4ee2-912c-20396d42d98e" providerId="ADAL" clId="{8DE3B8BB-31D1-C341-89EB-5C3D120DB088}" dt="2023-05-17T15:23:40.080" v="78" actId="20577"/>
          <ac:spMkLst>
            <pc:docMk/>
            <pc:sldMk cId="2946332310" sldId="1460"/>
            <ac:spMk id="2" creationId="{38C104DD-55A5-D5D7-68B1-A81097757DA7}"/>
          </ac:spMkLst>
        </pc:spChg>
      </pc:sldChg>
      <pc:sldChg chg="modSp mod">
        <pc:chgData name="Wu, Jing" userId="185a692c-9f7b-4ee2-912c-20396d42d98e" providerId="ADAL" clId="{8DE3B8BB-31D1-C341-89EB-5C3D120DB088}" dt="2023-05-17T15:23:44.783" v="81" actId="20577"/>
        <pc:sldMkLst>
          <pc:docMk/>
          <pc:sldMk cId="860905568" sldId="1461"/>
        </pc:sldMkLst>
        <pc:spChg chg="mod">
          <ac:chgData name="Wu, Jing" userId="185a692c-9f7b-4ee2-912c-20396d42d98e" providerId="ADAL" clId="{8DE3B8BB-31D1-C341-89EB-5C3D120DB088}" dt="2023-05-17T15:23:44.783" v="81" actId="20577"/>
          <ac:spMkLst>
            <pc:docMk/>
            <pc:sldMk cId="860905568" sldId="1461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18:49.448" v="6" actId="20577"/>
        <pc:sldMkLst>
          <pc:docMk/>
          <pc:sldMk cId="455783933" sldId="1496"/>
        </pc:sldMkLst>
        <pc:spChg chg="mod">
          <ac:chgData name="Wu, Jing" userId="185a692c-9f7b-4ee2-912c-20396d42d98e" providerId="ADAL" clId="{8DE3B8BB-31D1-C341-89EB-5C3D120DB088}" dt="2023-05-17T15:18:49.448" v="6" actId="20577"/>
          <ac:spMkLst>
            <pc:docMk/>
            <pc:sldMk cId="455783933" sldId="1496"/>
            <ac:spMk id="2" creationId="{C36256A2-67B2-CA01-7417-6A9C17C6B307}"/>
          </ac:spMkLst>
        </pc:spChg>
      </pc:sldChg>
      <pc:sldChg chg="modSp mod">
        <pc:chgData name="Wu, Jing" userId="185a692c-9f7b-4ee2-912c-20396d42d98e" providerId="ADAL" clId="{8DE3B8BB-31D1-C341-89EB-5C3D120DB088}" dt="2023-05-17T15:24:21.033" v="90"/>
        <pc:sldMkLst>
          <pc:docMk/>
          <pc:sldMk cId="723318487" sldId="1582"/>
        </pc:sldMkLst>
        <pc:spChg chg="mod">
          <ac:chgData name="Wu, Jing" userId="185a692c-9f7b-4ee2-912c-20396d42d98e" providerId="ADAL" clId="{8DE3B8BB-31D1-C341-89EB-5C3D120DB088}" dt="2023-05-17T13:31:24.953" v="3" actId="20577"/>
          <ac:spMkLst>
            <pc:docMk/>
            <pc:sldMk cId="723318487" sldId="1582"/>
            <ac:spMk id="3" creationId="{D457EF17-3F8F-5F3C-D235-ABE6EEBEC219}"/>
          </ac:spMkLst>
        </pc:spChg>
        <pc:spChg chg="mod">
          <ac:chgData name="Wu, Jing" userId="185a692c-9f7b-4ee2-912c-20396d42d98e" providerId="ADAL" clId="{8DE3B8BB-31D1-C341-89EB-5C3D120DB088}" dt="2023-05-17T15:24:21.033" v="90"/>
          <ac:spMkLst>
            <pc:docMk/>
            <pc:sldMk cId="723318487" sldId="1582"/>
            <ac:spMk id="6" creationId="{F5EEC294-B771-D940-6194-AB1896DE8ECA}"/>
          </ac:spMkLst>
        </pc:spChg>
      </pc:sldChg>
      <pc:sldChg chg="del">
        <pc:chgData name="Wu, Jing" userId="185a692c-9f7b-4ee2-912c-20396d42d98e" providerId="ADAL" clId="{8DE3B8BB-31D1-C341-89EB-5C3D120DB088}" dt="2023-05-17T15:23:46.695" v="83" actId="2696"/>
        <pc:sldMkLst>
          <pc:docMk/>
          <pc:sldMk cId="4127138690" sldId="1586"/>
        </pc:sldMkLst>
      </pc:sldChg>
      <pc:sldChg chg="del">
        <pc:chgData name="Wu, Jing" userId="185a692c-9f7b-4ee2-912c-20396d42d98e" providerId="ADAL" clId="{8DE3B8BB-31D1-C341-89EB-5C3D120DB088}" dt="2023-05-17T15:23:46.201" v="82" actId="2696"/>
        <pc:sldMkLst>
          <pc:docMk/>
          <pc:sldMk cId="1961998598" sldId="1587"/>
        </pc:sldMkLst>
      </pc:sldChg>
      <pc:sldChg chg="addSp delSp modSp add mod">
        <pc:chgData name="Wu, Jing" userId="185a692c-9f7b-4ee2-912c-20396d42d98e" providerId="ADAL" clId="{8DE3B8BB-31D1-C341-89EB-5C3D120DB088}" dt="2023-05-17T15:21:36.612" v="71" actId="1035"/>
        <pc:sldMkLst>
          <pc:docMk/>
          <pc:sldMk cId="2456456787" sldId="1598"/>
        </pc:sldMkLst>
        <pc:spChg chg="add del mod">
          <ac:chgData name="Wu, Jing" userId="185a692c-9f7b-4ee2-912c-20396d42d98e" providerId="ADAL" clId="{8DE3B8BB-31D1-C341-89EB-5C3D120DB088}" dt="2023-05-17T15:19:17.767" v="13" actId="931"/>
          <ac:spMkLst>
            <pc:docMk/>
            <pc:sldMk cId="2456456787" sldId="1598"/>
            <ac:spMk id="5" creationId="{DE85CA5B-B2B7-63BB-E59C-E5022D610470}"/>
          </ac:spMkLst>
        </pc:spChg>
        <pc:spChg chg="del">
          <ac:chgData name="Wu, Jing" userId="185a692c-9f7b-4ee2-912c-20396d42d98e" providerId="ADAL" clId="{8DE3B8BB-31D1-C341-89EB-5C3D120DB088}" dt="2023-05-17T15:18:59.487" v="8" actId="478"/>
          <ac:spMkLst>
            <pc:docMk/>
            <pc:sldMk cId="2456456787" sldId="1598"/>
            <ac:spMk id="6" creationId="{F5EEC294-B771-D940-6194-AB1896DE8ECA}"/>
          </ac:spMkLst>
        </pc:spChg>
        <pc:spChg chg="add del">
          <ac:chgData name="Wu, Jing" userId="185a692c-9f7b-4ee2-912c-20396d42d98e" providerId="ADAL" clId="{8DE3B8BB-31D1-C341-89EB-5C3D120DB088}" dt="2023-05-17T15:19:05.240" v="11" actId="478"/>
          <ac:spMkLst>
            <pc:docMk/>
            <pc:sldMk cId="2456456787" sldId="1598"/>
            <ac:spMk id="7" creationId="{F666E8F7-8B25-B437-131E-F8882B62E16E}"/>
          </ac:spMkLst>
        </pc:spChg>
        <pc:spChg chg="add del mod">
          <ac:chgData name="Wu, Jing" userId="185a692c-9f7b-4ee2-912c-20396d42d98e" providerId="ADAL" clId="{8DE3B8BB-31D1-C341-89EB-5C3D120DB088}" dt="2023-05-17T15:19:03.605" v="10" actId="478"/>
          <ac:spMkLst>
            <pc:docMk/>
            <pc:sldMk cId="2456456787" sldId="1598"/>
            <ac:spMk id="9" creationId="{B19F794B-3F26-1107-F586-6D4DEA9D5B49}"/>
          </ac:spMkLst>
        </pc:spChg>
        <pc:spChg chg="add del mod">
          <ac:chgData name="Wu, Jing" userId="185a692c-9f7b-4ee2-912c-20396d42d98e" providerId="ADAL" clId="{8DE3B8BB-31D1-C341-89EB-5C3D120DB088}" dt="2023-05-17T15:19:06.519" v="12" actId="478"/>
          <ac:spMkLst>
            <pc:docMk/>
            <pc:sldMk cId="2456456787" sldId="1598"/>
            <ac:spMk id="11" creationId="{B2DBB0B4-8EFA-A7FF-9DE3-FF8C9A7C4968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4" creationId="{76BB1EB6-404F-BC65-16C1-C7E6F722AFE9}"/>
          </ac:spMkLst>
        </pc:spChg>
        <pc:spChg chg="add mod">
          <ac:chgData name="Wu, Jing" userId="185a692c-9f7b-4ee2-912c-20396d42d98e" providerId="ADAL" clId="{8DE3B8BB-31D1-C341-89EB-5C3D120DB088}" dt="2023-05-17T15:21:36.612" v="71" actId="1035"/>
          <ac:spMkLst>
            <pc:docMk/>
            <pc:sldMk cId="2456456787" sldId="1598"/>
            <ac:spMk id="15" creationId="{A7981998-59E2-897C-FF51-67D3988239F8}"/>
          </ac:spMkLst>
        </pc:spChg>
        <pc:picChg chg="add mod">
          <ac:chgData name="Wu, Jing" userId="185a692c-9f7b-4ee2-912c-20396d42d98e" providerId="ADAL" clId="{8DE3B8BB-31D1-C341-89EB-5C3D120DB088}" dt="2023-05-17T15:20:05.827" v="29" actId="1076"/>
          <ac:picMkLst>
            <pc:docMk/>
            <pc:sldMk cId="2456456787" sldId="1598"/>
            <ac:picMk id="13" creationId="{3859DA29-4F11-AD73-945F-4F26AD2F559F}"/>
          </ac:picMkLst>
        </pc:picChg>
      </pc:sldChg>
    </pc:docChg>
  </pc:docChgLst>
  <pc:docChgLst>
    <pc:chgData name="Dominik Buchegger" userId="4419538d-6150-464b-ac11-eb0323261855" providerId="ADAL" clId="{7A5D8453-E421-427C-AB00-6A2A8B341854}"/>
    <pc:docChg chg="undo redo custSel addSld delSld modSld sldOrd">
      <pc:chgData name="Dominik Buchegger" userId="4419538d-6150-464b-ac11-eb0323261855" providerId="ADAL" clId="{7A5D8453-E421-427C-AB00-6A2A8B341854}" dt="2023-05-18T16:29:00.719" v="2210" actId="14100"/>
      <pc:docMkLst>
        <pc:docMk/>
      </pc:docMkLst>
      <pc:sldChg chg="modSp mod">
        <pc:chgData name="Dominik Buchegger" userId="4419538d-6150-464b-ac11-eb0323261855" providerId="ADAL" clId="{7A5D8453-E421-427C-AB00-6A2A8B341854}" dt="2023-05-12T21:03:00.504" v="1245" actId="20577"/>
        <pc:sldMkLst>
          <pc:docMk/>
          <pc:sldMk cId="3772496692" sldId="256"/>
        </pc:sldMkLst>
        <pc:spChg chg="mod">
          <ac:chgData name="Dominik Buchegger" userId="4419538d-6150-464b-ac11-eb0323261855" providerId="ADAL" clId="{7A5D8453-E421-427C-AB00-6A2A8B341854}" dt="2023-05-12T21:03:00.504" v="1245" actId="20577"/>
          <ac:spMkLst>
            <pc:docMk/>
            <pc:sldMk cId="3772496692" sldId="256"/>
            <ac:spMk id="13" creationId="{0C11E479-9B3A-42D2-A07C-80F9E924336D}"/>
          </ac:spMkLst>
        </pc:spChg>
      </pc:sldChg>
      <pc:sldChg chg="addSp delSp modSp add del mod">
        <pc:chgData name="Dominik Buchegger" userId="4419538d-6150-464b-ac11-eb0323261855" providerId="ADAL" clId="{7A5D8453-E421-427C-AB00-6A2A8B341854}" dt="2023-05-11T16:10:55.168" v="75" actId="47"/>
        <pc:sldMkLst>
          <pc:docMk/>
          <pc:sldMk cId="3686135566" sldId="402"/>
        </pc:sldMkLst>
        <pc:spChg chg="add del mod">
          <ac:chgData name="Dominik Buchegger" userId="4419538d-6150-464b-ac11-eb0323261855" providerId="ADAL" clId="{7A5D8453-E421-427C-AB00-6A2A8B341854}" dt="2023-05-11T16:09:28.017" v="10" actId="478"/>
          <ac:spMkLst>
            <pc:docMk/>
            <pc:sldMk cId="3686135566" sldId="402"/>
            <ac:spMk id="3" creationId="{18DA8BEF-0772-34D0-45E6-F76BF67285F8}"/>
          </ac:spMkLst>
        </pc:spChg>
        <pc:spChg chg="add mod">
          <ac:chgData name="Dominik Buchegger" userId="4419538d-6150-464b-ac11-eb0323261855" providerId="ADAL" clId="{7A5D8453-E421-427C-AB00-6A2A8B341854}" dt="2023-05-11T16:10:01.743" v="18" actId="1076"/>
          <ac:spMkLst>
            <pc:docMk/>
            <pc:sldMk cId="3686135566" sldId="402"/>
            <ac:spMk id="5" creationId="{564F9BFA-1A44-A447-E66F-6014793875A4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32:05.022" v="206" actId="47"/>
        <pc:sldMkLst>
          <pc:docMk/>
          <pc:sldMk cId="1112740418" sldId="403"/>
        </pc:sldMkLst>
        <pc:spChg chg="mod ord">
          <ac:chgData name="Dominik Buchegger" userId="4419538d-6150-464b-ac11-eb0323261855" providerId="ADAL" clId="{7A5D8453-E421-427C-AB00-6A2A8B341854}" dt="2023-05-12T20:31:24.880" v="192" actId="21"/>
          <ac:spMkLst>
            <pc:docMk/>
            <pc:sldMk cId="1112740418" sldId="403"/>
            <ac:spMk id="2" creationId="{A6A00921-825B-4F01-B434-F18EC92753F3}"/>
          </ac:spMkLst>
        </pc:spChg>
        <pc:spChg chg="add del mod ord">
          <ac:chgData name="Dominik Buchegger" userId="4419538d-6150-464b-ac11-eb0323261855" providerId="ADAL" clId="{7A5D8453-E421-427C-AB00-6A2A8B341854}" dt="2023-05-12T20:26:14.742" v="78" actId="700"/>
          <ac:spMkLst>
            <pc:docMk/>
            <pc:sldMk cId="1112740418" sldId="403"/>
            <ac:spMk id="3" creationId="{8B0AF47C-6937-7C36-F327-6902AFA1CE72}"/>
          </ac:spMkLst>
        </pc:spChg>
        <pc:spChg chg="mod ord">
          <ac:chgData name="Dominik Buchegger" userId="4419538d-6150-464b-ac11-eb0323261855" providerId="ADAL" clId="{7A5D8453-E421-427C-AB00-6A2A8B341854}" dt="2023-05-12T20:31:32.522" v="194" actId="21"/>
          <ac:spMkLst>
            <pc:docMk/>
            <pc:sldMk cId="1112740418" sldId="403"/>
            <ac:spMk id="4" creationId="{8878E0CF-4EC3-CBF2-ED44-941726103A6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5" creationId="{0670E2BE-C623-1F40-47CD-DBEA7D757FB7}"/>
          </ac:spMkLst>
        </pc:spChg>
        <pc:spChg chg="add mod ord">
          <ac:chgData name="Dominik Buchegger" userId="4419538d-6150-464b-ac11-eb0323261855" providerId="ADAL" clId="{7A5D8453-E421-427C-AB00-6A2A8B341854}" dt="2023-05-12T20:31:43.805" v="200" actId="21"/>
          <ac:spMkLst>
            <pc:docMk/>
            <pc:sldMk cId="1112740418" sldId="403"/>
            <ac:spMk id="6" creationId="{29635AFE-4947-2857-B33A-952D7CA9C4AA}"/>
          </ac:spMkLst>
        </pc:spChg>
        <pc:spChg chg="add del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8" creationId="{511521AC-9330-AD45-F68B-81EAB97AC6C2}"/>
          </ac:spMkLst>
        </pc:spChg>
        <pc:spChg chg="del mod">
          <ac:chgData name="Dominik Buchegger" userId="4419538d-6150-464b-ac11-eb0323261855" providerId="ADAL" clId="{7A5D8453-E421-427C-AB00-6A2A8B341854}" dt="2023-05-12T20:31:52.654" v="203" actId="21"/>
          <ac:spMkLst>
            <pc:docMk/>
            <pc:sldMk cId="1112740418" sldId="403"/>
            <ac:spMk id="9" creationId="{E2D3FEC4-191D-D616-7421-39C43727545C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0" creationId="{38E77BDF-F442-9365-2A37-FA1527A4E90A}"/>
          </ac:spMkLst>
        </pc:spChg>
        <pc:spChg chg="del mod">
          <ac:chgData name="Dominik Buchegger" userId="4419538d-6150-464b-ac11-eb0323261855" providerId="ADAL" clId="{7A5D8453-E421-427C-AB00-6A2A8B341854}" dt="2023-05-12T20:27:04.021" v="82" actId="478"/>
          <ac:spMkLst>
            <pc:docMk/>
            <pc:sldMk cId="1112740418" sldId="403"/>
            <ac:spMk id="11" creationId="{A46CA7E9-6BCD-10E3-8425-E16034661A98}"/>
          </ac:spMkLst>
        </pc:spChg>
        <pc:spChg chg="add mod ord">
          <ac:chgData name="Dominik Buchegger" userId="4419538d-6150-464b-ac11-eb0323261855" providerId="ADAL" clId="{7A5D8453-E421-427C-AB00-6A2A8B341854}" dt="2023-05-12T20:29:20.344" v="178" actId="20577"/>
          <ac:spMkLst>
            <pc:docMk/>
            <pc:sldMk cId="1112740418" sldId="403"/>
            <ac:spMk id="12" creationId="{6FA69D44-E33C-E79F-1FC7-06710690C075}"/>
          </ac:spMkLst>
        </pc:spChg>
        <pc:spChg chg="add mod ord">
          <ac:chgData name="Dominik Buchegger" userId="4419538d-6150-464b-ac11-eb0323261855" providerId="ADAL" clId="{7A5D8453-E421-427C-AB00-6A2A8B341854}" dt="2023-05-12T20:27:29.105" v="104" actId="700"/>
          <ac:spMkLst>
            <pc:docMk/>
            <pc:sldMk cId="1112740418" sldId="403"/>
            <ac:spMk id="13" creationId="{85113249-2358-544F-4A01-0F4A4228D75A}"/>
          </ac:spMkLst>
        </pc:spChg>
        <pc:spChg chg="add del mod">
          <ac:chgData name="Dominik Buchegger" userId="4419538d-6150-464b-ac11-eb0323261855" providerId="ADAL" clId="{7A5D8453-E421-427C-AB00-6A2A8B341854}" dt="2023-05-12T20:31:00.992" v="186"/>
          <ac:spMkLst>
            <pc:docMk/>
            <pc:sldMk cId="1112740418" sldId="403"/>
            <ac:spMk id="14" creationId="{D98E6F40-B4F3-E93A-4779-72D55AE12902}"/>
          </ac:spMkLst>
        </pc:spChg>
        <pc:picChg chg="del mod">
          <ac:chgData name="Dominik Buchegger" userId="4419538d-6150-464b-ac11-eb0323261855" providerId="ADAL" clId="{7A5D8453-E421-427C-AB00-6A2A8B341854}" dt="2023-05-12T20:31:39.187" v="198" actId="21"/>
          <ac:picMkLst>
            <pc:docMk/>
            <pc:sldMk cId="1112740418" sldId="403"/>
            <ac:picMk id="7" creationId="{BA6ADDE6-7F1B-8681-2F22-7B59127AEFA7}"/>
          </ac:picMkLst>
        </pc:picChg>
      </pc:sldChg>
      <pc:sldChg chg="modSp add del mod">
        <pc:chgData name="Dominik Buchegger" userId="4419538d-6150-464b-ac11-eb0323261855" providerId="ADAL" clId="{7A5D8453-E421-427C-AB00-6A2A8B341854}" dt="2023-05-12T20:52:57.454" v="1069" actId="47"/>
        <pc:sldMkLst>
          <pc:docMk/>
          <pc:sldMk cId="3942011399" sldId="404"/>
        </pc:sldMkLst>
        <pc:spChg chg="mod">
          <ac:chgData name="Dominik Buchegger" userId="4419538d-6150-464b-ac11-eb0323261855" providerId="ADAL" clId="{7A5D8453-E421-427C-AB00-6A2A8B341854}" dt="2023-05-12T20:52:50.082" v="1064" actId="21"/>
          <ac:spMkLst>
            <pc:docMk/>
            <pc:sldMk cId="3942011399" sldId="404"/>
            <ac:spMk id="3" creationId="{FD110B99-AF49-AF23-5206-B0A78426C187}"/>
          </ac:spMkLst>
        </pc:spChg>
      </pc:sldChg>
      <pc:sldChg chg="addSp delSp modSp add del mod modClrScheme chgLayout">
        <pc:chgData name="Dominik Buchegger" userId="4419538d-6150-464b-ac11-eb0323261855" providerId="ADAL" clId="{7A5D8453-E421-427C-AB00-6A2A8B341854}" dt="2023-05-12T20:45:22.128" v="527" actId="47"/>
        <pc:sldMkLst>
          <pc:docMk/>
          <pc:sldMk cId="4185402392" sldId="405"/>
        </pc:sldMkLst>
        <pc:spChg chg="mod ord">
          <ac:chgData name="Dominik Buchegger" userId="4419538d-6150-464b-ac11-eb0323261855" providerId="ADAL" clId="{7A5D8453-E421-427C-AB00-6A2A8B341854}" dt="2023-05-12T20:32:37.622" v="212" actId="21"/>
          <ac:spMkLst>
            <pc:docMk/>
            <pc:sldMk cId="4185402392" sldId="405"/>
            <ac:spMk id="2" creationId="{AA44CC23-93C2-969D-52AE-42A92D4BCF7A}"/>
          </ac:spMkLst>
        </pc:spChg>
        <pc:spChg chg="mod ord">
          <ac:chgData name="Dominik Buchegger" userId="4419538d-6150-464b-ac11-eb0323261855" providerId="ADAL" clId="{7A5D8453-E421-427C-AB00-6A2A8B341854}" dt="2023-05-12T20:34:36.999" v="249" actId="21"/>
          <ac:spMkLst>
            <pc:docMk/>
            <pc:sldMk cId="4185402392" sldId="405"/>
            <ac:spMk id="3" creationId="{FD110B99-AF49-AF23-5206-B0A78426C187}"/>
          </ac:spMkLst>
        </pc:spChg>
        <pc:spChg chg="add mod ord">
          <ac:chgData name="Dominik Buchegger" userId="4419538d-6150-464b-ac11-eb0323261855" providerId="ADAL" clId="{7A5D8453-E421-427C-AB00-6A2A8B341854}" dt="2023-05-12T20:30:43.427" v="183" actId="700"/>
          <ac:spMkLst>
            <pc:docMk/>
            <pc:sldMk cId="4185402392" sldId="405"/>
            <ac:spMk id="4" creationId="{4F0ACCB4-C03B-363A-0718-B990A5C46F34}"/>
          </ac:spMkLst>
        </pc:spChg>
        <pc:spChg chg="del">
          <ac:chgData name="Dominik Buchegger" userId="4419538d-6150-464b-ac11-eb0323261855" providerId="ADAL" clId="{7A5D8453-E421-427C-AB00-6A2A8B341854}" dt="2023-05-12T20:33:33.166" v="223" actId="21"/>
          <ac:spMkLst>
            <pc:docMk/>
            <pc:sldMk cId="4185402392" sldId="405"/>
            <ac:spMk id="12" creationId="{1B113A8D-7393-B9B8-31B9-61184B4873E3}"/>
          </ac:spMkLst>
        </pc:spChg>
        <pc:spChg chg="del mod">
          <ac:chgData name="Dominik Buchegger" userId="4419538d-6150-464b-ac11-eb0323261855" providerId="ADAL" clId="{7A5D8453-E421-427C-AB00-6A2A8B341854}" dt="2023-05-12T20:35:29.049" v="260"/>
          <ac:spMkLst>
            <pc:docMk/>
            <pc:sldMk cId="4185402392" sldId="405"/>
            <ac:spMk id="13" creationId="{108F6ED8-AA6C-F2B4-CDB3-809A08C323A0}"/>
          </ac:spMkLst>
        </pc:spChg>
        <pc:spChg chg="del mod">
          <ac:chgData name="Dominik Buchegger" userId="4419538d-6150-464b-ac11-eb0323261855" providerId="ADAL" clId="{7A5D8453-E421-427C-AB00-6A2A8B341854}" dt="2023-05-12T20:38:06.122" v="301"/>
          <ac:spMkLst>
            <pc:docMk/>
            <pc:sldMk cId="4185402392" sldId="405"/>
            <ac:spMk id="15" creationId="{81AC21B4-599D-C979-93C6-EE247EB45B6E}"/>
          </ac:spMkLst>
        </pc:spChg>
        <pc:picChg chg="del mod">
          <ac:chgData name="Dominik Buchegger" userId="4419538d-6150-464b-ac11-eb0323261855" providerId="ADAL" clId="{7A5D8453-E421-427C-AB00-6A2A8B341854}" dt="2023-05-12T20:32:44.325" v="215" actId="21"/>
          <ac:picMkLst>
            <pc:docMk/>
            <pc:sldMk cId="4185402392" sldId="405"/>
            <ac:picMk id="8" creationId="{32B2BFCA-975D-0E6A-FE03-AA8A1FC30229}"/>
          </ac:picMkLst>
        </pc:picChg>
      </pc:sldChg>
      <pc:sldChg chg="modSp add del mod ord">
        <pc:chgData name="Dominik Buchegger" userId="4419538d-6150-464b-ac11-eb0323261855" providerId="ADAL" clId="{7A5D8453-E421-427C-AB00-6A2A8B341854}" dt="2023-05-12T20:52:45.982" v="1063" actId="47"/>
        <pc:sldMkLst>
          <pc:docMk/>
          <pc:sldMk cId="3914310551" sldId="406"/>
        </pc:sldMkLst>
        <pc:spChg chg="mod">
          <ac:chgData name="Dominik Buchegger" userId="4419538d-6150-464b-ac11-eb0323261855" providerId="ADAL" clId="{7A5D8453-E421-427C-AB00-6A2A8B341854}" dt="2023-05-12T20:45:56.689" v="534" actId="21"/>
          <ac:spMkLst>
            <pc:docMk/>
            <pc:sldMk cId="3914310551" sldId="406"/>
            <ac:spMk id="3" creationId="{FD110B99-AF49-AF23-5206-B0A78426C187}"/>
          </ac:spMkLst>
        </pc:sp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4128348825" sldId="407"/>
        </pc:sldMkLst>
      </pc:sldChg>
      <pc:sldChg chg="addSp delSp modSp add mod ord modClrScheme modShow chgLayout">
        <pc:chgData name="Dominik Buchegger" userId="4419538d-6150-464b-ac11-eb0323261855" providerId="ADAL" clId="{7A5D8453-E421-427C-AB00-6A2A8B341854}" dt="2023-05-18T16:16:54.287" v="1987" actId="1076"/>
        <pc:sldMkLst>
          <pc:docMk/>
          <pc:sldMk cId="1941786393" sldId="408"/>
        </pc:sldMkLst>
        <pc:spChg chg="mod ord">
          <ac:chgData name="Dominik Buchegger" userId="4419538d-6150-464b-ac11-eb0323261855" providerId="ADAL" clId="{7A5D8453-E421-427C-AB00-6A2A8B341854}" dt="2023-05-18T16:11:13.263" v="1909" actId="20577"/>
          <ac:spMkLst>
            <pc:docMk/>
            <pc:sldMk cId="1941786393" sldId="408"/>
            <ac:spMk id="2" creationId="{AA44CC23-93C2-969D-52AE-42A92D4BCF7A}"/>
          </ac:spMkLst>
        </pc:spChg>
        <pc:spChg chg="add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3" creationId="{F81032F9-BBBF-F2A3-17B1-8F5DF72A5230}"/>
          </ac:spMkLst>
        </pc:spChg>
        <pc:spChg chg="del mod ord">
          <ac:chgData name="Dominik Buchegger" userId="4419538d-6150-464b-ac11-eb0323261855" providerId="ADAL" clId="{7A5D8453-E421-427C-AB00-6A2A8B341854}" dt="2023-05-18T16:02:00.531" v="1524" actId="700"/>
          <ac:spMkLst>
            <pc:docMk/>
            <pc:sldMk cId="1941786393" sldId="408"/>
            <ac:spMk id="5" creationId="{8A2F830B-F82B-3F3F-08EB-36F003542F0C}"/>
          </ac:spMkLst>
        </pc:spChg>
        <pc:spChg chg="add del mod">
          <ac:chgData name="Dominik Buchegger" userId="4419538d-6150-464b-ac11-eb0323261855" providerId="ADAL" clId="{7A5D8453-E421-427C-AB00-6A2A8B341854}" dt="2023-05-18T16:10:16.979" v="1854" actId="478"/>
          <ac:spMkLst>
            <pc:docMk/>
            <pc:sldMk cId="1941786393" sldId="408"/>
            <ac:spMk id="7" creationId="{A19B1494-4942-B992-03C3-9068C885E925}"/>
          </ac:spMkLst>
        </pc:spChg>
        <pc:spChg chg="del mod">
          <ac:chgData name="Dominik Buchegger" userId="4419538d-6150-464b-ac11-eb0323261855" providerId="ADAL" clId="{7A5D8453-E421-427C-AB00-6A2A8B341854}" dt="2023-05-18T16:04:08.904" v="1572" actId="478"/>
          <ac:spMkLst>
            <pc:docMk/>
            <pc:sldMk cId="1941786393" sldId="408"/>
            <ac:spMk id="10" creationId="{4AFD6C6C-F40C-A2FC-E862-60707B0113E0}"/>
          </ac:spMkLst>
        </pc:spChg>
        <pc:spChg chg="add del mod">
          <ac:chgData name="Dominik Buchegger" userId="4419538d-6150-464b-ac11-eb0323261855" providerId="ADAL" clId="{7A5D8453-E421-427C-AB00-6A2A8B341854}" dt="2023-05-18T16:10:19" v="1855" actId="478"/>
          <ac:spMkLst>
            <pc:docMk/>
            <pc:sldMk cId="1941786393" sldId="408"/>
            <ac:spMk id="11" creationId="{9A545D68-3236-0258-39E0-F2E59F8027C1}"/>
          </ac:spMkLst>
        </pc:spChg>
        <pc:spChg chg="del">
          <ac:chgData name="Dominik Buchegger" userId="4419538d-6150-464b-ac11-eb0323261855" providerId="ADAL" clId="{7A5D8453-E421-427C-AB00-6A2A8B341854}" dt="2023-05-18T16:05:07.626" v="1626" actId="478"/>
          <ac:spMkLst>
            <pc:docMk/>
            <pc:sldMk cId="1941786393" sldId="408"/>
            <ac:spMk id="12" creationId="{A1F39006-72E8-D4C4-8222-2198497973CF}"/>
          </ac:spMkLst>
        </pc:spChg>
        <pc:spChg chg="del">
          <ac:chgData name="Dominik Buchegger" userId="4419538d-6150-464b-ac11-eb0323261855" providerId="ADAL" clId="{7A5D8453-E421-427C-AB00-6A2A8B341854}" dt="2023-05-18T16:04:03.489" v="1570" actId="478"/>
          <ac:spMkLst>
            <pc:docMk/>
            <pc:sldMk cId="1941786393" sldId="408"/>
            <ac:spMk id="14" creationId="{103D0CAB-EE00-6D63-F312-F3AEF314E2DD}"/>
          </ac:spMkLst>
        </pc:spChg>
        <pc:spChg chg="add del mod">
          <ac:chgData name="Dominik Buchegger" userId="4419538d-6150-464b-ac11-eb0323261855" providerId="ADAL" clId="{7A5D8453-E421-427C-AB00-6A2A8B341854}" dt="2023-05-18T16:10:21.334" v="1856" actId="478"/>
          <ac:spMkLst>
            <pc:docMk/>
            <pc:sldMk cId="1941786393" sldId="408"/>
            <ac:spMk id="15" creationId="{F972CCA4-B13B-9C70-1448-5D41E53A27B7}"/>
          </ac:spMkLst>
        </pc:spChg>
        <pc:spChg chg="del mod">
          <ac:chgData name="Dominik Buchegger" userId="4419538d-6150-464b-ac11-eb0323261855" providerId="ADAL" clId="{7A5D8453-E421-427C-AB00-6A2A8B341854}" dt="2023-05-18T16:03:59.706" v="1569" actId="478"/>
          <ac:spMkLst>
            <pc:docMk/>
            <pc:sldMk cId="1941786393" sldId="408"/>
            <ac:spMk id="16" creationId="{D7D4AB6F-7091-0BDB-2BBE-5827A6A0851A}"/>
          </ac:spMkLst>
        </pc:spChg>
        <pc:spChg chg="add mod">
          <ac:chgData name="Dominik Buchegger" userId="4419538d-6150-464b-ac11-eb0323261855" providerId="ADAL" clId="{7A5D8453-E421-427C-AB00-6A2A8B341854}" dt="2023-05-18T16:05:23.460" v="1633"/>
          <ac:spMkLst>
            <pc:docMk/>
            <pc:sldMk cId="1941786393" sldId="408"/>
            <ac:spMk id="17" creationId="{F3623346-F20A-1C6B-8B23-84C4741618F4}"/>
          </ac:spMkLst>
        </pc:spChg>
        <pc:spChg chg="add del mod">
          <ac:chgData name="Dominik Buchegger" userId="4419538d-6150-464b-ac11-eb0323261855" providerId="ADAL" clId="{7A5D8453-E421-427C-AB00-6A2A8B341854}" dt="2023-05-18T16:10:46.574" v="1862"/>
          <ac:spMkLst>
            <pc:docMk/>
            <pc:sldMk cId="1941786393" sldId="408"/>
            <ac:spMk id="18" creationId="{023ECD2B-CDC4-0F5C-9FB7-584DF952FA35}"/>
          </ac:spMkLst>
        </pc:spChg>
        <pc:picChg chg="add del mod">
          <ac:chgData name="Dominik Buchegger" userId="4419538d-6150-464b-ac11-eb0323261855" providerId="ADAL" clId="{7A5D8453-E421-427C-AB00-6A2A8B341854}" dt="2023-05-18T16:10:13.334" v="1853" actId="478"/>
          <ac:picMkLst>
            <pc:docMk/>
            <pc:sldMk cId="1941786393" sldId="408"/>
            <ac:picMk id="4" creationId="{E7A55A6A-2ECC-C9E4-754E-47BA8B6D0ACD}"/>
          </ac:picMkLst>
        </pc:picChg>
        <pc:picChg chg="del">
          <ac:chgData name="Dominik Buchegger" userId="4419538d-6150-464b-ac11-eb0323261855" providerId="ADAL" clId="{7A5D8453-E421-427C-AB00-6A2A8B341854}" dt="2023-05-18T16:10:22.483" v="1857" actId="478"/>
          <ac:picMkLst>
            <pc:docMk/>
            <pc:sldMk cId="1941786393" sldId="408"/>
            <ac:picMk id="8" creationId="{E1E0FFC7-F140-1076-9259-82414B8BD747}"/>
          </ac:picMkLst>
        </pc:picChg>
        <pc:picChg chg="add mod modCrop">
          <ac:chgData name="Dominik Buchegger" userId="4419538d-6150-464b-ac11-eb0323261855" providerId="ADAL" clId="{7A5D8453-E421-427C-AB00-6A2A8B341854}" dt="2023-05-18T16:16:54.287" v="1987" actId="1076"/>
          <ac:picMkLst>
            <pc:docMk/>
            <pc:sldMk cId="1941786393" sldId="408"/>
            <ac:picMk id="19" creationId="{B00056B4-67BA-4BD3-CD00-BA6F9F80EA7F}"/>
          </ac:picMkLst>
        </pc:picChg>
      </pc:sldChg>
      <pc:sldChg chg="addSp delSp add del mod ord modShow">
        <pc:chgData name="Dominik Buchegger" userId="4419538d-6150-464b-ac11-eb0323261855" providerId="ADAL" clId="{7A5D8453-E421-427C-AB00-6A2A8B341854}" dt="2023-05-18T16:10:55.437" v="1865" actId="47"/>
        <pc:sldMkLst>
          <pc:docMk/>
          <pc:sldMk cId="3766164343" sldId="409"/>
        </pc:sldMkLst>
        <pc:picChg chg="add del">
          <ac:chgData name="Dominik Buchegger" userId="4419538d-6150-464b-ac11-eb0323261855" providerId="ADAL" clId="{7A5D8453-E421-427C-AB00-6A2A8B341854}" dt="2023-05-18T16:10:47.177" v="1863" actId="478"/>
          <ac:picMkLst>
            <pc:docMk/>
            <pc:sldMk cId="3766164343" sldId="409"/>
            <ac:picMk id="6" creationId="{637B6B03-652B-DC4F-62A6-F6D7FC697232}"/>
          </ac:picMkLst>
        </pc:picChg>
      </pc:sldChg>
      <pc:sldChg chg="delSp add del mod ord modShow">
        <pc:chgData name="Dominik Buchegger" userId="4419538d-6150-464b-ac11-eb0323261855" providerId="ADAL" clId="{7A5D8453-E421-427C-AB00-6A2A8B341854}" dt="2023-05-18T16:07:20.216" v="1722" actId="47"/>
        <pc:sldMkLst>
          <pc:docMk/>
          <pc:sldMk cId="2884668348" sldId="410"/>
        </pc:sldMkLst>
        <pc:spChg chg="del">
          <ac:chgData name="Dominik Buchegger" userId="4419538d-6150-464b-ac11-eb0323261855" providerId="ADAL" clId="{7A5D8453-E421-427C-AB00-6A2A8B341854}" dt="2023-05-18T16:07:11.777" v="1719" actId="21"/>
          <ac:spMkLst>
            <pc:docMk/>
            <pc:sldMk cId="2884668348" sldId="410"/>
            <ac:spMk id="8" creationId="{B6BD9397-45F7-BB40-63A1-1DA5CCE4F0AA}"/>
          </ac:spMkLst>
        </pc:spChg>
        <pc:picChg chg="del">
          <ac:chgData name="Dominik Buchegger" userId="4419538d-6150-464b-ac11-eb0323261855" providerId="ADAL" clId="{7A5D8453-E421-427C-AB00-6A2A8B341854}" dt="2023-05-18T16:07:00.111" v="1715" actId="21"/>
          <ac:picMkLst>
            <pc:docMk/>
            <pc:sldMk cId="2884668348" sldId="410"/>
            <ac:picMk id="4" creationId="{32E636BF-B337-6CC8-A142-2F61EA4EA019}"/>
          </ac:picMkLst>
        </pc:picChg>
      </pc:sldChg>
      <pc:sldChg chg="addSp delSp modSp add del mod ord modShow">
        <pc:chgData name="Dominik Buchegger" userId="4419538d-6150-464b-ac11-eb0323261855" providerId="ADAL" clId="{7A5D8453-E421-427C-AB00-6A2A8B341854}" dt="2023-05-18T16:15:31.406" v="1950" actId="47"/>
        <pc:sldMkLst>
          <pc:docMk/>
          <pc:sldMk cId="4065149498" sldId="411"/>
        </pc:sldMkLst>
        <pc:spChg chg="mod">
          <ac:chgData name="Dominik Buchegger" userId="4419538d-6150-464b-ac11-eb0323261855" providerId="ADAL" clId="{7A5D8453-E421-427C-AB00-6A2A8B341854}" dt="2023-05-18T16:06:40.016" v="1691" actId="20577"/>
          <ac:spMkLst>
            <pc:docMk/>
            <pc:sldMk cId="4065149498" sldId="411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06:20.051" v="1649"/>
          <ac:spMkLst>
            <pc:docMk/>
            <pc:sldMk cId="4065149498" sldId="411"/>
            <ac:spMk id="3" creationId="{273CA3D6-9358-ADC0-6AAF-0D3EAE11E175}"/>
          </ac:spMkLst>
        </pc:spChg>
        <pc:spChg chg="del">
          <ac:chgData name="Dominik Buchegger" userId="4419538d-6150-464b-ac11-eb0323261855" providerId="ADAL" clId="{7A5D8453-E421-427C-AB00-6A2A8B341854}" dt="2023-05-18T16:06:11.371" v="1647" actId="478"/>
          <ac:spMkLst>
            <pc:docMk/>
            <pc:sldMk cId="4065149498" sldId="411"/>
            <ac:spMk id="7" creationId="{9675CF34-1230-7C58-FDE8-FE7454CF1AC0}"/>
          </ac:spMkLst>
        </pc:spChg>
        <pc:picChg chg="mod">
          <ac:chgData name="Dominik Buchegger" userId="4419538d-6150-464b-ac11-eb0323261855" providerId="ADAL" clId="{7A5D8453-E421-427C-AB00-6A2A8B341854}" dt="2023-05-18T16:06:14.613" v="1648" actId="1076"/>
          <ac:picMkLst>
            <pc:docMk/>
            <pc:sldMk cId="4065149498" sldId="411"/>
            <ac:picMk id="6" creationId="{826D9988-B64A-83B4-583F-5F3D249A88F7}"/>
          </ac:picMkLst>
        </pc:picChg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134760861" sldId="412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732642395" sldId="413"/>
        </pc:sldMkLst>
      </pc:sldChg>
      <pc:sldChg chg="add del mod ord modShow">
        <pc:chgData name="Dominik Buchegger" userId="4419538d-6150-464b-ac11-eb0323261855" providerId="ADAL" clId="{7A5D8453-E421-427C-AB00-6A2A8B341854}" dt="2023-05-18T16:17:33.498" v="1991" actId="47"/>
        <pc:sldMkLst>
          <pc:docMk/>
          <pc:sldMk cId="1975690118" sldId="414"/>
        </pc:sldMkLst>
      </pc:sldChg>
      <pc:sldChg chg="add del mod ord modShow">
        <pc:chgData name="Dominik Buchegger" userId="4419538d-6150-464b-ac11-eb0323261855" providerId="ADAL" clId="{7A5D8453-E421-427C-AB00-6A2A8B341854}" dt="2023-05-18T16:17:32.223" v="1990" actId="47"/>
        <pc:sldMkLst>
          <pc:docMk/>
          <pc:sldMk cId="3101854392" sldId="415"/>
        </pc:sldMkLst>
      </pc:sldChg>
      <pc:sldChg chg="modSp mod">
        <pc:chgData name="Dominik Buchegger" userId="4419538d-6150-464b-ac11-eb0323261855" providerId="ADAL" clId="{7A5D8453-E421-427C-AB00-6A2A8B341854}" dt="2023-05-12T21:03:10.323" v="1249" actId="404"/>
        <pc:sldMkLst>
          <pc:docMk/>
          <pc:sldMk cId="2946332310" sldId="1460"/>
        </pc:sldMkLst>
        <pc:spChg chg="mod">
          <ac:chgData name="Dominik Buchegger" userId="4419538d-6150-464b-ac11-eb0323261855" providerId="ADAL" clId="{7A5D8453-E421-427C-AB00-6A2A8B341854}" dt="2023-05-12T21:03:10.323" v="1249" actId="404"/>
          <ac:spMkLst>
            <pc:docMk/>
            <pc:sldMk cId="2946332310" sldId="1460"/>
            <ac:spMk id="2" creationId="{38C104DD-55A5-D5D7-68B1-A81097757DA7}"/>
          </ac:spMkLst>
        </pc:spChg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241705055" sldId="1537"/>
        </pc:sldMkLst>
      </pc:sldChg>
      <pc:sldChg chg="del ord">
        <pc:chgData name="Dominik Buchegger" userId="4419538d-6150-464b-ac11-eb0323261855" providerId="ADAL" clId="{7A5D8453-E421-427C-AB00-6A2A8B341854}" dt="2023-05-12T21:01:44.713" v="1232" actId="47"/>
        <pc:sldMkLst>
          <pc:docMk/>
          <pc:sldMk cId="3555160724" sldId="1551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1200067128" sldId="1588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3691471691" sldId="1589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4083298857" sldId="1590"/>
        </pc:sldMkLst>
      </pc:sldChg>
      <pc:sldChg chg="del">
        <pc:chgData name="Dominik Buchegger" userId="4419538d-6150-464b-ac11-eb0323261855" providerId="ADAL" clId="{7A5D8453-E421-427C-AB00-6A2A8B341854}" dt="2023-05-12T21:01:44.713" v="1232" actId="47"/>
        <pc:sldMkLst>
          <pc:docMk/>
          <pc:sldMk cId="654984513" sldId="1591"/>
        </pc:sldMkLst>
      </pc:sldChg>
      <pc:sldChg chg="modSp add mod ord">
        <pc:chgData name="Dominik Buchegger" userId="4419538d-6150-464b-ac11-eb0323261855" providerId="ADAL" clId="{7A5D8453-E421-427C-AB00-6A2A8B341854}" dt="2023-05-12T21:01:33.835" v="1231" actId="20577"/>
        <pc:sldMkLst>
          <pc:docMk/>
          <pc:sldMk cId="4075358184" sldId="1592"/>
        </pc:sldMkLst>
        <pc:spChg chg="mod">
          <ac:chgData name="Dominik Buchegger" userId="4419538d-6150-464b-ac11-eb0323261855" providerId="ADAL" clId="{7A5D8453-E421-427C-AB00-6A2A8B341854}" dt="2023-05-12T21:01:33.835" v="1231" actId="20577"/>
          <ac:spMkLst>
            <pc:docMk/>
            <pc:sldMk cId="4075358184" sldId="1592"/>
            <ac:spMk id="2" creationId="{A92E3E48-FF8A-5E4C-67CC-8B0608A09C2C}"/>
          </ac:spMkLst>
        </pc:spChg>
      </pc:sldChg>
      <pc:sldChg chg="addSp delSp modSp add mod ord modClrScheme chgLayout">
        <pc:chgData name="Dominik Buchegger" userId="4419538d-6150-464b-ac11-eb0323261855" providerId="ADAL" clId="{7A5D8453-E421-427C-AB00-6A2A8B341854}" dt="2023-05-18T15:50:59.720" v="1276" actId="113"/>
        <pc:sldMkLst>
          <pc:docMk/>
          <pc:sldMk cId="2700026834" sldId="1593"/>
        </pc:sldMkLst>
        <pc:spChg chg="del">
          <ac:chgData name="Dominik Buchegger" userId="4419538d-6150-464b-ac11-eb0323261855" providerId="ADAL" clId="{7A5D8453-E421-427C-AB00-6A2A8B341854}" dt="2023-05-11T16:10:26.911" v="67" actId="478"/>
          <ac:spMkLst>
            <pc:docMk/>
            <pc:sldMk cId="2700026834" sldId="1593"/>
            <ac:spMk id="2" creationId="{DF770251-C66F-37B2-FA29-31FE5C038085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8T15:50:59.720" v="1276" actId="113"/>
          <ac:spMkLst>
            <pc:docMk/>
            <pc:sldMk cId="2700026834" sldId="1593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24:52.207" v="76" actId="700"/>
          <ac:spMkLst>
            <pc:docMk/>
            <pc:sldMk cId="2700026834" sldId="1593"/>
            <ac:spMk id="7" creationId="{F666E8F7-8B25-B437-131E-F8882B62E16E}"/>
          </ac:spMkLst>
        </pc:spChg>
      </pc:sldChg>
      <pc:sldChg chg="addSp delSp modSp add mod modClrScheme chgLayout">
        <pc:chgData name="Dominik Buchegger" userId="4419538d-6150-464b-ac11-eb0323261855" providerId="ADAL" clId="{7A5D8453-E421-427C-AB00-6A2A8B341854}" dt="2023-05-18T15:54:58.116" v="1397" actId="20577"/>
        <pc:sldMkLst>
          <pc:docMk/>
          <pc:sldMk cId="1141813345" sldId="1594"/>
        </pc:sldMkLst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2" creationId="{008B0052-707D-7637-3939-54FE796812DD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4" creationId="{B9ADA6DF-7210-51C0-FF3B-4ADB643A42C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5" creationId="{38E673CD-3123-A1FE-9EAD-0E16703FD2FE}"/>
          </ac:spMkLst>
        </pc:spChg>
        <pc:spChg chg="add del mod">
          <ac:chgData name="Dominik Buchegger" userId="4419538d-6150-464b-ac11-eb0323261855" providerId="ADAL" clId="{7A5D8453-E421-427C-AB00-6A2A8B341854}" dt="2023-05-18T15:51:59.618" v="1328" actId="21"/>
          <ac:spMkLst>
            <pc:docMk/>
            <pc:sldMk cId="1141813345" sldId="1594"/>
            <ac:spMk id="5" creationId="{44D925B8-51D3-D904-866D-9AA1530D4CBB}"/>
          </ac:spMkLst>
        </pc:spChg>
        <pc:spChg chg="add del mod ord">
          <ac:chgData name="Dominik Buchegger" userId="4419538d-6150-464b-ac11-eb0323261855" providerId="ADAL" clId="{7A5D8453-E421-427C-AB00-6A2A8B341854}" dt="2023-05-18T15:53:29.120" v="1342" actId="20577"/>
          <ac:spMkLst>
            <pc:docMk/>
            <pc:sldMk cId="1141813345" sldId="1594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1:27.773" v="193"/>
          <ac:spMkLst>
            <pc:docMk/>
            <pc:sldMk cId="1141813345" sldId="1594"/>
            <ac:spMk id="7" creationId="{F666E8F7-8B25-B437-131E-F8882B62E16E}"/>
          </ac:spMkLst>
        </pc:spChg>
        <pc:spChg chg="add del mod">
          <ac:chgData name="Dominik Buchegger" userId="4419538d-6150-464b-ac11-eb0323261855" providerId="ADAL" clId="{7A5D8453-E421-427C-AB00-6A2A8B341854}" dt="2023-05-18T15:51:58.390" v="1327"/>
          <ac:spMkLst>
            <pc:docMk/>
            <pc:sldMk cId="1141813345" sldId="1594"/>
            <ac:spMk id="8" creationId="{A46C5E33-526C-1052-3DE1-911906E102EE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8" creationId="{E1D4E4AD-6A2A-75F9-2F7D-D88DCF083421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9" creationId="{8DF87D08-32B1-BCEB-F5ED-EEF53993B266}"/>
          </ac:spMkLst>
        </pc:spChg>
        <pc:spChg chg="add del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0" creationId="{AC27A936-05E8-50A9-F824-4B99A5BE5EE3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1" creationId="{0DB6D069-1D77-4C88-C189-E8FE5763452A}"/>
          </ac:spMkLst>
        </pc:spChg>
        <pc:spChg chg="add mod ord">
          <ac:chgData name="Dominik Buchegger" userId="4419538d-6150-464b-ac11-eb0323261855" providerId="ADAL" clId="{7A5D8453-E421-427C-AB00-6A2A8B341854}" dt="2023-05-18T15:54:58.116" v="1397" actId="20577"/>
          <ac:spMkLst>
            <pc:docMk/>
            <pc:sldMk cId="1141813345" sldId="1594"/>
            <ac:spMk id="12" creationId="{C513F207-F800-C008-7AFD-F9449CE02BE1}"/>
          </ac:spMkLst>
        </pc:spChg>
        <pc:spChg chg="add mod ord">
          <ac:chgData name="Dominik Buchegger" userId="4419538d-6150-464b-ac11-eb0323261855" providerId="ADAL" clId="{7A5D8453-E421-427C-AB00-6A2A8B341854}" dt="2023-05-12T20:31:17.172" v="190" actId="700"/>
          <ac:spMkLst>
            <pc:docMk/>
            <pc:sldMk cId="1141813345" sldId="1594"/>
            <ac:spMk id="13" creationId="{860FC74D-4005-AB9D-7019-6C785BABBE18}"/>
          </ac:spMkLst>
        </pc:spChg>
        <pc:spChg chg="add mod">
          <ac:chgData name="Dominik Buchegger" userId="4419538d-6150-464b-ac11-eb0323261855" providerId="ADAL" clId="{7A5D8453-E421-427C-AB00-6A2A8B341854}" dt="2023-05-12T20:33:47.266" v="225" actId="14100"/>
          <ac:spMkLst>
            <pc:docMk/>
            <pc:sldMk cId="1141813345" sldId="1594"/>
            <ac:spMk id="15" creationId="{A8F3C679-7F89-6D07-35A8-C79D9736BDFC}"/>
          </ac:spMkLst>
        </pc:spChg>
        <pc:picChg chg="add mod modCrop">
          <ac:chgData name="Dominik Buchegger" userId="4419538d-6150-464b-ac11-eb0323261855" providerId="ADAL" clId="{7A5D8453-E421-427C-AB00-6A2A8B341854}" dt="2023-05-18T15:53:24.337" v="1338" actId="732"/>
          <ac:picMkLst>
            <pc:docMk/>
            <pc:sldMk cId="1141813345" sldId="1594"/>
            <ac:picMk id="14" creationId="{3781DCDF-839C-300D-0718-EA95A22A3E6E}"/>
          </ac:picMkLst>
        </pc:picChg>
      </pc:sldChg>
      <pc:sldChg chg="addSp delSp modSp add mod modClrScheme chgLayout">
        <pc:chgData name="Dominik Buchegger" userId="4419538d-6150-464b-ac11-eb0323261855" providerId="ADAL" clId="{7A5D8453-E421-427C-AB00-6A2A8B341854}" dt="2023-05-18T15:59:02.502" v="1518" actId="20577"/>
        <pc:sldMkLst>
          <pc:docMk/>
          <pc:sldMk cId="3936300900" sldId="1595"/>
        </pc:sldMkLst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4" creationId="{B9ADA6DF-7210-51C0-FF3B-4ADB643A42C6}"/>
          </ac:spMkLst>
        </pc:spChg>
        <pc:spChg chg="add mod ord">
          <ac:chgData name="Dominik Buchegger" userId="4419538d-6150-464b-ac11-eb0323261855" providerId="ADAL" clId="{7A5D8453-E421-427C-AB00-6A2A8B341854}" dt="2023-05-12T20:45:00.477" v="524" actId="6549"/>
          <ac:spMkLst>
            <pc:docMk/>
            <pc:sldMk cId="3936300900" sldId="1595"/>
            <ac:spMk id="5" creationId="{32429783-15C9-9A75-A60B-85FC9A9AFBB2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6" creationId="{608BCD98-03F0-7525-A7F0-853A15731A3F}"/>
          </ac:spMkLst>
        </pc:spChg>
        <pc:spChg chg="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7" creationId="{F666E8F7-8B25-B437-131E-F8882B62E16E}"/>
          </ac:spMkLst>
        </pc:spChg>
        <pc:spChg chg="add del mod ord">
          <ac:chgData name="Dominik Buchegger" userId="4419538d-6150-464b-ac11-eb0323261855" providerId="ADAL" clId="{7A5D8453-E421-427C-AB00-6A2A8B341854}" dt="2023-05-12T20:38:12.238" v="302" actId="700"/>
          <ac:spMkLst>
            <pc:docMk/>
            <pc:sldMk cId="3936300900" sldId="1595"/>
            <ac:spMk id="8" creationId="{53EDAA6B-39F9-ED05-3D23-D2647155408B}"/>
          </ac:spMkLst>
        </pc:spChg>
        <pc:spChg chg="add mod">
          <ac:chgData name="Dominik Buchegger" userId="4419538d-6150-464b-ac11-eb0323261855" providerId="ADAL" clId="{7A5D8453-E421-427C-AB00-6A2A8B341854}" dt="2023-05-12T20:39:25.365" v="316" actId="1076"/>
          <ac:spMkLst>
            <pc:docMk/>
            <pc:sldMk cId="3936300900" sldId="1595"/>
            <ac:spMk id="9" creationId="{9CBC0E5A-E671-FB6E-AF04-BC13B1D17C1E}"/>
          </ac:spMkLst>
        </pc:spChg>
        <pc:spChg chg="add mod ord">
          <ac:chgData name="Dominik Buchegger" userId="4419538d-6150-464b-ac11-eb0323261855" providerId="ADAL" clId="{7A5D8453-E421-427C-AB00-6A2A8B341854}" dt="2023-05-18T15:59:02.502" v="1518" actId="20577"/>
          <ac:spMkLst>
            <pc:docMk/>
            <pc:sldMk cId="3936300900" sldId="1595"/>
            <ac:spMk id="10" creationId="{B85A0B36-9456-E980-13A3-C81C3A141A4D}"/>
          </ac:spMkLst>
        </pc:spChg>
        <pc:spChg chg="del mod or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1" creationId="{0DB6D069-1D77-4C88-C189-E8FE5763452A}"/>
          </ac:spMkLst>
        </pc:spChg>
        <pc:spChg chg="del mod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2" creationId="{C513F207-F800-C008-7AFD-F9449CE02BE1}"/>
          </ac:spMkLst>
        </pc:spChg>
        <pc:spChg chg="del">
          <ac:chgData name="Dominik Buchegger" userId="4419538d-6150-464b-ac11-eb0323261855" providerId="ADAL" clId="{7A5D8453-E421-427C-AB00-6A2A8B341854}" dt="2023-05-12T20:32:58.844" v="218" actId="700"/>
          <ac:spMkLst>
            <pc:docMk/>
            <pc:sldMk cId="3936300900" sldId="1595"/>
            <ac:spMk id="13" creationId="{860FC74D-4005-AB9D-7019-6C785BABBE18}"/>
          </ac:spMkLst>
        </pc:spChg>
        <pc:spChg chg="del">
          <ac:chgData name="Dominik Buchegger" userId="4419538d-6150-464b-ac11-eb0323261855" providerId="ADAL" clId="{7A5D8453-E421-427C-AB00-6A2A8B341854}" dt="2023-05-12T20:32:32.442" v="211" actId="478"/>
          <ac:spMkLst>
            <pc:docMk/>
            <pc:sldMk cId="3936300900" sldId="1595"/>
            <ac:spMk id="15" creationId="{A8F3C679-7F89-6D07-35A8-C79D9736BDFC}"/>
          </ac:spMkLst>
        </pc:spChg>
        <pc:spChg chg="add del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6" creationId="{FCBF9EA7-8F9C-E4F6-41F5-4BF0F6F6E4AF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7" creationId="{AB6A11CA-9E6E-33E8-5936-E0BD8C743047}"/>
          </ac:spMkLst>
        </pc:spChg>
        <pc:spChg chg="add mod ord">
          <ac:chgData name="Dominik Buchegger" userId="4419538d-6150-464b-ac11-eb0323261855" providerId="ADAL" clId="{7A5D8453-E421-427C-AB00-6A2A8B341854}" dt="2023-05-12T20:38:36.787" v="308" actId="700"/>
          <ac:spMkLst>
            <pc:docMk/>
            <pc:sldMk cId="3936300900" sldId="1595"/>
            <ac:spMk id="18" creationId="{00D02138-E10B-E067-9381-25A3EE78B8DF}"/>
          </ac:spMkLst>
        </pc:spChg>
        <pc:spChg chg="add mod">
          <ac:chgData name="Dominik Buchegger" userId="4419538d-6150-464b-ac11-eb0323261855" providerId="ADAL" clId="{7A5D8453-E421-427C-AB00-6A2A8B341854}" dt="2023-05-12T20:45:16.483" v="526" actId="207"/>
          <ac:spMkLst>
            <pc:docMk/>
            <pc:sldMk cId="3936300900" sldId="1595"/>
            <ac:spMk id="19" creationId="{52C1F1DC-D985-BE17-3A9C-14589F9AE77C}"/>
          </ac:spMkLst>
        </pc:spChg>
        <pc:picChg chg="add mod modCrop">
          <ac:chgData name="Dominik Buchegger" userId="4419538d-6150-464b-ac11-eb0323261855" providerId="ADAL" clId="{7A5D8453-E421-427C-AB00-6A2A8B341854}" dt="2023-05-12T20:39:28.106" v="317" actId="1076"/>
          <ac:picMkLst>
            <pc:docMk/>
            <pc:sldMk cId="3936300900" sldId="1595"/>
            <ac:picMk id="2" creationId="{A0CDB11B-21AD-A561-DEBE-6880F3E4E300}"/>
          </ac:picMkLst>
        </pc:picChg>
        <pc:picChg chg="del">
          <ac:chgData name="Dominik Buchegger" userId="4419538d-6150-464b-ac11-eb0323261855" providerId="ADAL" clId="{7A5D8453-E421-427C-AB00-6A2A8B341854}" dt="2023-05-12T20:32:29.782" v="210" actId="478"/>
          <ac:picMkLst>
            <pc:docMk/>
            <pc:sldMk cId="3936300900" sldId="1595"/>
            <ac:picMk id="14" creationId="{3781DCDF-839C-300D-0718-EA95A22A3E6E}"/>
          </ac:picMkLst>
        </pc:picChg>
      </pc:sldChg>
      <pc:sldChg chg="delSp modSp add del mod modClrScheme chgLayout">
        <pc:chgData name="Dominik Buchegger" userId="4419538d-6150-464b-ac11-eb0323261855" providerId="ADAL" clId="{7A5D8453-E421-427C-AB00-6A2A8B341854}" dt="2023-05-12T20:53:55.086" v="1076" actId="47"/>
        <pc:sldMkLst>
          <pc:docMk/>
          <pc:sldMk cId="3487652080" sldId="1596"/>
        </pc:sldMkLst>
        <pc:spChg chg="mod ord">
          <ac:chgData name="Dominik Buchegger" userId="4419538d-6150-464b-ac11-eb0323261855" providerId="ADAL" clId="{7A5D8453-E421-427C-AB00-6A2A8B341854}" dt="2023-05-12T20:47:11.705" v="552" actId="20577"/>
          <ac:spMkLst>
            <pc:docMk/>
            <pc:sldMk cId="3487652080" sldId="1596"/>
            <ac:spMk id="3" creationId="{641BA0E1-8D6C-A9CA-73FE-3B2AE7D021E4}"/>
          </ac:spMkLst>
        </pc:spChg>
        <pc:spChg chg="mod ord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4" creationId="{B9ADA6DF-7210-51C0-FF3B-4ADB643A42C6}"/>
          </ac:spMkLst>
        </pc:spChg>
        <pc:spChg chg="mod ord">
          <ac:chgData name="Dominik Buchegger" userId="4419538d-6150-464b-ac11-eb0323261855" providerId="ADAL" clId="{7A5D8453-E421-427C-AB00-6A2A8B341854}" dt="2023-05-12T20:52:19.575" v="1051" actId="20577"/>
          <ac:spMkLst>
            <pc:docMk/>
            <pc:sldMk cId="3487652080" sldId="1596"/>
            <ac:spMk id="5" creationId="{32429783-15C9-9A75-A60B-85FC9A9AFBB2}"/>
          </ac:spMkLst>
        </pc:spChg>
        <pc:spChg chg="mod ord">
          <ac:chgData name="Dominik Buchegger" userId="4419538d-6150-464b-ac11-eb0323261855" providerId="ADAL" clId="{7A5D8453-E421-427C-AB00-6A2A8B341854}" dt="2023-05-12T20:52:30.457" v="1060" actId="20577"/>
          <ac:spMkLst>
            <pc:docMk/>
            <pc:sldMk cId="3487652080" sldId="1596"/>
            <ac:spMk id="7" creationId="{F666E8F7-8B25-B437-131E-F8882B62E16E}"/>
          </ac:spMkLst>
        </pc:spChg>
        <pc:spChg chg="del">
          <ac:chgData name="Dominik Buchegger" userId="4419538d-6150-464b-ac11-eb0323261855" providerId="ADAL" clId="{7A5D8453-E421-427C-AB00-6A2A8B341854}" dt="2023-05-12T20:45:50.535" v="533" actId="478"/>
          <ac:spMkLst>
            <pc:docMk/>
            <pc:sldMk cId="3487652080" sldId="1596"/>
            <ac:spMk id="9" creationId="{9CBC0E5A-E671-FB6E-AF04-BC13B1D17C1E}"/>
          </ac:spMkLst>
        </pc:spChg>
        <pc:spChg chg="del mod ord">
          <ac:chgData name="Dominik Buchegger" userId="4419538d-6150-464b-ac11-eb0323261855" providerId="ADAL" clId="{7A5D8453-E421-427C-AB00-6A2A8B341854}" dt="2023-05-12T20:45:45.035" v="530" actId="478"/>
          <ac:spMkLst>
            <pc:docMk/>
            <pc:sldMk cId="3487652080" sldId="1596"/>
            <ac:spMk id="10" creationId="{B85A0B36-9456-E980-13A3-C81C3A141A4D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7" creationId="{AB6A11CA-9E6E-33E8-5936-E0BD8C743047}"/>
          </ac:spMkLst>
        </pc:spChg>
        <pc:spChg chg="del">
          <ac:chgData name="Dominik Buchegger" userId="4419538d-6150-464b-ac11-eb0323261855" providerId="ADAL" clId="{7A5D8453-E421-427C-AB00-6A2A8B341854}" dt="2023-05-12T20:45:40.969" v="529" actId="700"/>
          <ac:spMkLst>
            <pc:docMk/>
            <pc:sldMk cId="3487652080" sldId="1596"/>
            <ac:spMk id="18" creationId="{00D02138-E10B-E067-9381-25A3EE78B8DF}"/>
          </ac:spMkLst>
        </pc:spChg>
        <pc:spChg chg="del">
          <ac:chgData name="Dominik Buchegger" userId="4419538d-6150-464b-ac11-eb0323261855" providerId="ADAL" clId="{7A5D8453-E421-427C-AB00-6A2A8B341854}" dt="2023-05-12T20:45:47.546" v="531" actId="478"/>
          <ac:spMkLst>
            <pc:docMk/>
            <pc:sldMk cId="3487652080" sldId="1596"/>
            <ac:spMk id="19" creationId="{52C1F1DC-D985-BE17-3A9C-14589F9AE77C}"/>
          </ac:spMkLst>
        </pc:spChg>
        <pc:picChg chg="del">
          <ac:chgData name="Dominik Buchegger" userId="4419538d-6150-464b-ac11-eb0323261855" providerId="ADAL" clId="{7A5D8453-E421-427C-AB00-6A2A8B341854}" dt="2023-05-12T20:45:48.538" v="532" actId="478"/>
          <ac:picMkLst>
            <pc:docMk/>
            <pc:sldMk cId="3487652080" sldId="1596"/>
            <ac:picMk id="2" creationId="{A0CDB11B-21AD-A561-DEBE-6880F3E4E300}"/>
          </ac:picMkLst>
        </pc:picChg>
      </pc:sldChg>
      <pc:sldChg chg="addSp modSp add mod">
        <pc:chgData name="Dominik Buchegger" userId="4419538d-6150-464b-ac11-eb0323261855" providerId="ADAL" clId="{7A5D8453-E421-427C-AB00-6A2A8B341854}" dt="2023-05-18T16:29:00.719" v="2210" actId="14100"/>
        <pc:sldMkLst>
          <pc:docMk/>
          <pc:sldMk cId="2896078009" sldId="1597"/>
        </pc:sldMkLst>
        <pc:spChg chg="add mod">
          <ac:chgData name="Dominik Buchegger" userId="4419538d-6150-464b-ac11-eb0323261855" providerId="ADAL" clId="{7A5D8453-E421-427C-AB00-6A2A8B341854}" dt="2023-05-18T16:29:00.719" v="2210" actId="14100"/>
          <ac:spMkLst>
            <pc:docMk/>
            <pc:sldMk cId="2896078009" sldId="1597"/>
            <ac:spMk id="2" creationId="{02E84269-6B6E-BBF8-FA53-C4A903406C58}"/>
          </ac:spMkLst>
        </pc:spChg>
        <pc:spChg chg="mod">
          <ac:chgData name="Dominik Buchegger" userId="4419538d-6150-464b-ac11-eb0323261855" providerId="ADAL" clId="{7A5D8453-E421-427C-AB00-6A2A8B341854}" dt="2023-05-18T16:27:16.065" v="2013" actId="207"/>
          <ac:spMkLst>
            <pc:docMk/>
            <pc:sldMk cId="2896078009" sldId="1597"/>
            <ac:spMk id="5" creationId="{32429783-15C9-9A75-A60B-85FC9A9AFBB2}"/>
          </ac:spMkLst>
        </pc:spChg>
        <pc:spChg chg="add mod">
          <ac:chgData name="Dominik Buchegger" userId="4419538d-6150-464b-ac11-eb0323261855" providerId="ADAL" clId="{7A5D8453-E421-427C-AB00-6A2A8B341854}" dt="2023-05-18T16:28:30.315" v="2161" actId="1076"/>
          <ac:spMkLst>
            <pc:docMk/>
            <pc:sldMk cId="2896078009" sldId="1597"/>
            <ac:spMk id="6" creationId="{76720340-B670-4D31-2029-F681F8FCBAEE}"/>
          </ac:spMkLst>
        </pc:spChg>
        <pc:spChg chg="mod">
          <ac:chgData name="Dominik Buchegger" userId="4419538d-6150-464b-ac11-eb0323261855" providerId="ADAL" clId="{7A5D8453-E421-427C-AB00-6A2A8B341854}" dt="2023-05-18T16:28:51.021" v="2208" actId="20577"/>
          <ac:spMkLst>
            <pc:docMk/>
            <pc:sldMk cId="2896078009" sldId="1597"/>
            <ac:spMk id="7" creationId="{F666E8F7-8B25-B437-131E-F8882B62E16E}"/>
          </ac:spMkLst>
        </pc:spChg>
      </pc:sldChg>
      <pc:sldChg chg="addSp delSp modSp add mod">
        <pc:chgData name="Dominik Buchegger" userId="4419538d-6150-464b-ac11-eb0323261855" providerId="ADAL" clId="{7A5D8453-E421-427C-AB00-6A2A8B341854}" dt="2023-05-18T16:16:13.762" v="1982" actId="1076"/>
        <pc:sldMkLst>
          <pc:docMk/>
          <pc:sldMk cId="2801688374" sldId="1599"/>
        </pc:sldMkLst>
        <pc:spChg chg="mod">
          <ac:chgData name="Dominik Buchegger" userId="4419538d-6150-464b-ac11-eb0323261855" providerId="ADAL" clId="{7A5D8453-E421-427C-AB00-6A2A8B341854}" dt="2023-05-18T16:15:45.784" v="1977" actId="20577"/>
          <ac:spMkLst>
            <pc:docMk/>
            <pc:sldMk cId="2801688374" sldId="1599"/>
            <ac:spMk id="2" creationId="{AA44CC23-93C2-969D-52AE-42A92D4BCF7A}"/>
          </ac:spMkLst>
        </pc:spChg>
        <pc:spChg chg="add mod">
          <ac:chgData name="Dominik Buchegger" userId="4419538d-6150-464b-ac11-eb0323261855" providerId="ADAL" clId="{7A5D8453-E421-427C-AB00-6A2A8B341854}" dt="2023-05-18T16:16:13.762" v="1982" actId="1076"/>
          <ac:spMkLst>
            <pc:docMk/>
            <pc:sldMk cId="2801688374" sldId="1599"/>
            <ac:spMk id="7" creationId="{B48A4E5E-0DC3-B2B2-ED95-221F673D0205}"/>
          </ac:spMkLst>
        </pc:spChg>
        <pc:picChg chg="add mod modCrop">
          <ac:chgData name="Dominik Buchegger" userId="4419538d-6150-464b-ac11-eb0323261855" providerId="ADAL" clId="{7A5D8453-E421-427C-AB00-6A2A8B341854}" dt="2023-05-18T16:16:04.158" v="1979" actId="1076"/>
          <ac:picMkLst>
            <pc:docMk/>
            <pc:sldMk cId="2801688374" sldId="1599"/>
            <ac:picMk id="4" creationId="{DD7177DD-8288-7529-1654-318ED9A8DF22}"/>
          </ac:picMkLst>
        </pc:picChg>
        <pc:picChg chg="del">
          <ac:chgData name="Dominik Buchegger" userId="4419538d-6150-464b-ac11-eb0323261855" providerId="ADAL" clId="{7A5D8453-E421-427C-AB00-6A2A8B341854}" dt="2023-05-18T16:07:07.780" v="1718" actId="478"/>
          <ac:picMkLst>
            <pc:docMk/>
            <pc:sldMk cId="2801688374" sldId="1599"/>
            <ac:picMk id="6" creationId="{826D9988-B64A-83B4-583F-5F3D249A88F7}"/>
          </ac:picMkLst>
        </pc:picChg>
      </pc:sldChg>
      <pc:sldChg chg="modSp add mod">
        <pc:chgData name="Dominik Buchegger" userId="4419538d-6150-464b-ac11-eb0323261855" providerId="ADAL" clId="{7A5D8453-E421-427C-AB00-6A2A8B341854}" dt="2023-05-18T16:17:12.918" v="1989" actId="1076"/>
        <pc:sldMkLst>
          <pc:docMk/>
          <pc:sldMk cId="1858774771" sldId="1600"/>
        </pc:sldMkLst>
        <pc:spChg chg="mod">
          <ac:chgData name="Dominik Buchegger" userId="4419538d-6150-464b-ac11-eb0323261855" providerId="ADAL" clId="{7A5D8453-E421-427C-AB00-6A2A8B341854}" dt="2023-05-18T16:12:52.413" v="1949" actId="20577"/>
          <ac:spMkLst>
            <pc:docMk/>
            <pc:sldMk cId="1858774771" sldId="1600"/>
            <ac:spMk id="2" creationId="{AA44CC23-93C2-969D-52AE-42A92D4BCF7A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7" creationId="{A19B1494-4942-B992-03C3-9068C885E925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1" creationId="{9A545D68-3236-0258-39E0-F2E59F8027C1}"/>
          </ac:spMkLst>
        </pc:spChg>
        <pc:spChg chg="mod">
          <ac:chgData name="Dominik Buchegger" userId="4419538d-6150-464b-ac11-eb0323261855" providerId="ADAL" clId="{7A5D8453-E421-427C-AB00-6A2A8B341854}" dt="2023-05-18T16:17:12.918" v="1989" actId="1076"/>
          <ac:spMkLst>
            <pc:docMk/>
            <pc:sldMk cId="1858774771" sldId="1600"/>
            <ac:spMk id="15" creationId="{F972CCA4-B13B-9C70-1448-5D41E53A27B7}"/>
          </ac:spMkLst>
        </pc:spChg>
        <pc:picChg chg="mod">
          <ac:chgData name="Dominik Buchegger" userId="4419538d-6150-464b-ac11-eb0323261855" providerId="ADAL" clId="{7A5D8453-E421-427C-AB00-6A2A8B341854}" dt="2023-05-18T16:17:12.918" v="1989" actId="1076"/>
          <ac:picMkLst>
            <pc:docMk/>
            <pc:sldMk cId="1858774771" sldId="1600"/>
            <ac:picMk id="4" creationId="{E7A55A6A-2ECC-C9E4-754E-47BA8B6D0A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3C46-3F11-47F1-8233-2D2A4F656EAA}" type="datetimeFigureOut">
              <a:rPr lang="de-DE" smtClean="0"/>
              <a:t>18.05.2023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8140C-7C65-48C5-AF48-8AE3F4A69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0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76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8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8140C-7C65-48C5-AF48-8AE3F4A693E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0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81C78C-DF60-43AA-9025-896AF7F512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0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jpeg"/><Relationship Id="rId7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42CE-731B-4B2E-A341-DD1A2BF3F5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F74B8C-606D-4C49-A5DA-1496FFDE21B4}"/>
              </a:ext>
            </a:extLst>
          </p:cNvPr>
          <p:cNvSpPr/>
          <p:nvPr/>
        </p:nvSpPr>
        <p:spPr>
          <a:xfrm>
            <a:off x="4583371" y="3168046"/>
            <a:ext cx="4560629" cy="1975452"/>
          </a:xfrm>
          <a:custGeom>
            <a:avLst/>
            <a:gdLst>
              <a:gd name="connsiteX0" fmla="*/ 4560629 w 4560629"/>
              <a:gd name="connsiteY0" fmla="*/ 0 h 1975452"/>
              <a:gd name="connsiteX1" fmla="*/ 4560629 w 4560629"/>
              <a:gd name="connsiteY1" fmla="*/ 1975452 h 1975452"/>
              <a:gd name="connsiteX2" fmla="*/ 166568 w 4560629"/>
              <a:gd name="connsiteY2" fmla="*/ 1975452 h 1975452"/>
              <a:gd name="connsiteX3" fmla="*/ 0 w 4560629"/>
              <a:gd name="connsiteY3" fmla="*/ 1045124 h 1975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629" h="1975452">
                <a:moveTo>
                  <a:pt x="4560629" y="0"/>
                </a:moveTo>
                <a:lnTo>
                  <a:pt x="4560629" y="1975452"/>
                </a:lnTo>
                <a:lnTo>
                  <a:pt x="166568" y="1975452"/>
                </a:lnTo>
                <a:lnTo>
                  <a:pt x="0" y="10451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6789318" y="4613375"/>
            <a:ext cx="199590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000">
                <a:solidFill>
                  <a:schemeClr val="bg2"/>
                </a:solidFill>
              </a:rPr>
              <a:t>From </a:t>
            </a:r>
            <a:r>
              <a:rPr lang="en-GB" sz="1000" err="1">
                <a:solidFill>
                  <a:schemeClr val="bg2"/>
                </a:solidFill>
              </a:rPr>
              <a:t>insight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to</a:t>
            </a:r>
            <a:r>
              <a:rPr lang="en-GB" sz="1000">
                <a:solidFill>
                  <a:schemeClr val="bg2"/>
                </a:solidFill>
              </a:rPr>
              <a:t> </a:t>
            </a:r>
            <a:r>
              <a:rPr lang="en-GB" sz="1000" err="1">
                <a:solidFill>
                  <a:schemeClr val="bg2"/>
                </a:solidFill>
              </a:rPr>
              <a:t>impact</a:t>
            </a:r>
            <a:r>
              <a:rPr lang="en-GB" sz="10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609015164" name="Rectangle 2" descr="{&quot;templafy&quot;:{&quot;id&quot;:&quot;b9ddadaa-0495-446c-a774-3deec88f84b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891F29F-BED8-4555-9938-829D3A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7958210" cy="1531505"/>
          </a:xfrm>
        </p:spPr>
        <p:txBody>
          <a:bodyPr anchor="b"/>
          <a:lstStyle>
            <a:lvl1pPr>
              <a:lnSpc>
                <a:spcPts val="4200"/>
              </a:lnSpc>
              <a:defRPr sz="4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54089-CB0E-4321-8557-8E0B4ACD84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027" y="3305908"/>
            <a:ext cx="3650486" cy="1174017"/>
          </a:xfrm>
        </p:spPr>
        <p:txBody>
          <a:bodyPr>
            <a:norm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spcAft>
                <a:spcPts val="0"/>
              </a:spcAft>
              <a:buNone/>
              <a:defRPr sz="1600"/>
            </a:lvl2pPr>
            <a:lvl3pPr marL="0" indent="0">
              <a:spcAft>
                <a:spcPts val="0"/>
              </a:spcAft>
              <a:buNone/>
              <a:defRPr sz="1600"/>
            </a:lvl3pPr>
            <a:lvl4pPr marL="0" indent="0">
              <a:spcAft>
                <a:spcPts val="0"/>
              </a:spcAft>
              <a:buNone/>
              <a:defRPr sz="1600"/>
            </a:lvl4pPr>
            <a:lvl5pPr marL="0" indent="0"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</p:spTree>
    <p:extLst>
      <p:ext uri="{BB962C8B-B14F-4D97-AF65-F5344CB8AC3E}">
        <p14:creationId xmlns:p14="http://schemas.microsoft.com/office/powerpoint/2010/main" val="2851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111007C9-750C-45A4-AB1B-CB6B97990CE5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54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65C08088-81A0-403B-BB04-AE6002DCC26A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94467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1"/>
            <a:ext cx="4122737" cy="262195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3DD61F4-D9DA-406C-AF0A-CAC39F14C0F6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86B5E8FE-8CBE-4759-BB01-C3BFECF4A0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4" name="Inhaltsplatzhalter 16">
            <a:extLst>
              <a:ext uri="{FF2B5EF4-FFF2-40B4-BE49-F238E27FC236}">
                <a16:creationId xmlns:a16="http://schemas.microsoft.com/office/drawing/2014/main" id="{8AD8B021-5AD6-44F8-B57D-010BB7B137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4349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3203576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3203575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67FB25E-899A-44E8-9BBB-396B4C7606B9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445398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zwei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5543F47-BCA1-4586-9B7A-452F67C480C8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A6B4-FE62-49DA-AB92-A00E16DD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6" y="1276349"/>
            <a:ext cx="4122738" cy="2621959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144000" rIns="54000" bIns="5400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B25E-F340-4288-90DE-3831A8F4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2487" y="1276350"/>
            <a:ext cx="4122737" cy="2621958"/>
          </a:xfrm>
          <a:ln w="12700" cap="flat" cmpd="sng" algn="ctr">
            <a:solidFill>
              <a:srgbClr val="A0A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0000" tIns="144000" rIns="54000" bIns="54000" rtlCol="0">
            <a:normAutofit/>
          </a:bodyPr>
          <a:lstStyle>
            <a:lvl1pPr>
              <a:defRPr lang="de-D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en-GB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2CF5E38-DB35-4A9B-8D0E-E97D18CDB2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70777636" name="Rectangle 4" descr="{&quot;templafy&quot;:{&quot;id&quot;:&quot;0a133d91-c434-4507-996b-1932189b3a8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6" name="Rectangle 5" descr="{&quot;templafy&quot;:{&quot;id&quot;:&quot;91ce3b80-504a-45b3-a72e-0948cd45d9e7&quot;}}">
            <a:extLst>
              <a:ext uri="{FF2B5EF4-FFF2-40B4-BE49-F238E27FC236}">
                <a16:creationId xmlns:a16="http://schemas.microsoft.com/office/drawing/2014/main" id="{4E03CCCD-CB66-429F-BC77-64B5370808F2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956D239-FF32-4FD0-84FE-67D181BF05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19C7E52-FAF0-4402-816C-D519DB6324B5}" type="datetime6">
              <a:rPr lang="de-CH" smtClean="0"/>
              <a:t>Mai 23</a:t>
            </a:fld>
            <a:endParaRPr lang="de-DE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5BF7D55C-A184-4126-9EF6-44BC37A590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CDA3B4-D189-4EED-AC0A-770C12A9C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001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6584061-1DF3-4759-91E9-7033FFD9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12834" y="1158217"/>
            <a:ext cx="1438987" cy="222841"/>
          </a:xfrm>
          <a:solidFill>
            <a:schemeClr val="bg1"/>
          </a:solidFill>
        </p:spPr>
        <p:txBody>
          <a:bodyPr wrap="square" lIns="36000" tIns="0" rIns="36000" bIns="0" anchor="ctr">
            <a:spAutoFit/>
          </a:bodyPr>
          <a:lstStyle>
            <a:lvl1pPr>
              <a:defRPr b="1">
                <a:solidFill>
                  <a:srgbClr val="646464"/>
                </a:solidFill>
              </a:defRPr>
            </a:lvl1pPr>
          </a:lstStyle>
          <a:p>
            <a:pPr lvl="0"/>
            <a:r>
              <a:rPr lang="de-DE"/>
              <a:t>Titel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3A5845F3-A444-47AE-917F-673A907B9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BF83157E-6215-44CE-AB8B-6FE4750FAB3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8938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82F54D9E-7D1F-444A-82BF-BBF0595DA982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67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320357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0"/>
            <a:ext cx="4213225" cy="32035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09B361C5-E514-4A70-858B-8132FB5C91DF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176360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4469C7-7D0E-49E1-8F7D-6E7D287176ED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952E-FCB6-493B-899A-78F0FFCB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8774" y="1276350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276351"/>
            <a:ext cx="4213225" cy="260505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(</a:t>
            </a:r>
            <a:r>
              <a:rPr lang="en-US" noProof="0"/>
              <a:t>click</a:t>
            </a:r>
            <a:r>
              <a:rPr lang="en-US"/>
              <a:t> to add a picture)</a:t>
            </a:r>
          </a:p>
        </p:txBody>
      </p:sp>
      <p:pic>
        <p:nvPicPr>
          <p:cNvPr id="1196911565" name="Rectangle 13" descr="{&quot;templafy&quot;:{&quot;id&quot;:&quot;f50b95fb-c618-403e-850f-5307521ebd44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8F7FAF-A697-46A0-8412-25957725C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218F951F-E348-4CE7-83CE-A0ED851B26A2}" type="datetime6">
              <a:rPr lang="de-CH" smtClean="0"/>
              <a:t>Mai 23</a:t>
            </a:fld>
            <a:endParaRPr lang="de-DE"/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971DEB7D-6D6C-4939-95C1-419F89E998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836CA3C-1FB4-448E-8E4F-D95C186A1F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5" name="Inhaltsplatzhalter 16">
            <a:extLst>
              <a:ext uri="{FF2B5EF4-FFF2-40B4-BE49-F238E27FC236}">
                <a16:creationId xmlns:a16="http://schemas.microsoft.com/office/drawing/2014/main" id="{6AAFEC9F-D413-4D3E-8DEC-EF47020CE4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66422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FEC9FF2-0829-44EA-809D-F5C42173624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94AC-1E69-4E4D-9E6D-26F3482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6547A73-96B4-4B49-A320-28015EA72F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1999" cy="3887599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43F6FA5C-D25E-4346-815E-CF6B33F72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3887599"/>
          </a:xfrm>
          <a:pattFill prst="wdDn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AD45-6EEE-4522-8CA6-5189DCDD4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17" y="3989388"/>
            <a:ext cx="4382196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47F9A9E-BA08-4C8F-96E1-0E7C7D7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2486" y="3989387"/>
            <a:ext cx="4382195" cy="49053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noProof="0"/>
              <a:t>Placeholder for Caption Title</a:t>
            </a:r>
          </a:p>
        </p:txBody>
      </p:sp>
      <p:pic>
        <p:nvPicPr>
          <p:cNvPr id="1613922474" name="Rectangle 14" descr="{&quot;templafy&quot;:{&quot;id&quot;:&quot;a3bfa591-4d50-4d64-bc9e-6e4385707fec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2D3E358-7013-49C0-B535-4D724985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486C75F3-C0D1-4ABB-8738-25AB5753A8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01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D796397B-38EB-490B-98F7-EB0799988FF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4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9B6FC2A-29C4-4742-B32D-604659C0CB22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ACC6D5-D1D4-442A-84CB-4AA5E5B9EC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5200" y="0"/>
            <a:ext cx="31788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insert a picture)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1CDFD74-691B-4614-A492-077E7072F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99" y="1204714"/>
            <a:ext cx="4810801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15" name="Inhaltsplatzhalter 5">
            <a:extLst>
              <a:ext uri="{FF2B5EF4-FFF2-40B4-BE49-F238E27FC236}">
                <a16:creationId xmlns:a16="http://schemas.microsoft.com/office/drawing/2014/main" id="{AE1AF548-C38C-443B-8063-F7E88D8869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810801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pic>
        <p:nvPicPr>
          <p:cNvPr id="7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E48B927-DD41-4992-B1BC-98281B1B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9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8E12DF-9BBF-4E12-BDDF-B9E8E5B05C6B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049617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8E670C-89F1-48DF-ADBA-904A263650AF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FF4CC-30A2-4B7B-BA9D-1A66D4764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9D30-BB72-44AA-B142-468FFB5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t>‹#›</a:t>
            </a:fld>
            <a:endParaRPr lang="en-GB"/>
          </a:p>
        </p:txBody>
      </p:sp>
      <p:pic>
        <p:nvPicPr>
          <p:cNvPr id="1869865043" name="Rectangle 9" descr="{&quot;templafy&quot;:{&quot;id&quot;:&quot;122fbdb8-b590-4d7e-bb6a-dc7fb210d96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11" name="Rectangle 10" descr="{&quot;templafy&quot;:{&quot;id&quot;:&quot;0feba306-3b76-4b2f-8181-6b287829826f&quot;}}">
            <a:extLst>
              <a:ext uri="{FF2B5EF4-FFF2-40B4-BE49-F238E27FC236}">
                <a16:creationId xmlns:a16="http://schemas.microsoft.com/office/drawing/2014/main" id="{3ED3541B-0C4B-4AD3-A0FB-BB276047ADCE}"/>
              </a:ext>
            </a:extLst>
          </p:cNvPr>
          <p:cNvSpPr/>
          <p:nvPr/>
        </p:nvSpPr>
        <p:spPr>
          <a:xfrm>
            <a:off x="2516261" y="4767263"/>
            <a:ext cx="3884539" cy="225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1B99F8-5DB1-4DEC-9F08-262AFABCA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79F0516-DC2F-4A1B-9AE7-52332A8498FC}" type="datetime6">
              <a:rPr lang="de-CH" smtClean="0"/>
              <a:t>Mai 23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6318D65C-D216-4FD0-81E1-BE6FBAB1C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A048957-9563-4CBB-9658-4EEC37F56D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3" name="Inhaltsplatzhalter 16">
            <a:extLst>
              <a:ext uri="{FF2B5EF4-FFF2-40B4-BE49-F238E27FC236}">
                <a16:creationId xmlns:a16="http://schemas.microsoft.com/office/drawing/2014/main" id="{EE6EFAB4-A25E-40AE-A96E-9D0D5472F1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99943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C11C186-C392-4982-A2C0-7824EE98FA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(click to add a picture)</a:t>
            </a:r>
          </a:p>
        </p:txBody>
      </p:sp>
    </p:spTree>
    <p:extLst>
      <p:ext uri="{BB962C8B-B14F-4D97-AF65-F5344CB8AC3E}">
        <p14:creationId xmlns:p14="http://schemas.microsoft.com/office/powerpoint/2010/main" val="3489334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schwarze 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5F94A4-74DF-4FC6-AF8D-8F883B56E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8D12DF-4F43-44AF-B5F9-5E632D8CD5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11041204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weisse 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48C5A9E-D3FC-4F7A-895D-E35078A993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8000" y="735013"/>
            <a:ext cx="7957225" cy="2525712"/>
          </a:xfrm>
        </p:spPr>
        <p:txBody>
          <a:bodyPr anchor="b">
            <a:normAutofit/>
          </a:bodyPr>
          <a:lstStyle>
            <a:lvl1pPr marL="0">
              <a:lnSpc>
                <a:spcPct val="110000"/>
              </a:lnSpc>
              <a:buFontTx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2pPr>
            <a:lvl3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3pPr>
            <a:lvl4pPr marL="0" indent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4pPr>
            <a:lvl5pPr marL="0">
              <a:lnSpc>
                <a:spcPts val="5200"/>
              </a:lnSpc>
              <a:buFontTx/>
              <a:buNone/>
              <a:defRPr sz="5000">
                <a:solidFill>
                  <a:schemeClr val="tx1"/>
                </a:solidFill>
                <a:latin typeface="Gill Alt One MT Light" panose="020B0302020104020203" pitchFamily="34" charset="0"/>
              </a:defRPr>
            </a:lvl5pPr>
          </a:lstStyle>
          <a:p>
            <a:pPr lvl="0"/>
            <a:r>
              <a:rPr lang="en-US" noProof="0"/>
              <a:t>Placeholder for a Title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33CEB4-EDBA-436D-9394-E4DEFD39C8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7999" y="3548063"/>
            <a:ext cx="5741765" cy="93186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noProof="0"/>
              <a:t>Placeholder for a sub-title </a:t>
            </a:r>
          </a:p>
        </p:txBody>
      </p:sp>
    </p:spTree>
    <p:extLst>
      <p:ext uri="{BB962C8B-B14F-4D97-AF65-F5344CB8AC3E}">
        <p14:creationId xmlns:p14="http://schemas.microsoft.com/office/powerpoint/2010/main" val="3818851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F60-1436-43F1-AAD9-4C24152996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199CDC-B569-4BBB-9A2F-680DDE6121E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8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6F08FA-3E26-4DE6-8960-EF5638923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99DA47FD-9D2D-476D-A2A9-1C05F2E33B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94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F01-8430-4429-BC41-FFA4FCB67C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735013"/>
            <a:ext cx="5148000" cy="372867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79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Placeholder for a Title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60883619-1961-463F-AD3D-4B226F4EB1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24638" y="735013"/>
            <a:ext cx="2160587" cy="2160587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(</a:t>
            </a:r>
            <a:r>
              <a:rPr lang="de-DE" err="1"/>
              <a:t>click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content</a:t>
            </a:r>
            <a:r>
              <a:rPr lang="de-DE"/>
              <a:t> type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wish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insert</a:t>
            </a:r>
            <a:r>
              <a:rPr lang="de-DE"/>
              <a:t>, </a:t>
            </a:r>
            <a:r>
              <a:rPr lang="de-DE" err="1"/>
              <a:t>here</a:t>
            </a:r>
            <a:r>
              <a:rPr lang="de-DE"/>
              <a:t>: </a:t>
            </a:r>
            <a:r>
              <a:rPr lang="de-DE" err="1"/>
              <a:t>icons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0021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81B0-6792-4738-ACB8-05073073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1044000"/>
            <a:ext cx="7957225" cy="685801"/>
          </a:xfrm>
        </p:spPr>
        <p:txBody>
          <a:bodyPr/>
          <a:lstStyle>
            <a:lvl1pPr>
              <a:lnSpc>
                <a:spcPts val="5200"/>
              </a:lnSpc>
              <a:defRPr sz="5000">
                <a:latin typeface="Gill Sans Nova Light" panose="020B03020201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7D0F6F-53A1-4152-9807-5EC1BBC88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824BC02-7B0E-4C56-B49A-5A28F9E62B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000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DF580D6-76FA-48E5-A6F9-C7D7F9ECA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6816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CE2E2F-1BA4-4018-8B3C-5192B4A35E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86816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80CD93-461B-4895-AFE1-B11CB717C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5933" y="2626419"/>
            <a:ext cx="1908000" cy="862219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670DE1A-52CE-4331-B7C3-9D35588A29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5933" y="2090947"/>
            <a:ext cx="1908000" cy="504411"/>
          </a:xfrm>
        </p:spPr>
        <p:txBody>
          <a:bodyPr anchor="b">
            <a:noAutofit/>
          </a:bodyPr>
          <a:lstStyle>
            <a:lvl1pPr marL="0" indent="0">
              <a:lnSpc>
                <a:spcPts val="1400"/>
              </a:lnSpc>
              <a:buFont typeface="Arial" panose="020B0604020202020204" pitchFamily="34" charset="0"/>
              <a:buNone/>
              <a:defRPr sz="1400"/>
            </a:lvl1pPr>
            <a:lvl2pPr marL="0" indent="0">
              <a:lnSpc>
                <a:spcPts val="1400"/>
              </a:lnSpc>
              <a:buNone/>
              <a:defRPr sz="1000"/>
            </a:lvl2pPr>
            <a:lvl3pPr marL="0" indent="0">
              <a:lnSpc>
                <a:spcPts val="1400"/>
              </a:lnSpc>
              <a:buNone/>
              <a:defRPr sz="1000"/>
            </a:lvl3pPr>
            <a:lvl4pPr marL="0" indent="0">
              <a:lnSpc>
                <a:spcPts val="1400"/>
              </a:lnSpc>
              <a:buNone/>
              <a:defRPr sz="1000"/>
            </a:lvl4pPr>
            <a:lvl5pPr marL="0" indent="0">
              <a:lnSpc>
                <a:spcPts val="14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Rectangle 2" descr="{&quot;templafy&quot;:{&quot;id&quot;:&quot;b1422e0e-bb0a-41ba-ad6b-c8c9f213ea93&quot;}}">
            <a:extLst>
              <a:ext uri="{FF2B5EF4-FFF2-40B4-BE49-F238E27FC236}">
                <a16:creationId xmlns:a16="http://schemas.microsoft.com/office/drawing/2014/main" id="{36F02173-B0F5-4193-B6FF-8607454762B4}"/>
              </a:ext>
            </a:extLst>
          </p:cNvPr>
          <p:cNvSpPr/>
          <p:nvPr/>
        </p:nvSpPr>
        <p:spPr>
          <a:xfrm>
            <a:off x="4945930" y="3715567"/>
            <a:ext cx="2291576" cy="991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University of St.Gallen
School of Computer Science (SCS-HSG)</a:t>
            </a:r>
          </a:p>
          <a:p>
            <a:pPr algn="l">
              <a:lnSpc>
                <a:spcPts val="1200"/>
              </a:lnSpc>
            </a:pPr>
            <a:r>
              <a:rPr lang="en-GB" sz="1000" err="1">
                <a:solidFill>
                  <a:schemeClr val="tx1"/>
                </a:solidFill>
              </a:rPr>
              <a:t>Torstrasse</a:t>
            </a:r>
            <a:r>
              <a:rPr lang="en-GB" sz="1000">
                <a:solidFill>
                  <a:schemeClr val="tx1"/>
                </a:solidFill>
              </a:rPr>
              <a:t> 25</a:t>
            </a:r>
          </a:p>
          <a:p>
            <a:pPr algn="l">
              <a:lnSpc>
                <a:spcPts val="1200"/>
              </a:lnSpc>
            </a:pPr>
            <a:r>
              <a:rPr lang="en-GB" sz="1000">
                <a:solidFill>
                  <a:schemeClr val="tx1"/>
                </a:solidFill>
              </a:rPr>
              <a:t>9000 St.Gallen 
scs.unisg.ch</a:t>
            </a:r>
          </a:p>
        </p:txBody>
      </p:sp>
      <p:pic>
        <p:nvPicPr>
          <p:cNvPr id="16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A7C8AF82-B874-4858-A482-57343B3E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424605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9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One content, Subtitle w/o 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9" y="844153"/>
            <a:ext cx="8640366" cy="4049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noProof="0" dirty="0"/>
            </a:lvl1pPr>
            <a:lvl2pPr>
              <a:defRPr lang="en-US" noProof="0" dirty="0"/>
            </a:lvl2pPr>
            <a:lvl3pPr>
              <a:defRPr lang="en-US" noProof="0" dirty="0"/>
            </a:lvl3pPr>
            <a:lvl4pPr>
              <a:defRPr lang="en-US" noProof="0" dirty="0"/>
            </a:lvl4pPr>
            <a:lvl5pPr>
              <a:defRPr lang="en-US" noProof="0" dirty="0"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C11C2E-AD36-4B73-B462-AAD5FCEA1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569" y="385762"/>
            <a:ext cx="8640366" cy="2889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A4A3C0D-6744-447E-BEEE-FAE26C49E3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23813"/>
            <a:ext cx="8640366" cy="361950"/>
          </a:xfrm>
        </p:spPr>
        <p:txBody>
          <a:bodyPr anchor="b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F1A4FC-02B0-44A7-816B-6DFED6983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ED31CC-9992-4EF2-9FBA-7E8136EA5B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82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0C66745-AD63-46D3-91AF-72BE6979D8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453906 h 5143500"/>
              <a:gd name="connsiteX3" fmla="*/ 5748398 w 9144000"/>
              <a:gd name="connsiteY3" fmla="*/ 1289643 h 5143500"/>
              <a:gd name="connsiteX4" fmla="*/ 6249560 w 9144000"/>
              <a:gd name="connsiteY4" fmla="*/ 3963138 h 5143500"/>
              <a:gd name="connsiteX5" fmla="*/ 9144000 w 9144000"/>
              <a:gd name="connsiteY5" fmla="*/ 423964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453906"/>
                </a:lnTo>
                <a:lnTo>
                  <a:pt x="5748398" y="1289643"/>
                </a:lnTo>
                <a:lnTo>
                  <a:pt x="6249560" y="3963138"/>
                </a:lnTo>
                <a:lnTo>
                  <a:pt x="9144000" y="423964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FAD15927-0B76-484F-B9F5-0F2A9088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30729" y="1591797"/>
            <a:ext cx="2481287" cy="2755631"/>
          </a:xfrm>
          <a:custGeom>
            <a:avLst/>
            <a:gdLst>
              <a:gd name="connsiteX0" fmla="*/ 0 w 2481287"/>
              <a:gd name="connsiteY0" fmla="*/ 0 h 2755631"/>
              <a:gd name="connsiteX1" fmla="*/ 87497 w 2481287"/>
              <a:gd name="connsiteY1" fmla="*/ 0 h 2755631"/>
              <a:gd name="connsiteX2" fmla="*/ 532018 w 2481287"/>
              <a:gd name="connsiteY2" fmla="*/ 2371341 h 2755631"/>
              <a:gd name="connsiteX3" fmla="*/ 2481287 w 2481287"/>
              <a:gd name="connsiteY3" fmla="*/ 2557552 h 2755631"/>
              <a:gd name="connsiteX4" fmla="*/ 2481287 w 2481287"/>
              <a:gd name="connsiteY4" fmla="*/ 2755631 h 2755631"/>
              <a:gd name="connsiteX5" fmla="*/ 0 w 2481287"/>
              <a:gd name="connsiteY5" fmla="*/ 2755631 h 275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1287" h="2755631">
                <a:moveTo>
                  <a:pt x="0" y="0"/>
                </a:moveTo>
                <a:lnTo>
                  <a:pt x="87497" y="0"/>
                </a:lnTo>
                <a:lnTo>
                  <a:pt x="532018" y="2371341"/>
                </a:lnTo>
                <a:lnTo>
                  <a:pt x="2481287" y="2557552"/>
                </a:lnTo>
                <a:lnTo>
                  <a:pt x="2481287" y="2755631"/>
                </a:lnTo>
                <a:lnTo>
                  <a:pt x="0" y="2755631"/>
                </a:lnTo>
                <a:close/>
              </a:path>
            </a:pathLst>
          </a:custGeom>
        </p:spPr>
      </p:pic>
      <p:sp>
        <p:nvSpPr>
          <p:cNvPr id="29" name="Titel 2">
            <a:extLst>
              <a:ext uri="{FF2B5EF4-FFF2-40B4-BE49-F238E27FC236}">
                <a16:creationId xmlns:a16="http://schemas.microsoft.com/office/drawing/2014/main" id="{07DB7A25-2D45-4530-B352-72872D010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04714"/>
            <a:ext cx="4518700" cy="1686263"/>
          </a:xfrm>
        </p:spPr>
        <p:txBody>
          <a:bodyPr anchor="b"/>
          <a:lstStyle>
            <a:lvl1pPr>
              <a:defRPr sz="4000" b="0"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Title placeholder</a:t>
            </a:r>
          </a:p>
        </p:txBody>
      </p:sp>
      <p:sp>
        <p:nvSpPr>
          <p:cNvPr id="30" name="Inhaltsplatzhalter 5">
            <a:extLst>
              <a:ext uri="{FF2B5EF4-FFF2-40B4-BE49-F238E27FC236}">
                <a16:creationId xmlns:a16="http://schemas.microsoft.com/office/drawing/2014/main" id="{066A8D03-CD39-4F89-8162-A97B7CF5D9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7999" y="3123866"/>
            <a:ext cx="4518700" cy="13414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Placeholder for subtitle, contact information, date etc.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CE66955E-0BC6-4E77-9B70-B03B43501D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772152" y="428626"/>
            <a:ext cx="3386845" cy="3822698"/>
          </a:xfrm>
          <a:custGeom>
            <a:avLst/>
            <a:gdLst>
              <a:gd name="connsiteX0" fmla="*/ 3386845 w 3386845"/>
              <a:gd name="connsiteY0" fmla="*/ 0 h 3822698"/>
              <a:gd name="connsiteX1" fmla="*/ 3386845 w 3386845"/>
              <a:gd name="connsiteY1" fmla="*/ 3822698 h 3822698"/>
              <a:gd name="connsiteX2" fmla="*/ 3167140 w 3386845"/>
              <a:gd name="connsiteY2" fmla="*/ 3822698 h 3822698"/>
              <a:gd name="connsiteX3" fmla="*/ 467964 w 3386845"/>
              <a:gd name="connsiteY3" fmla="*/ 3582358 h 3822698"/>
              <a:gd name="connsiteX4" fmla="*/ 0 w 3386845"/>
              <a:gd name="connsiteY4" fmla="*/ 873668 h 3822698"/>
              <a:gd name="connsiteX5" fmla="*/ 0 w 3386845"/>
              <a:gd name="connsiteY5" fmla="*/ 844319 h 382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6845" h="3822698">
                <a:moveTo>
                  <a:pt x="3386845" y="0"/>
                </a:moveTo>
                <a:lnTo>
                  <a:pt x="3386845" y="3822698"/>
                </a:lnTo>
                <a:lnTo>
                  <a:pt x="3167140" y="3822698"/>
                </a:lnTo>
                <a:lnTo>
                  <a:pt x="467964" y="3582358"/>
                </a:lnTo>
                <a:lnTo>
                  <a:pt x="0" y="873668"/>
                </a:lnTo>
                <a:lnTo>
                  <a:pt x="0" y="844319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(Click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a </a:t>
            </a:r>
            <a:r>
              <a:rPr lang="de-DE" err="1"/>
              <a:t>picture</a:t>
            </a:r>
            <a:r>
              <a:rPr lang="de-DE"/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ACC6FF3-DF98-4F66-A5CD-D09A8C963719}"/>
              </a:ext>
            </a:extLst>
          </p:cNvPr>
          <p:cNvSpPr txBox="1"/>
          <p:nvPr/>
        </p:nvSpPr>
        <p:spPr>
          <a:xfrm>
            <a:off x="828000" y="4613375"/>
            <a:ext cx="199756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noProof="0">
                <a:solidFill>
                  <a:schemeClr val="tx1"/>
                </a:solidFill>
              </a:rPr>
              <a:t>From insight to impact</a:t>
            </a:r>
          </a:p>
        </p:txBody>
      </p:sp>
      <p:pic>
        <p:nvPicPr>
          <p:cNvPr id="9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98C16689-5F42-4888-9DF2-4ABEA7425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73" y="313025"/>
            <a:ext cx="222120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Agenda">
    <p:bg>
      <p:bgPr>
        <a:solidFill>
          <a:srgbClr val="818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359568" y="837316"/>
            <a:ext cx="8640923" cy="3832658"/>
          </a:xfrm>
          <a:prstGeom prst="rect">
            <a:avLst/>
          </a:prstGeom>
          <a:noFill/>
        </p:spPr>
        <p:txBody>
          <a:bodyPr lIns="0" tIns="0" rIns="0" bIns="0"/>
          <a:lstStyle>
            <a:lvl1pPr marL="342900" indent="-342900">
              <a:buClr>
                <a:srgbClr val="FFFFFF"/>
              </a:buClr>
              <a:buSzPct val="120000"/>
              <a:buFont typeface="+mj-lt"/>
              <a:buAutoNum type="arabicPeriod"/>
              <a:defRPr sz="15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16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189000">
              <a:buClr>
                <a:srgbClr val="00802F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189000"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189000">
              <a:defRPr sz="1200" baseline="0"/>
            </a:lvl6pPr>
          </a:lstStyle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  <a:p>
            <a:pPr lvl="0"/>
            <a:r>
              <a:rPr lang="de-CH"/>
              <a:t>Item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C2A895-16DA-4C23-AD86-4817FFC9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C51B3B-648A-4B4E-8ECF-64EBB77FA26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>
                <a:cs typeface="Arial" panose="020B0604020202020204" pitchFamily="34" charset="0"/>
              </a:rPr>
              <a:t>© Sep-21, SCS-HSG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15421-48BB-46F1-84E0-414FC650205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77B3A3-157C-467D-BC92-7A7CB5728D6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0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26FE97-F26B-4E82-A0C3-596FA211B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4A2184-A254-4AC1-9845-4F49D567B0E5}"/>
              </a:ext>
            </a:extLst>
          </p:cNvPr>
          <p:cNvSpPr/>
          <p:nvPr userDrawn="1"/>
        </p:nvSpPr>
        <p:spPr bwMode="auto">
          <a:xfrm>
            <a:off x="6894258" y="3008550"/>
            <a:ext cx="2105677" cy="1237183"/>
          </a:xfrm>
          <a:prstGeom prst="rect">
            <a:avLst/>
          </a:prstGeom>
          <a:solidFill>
            <a:schemeClr val="bg1">
              <a:alpha val="81000"/>
            </a:schemeClr>
          </a:solidFill>
          <a:ln w="28575">
            <a:noFill/>
            <a:miter lim="800000"/>
            <a:headEnd/>
            <a:tailEnd type="none" w="lg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t">
            <a:normAutofit/>
          </a:bodyPr>
          <a:lstStyle/>
          <a:p>
            <a:pPr lvl="0" indent="0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</a:pPr>
            <a:endParaRPr lang="de-DE" sz="788" b="0" i="0" baseline="0">
              <a:latin typeface="+mj-lt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582231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3" imgH="330" progId="TCLayout.ActiveDocument.1">
                  <p:embed/>
                </p:oleObj>
              </mc:Choice>
              <mc:Fallback>
                <p:oleObj name="think-cell Slide" r:id="rId4" imgW="343" imgH="33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B58DBE43-68D6-436D-88F1-57620C6A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0DAFDAA0-9F23-4913-BF4E-103760105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307" y="4493721"/>
            <a:ext cx="1727696" cy="358829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ADFCD42-8D0A-4B1B-BA71-131A857C66A1}"/>
              </a:ext>
            </a:extLst>
          </p:cNvPr>
          <p:cNvGrpSpPr/>
          <p:nvPr userDrawn="1"/>
        </p:nvGrpSpPr>
        <p:grpSpPr>
          <a:xfrm>
            <a:off x="4788025" y="4353947"/>
            <a:ext cx="2468477" cy="583143"/>
            <a:chOff x="797910" y="3788080"/>
            <a:chExt cx="3291303" cy="777524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E0B8BF8-8CC3-441C-98B1-0C411FFD0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0406" y="3821665"/>
              <a:ext cx="513028" cy="710354"/>
            </a:xfrm>
            <a:prstGeom prst="rect">
              <a:avLst/>
            </a:prstGeom>
          </p:spPr>
        </p:pic>
        <p:pic>
          <p:nvPicPr>
            <p:cNvPr id="14" name="Grafik 7">
              <a:extLst>
                <a:ext uri="{FF2B5EF4-FFF2-40B4-BE49-F238E27FC236}">
                  <a16:creationId xmlns:a16="http://schemas.microsoft.com/office/drawing/2014/main" id="{FE47BD31-DC6A-40EA-B8D3-4A0884D5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2988" y="3900801"/>
              <a:ext cx="596225" cy="552083"/>
            </a:xfrm>
            <a:prstGeom prst="rect">
              <a:avLst/>
            </a:prstGeom>
          </p:spPr>
        </p:pic>
        <p:pic>
          <p:nvPicPr>
            <p:cNvPr id="15" name="Grafik 17">
              <a:extLst>
                <a:ext uri="{FF2B5EF4-FFF2-40B4-BE49-F238E27FC236}">
                  <a16:creationId xmlns:a16="http://schemas.microsoft.com/office/drawing/2014/main" id="{500FA54C-5CF6-491F-A606-038FE5CC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910" y="3788080"/>
              <a:ext cx="1082350" cy="777524"/>
            </a:xfrm>
            <a:prstGeom prst="rect">
              <a:avLst/>
            </a:prstGeom>
          </p:spPr>
        </p:pic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D323B-0EDD-4B03-83CD-A49C15F19C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85785" y="3585129"/>
            <a:ext cx="1541998" cy="594066"/>
          </a:xfrm>
        </p:spPr>
        <p:txBody>
          <a:bodyPr vert="horz" lIns="0" tIns="0" rIns="0" bIns="0" rtlCol="0">
            <a:noAutofit/>
          </a:bodyPr>
          <a:lstStyle>
            <a:lvl1pPr>
              <a:defRPr lang="de-CH" sz="750" b="1" dirty="0" smtClean="0"/>
            </a:lvl1pPr>
            <a:lvl2pPr>
              <a:defRPr lang="de-CH" sz="750" dirty="0" smtClean="0"/>
            </a:lvl2pPr>
            <a:lvl3pPr>
              <a:defRPr lang="de-CH" sz="750" dirty="0" smtClean="0"/>
            </a:lvl3pPr>
            <a:lvl4pPr>
              <a:defRPr lang="de-CH" sz="750" dirty="0" smtClean="0"/>
            </a:lvl4pPr>
            <a:lvl5pPr>
              <a:defRPr lang="de-CH" sz="750" dirty="0" smtClean="0"/>
            </a:lvl5pPr>
          </a:lstStyle>
          <a:p>
            <a:pPr marL="0" lvl="0" indent="0">
              <a:buNone/>
            </a:pPr>
            <a:r>
              <a:rPr lang="de-CH"/>
              <a:t>&lt;Title&gt; </a:t>
            </a:r>
            <a:r>
              <a:rPr lang="de-CH" err="1"/>
              <a:t>FirstName</a:t>
            </a:r>
            <a:r>
              <a:rPr lang="de-CH"/>
              <a:t> </a:t>
            </a:r>
            <a:r>
              <a:rPr lang="de-CH" err="1"/>
              <a:t>LastName</a:t>
            </a:r>
            <a:endParaRPr lang="de-CH"/>
          </a:p>
          <a:p>
            <a:pPr marL="0" lvl="1" indent="0">
              <a:spcBef>
                <a:spcPts val="0"/>
              </a:spcBef>
              <a:spcAft>
                <a:spcPts val="450"/>
              </a:spcAft>
              <a:buNone/>
            </a:pPr>
            <a:r>
              <a:rPr lang="de-CH" err="1"/>
              <a:t>Function</a:t>
            </a:r>
            <a:endParaRPr lang="de-CH"/>
          </a:p>
          <a:p>
            <a:pPr marL="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firstname.lastname@unisg.ch</a:t>
            </a:r>
          </a:p>
          <a:p>
            <a:pPr marL="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www.iwi.unisg.ch</a:t>
            </a:r>
          </a:p>
          <a:p>
            <a:pPr marL="0" lvl="4" indent="0">
              <a:spcBef>
                <a:spcPts val="0"/>
              </a:spcBef>
              <a:buNone/>
            </a:pPr>
            <a:r>
              <a:rPr lang="de-CH"/>
              <a:t>+41 71 224 </a:t>
            </a:r>
            <a:r>
              <a:rPr lang="de-CH" err="1"/>
              <a:t>xxxx</a:t>
            </a:r>
            <a:endParaRPr lang="de-CH" sz="900"/>
          </a:p>
        </p:txBody>
      </p:sp>
      <p:pic>
        <p:nvPicPr>
          <p:cNvPr id="13" name="Rectangle 2" descr="{&quot;templafy&quot;:{&quot;id&quot;:&quot;b9ddadaa-0495-446c-a774-3deec88f84b2&quot;}}">
            <a:extLst>
              <a:ext uri="{FF2B5EF4-FFF2-40B4-BE49-F238E27FC236}">
                <a16:creationId xmlns:a16="http://schemas.microsoft.com/office/drawing/2014/main" id="{075F9713-6868-46DE-BB5A-9534703D42E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63809" y="3192183"/>
            <a:ext cx="1397480" cy="2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4307-A466-4844-A9B5-32AA551F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BC1-2116-4C7D-AA43-497EBFCF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A3F3-140C-426C-B48D-EC12D41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77020-D478-4200-B41F-16299167961D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101B-3C27-4AFB-8928-08D0E718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3119-9DAE-4818-9DAA-C858634A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0325-9559-4996-B9CF-BD0C996D2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76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ating, building, ramp, board&#10;&#10;Description automatically generated">
            <a:extLst>
              <a:ext uri="{FF2B5EF4-FFF2-40B4-BE49-F238E27FC236}">
                <a16:creationId xmlns:a16="http://schemas.microsoft.com/office/drawing/2014/main" id="{71655C6F-D683-4181-8A76-C2CF9E2F4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63"/>
          <a:stretch/>
        </p:blipFill>
        <p:spPr>
          <a:xfrm>
            <a:off x="6190089" y="0"/>
            <a:ext cx="2953911" cy="5143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3237B-A6D8-401E-A0E8-75ED37DDC0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76350"/>
            <a:ext cx="5292724" cy="3203575"/>
          </a:xfrm>
        </p:spPr>
        <p:txBody>
          <a:bodyPr>
            <a:normAutofit/>
          </a:bodyPr>
          <a:lstStyle>
            <a:lvl1pPr marL="396000" indent="-396000">
              <a:spcAft>
                <a:spcPts val="600"/>
              </a:spcAft>
              <a:buFont typeface="+mj-lt"/>
              <a:buAutoNum type="arabicPeriod"/>
              <a:defRPr sz="1600"/>
            </a:lvl1pPr>
            <a:lvl2pPr marL="342900" indent="-342900">
              <a:spcAft>
                <a:spcPts val="600"/>
              </a:spcAft>
              <a:buFont typeface="+mj-lt"/>
              <a:buAutoNum type="arabicPeriod"/>
              <a:defRPr sz="1600"/>
            </a:lvl2pPr>
            <a:lvl3pPr marL="342900" indent="-342900">
              <a:spcAft>
                <a:spcPts val="600"/>
              </a:spcAft>
              <a:buFont typeface="+mj-lt"/>
              <a:buAutoNum type="arabicPeriod"/>
              <a:defRPr sz="1600"/>
            </a:lvl3pPr>
            <a:lvl4pPr marL="342900" indent="-342900">
              <a:spcAft>
                <a:spcPts val="600"/>
              </a:spcAft>
              <a:buFont typeface="+mj-lt"/>
              <a:buAutoNum type="arabicPeriod"/>
              <a:defRPr sz="1600"/>
            </a:lvl4pPr>
            <a:lvl5pPr marL="342900" indent="-342900">
              <a:spcAft>
                <a:spcPts val="600"/>
              </a:spcAft>
              <a:buFont typeface="+mj-lt"/>
              <a:buAutoNum type="arabicPeriod"/>
              <a:defRPr sz="1600"/>
            </a:lvl5pPr>
          </a:lstStyle>
          <a:p>
            <a:pPr lvl="0"/>
            <a:r>
              <a:rPr lang="de-DE"/>
              <a:t>First item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CDDE-58C2-4810-8B30-D17CF249E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936974457" name="Rectangle 10" descr="{&quot;templafy&quot;:{&quot;id&quot;:&quot;983d3f15-dbac-4adc-ac60-bc0247138669&quot;}}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F9D94E7-5503-4A78-9A9D-3BC60709B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376238"/>
            <a:ext cx="5292725" cy="609662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Agenda Title placeholder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444DF1-FB08-4892-B960-CC1A10789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143" y="4767262"/>
            <a:ext cx="2004356" cy="184335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fld id="{B57B5CD7-A0CA-4D38-BBC7-2C00C2D8EDD2}" type="datetime6">
              <a:rPr lang="de-CH" smtClean="0"/>
              <a:t>Mai 23</a:t>
            </a:fld>
            <a:endParaRPr lang="de-DE"/>
          </a:p>
        </p:txBody>
      </p:sp>
      <p:pic>
        <p:nvPicPr>
          <p:cNvPr id="13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BBAB33F5-93EF-4448-89CD-5EFFC7AC04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8CA-EB6E-49E8-8E20-86448C522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bg2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82261-379D-435B-BB30-A2A9B6CF3E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3A5247-554A-42FF-BCCF-A11D65465AA4}"/>
              </a:ext>
            </a:extLst>
          </p:cNvPr>
          <p:cNvSpPr>
            <a:spLocks noChangeAspect="1"/>
          </p:cNvSpPr>
          <p:nvPr/>
        </p:nvSpPr>
        <p:spPr>
          <a:xfrm>
            <a:off x="4572001" y="3166310"/>
            <a:ext cx="4572000" cy="5009983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4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C68F798-C07C-4BF8-8573-0552735B83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attFill prst="wdUpDiag">
            <a:fgClr>
              <a:schemeClr val="accent1"/>
            </a:fgClr>
            <a:bgClr>
              <a:schemeClr val="bg1"/>
            </a:bgClr>
          </a:patt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(click to add a picture)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6A8A6-B06D-46A2-BCC7-BE87EF4B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8000" y="376238"/>
            <a:ext cx="7237225" cy="2496171"/>
          </a:xfrm>
        </p:spPr>
        <p:txBody>
          <a:bodyPr anchor="b">
            <a:normAutofit/>
          </a:bodyPr>
          <a:lstStyle>
            <a:lvl1pPr marL="0" indent="0" algn="l">
              <a:lnSpc>
                <a:spcPts val="5200"/>
              </a:lnSpc>
              <a:buFont typeface="+mj-lt"/>
              <a:buNone/>
              <a:defRPr sz="50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 noProof="0"/>
              <a:t>Section Title placeholder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46345E-A7CE-41CD-A50F-C13F46D299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8000" y="3001618"/>
            <a:ext cx="6025617" cy="147830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Sub-section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113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30B763E8-28A5-4C06-8953-D607A4035193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5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B9D665AE-2099-47EB-8D1F-2B3FCA7D9E11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41541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2FAFF1B-D695-4F04-8B58-692674CF4A5C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5294-8509-42D7-B32F-8FB3BCBB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FF60-9E69-4915-A0DD-67FF2532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76350"/>
            <a:ext cx="8426450" cy="255692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B9FAC9-1E0D-44F5-8B7F-C8D103F4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02808710" name="Rectangle 11" descr="{&quot;templafy&quot;:{&quot;id&quot;:&quot;e5775ba5-436d-452a-8e7d-796ebe69e64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4668427"/>
            <a:ext cx="1036800" cy="306000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EB3A11-5BFF-43FB-B68A-0F360BC3F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970FC134-CD77-4207-856E-804B9B6F6655}" type="datetime6">
              <a:rPr lang="de-CH" smtClean="0"/>
              <a:t>Mai 23</a:t>
            </a:fld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9FB05968-50B4-4E34-B7B1-EF5B02AE6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569" y="85788"/>
            <a:ext cx="8425656" cy="290450"/>
          </a:xfr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spcAft>
                <a:spcPts val="90"/>
              </a:spcAft>
              <a:buClr>
                <a:srgbClr val="00802F"/>
              </a:buClr>
              <a:buSzPct val="120000"/>
              <a:buFont typeface="Wingdings" pitchFamily="2" charset="2"/>
              <a:buNone/>
              <a:defRPr lang="de-DE" sz="15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198834" indent="0">
              <a:buNone/>
              <a:defRPr/>
            </a:lvl2pPr>
            <a:lvl3pPr marL="404813" indent="0">
              <a:buNone/>
              <a:defRPr/>
            </a:lvl3pPr>
            <a:lvl4pPr marL="603647" indent="0">
              <a:buNone/>
              <a:defRPr/>
            </a:lvl4pPr>
            <a:lvl5pPr marL="809625" indent="0">
              <a:buNone/>
              <a:defRPr/>
            </a:lvl5pPr>
          </a:lstStyle>
          <a:p>
            <a:pPr lvl="0"/>
            <a:r>
              <a:rPr lang="de-DE"/>
              <a:t>Main Title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53049159-3887-46EA-B4CA-459B82DE60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3939381"/>
            <a:ext cx="8425087" cy="540544"/>
          </a:xfrm>
          <a:solidFill>
            <a:schemeClr val="accent2"/>
          </a:solidFill>
        </p:spPr>
        <p:txBody>
          <a:bodyPr lIns="576000" tIns="18000" rIns="18000" bIns="18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Punchline</a:t>
            </a:r>
          </a:p>
        </p:txBody>
      </p:sp>
      <p:sp>
        <p:nvSpPr>
          <p:cNvPr id="12" name="Inhaltsplatzhalter 16">
            <a:extLst>
              <a:ext uri="{FF2B5EF4-FFF2-40B4-BE49-F238E27FC236}">
                <a16:creationId xmlns:a16="http://schemas.microsoft.com/office/drawing/2014/main" id="{2573B565-8F94-4F75-8571-779016BEE60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58776" y="3939381"/>
            <a:ext cx="311018" cy="541083"/>
          </a:xfrm>
          <a:prstGeom prst="homePlate">
            <a:avLst>
              <a:gd name="adj" fmla="val 22774"/>
            </a:avLst>
          </a:prstGeom>
          <a:solidFill>
            <a:srgbClr val="00802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marL="0" indent="0" algn="l">
              <a:buFont typeface="Arial" panose="020B0604020202020204" pitchFamily="34" charset="0"/>
              <a:buNone/>
              <a:defRPr lang="de-DE" sz="750" b="0" dirty="0" smtClean="0">
                <a:solidFill>
                  <a:schemeClr val="bg1"/>
                </a:solidFill>
                <a:latin typeface="+mj-lt"/>
                <a:cs typeface="+mn-cs"/>
              </a:defRPr>
            </a:lvl1pPr>
            <a:lvl2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 lang="de-DE" sz="1350" dirty="0" smtClean="0"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 lang="de-DE" sz="1350" dirty="0">
                <a:solidFill>
                  <a:schemeClr val="dk1"/>
                </a:solidFill>
                <a:latin typeface="+mn-lt"/>
                <a:cs typeface="+mn-cs"/>
              </a:defRPr>
            </a:lvl5pPr>
          </a:lstStyle>
          <a:p>
            <a:pPr marL="0" lvl="0" algn="ctr" defTabSz="58936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3556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01321-794C-47B8-ABDC-7DAF88C9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376238"/>
            <a:ext cx="8426450" cy="60966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Placeholder for a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94A2-50F8-430F-B46C-2D50472D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276350"/>
            <a:ext cx="8426450" cy="3203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1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de-DE"/>
              <a:t>Mastertextformat bearbeiten</a:t>
            </a:r>
          </a:p>
          <a:p>
            <a:pPr marL="358775" lvl="2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/>
              <a:t>Zweite Ebene</a:t>
            </a:r>
          </a:p>
          <a:p>
            <a:pPr marL="539750" lvl="3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Dritte Ebene</a:t>
            </a:r>
          </a:p>
          <a:p>
            <a:pPr marL="717550" lvl="4" indent="-179388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 panose="020B0604020202020204" pitchFamily="34" charset="0"/>
              <a:buChar char="◦"/>
            </a:pPr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  <a:p>
            <a:pPr lvl="4"/>
            <a:endParaRPr lang="en-US" noProof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E8F5F7-0767-41DB-A7E9-38E2EEF730E1}"/>
              </a:ext>
            </a:extLst>
          </p:cNvPr>
          <p:cNvSpPr>
            <a:spLocks noChangeAspect="1"/>
          </p:cNvSpPr>
          <p:nvPr/>
        </p:nvSpPr>
        <p:spPr>
          <a:xfrm>
            <a:off x="8570473" y="4701166"/>
            <a:ext cx="213389" cy="233831"/>
          </a:xfrm>
          <a:custGeom>
            <a:avLst/>
            <a:gdLst>
              <a:gd name="connsiteX0" fmla="*/ 0 w 3106057"/>
              <a:gd name="connsiteY0" fmla="*/ 711200 h 3403600"/>
              <a:gd name="connsiteX1" fmla="*/ 3106057 w 3106057"/>
              <a:gd name="connsiteY1" fmla="*/ 0 h 3403600"/>
              <a:gd name="connsiteX2" fmla="*/ 3106057 w 3106057"/>
              <a:gd name="connsiteY2" fmla="*/ 3403600 h 3403600"/>
              <a:gd name="connsiteX3" fmla="*/ 449943 w 3106057"/>
              <a:gd name="connsiteY3" fmla="*/ 3222171 h 3403600"/>
              <a:gd name="connsiteX4" fmla="*/ 0 w 3106057"/>
              <a:gd name="connsiteY4" fmla="*/ 711200 h 340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6057" h="3403600">
                <a:moveTo>
                  <a:pt x="0" y="711200"/>
                </a:moveTo>
                <a:lnTo>
                  <a:pt x="3106057" y="0"/>
                </a:lnTo>
                <a:lnTo>
                  <a:pt x="3106057" y="3403600"/>
                </a:lnTo>
                <a:lnTo>
                  <a:pt x="449943" y="3222171"/>
                </a:lnTo>
                <a:lnTo>
                  <a:pt x="0" y="711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C2A0-BCAA-4FD2-BD67-F5225215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1600" y="4767263"/>
            <a:ext cx="216000" cy="27384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800" spc="-30" baseline="0">
                <a:solidFill>
                  <a:schemeClr val="bg2"/>
                </a:solidFill>
              </a:defRPr>
            </a:lvl1pPr>
          </a:lstStyle>
          <a:p>
            <a:fld id="{7559FC98-AF75-4A00-A03C-DF9FEBF6BCB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Rectangle 11" descr="{&quot;templafy&quot;:{&quot;id&quot;:&quot;132fdc2d-0d58-46db-a0cb-916ce7270cac&quot;}}">
            <a:extLst>
              <a:ext uri="{FF2B5EF4-FFF2-40B4-BE49-F238E27FC236}">
                <a16:creationId xmlns:a16="http://schemas.microsoft.com/office/drawing/2014/main" id="{32CD6D27-B293-4C37-A785-BDB639DCC809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356400" y="4704059"/>
            <a:ext cx="1026000" cy="2124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2702DE-7FC5-499E-AE60-0DC8AAD4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67953" y="4767262"/>
            <a:ext cx="2004356" cy="184335"/>
          </a:xfrm>
          <a:prstGeom prst="rect">
            <a:avLst/>
          </a:prstGeom>
        </p:spPr>
        <p:txBody>
          <a:bodyPr/>
          <a:lstStyle>
            <a:lvl1pPr algn="ctr">
              <a:defRPr sz="800"/>
            </a:lvl1pPr>
          </a:lstStyle>
          <a:p>
            <a:fld id="{78BEB732-1EAE-4447-B6B5-5E7B232FABE4}" type="datetime6">
              <a:rPr lang="de-CH" smtClean="0"/>
              <a:t>Mai 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8" r:id="rId2"/>
    <p:sldLayoutId id="2147483689" r:id="rId3"/>
    <p:sldLayoutId id="2147483677" r:id="rId4"/>
    <p:sldLayoutId id="2147483663" r:id="rId5"/>
    <p:sldLayoutId id="2147483686" r:id="rId6"/>
    <p:sldLayoutId id="2147483693" r:id="rId7"/>
    <p:sldLayoutId id="2147483662" r:id="rId8"/>
    <p:sldLayoutId id="2147483697" r:id="rId9"/>
    <p:sldLayoutId id="2147483664" r:id="rId10"/>
    <p:sldLayoutId id="2147483694" r:id="rId11"/>
    <p:sldLayoutId id="2147483698" r:id="rId12"/>
    <p:sldLayoutId id="2147483701" r:id="rId13"/>
    <p:sldLayoutId id="2147483702" r:id="rId14"/>
    <p:sldLayoutId id="2147483672" r:id="rId15"/>
    <p:sldLayoutId id="2147483695" r:id="rId16"/>
    <p:sldLayoutId id="2147483699" r:id="rId17"/>
    <p:sldLayoutId id="2147483673" r:id="rId18"/>
    <p:sldLayoutId id="2147483666" r:id="rId19"/>
    <p:sldLayoutId id="2147483696" r:id="rId20"/>
    <p:sldLayoutId id="2147483700" r:id="rId21"/>
    <p:sldLayoutId id="2147483680" r:id="rId22"/>
    <p:sldLayoutId id="2147483678" r:id="rId23"/>
    <p:sldLayoutId id="2147483679" r:id="rId24"/>
    <p:sldLayoutId id="2147483675" r:id="rId25"/>
    <p:sldLayoutId id="2147483683" r:id="rId26"/>
    <p:sldLayoutId id="2147483667" r:id="rId27"/>
    <p:sldLayoutId id="2147483681" r:id="rId28"/>
    <p:sldLayoutId id="2147483703" r:id="rId29"/>
    <p:sldLayoutId id="2147483705" r:id="rId30"/>
    <p:sldLayoutId id="2147483706" r:id="rId31"/>
    <p:sldLayoutId id="2147483707" r:id="rId3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‒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260000" indent="-180000" algn="l" defTabSz="6858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10000"/>
        <a:buFont typeface="Arial" panose="020B060402020202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3">
          <p15:clr>
            <a:srgbClr val="F26B43"/>
          </p15:clr>
        </p15:guide>
        <p15:guide id="3" pos="226">
          <p15:clr>
            <a:srgbClr val="F26B43"/>
          </p15:clr>
        </p15:guide>
        <p15:guide id="4" pos="5534">
          <p15:clr>
            <a:srgbClr val="F26B43"/>
          </p15:clr>
        </p15:guide>
        <p15:guide id="5" orient="horz" pos="237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2822">
          <p15:clr>
            <a:srgbClr val="F26B43"/>
          </p15:clr>
        </p15:guide>
        <p15:guide id="8" pos="2823">
          <p15:clr>
            <a:srgbClr val="F26B43"/>
          </p15:clr>
        </p15:guide>
        <p15:guide id="9" pos="2937">
          <p15:clr>
            <a:srgbClr val="F26B43"/>
          </p15:clr>
        </p15:guide>
        <p15:guide id="10" orient="horz" pos="463">
          <p15:clr>
            <a:srgbClr val="F26B43"/>
          </p15:clr>
        </p15:guide>
        <p15:guide id="11" orient="horz" pos="309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irst.last@%3Cstudent.%3Eunisg.c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qrFnkJbqvZeJJXYe6uK_ZM-lZjqDUm_?usp=sharing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D3143055-81F2-4195-A863-909ED77C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15" y="1636541"/>
            <a:ext cx="8132898" cy="1531505"/>
          </a:xfrm>
        </p:spPr>
        <p:txBody>
          <a:bodyPr/>
          <a:lstStyle/>
          <a:p>
            <a:r>
              <a:rPr lang="de-DE" sz="4000"/>
              <a:t>Grundlagen und Methoden </a:t>
            </a:r>
            <a:br>
              <a:rPr lang="de-DE" sz="4000"/>
            </a:br>
            <a:r>
              <a:rPr lang="de-DE" sz="4000"/>
              <a:t>der Informatik</a:t>
            </a:r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C11E479-9B3A-42D2-A07C-80F9E92433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b="1" err="1"/>
              <a:t>Exercise</a:t>
            </a:r>
            <a:r>
              <a:rPr lang="de-DE" b="1"/>
              <a:t> </a:t>
            </a:r>
            <a:r>
              <a:rPr lang="de-DE" b="1" err="1"/>
              <a:t>week</a:t>
            </a:r>
            <a:r>
              <a:rPr lang="de-DE" b="1"/>
              <a:t> 11</a:t>
            </a:r>
          </a:p>
          <a:p>
            <a:endParaRPr lang="de-DE"/>
          </a:p>
          <a:p>
            <a:r>
              <a:rPr lang="de-DE"/>
              <a:t>&lt; </a:t>
            </a:r>
            <a:r>
              <a:rPr lang="de-DE" err="1"/>
              <a:t>Fname</a:t>
            </a:r>
            <a:r>
              <a:rPr lang="de-DE"/>
              <a:t> </a:t>
            </a:r>
            <a:r>
              <a:rPr lang="de-DE" err="1"/>
              <a:t>Lname</a:t>
            </a:r>
            <a:r>
              <a:rPr lang="de-DE"/>
              <a:t> &gt;</a:t>
            </a:r>
          </a:p>
          <a:p>
            <a:r>
              <a:rPr lang="de-DE"/>
              <a:t>&lt; </a:t>
            </a:r>
            <a:r>
              <a:rPr lang="de-DE" err="1"/>
              <a:t>Exercise</a:t>
            </a:r>
            <a:r>
              <a:rPr lang="de-DE"/>
              <a:t> Group &gt;</a:t>
            </a:r>
          </a:p>
        </p:txBody>
      </p:sp>
    </p:spTree>
    <p:extLst>
      <p:ext uri="{BB962C8B-B14F-4D97-AF65-F5344CB8AC3E}">
        <p14:creationId xmlns:p14="http://schemas.microsoft.com/office/powerpoint/2010/main" val="377249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with </a:t>
            </a:r>
            <a:r>
              <a:rPr lang="de-CH" err="1"/>
              <a:t>scikit-learn</a:t>
            </a:r>
            <a:r>
              <a:rPr lang="de-CH"/>
              <a:t> (</a:t>
            </a:r>
            <a:r>
              <a:rPr lang="de-CH" err="1"/>
              <a:t>kNN</a:t>
            </a:r>
            <a:r>
              <a:rPr lang="de-CH"/>
              <a:t> example)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do before you can train your model</a:t>
            </a:r>
          </a:p>
          <a:p>
            <a:pPr marL="0" indent="0"/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preprocess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(clean your data, remove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NaN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, normalize, …)”</a:t>
            </a:r>
          </a:p>
          <a:p>
            <a:pPr marL="0" indent="0"/>
            <a:r>
              <a:rPr lang="en-GB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“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define X &amp; y (usually lists, series or </a:t>
            </a:r>
            <a:r>
              <a:rPr lang="en-GB" sz="1400" err="1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dataframes</a:t>
            </a: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  <a:ea typeface="Cambria Math" panose="02040503050406030204" pitchFamily="18" charset="0"/>
              </a:rPr>
              <a:t> containing the values for attributes [X] &amp; labels [y])”</a:t>
            </a:r>
          </a:p>
          <a:p>
            <a:pPr marL="0" indent="0"/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To split the data in a training and a testing set</a:t>
            </a:r>
          </a:p>
          <a:p>
            <a:pPr marL="0" indent="0"/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sklearn.model_selection</a:t>
            </a:r>
            <a:r>
              <a:rPr lang="en-GB" sz="1400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endParaRPr lang="en-GB" sz="1400" b="1">
              <a:solidFill>
                <a:srgbClr val="00802F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>
                <a:latin typeface="+mj-lt"/>
                <a:ea typeface="Cambria Math" panose="02040503050406030204" pitchFamily="18" charset="0"/>
              </a:rPr>
              <a:t># Shuffle and split data. Optional params: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train_size</a:t>
            </a:r>
            <a:r>
              <a:rPr lang="en-GB">
                <a:latin typeface="+mj-lt"/>
                <a:ea typeface="Cambria Math" panose="02040503050406030204" pitchFamily="18" charset="0"/>
              </a:rPr>
              <a:t> or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test_size</a:t>
            </a:r>
            <a:r>
              <a:rPr lang="en-GB">
                <a:latin typeface="+mj-lt"/>
                <a:ea typeface="Cambria Math" panose="02040503050406030204" pitchFamily="18" charset="0"/>
              </a:rPr>
              <a:t> (default 75%-25%); </a:t>
            </a:r>
            <a:r>
              <a:rPr lang="en-GB" err="1">
                <a:latin typeface="+mj-lt"/>
                <a:ea typeface="Cambria Math" panose="02040503050406030204" pitchFamily="18" charset="0"/>
              </a:rPr>
              <a:t>random_state</a:t>
            </a:r>
            <a:r>
              <a:rPr lang="en-GB">
                <a:latin typeface="+mj-lt"/>
                <a:ea typeface="Cambria Math" panose="02040503050406030204" pitchFamily="18" charset="0"/>
              </a:rPr>
              <a:t> (reproducibility)</a:t>
            </a:r>
            <a:endParaRPr lang="en-GB" sz="1400"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y_train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,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y_test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 = </a:t>
            </a:r>
            <a:r>
              <a:rPr lang="en-GB" sz="1400" b="1" err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train_test_split</a:t>
            </a:r>
            <a:r>
              <a:rPr lang="en-GB" sz="1400" b="1">
                <a:solidFill>
                  <a:srgbClr val="00802F"/>
                </a:solidFill>
                <a:latin typeface="+mj-lt"/>
                <a:ea typeface="Cambria Math" panose="02040503050406030204" pitchFamily="18" charset="0"/>
              </a:rPr>
              <a:t>(X, y)</a:t>
            </a:r>
          </a:p>
          <a:p>
            <a:pPr marL="0" indent="0"/>
            <a:endParaRPr lang="en-GB" b="1">
              <a:solidFill>
                <a:srgbClr val="00B050"/>
              </a:solidFill>
              <a:latin typeface="+mj-lt"/>
              <a:ea typeface="Cambria Math" panose="02040503050406030204" pitchFamily="18" charset="0"/>
            </a:endParaRPr>
          </a:p>
          <a:p>
            <a:pPr marL="0" indent="0"/>
            <a:r>
              <a:rPr lang="en-GB" sz="1400" b="1">
                <a:latin typeface="+mj-lt"/>
                <a:ea typeface="Cambria Math" panose="02040503050406030204" pitchFamily="18" charset="0"/>
              </a:rPr>
              <a:t># Select and fit (train) the model to use if for predictions</a:t>
            </a:r>
          </a:p>
          <a:p>
            <a:pPr marL="0" indent="0"/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sklearn.neighbors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import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endParaRPr lang="en-GB" sz="1400">
              <a:solidFill>
                <a:srgbClr val="E3981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/>
            <a:r>
              <a:rPr lang="en-GB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KNeighborsClassifier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err="1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n_neighbors</a:t>
            </a:r>
            <a:r>
              <a:rPr lang="en-GB" sz="1400">
                <a:solidFill>
                  <a:srgbClr val="E398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5)</a:t>
            </a:r>
          </a:p>
          <a:p>
            <a:pPr marL="0" indent="0"/>
            <a:r>
              <a:rPr lang="fr-FR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fr-FR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.fit(X_train, y_train)</a:t>
            </a:r>
          </a:p>
          <a:p>
            <a:pPr marL="0" indent="0"/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y_pred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GB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clf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.predict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1400" b="1" err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X_test</a:t>
            </a:r>
            <a:r>
              <a:rPr lang="en-GB" sz="1400" b="1">
                <a:solidFill>
                  <a:srgbClr val="00802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/>
            <a:endParaRPr lang="en-GB" sz="14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84269-6B6E-BBF8-FA53-C4A903406C58}"/>
              </a:ext>
            </a:extLst>
          </p:cNvPr>
          <p:cNvSpPr/>
          <p:nvPr/>
        </p:nvSpPr>
        <p:spPr>
          <a:xfrm>
            <a:off x="6513411" y="279796"/>
            <a:ext cx="2540500" cy="567558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>
                <a:solidFill>
                  <a:schemeClr val="bg1"/>
                </a:solidFill>
              </a:rPr>
              <a:t>See </a:t>
            </a:r>
            <a:r>
              <a:rPr lang="de-CH" sz="1200" b="1" err="1">
                <a:solidFill>
                  <a:schemeClr val="bg1"/>
                </a:solidFill>
              </a:rPr>
              <a:t>Machine</a:t>
            </a:r>
            <a:r>
              <a:rPr lang="de-CH" sz="1200" b="1">
                <a:solidFill>
                  <a:schemeClr val="bg1"/>
                </a:solidFill>
              </a:rPr>
              <a:t> Learning Notebook</a:t>
            </a:r>
          </a:p>
          <a:p>
            <a:pPr algn="ctr"/>
            <a:r>
              <a:rPr lang="de-CH" sz="1200" b="1">
                <a:solidFill>
                  <a:schemeClr val="bg1"/>
                </a:solidFill>
              </a:rPr>
              <a:t>in </a:t>
            </a:r>
            <a:r>
              <a:rPr lang="de-CH" sz="1200" b="1" err="1">
                <a:solidFill>
                  <a:schemeClr val="bg1"/>
                </a:solidFill>
              </a:rPr>
              <a:t>the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main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course</a:t>
            </a:r>
            <a:r>
              <a:rPr lang="de-CH" sz="1200" b="1">
                <a:solidFill>
                  <a:schemeClr val="bg1"/>
                </a:solidFill>
              </a:rPr>
              <a:t> </a:t>
            </a:r>
            <a:r>
              <a:rPr lang="de-CH" sz="1200" b="1" err="1">
                <a:solidFill>
                  <a:schemeClr val="bg1"/>
                </a:solidFill>
              </a:rPr>
              <a:t>room</a:t>
            </a:r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20340-B670-4D31-2029-F681F8FCBAEE}"/>
              </a:ext>
            </a:extLst>
          </p:cNvPr>
          <p:cNvSpPr txBox="1"/>
          <p:nvPr/>
        </p:nvSpPr>
        <p:spPr>
          <a:xfrm>
            <a:off x="5130548" y="3391839"/>
            <a:ext cx="34849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i="1"/>
              <a:t>Note, that </a:t>
            </a:r>
            <a:r>
              <a:rPr lang="de-CH" i="1" err="1"/>
              <a:t>only</a:t>
            </a:r>
            <a:r>
              <a:rPr lang="de-CH" i="1"/>
              <a:t> </a:t>
            </a:r>
            <a:r>
              <a:rPr lang="de-CH" b="1" i="1" err="1">
                <a:solidFill>
                  <a:srgbClr val="E3981D"/>
                </a:solidFill>
              </a:rPr>
              <a:t>these</a:t>
            </a:r>
            <a:r>
              <a:rPr lang="de-CH" i="1"/>
              <a:t> </a:t>
            </a:r>
            <a:r>
              <a:rPr lang="de-CH" i="1" err="1"/>
              <a:t>things</a:t>
            </a:r>
            <a:r>
              <a:rPr lang="de-CH" i="1"/>
              <a:t> </a:t>
            </a:r>
            <a:r>
              <a:rPr lang="de-CH" i="1" err="1"/>
              <a:t>change</a:t>
            </a:r>
            <a:r>
              <a:rPr lang="de-CH" i="1"/>
              <a:t>, </a:t>
            </a:r>
            <a:r>
              <a:rPr lang="de-CH" i="1" err="1"/>
              <a:t>everything</a:t>
            </a:r>
            <a:r>
              <a:rPr lang="de-CH" i="1"/>
              <a:t> </a:t>
            </a:r>
            <a:r>
              <a:rPr lang="de-CH" i="1" err="1"/>
              <a:t>else</a:t>
            </a:r>
            <a:r>
              <a:rPr lang="de-CH" i="1"/>
              <a:t> </a:t>
            </a:r>
            <a:r>
              <a:rPr lang="de-CH" i="1" err="1"/>
              <a:t>stays</a:t>
            </a:r>
            <a:r>
              <a:rPr lang="de-CH" i="1"/>
              <a:t> </a:t>
            </a:r>
            <a:r>
              <a:rPr lang="de-CH" i="1" err="1"/>
              <a:t>the</a:t>
            </a:r>
            <a:r>
              <a:rPr lang="de-CH" i="1"/>
              <a:t> same for all </a:t>
            </a:r>
            <a:r>
              <a:rPr lang="de-CH" i="1" err="1"/>
              <a:t>sklearn</a:t>
            </a:r>
            <a:r>
              <a:rPr lang="de-CH" i="1"/>
              <a:t> </a:t>
            </a:r>
            <a:r>
              <a:rPr lang="de-CH" i="1" err="1"/>
              <a:t>algorithms</a:t>
            </a:r>
            <a:r>
              <a:rPr lang="de-CH" i="1"/>
              <a:t>! 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28960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</a:t>
            </a:r>
            <a:r>
              <a:rPr lang="de-CH" err="1"/>
              <a:t>Confusion</a:t>
            </a:r>
            <a:r>
              <a:rPr lang="de-CH"/>
              <a:t> Matrix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0056B4-67BA-4BD3-CD00-BA6F9F80EA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r="9884" b="11073"/>
          <a:stretch/>
        </p:blipFill>
        <p:spPr>
          <a:xfrm>
            <a:off x="1162145" y="767337"/>
            <a:ext cx="5720630" cy="38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Evaluate</a:t>
            </a:r>
            <a:r>
              <a:rPr lang="de-CH"/>
              <a:t> </a:t>
            </a:r>
            <a:r>
              <a:rPr lang="de-CH" err="1"/>
              <a:t>results</a:t>
            </a:r>
            <a:r>
              <a:rPr lang="de-CH"/>
              <a:t>: Performance </a:t>
            </a:r>
            <a:r>
              <a:rPr lang="de-CH" err="1"/>
              <a:t>Metrics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2F9-BBBF-F2A3-17B1-8F5DF72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55A6A-2ECC-C9E4-754E-47BA8B6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1" y="1093545"/>
            <a:ext cx="8392412" cy="3489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FFC7-F140-1076-9259-82414B8B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19" y="61230"/>
            <a:ext cx="3190931" cy="1206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B1494-4942-B992-03C3-9068C885E925}"/>
              </a:ext>
            </a:extLst>
          </p:cNvPr>
          <p:cNvSpPr txBox="1"/>
          <p:nvPr/>
        </p:nvSpPr>
        <p:spPr>
          <a:xfrm>
            <a:off x="801113" y="2010000"/>
            <a:ext cx="24901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data points were correctly classified?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45D68-3236-0258-39E0-F2E59F8027C1}"/>
              </a:ext>
            </a:extLst>
          </p:cNvPr>
          <p:cNvSpPr txBox="1"/>
          <p:nvPr/>
        </p:nvSpPr>
        <p:spPr>
          <a:xfrm>
            <a:off x="2394870" y="3083484"/>
            <a:ext cx="30585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assigned to a class actually belong to the class?</a:t>
            </a:r>
            <a:endParaRPr lang="en-GB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72CCA4-B13B-9C70-1448-5D41E53A27B7}"/>
              </a:ext>
            </a:extLst>
          </p:cNvPr>
          <p:cNvSpPr txBox="1"/>
          <p:nvPr/>
        </p:nvSpPr>
        <p:spPr>
          <a:xfrm>
            <a:off x="2394870" y="3637872"/>
            <a:ext cx="31328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>
                <a:latin typeface="Arial" panose="020B0604020202020204" pitchFamily="34" charset="0"/>
              </a:rPr>
              <a:t>Ratio: How many of the data points belonging to a class were assigned that class.</a:t>
            </a:r>
            <a:endParaRPr lang="en-GB" sz="110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F3623346-F20A-1C6B-8B23-84C47416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C23-93C2-969D-52AE-42A92D4B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Performance </a:t>
            </a:r>
            <a:r>
              <a:rPr lang="de-CH" err="1"/>
              <a:t>Metrics</a:t>
            </a:r>
            <a:r>
              <a:rPr lang="de-CH"/>
              <a:t> in Python: Classification Report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2F830B-F82B-3F3F-08EB-36F00354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73CA3D6-9358-ADC0-6AAF-0D3EAE11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0473" y="4767263"/>
            <a:ext cx="214752" cy="273844"/>
          </a:xfrm>
        </p:spPr>
        <p:txBody>
          <a:bodyPr/>
          <a:lstStyle/>
          <a:p>
            <a:fld id="{7559FC98-AF75-4A00-A03C-DF9FEBF6BCB9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177DD-8288-7529-1654-318ED9A8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/>
          <a:stretch/>
        </p:blipFill>
        <p:spPr>
          <a:xfrm>
            <a:off x="669520" y="1040524"/>
            <a:ext cx="7659761" cy="3376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A4E5E-0DC3-B2B2-ED95-221F673D0205}"/>
              </a:ext>
            </a:extLst>
          </p:cNvPr>
          <p:cNvSpPr txBox="1"/>
          <p:nvPr/>
        </p:nvSpPr>
        <p:spPr>
          <a:xfrm>
            <a:off x="6566763" y="1855913"/>
            <a:ext cx="1630956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 b="1">
                <a:latin typeface="Arial" panose="020B0604020202020204" pitchFamily="34" charset="0"/>
              </a:rPr>
              <a:t>The column support tells you how many data points are relevant for this line</a:t>
            </a:r>
            <a:endParaRPr lang="en-GB" sz="1013" b="1"/>
          </a:p>
        </p:txBody>
      </p:sp>
    </p:spTree>
    <p:extLst>
      <p:ext uri="{BB962C8B-B14F-4D97-AF65-F5344CB8AC3E}">
        <p14:creationId xmlns:p14="http://schemas.microsoft.com/office/powerpoint/2010/main" val="280168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09CA527-9C4E-4704-9579-AA53445EF1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/>
            <a:r>
              <a:rPr lang="de-DE"/>
              <a:t>&lt;</a:t>
            </a:r>
            <a:r>
              <a:rPr lang="de-DE" err="1"/>
              <a:t>Your</a:t>
            </a:r>
            <a:r>
              <a:rPr lang="de-DE"/>
              <a:t> Name&gt;</a:t>
            </a:r>
          </a:p>
          <a:p>
            <a:pPr marL="0" lvl="1" indent="0" defTabSz="914400">
              <a:spcAft>
                <a:spcPts val="450"/>
              </a:spcAft>
              <a:buClr>
                <a:srgbClr val="00802F"/>
              </a:buClr>
              <a:buNone/>
            </a:pPr>
            <a:r>
              <a:rPr lang="de-DE">
                <a:cs typeface="Arial" pitchFamily="34" charset="0"/>
              </a:rPr>
              <a:t>&lt;</a:t>
            </a:r>
            <a:r>
              <a:rPr lang="de-DE" err="1">
                <a:cs typeface="Arial" pitchFamily="34" charset="0"/>
              </a:rPr>
              <a:t>Function</a:t>
            </a:r>
            <a:r>
              <a:rPr lang="de-DE">
                <a:cs typeface="Arial" pitchFamily="34" charset="0"/>
              </a:rPr>
              <a:t>&gt;</a:t>
            </a:r>
          </a:p>
          <a:p>
            <a:pPr marL="0" indent="0"/>
            <a:r>
              <a:rPr lang="de-DE" b="0" err="1">
                <a:hlinkClick r:id="rId3"/>
              </a:rPr>
              <a:t>lirst.last</a:t>
            </a:r>
            <a:r>
              <a:rPr lang="de-DE" b="0">
                <a:hlinkClick r:id="rId3"/>
              </a:rPr>
              <a:t>@&lt;student.&gt;unisg.ch</a:t>
            </a:r>
            <a:r>
              <a:rPr lang="de-DE" b="0"/>
              <a:t>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13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DB3436-ED48-75F7-EFC8-D81AEA02D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7DF72C1-C663-3FA3-FACB-98369A16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Menu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C104DD-55A5-D5D7-68B1-A81097757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862619"/>
            <a:ext cx="5933919" cy="386045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/>
              <a:t>Discussion of the solutions of Assignment 10</a:t>
            </a:r>
          </a:p>
          <a:p>
            <a:pPr>
              <a:spcAft>
                <a:spcPts val="800"/>
              </a:spcAft>
            </a:pPr>
            <a:r>
              <a:rPr lang="en-US"/>
              <a:t>Discussion of Quiz 10</a:t>
            </a:r>
          </a:p>
          <a:p>
            <a:pPr>
              <a:spcAft>
                <a:spcPts val="800"/>
              </a:spcAft>
            </a:pPr>
            <a:r>
              <a:rPr lang="en-US"/>
              <a:t>Hints and relevant concepts for the tasks of Assignment 11</a:t>
            </a:r>
          </a:p>
          <a:p>
            <a:pPr marL="0" indent="0">
              <a:buNone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9463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89" y="578691"/>
            <a:ext cx="7694791" cy="2496171"/>
          </a:xfrm>
        </p:spPr>
        <p:txBody>
          <a:bodyPr/>
          <a:lstStyle/>
          <a:p>
            <a:r>
              <a:rPr lang="en-GB"/>
              <a:t>1. Discussion of the </a:t>
            </a:r>
            <a:br>
              <a:rPr lang="en-GB"/>
            </a:br>
            <a:r>
              <a:rPr lang="en-GB"/>
              <a:t>solutions of Assignment 10</a:t>
            </a:r>
          </a:p>
        </p:txBody>
      </p:sp>
    </p:spTree>
    <p:extLst>
      <p:ext uri="{BB962C8B-B14F-4D97-AF65-F5344CB8AC3E}">
        <p14:creationId xmlns:p14="http://schemas.microsoft.com/office/powerpoint/2010/main" val="86090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256A2-67B2-CA01-7417-6A9C17C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Discussion of Quiz 10</a:t>
            </a:r>
          </a:p>
        </p:txBody>
      </p:sp>
    </p:spTree>
    <p:extLst>
      <p:ext uri="{BB962C8B-B14F-4D97-AF65-F5344CB8AC3E}">
        <p14:creationId xmlns:p14="http://schemas.microsoft.com/office/powerpoint/2010/main" val="45578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38" y="711226"/>
            <a:ext cx="8426450" cy="609662"/>
          </a:xfrm>
        </p:spPr>
        <p:txBody>
          <a:bodyPr/>
          <a:lstStyle/>
          <a:p>
            <a:r>
              <a:rPr lang="en-GB"/>
              <a:t>Full explanations on Google </a:t>
            </a:r>
            <a:r>
              <a:rPr lang="en-GB" err="1"/>
              <a:t>Colab</a:t>
            </a:r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457EF17-3F8F-5F3C-D235-ABE6EEBE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738" y="350910"/>
            <a:ext cx="8425656" cy="290450"/>
          </a:xfrm>
        </p:spPr>
        <p:txBody>
          <a:bodyPr/>
          <a:lstStyle/>
          <a:p>
            <a:r>
              <a:rPr lang="de-DE"/>
              <a:t>2. </a:t>
            </a:r>
            <a:r>
              <a:rPr lang="de-DE" err="1"/>
              <a:t>Discussion</a:t>
            </a:r>
            <a:r>
              <a:rPr lang="de-DE"/>
              <a:t> of Quiz 10</a:t>
            </a:r>
            <a:endParaRPr lang="en-GB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5EEC294-B771-D940-6194-AB1896DE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34" y="1162365"/>
            <a:ext cx="7864503" cy="88885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See the </a:t>
            </a:r>
            <a:r>
              <a:rPr lang="en-US" dirty="0">
                <a:hlinkClick r:id="rId2"/>
              </a:rPr>
              <a:t>linked Google </a:t>
            </a:r>
            <a:r>
              <a:rPr lang="en-US" dirty="0" err="1">
                <a:hlinkClick r:id="rId2"/>
              </a:rPr>
              <a:t>Colab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for the full explanations for each question in Quiz 10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3E48-FF8A-5E4C-67CC-8B0608A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84" y="615461"/>
            <a:ext cx="7789431" cy="3660617"/>
          </a:xfrm>
        </p:spPr>
        <p:txBody>
          <a:bodyPr>
            <a:normAutofit fontScale="90000"/>
          </a:bodyPr>
          <a:lstStyle/>
          <a:p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3. Introduction to Assignment 11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5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Machine Learning?</a:t>
            </a:r>
            <a:br>
              <a:rPr lang="en-GB"/>
            </a:b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GB" sz="1600">
                <a:latin typeface="+mj-lt"/>
              </a:rPr>
              <a:t>Computer </a:t>
            </a:r>
            <a:r>
              <a:rPr lang="en-GB" sz="1600">
                <a:effectLst/>
                <a:latin typeface="+mj-lt"/>
              </a:rPr>
              <a:t>programs (algorithms) that learn from (many) examples and can generalise from existing examples of a task.</a:t>
            </a:r>
          </a:p>
          <a:p>
            <a:pPr marL="0" indent="0"/>
            <a:endParaRPr lang="en-GB" sz="1600">
              <a:latin typeface="+mj-lt"/>
            </a:endParaRPr>
          </a:p>
          <a:p>
            <a:pPr marL="0" indent="0"/>
            <a:r>
              <a:rPr lang="en-GB" sz="1600" b="1" u="sng">
                <a:effectLst/>
                <a:latin typeface="+mj-lt"/>
              </a:rPr>
              <a:t>High-level steps: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latin typeface="+mj-lt"/>
              </a:rPr>
              <a:t>Program learns rules by understanding the training data.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1600">
                <a:effectLst/>
                <a:latin typeface="+mj-lt"/>
              </a:rPr>
              <a:t>Program applies </a:t>
            </a:r>
            <a:r>
              <a:rPr lang="en-GB" sz="1600">
                <a:latin typeface="+mj-lt"/>
              </a:rPr>
              <a:t>rules to new, unseen data. This is called “</a:t>
            </a:r>
            <a:r>
              <a:rPr lang="en-GB" sz="1600" b="1">
                <a:latin typeface="+mj-lt"/>
              </a:rPr>
              <a:t>generalise</a:t>
            </a:r>
            <a:r>
              <a:rPr lang="en-GB" sz="1600">
                <a:latin typeface="+mj-lt"/>
              </a:rPr>
              <a:t>” and is what makes ML so powerful.</a:t>
            </a:r>
          </a:p>
          <a:p>
            <a:pPr marL="0" indent="0"/>
            <a:endParaRPr lang="en-GB" sz="1600">
              <a:effectLst/>
              <a:latin typeface="+mj-lt"/>
            </a:endParaRPr>
          </a:p>
          <a:p>
            <a:pPr marL="0" indent="0"/>
            <a:r>
              <a:rPr lang="en-GB" sz="1600">
                <a:latin typeface="+mj-lt"/>
              </a:rPr>
              <a:t>Many different steps like gathering and </a:t>
            </a:r>
            <a:r>
              <a:rPr lang="en-GB" sz="1600" err="1">
                <a:latin typeface="+mj-lt"/>
              </a:rPr>
              <a:t>preprocessing</a:t>
            </a:r>
            <a:r>
              <a:rPr lang="en-GB" sz="1600">
                <a:latin typeface="+mj-lt"/>
              </a:rPr>
              <a:t> data go into this – but in essence it is simply about “learning from data”.</a:t>
            </a:r>
            <a:endParaRPr lang="en-GB" sz="1600">
              <a:effectLst/>
              <a:latin typeface="+mj-lt"/>
            </a:endParaRPr>
          </a:p>
          <a:p>
            <a:endParaRPr lang="en-GB" sz="160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0002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Machine</a:t>
            </a:r>
            <a:r>
              <a:rPr lang="de-CH"/>
              <a:t> Learning </a:t>
            </a:r>
            <a:r>
              <a:rPr lang="de-CH" err="1"/>
              <a:t>Types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BCD98-03F0-7525-A7F0-853A15731A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err="1">
                <a:latin typeface="+mj-lt"/>
              </a:rPr>
              <a:t>Supervised</a:t>
            </a:r>
            <a:r>
              <a:rPr lang="de-CH">
                <a:latin typeface="+mj-lt"/>
              </a:rPr>
              <a:t> Learning – </a:t>
            </a:r>
            <a:r>
              <a:rPr lang="de-CH" err="1">
                <a:latin typeface="+mj-lt"/>
              </a:rPr>
              <a:t>Predictions</a:t>
            </a:r>
            <a:r>
              <a:rPr lang="de-CH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classification</a:t>
            </a:r>
            <a:r>
              <a:rPr lang="de-CH">
                <a:latin typeface="+mj-lt"/>
              </a:rPr>
              <a:t> for </a:t>
            </a:r>
            <a:r>
              <a:rPr lang="de-CH" err="1">
                <a:latin typeface="+mj-lt"/>
              </a:rPr>
              <a:t>categorical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values</a:t>
            </a:r>
            <a:r>
              <a:rPr lang="de-CH">
                <a:latin typeface="+mj-lt"/>
              </a:rPr>
              <a:t> (</a:t>
            </a:r>
            <a:r>
              <a:rPr lang="de-CH" err="1">
                <a:latin typeface="+mj-lt"/>
              </a:rPr>
              <a:t>discrete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classes</a:t>
            </a:r>
            <a:r>
              <a:rPr lang="de-CH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regression</a:t>
            </a:r>
            <a:r>
              <a:rPr lang="de-CH">
                <a:latin typeface="+mj-lt"/>
              </a:rPr>
              <a:t> for </a:t>
            </a:r>
            <a:r>
              <a:rPr lang="de-CH" err="1">
                <a:latin typeface="+mj-lt"/>
              </a:rPr>
              <a:t>continuous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values</a:t>
            </a:r>
            <a:endParaRPr lang="de-CH">
              <a:effectLst/>
              <a:latin typeface="+mj-lt"/>
            </a:endParaRPr>
          </a:p>
          <a:p>
            <a:endParaRPr lang="de-CH">
              <a:latin typeface="+mj-lt"/>
            </a:endParaRPr>
          </a:p>
          <a:p>
            <a:endParaRPr lang="de-CH">
              <a:latin typeface="+mj-lt"/>
            </a:endParaRPr>
          </a:p>
          <a:p>
            <a:r>
              <a:rPr lang="de-CH" err="1">
                <a:latin typeface="+mj-lt"/>
              </a:rPr>
              <a:t>Unsupervised</a:t>
            </a:r>
            <a:r>
              <a:rPr lang="de-CH">
                <a:latin typeface="+mj-lt"/>
              </a:rPr>
              <a:t> Learning – </a:t>
            </a:r>
            <a:r>
              <a:rPr lang="de-CH" err="1">
                <a:latin typeface="+mj-lt"/>
              </a:rPr>
              <a:t>Structuring</a:t>
            </a:r>
            <a:r>
              <a:rPr lang="de-CH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clustering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similar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instances</a:t>
            </a:r>
            <a:endParaRPr lang="de-CH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>
                <a:latin typeface="+mj-lt"/>
              </a:rPr>
              <a:t>outlier</a:t>
            </a:r>
            <a:r>
              <a:rPr lang="de-CH">
                <a:latin typeface="+mj-lt"/>
              </a:rPr>
              <a:t> </a:t>
            </a:r>
            <a:r>
              <a:rPr lang="de-CH" err="1">
                <a:latin typeface="+mj-lt"/>
              </a:rPr>
              <a:t>detection</a:t>
            </a:r>
            <a:endParaRPr lang="de-CH">
              <a:latin typeface="+mj-lt"/>
            </a:endParaRPr>
          </a:p>
          <a:p>
            <a:pPr marL="0" indent="0"/>
            <a:endParaRPr lang="de-CH">
              <a:effectLst/>
              <a:latin typeface="+mj-lt"/>
            </a:endParaRPr>
          </a:p>
          <a:p>
            <a:pPr marL="0" indent="0"/>
            <a:endParaRPr lang="de-CH">
              <a:effectLst/>
              <a:latin typeface="+mj-lt"/>
            </a:endParaRPr>
          </a:p>
          <a:p>
            <a:r>
              <a:rPr lang="de-CH">
                <a:solidFill>
                  <a:schemeClr val="bg1">
                    <a:lumMod val="65000"/>
                  </a:schemeClr>
                </a:solidFill>
                <a:latin typeface="+mj-lt"/>
              </a:rPr>
              <a:t>Reinforcement Learning</a:t>
            </a:r>
          </a:p>
          <a:p>
            <a:pPr marL="0" indent="0"/>
            <a:endParaRPr lang="de-CH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GB"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B6D069-1D77-4C88-C189-E8FE576345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13F207-F800-C008-7AFD-F9449CE02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/>
              <a:t>Basic Machine Learning Workflow: </a:t>
            </a:r>
            <a:r>
              <a:rPr lang="en-GB"/>
              <a:t>Representation </a:t>
            </a:r>
            <a:r>
              <a:rPr lang="en-GB">
                <a:sym typeface="Wingdings" panose="05000000000000000000" pitchFamily="2" charset="2"/>
              </a:rPr>
              <a:t> Train </a:t>
            </a:r>
            <a:r>
              <a:rPr lang="en-GB"/>
              <a:t> Evaluation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Optimisation (&amp; repeat)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60FC74D-4005-AB9D-7019-6C785BABBE1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3781DCDF-839C-300D-0718-EA95A22A3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/>
          <a:stretch/>
        </p:blipFill>
        <p:spPr>
          <a:xfrm>
            <a:off x="4409840" y="536156"/>
            <a:ext cx="4553983" cy="3378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F3C679-7F89-6D07-35A8-C79D9736BDFC}"/>
              </a:ext>
            </a:extLst>
          </p:cNvPr>
          <p:cNvSpPr txBox="1"/>
          <p:nvPr/>
        </p:nvSpPr>
        <p:spPr>
          <a:xfrm>
            <a:off x="6553951" y="-39714"/>
            <a:ext cx="2789265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https://starship-knowledge.com/wp-content/uploads/2021/01/unsupervised</a:t>
            </a:r>
          </a:p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_supervised_reinforcement-1024x724.jpeg</a:t>
            </a:r>
          </a:p>
        </p:txBody>
      </p:sp>
    </p:spTree>
    <p:extLst>
      <p:ext uri="{BB962C8B-B14F-4D97-AF65-F5344CB8AC3E}">
        <p14:creationId xmlns:p14="http://schemas.microsoft.com/office/powerpoint/2010/main" val="114181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6E8F7-8B25-B437-131E-F8882B62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Supervised</a:t>
            </a:r>
            <a:r>
              <a:rPr lang="de-CH"/>
              <a:t>: k-</a:t>
            </a:r>
            <a:r>
              <a:rPr lang="de-CH" err="1"/>
              <a:t>Nearest</a:t>
            </a:r>
            <a:r>
              <a:rPr lang="de-CH"/>
              <a:t> </a:t>
            </a:r>
            <a:r>
              <a:rPr lang="de-CH" err="1"/>
              <a:t>Neighbour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29783-15C9-9A75-A60B-85FC9A9AFB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de-CH" b="1" u="sng" err="1">
                <a:latin typeface="+mj-lt"/>
              </a:rPr>
              <a:t>We</a:t>
            </a:r>
            <a:r>
              <a:rPr lang="de-CH" b="1" u="sng">
                <a:latin typeface="+mj-lt"/>
              </a:rPr>
              <a:t> </a:t>
            </a:r>
            <a:r>
              <a:rPr lang="de-CH" b="1" u="sng" err="1">
                <a:latin typeface="+mj-lt"/>
              </a:rPr>
              <a:t>need</a:t>
            </a:r>
            <a:r>
              <a:rPr lang="de-CH" b="1" u="sng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A distance metric (e.g. Euclidian)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How many nearest neighbours to look at (1 to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Optional weighting function on the neighbour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Method for aggregating the classes of neighbour points (e.g. simple majority)</a:t>
            </a:r>
          </a:p>
          <a:p>
            <a:endParaRPr lang="en-GB">
              <a:latin typeface="+mj-lt"/>
            </a:endParaRPr>
          </a:p>
          <a:p>
            <a:r>
              <a:rPr lang="en-GB" b="1" u="sng">
                <a:latin typeface="+mj-lt"/>
              </a:rPr>
              <a:t>What can we predict?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binary: two classes (then use an odd k)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latin typeface="+mj-lt"/>
              </a:rPr>
              <a:t>multiclass: three or more classes</a:t>
            </a:r>
            <a:endParaRPr lang="en-GB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bg1">
                    <a:lumMod val="65000"/>
                  </a:schemeClr>
                </a:solidFill>
                <a:latin typeface="+mj-lt"/>
              </a:rPr>
              <a:t>multilabel: each item can have one or more classes*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6A11CA-9E6E-33E8-5936-E0BD8C743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A6DF-7210-51C0-FF3B-4ADB643A4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559FC98-AF75-4A00-A03C-DF9FEBF6BCB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41BA0E1-8D6C-A9CA-73FE-3B2AE7D021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/>
              <a:t>Machine Learning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5A0B36-9456-E980-13A3-C81C3A141A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/>
              <a:t>Choose k so that bias and variance are balanced.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D02138-E10B-E067-9381-25A3EE78B8D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0CDB11B-21AD-A561-DEBE-6880F3E4E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r="5213"/>
          <a:stretch/>
        </p:blipFill>
        <p:spPr>
          <a:xfrm>
            <a:off x="4911885" y="50044"/>
            <a:ext cx="3623939" cy="3812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C0E5A-E671-FB6E-AF04-BC13B1D17C1E}"/>
              </a:ext>
            </a:extLst>
          </p:cNvPr>
          <p:cNvSpPr txBox="1"/>
          <p:nvPr/>
        </p:nvSpPr>
        <p:spPr>
          <a:xfrm rot="16200000">
            <a:off x="7495806" y="1078106"/>
            <a:ext cx="2716173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13">
                <a:latin typeface="Arial" panose="020B0604020202020204" pitchFamily="34" charset="0"/>
                <a:cs typeface="Arial" panose="020B0604020202020204" pitchFamily="34" charset="0"/>
              </a:rPr>
              <a:t>https://miro.medium.com/max/1400/0*34SajbTO2C5Lvigs.png, works in all dimensions, here in the picture shown for 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F1DC-D985-BE17-3A9C-14589F9AE77C}"/>
              </a:ext>
            </a:extLst>
          </p:cNvPr>
          <p:cNvSpPr txBox="1"/>
          <p:nvPr/>
        </p:nvSpPr>
        <p:spPr>
          <a:xfrm>
            <a:off x="1765341" y="3585075"/>
            <a:ext cx="27161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*same idea but different implementation</a:t>
            </a:r>
            <a:endParaRPr lang="en-GB" sz="1013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00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S_Theme">
  <a:themeElements>
    <a:clrScheme name="uni stgallen Colors">
      <a:dk1>
        <a:sysClr val="windowText" lastClr="000000"/>
      </a:dk1>
      <a:lt1>
        <a:sysClr val="window" lastClr="FFFFFF"/>
      </a:lt1>
      <a:dk2>
        <a:srgbClr val="0A5F2D"/>
      </a:dk2>
      <a:lt2>
        <a:srgbClr val="FFFFFF"/>
      </a:lt2>
      <a:accent1>
        <a:srgbClr val="00802F"/>
      </a:accent1>
      <a:accent2>
        <a:srgbClr val="E1D7C3"/>
      </a:accent2>
      <a:accent3>
        <a:srgbClr val="EB6969"/>
      </a:accent3>
      <a:accent4>
        <a:srgbClr val="73A5AF"/>
      </a:accent4>
      <a:accent5>
        <a:srgbClr val="FFF04B"/>
      </a:accent5>
      <a:accent6>
        <a:srgbClr val="0A5F2D"/>
      </a:accent6>
      <a:hlink>
        <a:srgbClr val="00802F"/>
      </a:hlink>
      <a:folHlink>
        <a:srgbClr val="0A5F2D"/>
      </a:folHlink>
    </a:clrScheme>
    <a:fontScheme name="uni stgallen Font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Theme" id="{14AC96C4-A653-419B-9F98-BCEAB59CA431}" vid="{36A816B0-F4C2-482D-BABA-E7D145EB4E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17C11-67CF-41FA-9001-5446285FBB5A}">
  <we:reference id="0978a9cb-a548-4218-ab38-75ef22e0bf01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A3AC0B29D543742836C64EC22DE252D" ma:contentTypeVersion="9" ma:contentTypeDescription="Ein neues Dokument erstellen." ma:contentTypeScope="" ma:versionID="3ac7e300c56cbe738136fa13d3a90518">
  <xsd:schema xmlns:xsd="http://www.w3.org/2001/XMLSchema" xmlns:xs="http://www.w3.org/2001/XMLSchema" xmlns:p="http://schemas.microsoft.com/office/2006/metadata/properties" xmlns:ns2="180db94c-82de-4c89-acb5-d41e1b03bacc" xmlns:ns3="5dc96929-7643-4924-91c0-9b0ff054556d" targetNamespace="http://schemas.microsoft.com/office/2006/metadata/properties" ma:root="true" ma:fieldsID="8e222083bbe7ae665e818514177159bf" ns2:_="" ns3:_="">
    <xsd:import namespace="180db94c-82de-4c89-acb5-d41e1b03bacc"/>
    <xsd:import namespace="5dc96929-7643-4924-91c0-9b0ff05455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b94c-82de-4c89-acb5-d41e1b03b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e6e639ec-35b1-4635-902a-5d54595023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96929-7643-4924-91c0-9b0ff054556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537732f-bc61-4787-ba39-90e4ba434c8f}" ma:internalName="TaxCatchAll" ma:showField="CatchAllData" ma:web="5dc96929-7643-4924-91c0-9b0ff05455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c96929-7643-4924-91c0-9b0ff054556d" xsi:nil="true"/>
    <lcf76f155ced4ddcb4097134ff3c332f xmlns="180db94c-82de-4c89-acb5-d41e1b03ba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AAF511-705D-4D22-B307-3E6918740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EC63AF-4087-4555-8D83-A67AF4E9F0D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80db94c-82de-4c89-acb5-d41e1b03bacc"/>
    <ds:schemaRef ds:uri="5dc96929-7643-4924-91c0-9b0ff054556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6C3C9-FB59-4473-BC1F-8644C613D910}">
  <ds:schemaRefs>
    <ds:schemaRef ds:uri="http://schemas.microsoft.com/office/2006/metadata/properties"/>
    <ds:schemaRef ds:uri="http://www.w3.org/2000/xmlns/"/>
    <ds:schemaRef ds:uri="5dc96929-7643-4924-91c0-9b0ff054556d"/>
    <ds:schemaRef ds:uri="http://www.w3.org/2001/XMLSchema-instance"/>
    <ds:schemaRef ds:uri="180db94c-82de-4c89-acb5-d41e1b03bacc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SCS_Theme</Template>
  <TotalTime>0</TotalTime>
  <Application>Microsoft Office PowerPoint</Application>
  <PresentationFormat>On-screen Show (16:9)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SCS_Theme</vt:lpstr>
      <vt:lpstr>Grundlagen und Methoden  der Informatik</vt:lpstr>
      <vt:lpstr>Today’s Menu</vt:lpstr>
      <vt:lpstr>1. Discussion of the  solutions of Assignment 10</vt:lpstr>
      <vt:lpstr>2. Discussion of Quiz 10</vt:lpstr>
      <vt:lpstr>Full explanations on Google Colab</vt:lpstr>
      <vt:lpstr>   3. Introduction to Assignment 11  </vt:lpstr>
      <vt:lpstr>What is Machine Learning? </vt:lpstr>
      <vt:lpstr>Machine Learning Types</vt:lpstr>
      <vt:lpstr>Supervised: k-Nearest Neighbour</vt:lpstr>
      <vt:lpstr>Machine Learning with scikit-learn (kNN example)</vt:lpstr>
      <vt:lpstr>Evaluate results: Confusion Matrix</vt:lpstr>
      <vt:lpstr>Evaluate results: Performance Metrics</vt:lpstr>
      <vt:lpstr>Performance Metrics in Python: Classification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and Methods of  Computer Science</dc:title>
  <dc:creator>Stephan Aier</dc:creator>
  <cp:lastModifiedBy>lea bonilla</cp:lastModifiedBy>
  <cp:revision>3</cp:revision>
  <dcterms:created xsi:type="dcterms:W3CDTF">2022-09-12T10:36:05Z</dcterms:created>
  <dcterms:modified xsi:type="dcterms:W3CDTF">2023-05-18T21:37:19Z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0x010100BA3AC0B29D543742836C64EC22DE252D</vt:lpwstr>
  </property>
  <property fmtid="{D5CDD505-2E9C-101B-9397-08002B2CF9AE}" pid="3" name="MediaServiceImageTags">
    <vt:lpwstr/>
  </property>
</Properties>
</file>