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26" r:id="rId3"/>
    <p:sldId id="327" r:id="rId4"/>
    <p:sldId id="325" r:id="rId5"/>
    <p:sldId id="329" r:id="rId6"/>
    <p:sldId id="330" r:id="rId7"/>
    <p:sldId id="331" r:id="rId8"/>
    <p:sldId id="332" r:id="rId9"/>
    <p:sldId id="343" r:id="rId10"/>
    <p:sldId id="333" r:id="rId11"/>
    <p:sldId id="338" r:id="rId12"/>
    <p:sldId id="341" r:id="rId13"/>
    <p:sldId id="340" r:id="rId14"/>
    <p:sldId id="3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ACE1-031A-4CF4-B31B-13AC3229AF41}" v="467" dt="2022-11-18T07:28:0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8223798A-E9DF-498B-AD9E-B13AC92FBF56}"/>
    <pc:docChg chg="delSld">
      <pc:chgData name="Dominik Buchegger" userId="7f2052fac20aabcc" providerId="LiveId" clId="{8223798A-E9DF-498B-AD9E-B13AC92FBF56}" dt="2022-11-18T07:29:38.283" v="1" actId="47"/>
      <pc:docMkLst>
        <pc:docMk/>
      </pc:docMkLst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96795127" sldId="287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336951803" sldId="295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688728058" sldId="297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030766898" sldId="29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26644981" sldId="30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397543775" sldId="302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682573708" sldId="30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531092861" sldId="30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521506971" sldId="30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351874622" sldId="308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68130894" sldId="30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936927845" sldId="312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013391241" sldId="31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693137398" sldId="31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243158016" sldId="315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525458673" sldId="31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490871166" sldId="31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413577662" sldId="320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591649350" sldId="32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029294037" sldId="32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3459065" sldId="324"/>
        </pc:sldMkLst>
      </pc:sldChg>
      <pc:sldChg chg="del">
        <pc:chgData name="Dominik Buchegger" userId="7f2052fac20aabcc" providerId="LiveId" clId="{8223798A-E9DF-498B-AD9E-B13AC92FBF56}" dt="2022-11-18T07:29:38.283" v="1" actId="47"/>
        <pc:sldMkLst>
          <pc:docMk/>
          <pc:sldMk cId="70260069" sldId="34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417847350" sldId="347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015992247" sldId="34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290298821" sldId="350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428834151" sldId="35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4204752891" sldId="352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628550269" sldId="35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170744712" sldId="35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549736062" sldId="355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764373368" sldId="35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00348628" sldId="357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959972409" sldId="358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985723583" sldId="35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876643832" sldId="360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154282754" sldId="36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4173106856" sldId="362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4147637389" sldId="36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962986633" sldId="36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07401479" sldId="365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042333542" sldId="36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251464805" sldId="367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213383566" sldId="368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371432072" sldId="36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653643123" sldId="370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103699205" sldId="371"/>
        </pc:sldMkLst>
      </pc:sldChg>
      <pc:sldChg chg="del">
        <pc:chgData name="Dominik Buchegger" userId="7f2052fac20aabcc" providerId="LiveId" clId="{8223798A-E9DF-498B-AD9E-B13AC92FBF56}" dt="2022-11-18T07:29:38.283" v="1" actId="47"/>
        <pc:sldMkLst>
          <pc:docMk/>
          <pc:sldMk cId="3727285334" sldId="374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97478095" sldId="380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248277860" sldId="38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613952349" sldId="382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334327157" sldId="391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354029656" sldId="392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47457547" sldId="393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683515250" sldId="395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497874562" sldId="396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3028593608" sldId="397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2321078573" sldId="398"/>
        </pc:sldMkLst>
      </pc:sldChg>
      <pc:sldChg chg="del">
        <pc:chgData name="Dominik Buchegger" userId="7f2052fac20aabcc" providerId="LiveId" clId="{8223798A-E9DF-498B-AD9E-B13AC92FBF56}" dt="2022-11-18T07:29:34.494" v="0" actId="47"/>
        <pc:sldMkLst>
          <pc:docMk/>
          <pc:sldMk cId="1074973614" sldId="399"/>
        </pc:sldMkLst>
      </pc:sldChg>
    </pc:docChg>
  </pc:docChgLst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11-18T07:28:29.450" v="5866" actId="1076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addSp modSp mod">
        <pc:chgData name="Dominik Buchegger" userId="7f2052fac20aabcc" providerId="LiveId" clId="{064EACE1-031A-4CF4-B31B-13AC3229AF41}" dt="2022-10-13T16:47:08.079" v="5154" actId="1076"/>
        <pc:sldMkLst>
          <pc:docMk/>
          <pc:sldMk cId="1688728058" sldId="297"/>
        </pc:sldMkLst>
        <pc:spChg chg="mod">
          <ac:chgData name="Dominik Buchegger" userId="7f2052fac20aabcc" providerId="LiveId" clId="{064EACE1-031A-4CF4-B31B-13AC3229AF41}" dt="2022-10-13T16:42:47.789" v="5057" actId="1036"/>
          <ac:spMkLst>
            <pc:docMk/>
            <pc:sldMk cId="1688728058" sldId="297"/>
            <ac:spMk id="2" creationId="{90EFFB5D-59C8-4E4F-BE7C-1684E8EBF608}"/>
          </ac:spMkLst>
        </pc:spChg>
        <pc:spChg chg="add mod">
          <ac:chgData name="Dominik Buchegger" userId="7f2052fac20aabcc" providerId="LiveId" clId="{064EACE1-031A-4CF4-B31B-13AC3229AF41}" dt="2022-10-13T16:47:08.079" v="5154" actId="1076"/>
          <ac:spMkLst>
            <pc:docMk/>
            <pc:sldMk cId="1688728058" sldId="297"/>
            <ac:spMk id="7" creationId="{6F81AB72-E71D-82CA-8F5E-46ED58684428}"/>
          </ac:spMkLst>
        </pc:spChg>
        <pc:picChg chg="add mod">
          <ac:chgData name="Dominik Buchegger" userId="7f2052fac20aabcc" providerId="LiveId" clId="{064EACE1-031A-4CF4-B31B-13AC3229AF41}" dt="2022-10-13T16:42:38.212" v="5037" actId="1076"/>
          <ac:picMkLst>
            <pc:docMk/>
            <pc:sldMk cId="1688728058" sldId="297"/>
            <ac:picMk id="4" creationId="{58104FA9-8984-9DE2-149F-10E9C8A8A092}"/>
          </ac:picMkLst>
        </pc:picChg>
        <pc:picChg chg="add mod modCrop">
          <ac:chgData name="Dominik Buchegger" userId="7f2052fac20aabcc" providerId="LiveId" clId="{064EACE1-031A-4CF4-B31B-13AC3229AF41}" dt="2022-10-13T16:44:44.594" v="5104" actId="1076"/>
          <ac:picMkLst>
            <pc:docMk/>
            <pc:sldMk cId="1688728058" sldId="297"/>
            <ac:picMk id="6" creationId="{551CEA5D-9A4F-D8F0-680F-1DC14210CC8E}"/>
          </ac:picMkLst>
        </pc:picChg>
        <pc:picChg chg="mod">
          <ac:chgData name="Dominik Buchegger" userId="7f2052fac20aabcc" providerId="LiveId" clId="{064EACE1-031A-4CF4-B31B-13AC3229AF41}" dt="2022-10-13T16:42:56.584" v="5100" actId="1036"/>
          <ac:picMkLst>
            <pc:docMk/>
            <pc:sldMk cId="1688728058" sldId="297"/>
            <ac:picMk id="8" creationId="{219D5C36-0470-4CDB-80CC-62B8B27BD529}"/>
          </ac:picMkLst>
        </pc:picChg>
        <pc:picChg chg="mod">
          <ac:chgData name="Dominik Buchegger" userId="7f2052fac20aabcc" providerId="LiveId" clId="{064EACE1-031A-4CF4-B31B-13AC3229AF41}" dt="2022-10-13T16:42:33.001" v="5036" actId="1076"/>
          <ac:picMkLst>
            <pc:docMk/>
            <pc:sldMk cId="1688728058" sldId="297"/>
            <ac:picMk id="10" creationId="{F0E7DAAA-222D-4887-B3B1-DC66E4BC4F5A}"/>
          </ac:picMkLst>
        </pc:picChg>
        <pc:picChg chg="add mod">
          <ac:chgData name="Dominik Buchegger" userId="7f2052fac20aabcc" providerId="LiveId" clId="{064EACE1-031A-4CF4-B31B-13AC3229AF41}" dt="2022-10-13T16:47:04.242" v="5153" actId="1076"/>
          <ac:picMkLst>
            <pc:docMk/>
            <pc:sldMk cId="1688728058" sldId="297"/>
            <ac:picMk id="11" creationId="{55F1E071-0AAF-0A70-4C26-5CC1918D55CE}"/>
          </ac:picMkLst>
        </pc:picChg>
      </pc:sldChg>
      <pc:sldChg chg="ord">
        <pc:chgData name="Dominik Buchegger" userId="7f2052fac20aabcc" providerId="LiveId" clId="{064EACE1-031A-4CF4-B31B-13AC3229AF41}" dt="2022-10-13T16:47:38.916" v="5156"/>
        <pc:sldMkLst>
          <pc:docMk/>
          <pc:sldMk cId="3030766898" sldId="299"/>
        </pc:sldMkLst>
      </pc:sldChg>
      <pc:sldChg chg="addSp delSp modSp mod">
        <pc:chgData name="Dominik Buchegger" userId="7f2052fac20aabcc" providerId="LiveId" clId="{064EACE1-031A-4CF4-B31B-13AC3229AF41}" dt="2022-10-13T17:04:31.618" v="5310" actId="1076"/>
        <pc:sldMkLst>
          <pc:docMk/>
          <pc:sldMk cId="326644981" sldId="301"/>
        </pc:sldMkLst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3" creationId="{73BEDCCA-C5A7-B672-1E9E-1BB57E6E8670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5" creationId="{2E8A154C-C161-42FB-8592-59F9468F0091}"/>
          </ac:picMkLst>
        </pc:picChg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8" creationId="{6FE75181-C41B-0883-9543-64D585ED2B4C}"/>
          </ac:picMkLst>
        </pc:picChg>
        <pc:picChg chg="mod">
          <ac:chgData name="Dominik Buchegger" userId="7f2052fac20aabcc" providerId="LiveId" clId="{064EACE1-031A-4CF4-B31B-13AC3229AF41}" dt="2022-10-13T17:04:09.820" v="5305" actId="1076"/>
          <ac:picMkLst>
            <pc:docMk/>
            <pc:sldMk cId="326644981" sldId="301"/>
            <ac:picMk id="9" creationId="{A1F84DB6-6409-48AB-A236-E059FDB1992A}"/>
          </ac:picMkLst>
        </pc:picChg>
        <pc:picChg chg="mod">
          <ac:chgData name="Dominik Buchegger" userId="7f2052fac20aabcc" providerId="LiveId" clId="{064EACE1-031A-4CF4-B31B-13AC3229AF41}" dt="2022-10-13T17:03:58.248" v="5302" actId="14100"/>
          <ac:picMkLst>
            <pc:docMk/>
            <pc:sldMk cId="326644981" sldId="301"/>
            <ac:picMk id="10" creationId="{367B6654-94F4-44B8-B6A6-837717739793}"/>
          </ac:picMkLst>
        </pc:picChg>
        <pc:picChg chg="mod">
          <ac:chgData name="Dominik Buchegger" userId="7f2052fac20aabcc" providerId="LiveId" clId="{064EACE1-031A-4CF4-B31B-13AC3229AF41}" dt="2022-10-13T17:04:22.920" v="5308" actId="1076"/>
          <ac:picMkLst>
            <pc:docMk/>
            <pc:sldMk cId="326644981" sldId="301"/>
            <ac:picMk id="11" creationId="{01F1AF8B-7E38-4C8F-ACBE-4ECB6229A1E0}"/>
          </ac:picMkLst>
        </pc:picChg>
        <pc:picChg chg="mod modCrop">
          <ac:chgData name="Dominik Buchegger" userId="7f2052fac20aabcc" providerId="LiveId" clId="{064EACE1-031A-4CF4-B31B-13AC3229AF41}" dt="2022-10-13T17:04:19.163" v="5307" actId="1076"/>
          <ac:picMkLst>
            <pc:docMk/>
            <pc:sldMk cId="326644981" sldId="301"/>
            <ac:picMk id="12" creationId="{6040623D-CB76-486C-9C98-BF87586530EE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13" creationId="{9748AE71-89BB-4236-8F76-018452746928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4" creationId="{8ACA568B-F16E-614B-AC32-5B7D5173C8E9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5" creationId="{F4838769-299D-FF6A-1933-B35FCEDCF255}"/>
          </ac:picMkLst>
        </pc:picChg>
        <pc:picChg chg="add mod">
          <ac:chgData name="Dominik Buchegger" userId="7f2052fac20aabcc" providerId="LiveId" clId="{064EACE1-031A-4CF4-B31B-13AC3229AF41}" dt="2022-10-13T17:04:28.191" v="5309" actId="1076"/>
          <ac:picMkLst>
            <pc:docMk/>
            <pc:sldMk cId="326644981" sldId="301"/>
            <ac:picMk id="16" creationId="{7C5CC1A9-262A-D7B6-7A7D-96E387E57667}"/>
          </ac:picMkLst>
        </pc:picChg>
        <pc:picChg chg="add mod">
          <ac:chgData name="Dominik Buchegger" userId="7f2052fac20aabcc" providerId="LiveId" clId="{064EACE1-031A-4CF4-B31B-13AC3229AF41}" dt="2022-10-13T17:04:31.618" v="5310" actId="1076"/>
          <ac:picMkLst>
            <pc:docMk/>
            <pc:sldMk cId="326644981" sldId="301"/>
            <ac:picMk id="17" creationId="{A226C5D0-3457-A3F9-A134-1B9B0919D17C}"/>
          </ac:picMkLst>
        </pc:picChg>
      </pc:sldChg>
      <pc:sldChg chg="addSp delSp modSp mod">
        <pc:chgData name="Dominik Buchegger" userId="7f2052fac20aabcc" providerId="LiveId" clId="{064EACE1-031A-4CF4-B31B-13AC3229AF41}" dt="2022-10-13T17:05:05.832" v="5356" actId="20577"/>
        <pc:sldMkLst>
          <pc:docMk/>
          <pc:sldMk cId="3397543775" sldId="302"/>
        </pc:sldMkLst>
        <pc:spChg chg="mod">
          <ac:chgData name="Dominik Buchegger" userId="7f2052fac20aabcc" providerId="LiveId" clId="{064EACE1-031A-4CF4-B31B-13AC3229AF41}" dt="2022-10-13T17:05:05.832" v="5356" actId="20577"/>
          <ac:spMkLst>
            <pc:docMk/>
            <pc:sldMk cId="3397543775" sldId="302"/>
            <ac:spMk id="2" creationId="{A6A00921-825B-4F01-B434-F18EC92753F3}"/>
          </ac:spMkLst>
        </pc:spChg>
        <pc:spChg chg="add del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6" creationId="{0DF2646A-A963-496B-9051-79CA65906E7E}"/>
          </ac:spMkLst>
        </pc:spChg>
        <pc:spChg chg="add del mod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10" creationId="{DBB7F9C5-4093-0519-9762-6BEB852296A4}"/>
          </ac:spMkLst>
        </pc:spChg>
        <pc:picChg chg="add del mod">
          <ac:chgData name="Dominik Buchegger" userId="7f2052fac20aabcc" providerId="LiveId" clId="{064EACE1-031A-4CF4-B31B-13AC3229AF41}" dt="2022-10-13T16:54:46.942" v="5281" actId="22"/>
          <ac:picMkLst>
            <pc:docMk/>
            <pc:sldMk cId="3397543775" sldId="302"/>
            <ac:picMk id="4" creationId="{82A4D18E-C324-156D-4EDC-090E613428F1}"/>
          </ac:picMkLst>
        </pc:picChg>
        <pc:picChg chg="add del mod">
          <ac:chgData name="Dominik Buchegger" userId="7f2052fac20aabcc" providerId="LiveId" clId="{064EACE1-031A-4CF4-B31B-13AC3229AF41}" dt="2022-10-13T16:54:46.684" v="5273" actId="22"/>
          <ac:picMkLst>
            <pc:docMk/>
            <pc:sldMk cId="3397543775" sldId="302"/>
            <ac:picMk id="7" creationId="{3F489181-4234-5D61-6C36-D78B6A1919CD}"/>
          </ac:picMkLst>
        </pc:picChg>
        <pc:picChg chg="mod">
          <ac:chgData name="Dominik Buchegger" userId="7f2052fac20aabcc" providerId="LiveId" clId="{064EACE1-031A-4CF4-B31B-13AC3229AF41}" dt="2022-10-13T16:54:46.967" v="5282" actId="1076"/>
          <ac:picMkLst>
            <pc:docMk/>
            <pc:sldMk cId="3397543775" sldId="302"/>
            <ac:picMk id="8" creationId="{0178D212-E101-4094-AFCA-D0C5AD338EA7}"/>
          </ac:picMkLst>
        </pc:picChg>
      </pc:sldChg>
      <pc:sldChg chg="modSp mod">
        <pc:chgData name="Dominik Buchegger" userId="7f2052fac20aabcc" providerId="LiveId" clId="{064EACE1-031A-4CF4-B31B-13AC3229AF41}" dt="2022-10-21T06:48:17.845" v="5407" actId="1076"/>
        <pc:sldMkLst>
          <pc:docMk/>
          <pc:sldMk cId="693137398" sldId="314"/>
        </pc:sldMkLst>
        <pc:spChg chg="mod">
          <ac:chgData name="Dominik Buchegger" userId="7f2052fac20aabcc" providerId="LiveId" clId="{064EACE1-031A-4CF4-B31B-13AC3229AF41}" dt="2022-10-21T06:48:17.845" v="5407" actId="1076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">
        <pc:chgData name="Dominik Buchegger" userId="7f2052fac20aabcc" providerId="LiveId" clId="{064EACE1-031A-4CF4-B31B-13AC3229AF41}" dt="2022-10-21T06:48:41.896" v="5411" actId="6549"/>
        <pc:sldMkLst>
          <pc:docMk/>
          <pc:sldMk cId="3243158016" sldId="315"/>
        </pc:sldMkLst>
        <pc:spChg chg="mod">
          <ac:chgData name="Dominik Buchegger" userId="7f2052fac20aabcc" providerId="LiveId" clId="{064EACE1-031A-4CF4-B31B-13AC3229AF41}" dt="2022-10-21T06:48:41.896" v="5411" actId="6549"/>
          <ac:spMkLst>
            <pc:docMk/>
            <pc:sldMk cId="3243158016" sldId="315"/>
            <ac:spMk id="13" creationId="{81F0656E-6A01-4E75-BEF6-C31F0692649D}"/>
          </ac:spMkLst>
        </pc:spChg>
      </pc:sldChg>
      <pc:sldChg chg="ord">
        <pc:chgData name="Dominik Buchegger" userId="7f2052fac20aabcc" providerId="LiveId" clId="{064EACE1-031A-4CF4-B31B-13AC3229AF41}" dt="2022-10-21T06:16:05.001" v="5363"/>
        <pc:sldMkLst>
          <pc:docMk/>
          <pc:sldMk cId="3490871166" sldId="319"/>
        </pc:sldMkLst>
      </pc:sldChg>
      <pc:sldChg chg="addSp modSp mod">
        <pc:chgData name="Dominik Buchegger" userId="7f2052fac20aabcc" providerId="LiveId" clId="{064EACE1-031A-4CF4-B31B-13AC3229AF41}" dt="2022-11-18T07:28:29.450" v="5866" actId="1076"/>
        <pc:sldMkLst>
          <pc:docMk/>
          <pc:sldMk cId="747585086" sldId="342"/>
        </pc:sldMkLst>
        <pc:spChg chg="add mod">
          <ac:chgData name="Dominik Buchegger" userId="7f2052fac20aabcc" providerId="LiveId" clId="{064EACE1-031A-4CF4-B31B-13AC3229AF41}" dt="2022-11-18T07:28:29.450" v="5866" actId="1076"/>
          <ac:spMkLst>
            <pc:docMk/>
            <pc:sldMk cId="747585086" sldId="342"/>
            <ac:spMk id="4" creationId="{DADD7D71-86D3-9A8B-6CFC-9CFB39862A50}"/>
          </ac:spMkLst>
        </pc:spChg>
      </pc:sldChg>
      <pc:sldChg chg="modSp mod">
        <pc:chgData name="Dominik Buchegger" userId="7f2052fac20aabcc" providerId="LiveId" clId="{064EACE1-031A-4CF4-B31B-13AC3229AF41}" dt="2022-10-21T06:16:42.509" v="5396" actId="20577"/>
        <pc:sldMkLst>
          <pc:docMk/>
          <pc:sldMk cId="1417847350" sldId="347"/>
        </pc:sldMkLst>
        <pc:spChg chg="mod">
          <ac:chgData name="Dominik Buchegger" userId="7f2052fac20aabcc" providerId="LiveId" clId="{064EACE1-031A-4CF4-B31B-13AC3229AF41}" dt="2022-10-21T06:16:42.509" v="5396" actId="20577"/>
          <ac:spMkLst>
            <pc:docMk/>
            <pc:sldMk cId="1417847350" sldId="347"/>
            <ac:spMk id="2" creationId="{A6A00921-825B-4F01-B434-F18EC92753F3}"/>
          </ac:spMkLst>
        </pc:spChg>
        <pc:spChg chg="mod">
          <ac:chgData name="Dominik Buchegger" userId="7f2052fac20aabcc" providerId="LiveId" clId="{064EACE1-031A-4CF4-B31B-13AC3229AF41}" dt="2022-10-21T06:16:31.956" v="5375" actId="20577"/>
          <ac:spMkLst>
            <pc:docMk/>
            <pc:sldMk cId="1417847350" sldId="347"/>
            <ac:spMk id="3" creationId="{E5132909-F0C9-4A31-86E9-109B95DEC482}"/>
          </ac:spMkLst>
        </pc:spChg>
      </pc:sldChg>
      <pc:sldChg chg="modSp mod">
        <pc:chgData name="Dominik Buchegger" userId="7f2052fac20aabcc" providerId="LiveId" clId="{064EACE1-031A-4CF4-B31B-13AC3229AF41}" dt="2022-10-27T17:55:44.390" v="5481" actId="20577"/>
        <pc:sldMkLst>
          <pc:docMk/>
          <pc:sldMk cId="3103699205" sldId="371"/>
        </pc:sldMkLst>
        <pc:spChg chg="mod">
          <ac:chgData name="Dominik Buchegger" userId="7f2052fac20aabcc" providerId="LiveId" clId="{064EACE1-031A-4CF4-B31B-13AC3229AF41}" dt="2022-10-27T17:55:44.390" v="5481" actId="20577"/>
          <ac:spMkLst>
            <pc:docMk/>
            <pc:sldMk cId="3103699205" sldId="371"/>
            <ac:spMk id="13" creationId="{BB6C41A2-499F-434B-BB08-2E6358EE2D46}"/>
          </ac:spMkLst>
        </pc:spChg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10-07T18:50:38.587" v="5033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10-07T18:50:38.587" v="5033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10-07T18:49:27.278" v="5029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  <pc:sldChg chg="addSp delSp modSp add mod">
        <pc:chgData name="Dominik Buchegger" userId="7f2052fac20aabcc" providerId="LiveId" clId="{064EACE1-031A-4CF4-B31B-13AC3229AF41}" dt="2022-10-13T16:49:51.134" v="5223" actId="14100"/>
        <pc:sldMkLst>
          <pc:docMk/>
          <pc:sldMk cId="3028593608" sldId="397"/>
        </pc:sldMkLst>
        <pc:spChg chg="mod">
          <ac:chgData name="Dominik Buchegger" userId="7f2052fac20aabcc" providerId="LiveId" clId="{064EACE1-031A-4CF4-B31B-13AC3229AF41}" dt="2022-10-13T16:49:39.085" v="5220" actId="20577"/>
          <ac:spMkLst>
            <pc:docMk/>
            <pc:sldMk cId="3028593608" sldId="397"/>
            <ac:spMk id="2" creationId="{A6A00921-825B-4F01-B434-F18EC92753F3}"/>
          </ac:spMkLst>
        </pc:spChg>
        <pc:picChg chg="del">
          <ac:chgData name="Dominik Buchegger" userId="7f2052fac20aabcc" providerId="LiveId" clId="{064EACE1-031A-4CF4-B31B-13AC3229AF41}" dt="2022-10-13T16:49:25.714" v="5207" actId="478"/>
          <ac:picMkLst>
            <pc:docMk/>
            <pc:sldMk cId="3028593608" sldId="397"/>
            <ac:picMk id="4" creationId="{0E09DEA8-8D66-4FAE-BF50-F584741BFD8E}"/>
          </ac:picMkLst>
        </pc:picChg>
        <pc:picChg chg="add mod modCrop">
          <ac:chgData name="Dominik Buchegger" userId="7f2052fac20aabcc" providerId="LiveId" clId="{064EACE1-031A-4CF4-B31B-13AC3229AF41}" dt="2022-10-13T16:49:51.134" v="5223" actId="14100"/>
          <ac:picMkLst>
            <pc:docMk/>
            <pc:sldMk cId="3028593608" sldId="397"/>
            <ac:picMk id="5" creationId="{BD03B00E-B0B1-EEA8-228F-F7B93FA696A3}"/>
          </ac:picMkLst>
        </pc:picChg>
        <pc:picChg chg="del">
          <ac:chgData name="Dominik Buchegger" userId="7f2052fac20aabcc" providerId="LiveId" clId="{064EACE1-031A-4CF4-B31B-13AC3229AF41}" dt="2022-10-13T16:49:24.395" v="5206" actId="478"/>
          <ac:picMkLst>
            <pc:docMk/>
            <pc:sldMk cId="3028593608" sldId="397"/>
            <ac:picMk id="8" creationId="{DF7BD638-86D8-427B-93DA-72C4DCFD5A8A}"/>
          </ac:picMkLst>
        </pc:picChg>
        <pc:picChg chg="del">
          <ac:chgData name="Dominik Buchegger" userId="7f2052fac20aabcc" providerId="LiveId" clId="{064EACE1-031A-4CF4-B31B-13AC3229AF41}" dt="2022-10-13T16:49:26.731" v="5208" actId="478"/>
          <ac:picMkLst>
            <pc:docMk/>
            <pc:sldMk cId="3028593608" sldId="397"/>
            <ac:picMk id="9" creationId="{B73348AE-A7F8-4FD8-AFB2-8F6E996F1EBB}"/>
          </ac:picMkLst>
        </pc:picChg>
      </pc:sldChg>
      <pc:sldChg chg="addSp modSp add mod">
        <pc:chgData name="Dominik Buchegger" userId="7f2052fac20aabcc" providerId="LiveId" clId="{064EACE1-031A-4CF4-B31B-13AC3229AF41}" dt="2022-10-13T17:12:00.149" v="5361" actId="1076"/>
        <pc:sldMkLst>
          <pc:docMk/>
          <pc:sldMk cId="2321078573" sldId="398"/>
        </pc:sldMkLst>
        <pc:spChg chg="mod">
          <ac:chgData name="Dominik Buchegger" userId="7f2052fac20aabcc" providerId="LiveId" clId="{064EACE1-031A-4CF4-B31B-13AC3229AF41}" dt="2022-10-13T17:06:51.623" v="5358" actId="20577"/>
          <ac:spMkLst>
            <pc:docMk/>
            <pc:sldMk cId="2321078573" sldId="398"/>
            <ac:spMk id="3" creationId="{7E765FD1-E457-262F-8E23-6B52B0C0C43B}"/>
          </ac:spMkLst>
        </pc:spChg>
        <pc:picChg chg="add mod">
          <ac:chgData name="Dominik Buchegger" userId="7f2052fac20aabcc" providerId="LiveId" clId="{064EACE1-031A-4CF4-B31B-13AC3229AF41}" dt="2022-10-13T17:12:00.149" v="5361" actId="1076"/>
          <ac:picMkLst>
            <pc:docMk/>
            <pc:sldMk cId="2321078573" sldId="398"/>
            <ac:picMk id="5" creationId="{E123BABF-4844-BDBE-27BD-B666B90A5B1A}"/>
          </ac:picMkLst>
        </pc:picChg>
      </pc:sldChg>
      <pc:sldChg chg="addSp delSp modSp add mod chgLayout">
        <pc:chgData name="Dominik Buchegger" userId="7f2052fac20aabcc" providerId="LiveId" clId="{064EACE1-031A-4CF4-B31B-13AC3229AF41}" dt="2022-10-27T19:02:17.877" v="5821" actId="20577"/>
        <pc:sldMkLst>
          <pc:docMk/>
          <pc:sldMk cId="1074973614" sldId="399"/>
        </pc:sldMkLst>
        <pc:spChg chg="mod ord">
          <ac:chgData name="Dominik Buchegger" userId="7f2052fac20aabcc" providerId="LiveId" clId="{064EACE1-031A-4CF4-B31B-13AC3229AF41}" dt="2022-10-27T19:02:17.877" v="5821" actId="20577"/>
          <ac:spMkLst>
            <pc:docMk/>
            <pc:sldMk cId="1074973614" sldId="399"/>
            <ac:spMk id="2" creationId="{A6A00921-825B-4F01-B434-F18EC92753F3}"/>
          </ac:spMkLst>
        </pc:spChg>
        <pc:spChg chg="del">
          <ac:chgData name="Dominik Buchegger" userId="7f2052fac20aabcc" providerId="LiveId" clId="{064EACE1-031A-4CF4-B31B-13AC3229AF41}" dt="2022-10-27T18:01:19.540" v="5483" actId="478"/>
          <ac:spMkLst>
            <pc:docMk/>
            <pc:sldMk cId="1074973614" sldId="399"/>
            <ac:spMk id="13" creationId="{BB6C41A2-499F-434B-BB08-2E6358EE2D46}"/>
          </ac:spMkLst>
        </pc:spChg>
        <pc:spChg chg="add mod ord">
          <ac:chgData name="Dominik Buchegger" userId="7f2052fac20aabcc" providerId="LiveId" clId="{064EACE1-031A-4CF4-B31B-13AC3229AF41}" dt="2022-10-27T18:14:05.528" v="5636" actId="20577"/>
          <ac:spMkLst>
            <pc:docMk/>
            <pc:sldMk cId="1074973614" sldId="399"/>
            <ac:spMk id="16" creationId="{507A6C70-0A90-DA8E-5573-4EE1AE29C3F0}"/>
          </ac:spMkLst>
        </pc:spChg>
        <pc:spChg chg="add del mod">
          <ac:chgData name="Dominik Buchegger" userId="7f2052fac20aabcc" providerId="LiveId" clId="{064EACE1-031A-4CF4-B31B-13AC3229AF41}" dt="2022-10-27T18:13:50.841" v="5633" actId="478"/>
          <ac:spMkLst>
            <pc:docMk/>
            <pc:sldMk cId="1074973614" sldId="399"/>
            <ac:spMk id="20" creationId="{F6E4AA83-7396-7611-CA0C-EFDC64BCAAF4}"/>
          </ac:spMkLst>
        </pc:spChg>
        <pc:spChg chg="add del mod">
          <ac:chgData name="Dominik Buchegger" userId="7f2052fac20aabcc" providerId="LiveId" clId="{064EACE1-031A-4CF4-B31B-13AC3229AF41}" dt="2022-10-27T18:13:48.564" v="5632" actId="478"/>
          <ac:spMkLst>
            <pc:docMk/>
            <pc:sldMk cId="1074973614" sldId="399"/>
            <ac:spMk id="21" creationId="{E86AE8B0-AD7F-9480-AD1E-1BD731A9A706}"/>
          </ac:spMkLst>
        </pc:spChg>
        <pc:spChg chg="add del mod">
          <ac:chgData name="Dominik Buchegger" userId="7f2052fac20aabcc" providerId="LiveId" clId="{064EACE1-031A-4CF4-B31B-13AC3229AF41}" dt="2022-10-27T18:13:45.861" v="5631" actId="478"/>
          <ac:spMkLst>
            <pc:docMk/>
            <pc:sldMk cId="1074973614" sldId="399"/>
            <ac:spMk id="22" creationId="{74F0671E-B86F-DEED-0233-2C0D03D2495E}"/>
          </ac:spMkLst>
        </pc:spChg>
        <pc:spChg chg="add mod">
          <ac:chgData name="Dominik Buchegger" userId="7f2052fac20aabcc" providerId="LiveId" clId="{064EACE1-031A-4CF4-B31B-13AC3229AF41}" dt="2022-10-27T19:02:07.631" v="5806" actId="1076"/>
          <ac:spMkLst>
            <pc:docMk/>
            <pc:sldMk cId="1074973614" sldId="399"/>
            <ac:spMk id="23" creationId="{37675FFC-B5C3-A558-6F8E-92745455DC06}"/>
          </ac:spMkLst>
        </pc:spChg>
        <pc:picChg chg="add del mod">
          <ac:chgData name="Dominik Buchegger" userId="7f2052fac20aabcc" providerId="LiveId" clId="{064EACE1-031A-4CF4-B31B-13AC3229AF41}" dt="2022-10-27T18:14:23.384" v="5644" actId="478"/>
          <ac:picMkLst>
            <pc:docMk/>
            <pc:sldMk cId="1074973614" sldId="399"/>
            <ac:picMk id="4" creationId="{EDC36C93-8447-0FED-A4D1-425ED07E20E1}"/>
          </ac:picMkLst>
        </pc:picChg>
        <pc:picChg chg="add del mod">
          <ac:chgData name="Dominik Buchegger" userId="7f2052fac20aabcc" providerId="LiveId" clId="{064EACE1-031A-4CF4-B31B-13AC3229AF41}" dt="2022-10-27T18:05:37.107" v="5497" actId="478"/>
          <ac:picMkLst>
            <pc:docMk/>
            <pc:sldMk cId="1074973614" sldId="399"/>
            <ac:picMk id="6" creationId="{C9A369D6-65C8-60C1-5D26-FB118E8F9DE8}"/>
          </ac:picMkLst>
        </pc:picChg>
        <pc:picChg chg="add del mod">
          <ac:chgData name="Dominik Buchegger" userId="7f2052fac20aabcc" providerId="LiveId" clId="{064EACE1-031A-4CF4-B31B-13AC3229AF41}" dt="2022-10-27T18:05:38.125" v="5498" actId="478"/>
          <ac:picMkLst>
            <pc:docMk/>
            <pc:sldMk cId="1074973614" sldId="399"/>
            <ac:picMk id="8" creationId="{F4104263-932E-4302-D4AD-FCB1B4B92D64}"/>
          </ac:picMkLst>
        </pc:picChg>
        <pc:picChg chg="add del mod">
          <ac:chgData name="Dominik Buchegger" userId="7f2052fac20aabcc" providerId="LiveId" clId="{064EACE1-031A-4CF4-B31B-13AC3229AF41}" dt="2022-10-27T18:05:36.134" v="5496" actId="478"/>
          <ac:picMkLst>
            <pc:docMk/>
            <pc:sldMk cId="1074973614" sldId="399"/>
            <ac:picMk id="10" creationId="{E260FF36-BEBF-4117-6BD3-5015696DF02D}"/>
          </ac:picMkLst>
        </pc:picChg>
        <pc:picChg chg="add del mod ord">
          <ac:chgData name="Dominik Buchegger" userId="7f2052fac20aabcc" providerId="LiveId" clId="{064EACE1-031A-4CF4-B31B-13AC3229AF41}" dt="2022-10-27T18:24:33.662" v="5662" actId="1076"/>
          <ac:picMkLst>
            <pc:docMk/>
            <pc:sldMk cId="1074973614" sldId="399"/>
            <ac:picMk id="12" creationId="{5BCE2EA4-6AE2-82B0-9916-7E92388F7A85}"/>
          </ac:picMkLst>
        </pc:picChg>
        <pc:picChg chg="add del mod">
          <ac:chgData name="Dominik Buchegger" userId="7f2052fac20aabcc" providerId="LiveId" clId="{064EACE1-031A-4CF4-B31B-13AC3229AF41}" dt="2022-10-27T18:24:44.979" v="5664" actId="1076"/>
          <ac:picMkLst>
            <pc:docMk/>
            <pc:sldMk cId="1074973614" sldId="399"/>
            <ac:picMk id="15" creationId="{B038DF8B-7D4D-F1F7-E501-F88D9768D29C}"/>
          </ac:picMkLst>
        </pc:picChg>
      </pc:sldChg>
      <pc:sldChg chg="delSp modSp add del mod">
        <pc:chgData name="Dominik Buchegger" userId="7f2052fac20aabcc" providerId="LiveId" clId="{064EACE1-031A-4CF4-B31B-13AC3229AF41}" dt="2022-10-27T19:02:38.336" v="5823" actId="47"/>
        <pc:sldMkLst>
          <pc:docMk/>
          <pc:sldMk cId="1277055158" sldId="400"/>
        </pc:sldMkLst>
        <pc:picChg chg="del">
          <ac:chgData name="Dominik Buchegger" userId="7f2052fac20aabcc" providerId="LiveId" clId="{064EACE1-031A-4CF4-B31B-13AC3229AF41}" dt="2022-10-27T18:57:15.545" v="5665" actId="478"/>
          <ac:picMkLst>
            <pc:docMk/>
            <pc:sldMk cId="1277055158" sldId="400"/>
            <ac:picMk id="4" creationId="{EDC36C93-8447-0FED-A4D1-425ED07E20E1}"/>
          </ac:picMkLst>
        </pc:picChg>
        <pc:picChg chg="del mod">
          <ac:chgData name="Dominik Buchegger" userId="7f2052fac20aabcc" providerId="LiveId" clId="{064EACE1-031A-4CF4-B31B-13AC3229AF41}" dt="2022-10-27T19:01:41.931" v="5791" actId="478"/>
          <ac:picMkLst>
            <pc:docMk/>
            <pc:sldMk cId="1277055158" sldId="400"/>
            <ac:picMk id="6" creationId="{C9A369D6-65C8-60C1-5D26-FB118E8F9DE8}"/>
          </ac:picMkLst>
        </pc:picChg>
        <pc:picChg chg="del mod">
          <ac:chgData name="Dominik Buchegger" userId="7f2052fac20aabcc" providerId="LiveId" clId="{064EACE1-031A-4CF4-B31B-13AC3229AF41}" dt="2022-10-27T19:01:48.635" v="5792" actId="478"/>
          <ac:picMkLst>
            <pc:docMk/>
            <pc:sldMk cId="1277055158" sldId="400"/>
            <ac:picMk id="8" creationId="{F4104263-932E-4302-D4AD-FCB1B4B92D64}"/>
          </ac:picMkLst>
        </pc:picChg>
        <pc:picChg chg="del mod">
          <ac:chgData name="Dominik Buchegger" userId="7f2052fac20aabcc" providerId="LiveId" clId="{064EACE1-031A-4CF4-B31B-13AC3229AF41}" dt="2022-10-27T19:02:33.206" v="5822" actId="478"/>
          <ac:picMkLst>
            <pc:docMk/>
            <pc:sldMk cId="1277055158" sldId="400"/>
            <ac:picMk id="10" creationId="{E260FF36-BEBF-4117-6BD3-5015696DF02D}"/>
          </ac:picMkLst>
        </pc:picChg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0:5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94 24575,'1'3'0,"0"0"0,0 0 0,0 0 0,1 0 0,-1 0 0,1 0 0,4 5 0,-1 0 0,-1 0 0,0 0 0,0 0 0,-1 0 0,0 1 0,-1-1 0,0 1 0,2 13 0,8 39 0,-10-56 0,-1-1 0,1 0 0,0 0 0,0 0 0,0 0 0,1 0 0,3 5 0,-2-5 0,-1 1 0,0-1 0,-1 0 0,1 1 0,2 8 0,4 29 0,-7-31 0,0 0 0,0 0 0,6 14 0,-8-25 0,0 1 0,0-1 0,0 0 0,0 0 0,0 1 0,1-1 0,-1 0 0,0 0 0,0 0 0,0 0 0,0 1 0,0-1 0,0 0 0,1 0 0,-1 0 0,0 0 0,0 1 0,0-1 0,0 0 0,1 0 0,-1 0 0,0 0 0,0 0 0,0 0 0,1 0 0,-1 0 0,0 0 0,0 0 0,1 0 0,-1 0 0,0 0 0,0 0 0,0 0 0,1 0 0,-1 0 0,0 0 0,0 0 0,1 0 0,-1 0 0,0 0 0,0 0 0,0 0 0,1 0 0,-1 0 0,0 0 0,0-1 0,0 1 0,0 0 0,1 0 0,-1 0 0,0 0 0,0 0 0,0-1 0,0 1 0,0 0 0,1 0 0,-1 0 0,0-1 0,0 1 0,0 0 0,0 0 0,8-15 0,-8 14 0,6-16 0,-1 0 0,0-1 0,-2 0 0,0 1 0,1-25 0,4-21 0,-3 9 0,-4 36 0,6-32 0,1 3 0,-8 42 0,0 0 0,0 0 0,0 0 0,0 0 0,-1 0 0,0 1 0,-2-9 0,3 12 0,-1-1 0,0 1 0,0 0 0,0-1 0,0 1 0,0 0 0,0 0 0,0 0 0,0 0 0,-1 0 0,1 0 0,0 0 0,-1 0 0,1 1 0,0-1 0,-1 0 0,1 1 0,-1-1 0,1 1 0,-1 0 0,1-1 0,-3 1 0,-5-1 0,1 1 0,-1 0 0,-8 1 0,6 0 0,3-1 22,0 2 1,0-1-1,0 1 0,0 1 0,-12 5 1,10-5-523,0 1 1,-15 3-1,12-5-6326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8T21:17:48.41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0,'-1'42,"0"-8,2 0,5 38,1-10,-3 0,-5 75,0-47,1 13,0-91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8T21:17:51.54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1,'0'503,"1"-495,0 0,0 1,4 10,1 11,-5-18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8T21:17:53.87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0,'1'34,"7"58,-2-41,-3-1,-4 58,0-33,1-10,0-53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8T21:17:56.21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0,'2'32,"1"0,8 34,-5-30,3 42,-8 172,-3-123,2-114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8T21:18:34.07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1,'19'0,"-1"0,1 1,34 7,-29-4,-1-1,0-1,1-1,30-3,-2 1,944 1,-895 7,2 1,293-9,-383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8T21:18:39.9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0,'1'0,"1"1,0-1,0 1,0-1,-1 1,1 0,0-1,-1 1,1 0,1 1,8 5,7-2,0 0,20 4,-18-5,27 8,-36-9,0 0,0-1,0-1,1 0,11 0,-9-1,-1 1,26 5,-3 1,1-1,-1-2,74 0,696-6,-420 3,-374-1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18:5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24575,'-401'0'0,"399"0"0,1 0 0,-1 0 0,0 0 0,1 0 0,-1 0 0,0 1 0,1-1 0,-1 0 0,0 1 0,1-1 0,-1 1 0,1 0 0,-1 0 0,1-1 0,-1 1 0,1 0 0,0 0 0,-1 0 0,-1 2 0,2 0 0,-1-1 0,1 1 0,0-1 0,0 1 0,0 0 0,0-1 0,1 1 0,-1 0 0,1 0 0,-1-1 0,1 4 0,-1 173 0,3-81 0,-2 768 0,-1-846 0,-5 33 0,2-31 0,0 23 0,4 437 0,1-234 0,-1 56 0,0-301 0,0 0 0,0-1 0,0 1 0,1 0 0,-1 0 0,1-1 0,0 1 0,0 0 0,0-1 0,0 1 0,0-1 0,0 1 0,1-1 0,-1 0 0,1 1 0,0-1 0,4 4 0,-3-4 0,1 1 0,-1-1 0,1 1 0,0-1 0,0 0 0,0-1 0,0 1 0,0-1 0,0 0 0,9 2 0,60 5-392,140 0 1,-187-8-191,-14 0-6244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18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24575,'2'0'0,"1"1"0,-1 0 0,0-1 0,0 1 0,0 0 0,0 0 0,0 0 0,2 3 0,9 3 0,20 6 0,56 14 0,-86-27 0,-1 1 0,0-1 0,0 1 0,-1 0 0,1-1 0,0 1 0,0 0 0,0 0 0,0 0 0,-1 1 0,1-1 0,0 0 0,-1 1 0,0-1 0,1 1 0,-1-1 0,0 1 0,1 0 0,-1-1 0,1 3 0,-2-2 0,1-1 0,-1 1 0,0-1 0,0 1 0,0-1 0,0 1 0,0-1 0,0 1 0,0 0 0,0-1 0,-1 1 0,1-1 0,0 1 0,-1-1 0,1 0 0,-1 1 0,0-1 0,1 1 0,-1-1 0,0 0 0,0 0 0,0 1 0,0-1 0,0 0 0,0 0 0,0 0 0,-2 1 0,-4 4 0,-1-1 0,0 0 0,0-1 0,-16 8 0,15-9 0,1 1 0,0 0 0,0 1 0,-9 7 0,14-10 0,0 1 0,1-1 0,0 1 0,-1 0 0,1-1 0,0 1 0,1 0 0,-1 0 0,0 0 0,1 1 0,0-1 0,0 0 0,0 0 0,0 1 0,-1 4 0,0 7 0,2-8 0,-1 1 0,-1-1 0,1 0 0,-1 1 0,-6 12 0,2-8 0,1 1 0,0 0 0,1 0 0,1 0 0,-3 15 0,3-16-1365,0-2-5461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18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24575,'11'0'0,"3"-1"0,-1 1 0,1 1 0,-1 0 0,1 0 0,-1 2 0,1 0 0,25 8 0,-32-8 0,0 0 0,1-1 0,-1 0 0,1-1 0,0 0 0,9 1 0,49-3 0,-27-1 0,5 2-1365,-32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18:5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24575,'7'1'0,"-1"1"0,0-1 0,0 1 0,0 0 0,0 0 0,0 1 0,-1 0 0,7 3 0,-1 0 0,-1-1 0,-1 0 0,-1 0 0,1 1 0,-1 0 0,0 1 0,0-1 0,13 17 0,-7-8 0,-10-12 0,-1 0 0,0 0 0,0 0 0,4 7 0,-7-9 0,1 1 0,-1-1 0,1 0 0,-1 1 0,1-1 0,-1 1 0,0-1 0,1 0 0,-1 1 0,0-1 0,0 1 0,0-1 0,0 1 0,0-1 0,-1 1 0,1-1 0,0 0 0,-1 3 0,-5 7 0,1 0 0,-2 0 0,1-1 0,-2 1 0,1-2 0,-12 12 0,-2 4 0,-15 14 0,-4 5 0,36-39-85,1-1 0,-1 1-1,1 0 1,0 1 0,0-1-1,0 0 1,1 1 0,0-1-1,0 1 1,0 0 0,1 0-1,0 0 1,0 0 0,0 0-1,1 7 1,0-1-6741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0:5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21 24575,'-11'0'0,"0"0"0,0 1 0,-15 3 0,23-4 0,0 1 0,1 0 0,-1 0 0,0 0 0,0 0 0,0 1 0,1-1 0,-1 1 0,1 0 0,-1-1 0,1 1 0,0 0 0,-1 1 0,1-1 0,0 0 0,0 0 0,-2 5 0,4-6 0,0 0 0,-1 0 0,1 0 0,0 0 0,0 0 0,0 0 0,0 0 0,0 0 0,0 0 0,0 0 0,0 0 0,0 0 0,1 0 0,-1 0 0,0 0 0,1 0 0,-1 0 0,1 0 0,-1-1 0,1 1 0,-1 0 0,1 0 0,-1 0 0,1 0 0,0-1 0,-1 1 0,1 0 0,0-1 0,1 2 0,29 19 0,-27-19 0,0 1 0,0-1 0,1 0 0,-1 0 0,0-1 0,1 1 0,0-1 0,-1 0 0,1 0 0,8 0 0,-12-1 0,1 0 0,0 0 0,-1 0 0,1 0 0,-1 0 0,1-1 0,-1 1 0,1-1 0,-1 1 0,0-1 0,1 1 0,-1-1 0,1 0 0,-1 1 0,0-1 0,0 0 0,1 0 0,-1 0 0,0 0 0,0 0 0,0 0 0,0-1 0,0 1 0,0 0 0,-1 0 0,1-1 0,0 1 0,0-1 0,-1 1 0,1 0 0,-1-1 0,1-2 0,1-6 40,-1-1 0,0-18 0,-1 26-154,0 0 0,0-1-1,-1 1 1,1-1 0,-1 1 0,0-1-1,0 1 1,0 0 0,0 0 0,-1 0-1,1-1 1,-3-2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0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24575,'-1'67'0,"2"74"0,0-136 0,-1 0 0,1 0 0,0 0 0,0 0 0,0 0 0,1 0 0,0 0 0,3 6 0,-4-9 0,0 0 0,1 0 0,-1-1 0,1 1 0,-1-1 0,1 1 0,0-1 0,-1 1 0,1-1 0,0 0 0,0 0 0,0 0 0,0 0 0,0 0 0,0-1 0,0 1 0,0 0 0,0-1 0,1 0 0,-1 1 0,4-1 0,26 1 0,41-5 0,-71 4 0,0 0 0,0-1 0,0 1 0,0-1 0,0 1 0,0-1 0,-1 0 0,1 1 0,0-1 0,0 0 0,-1 0 0,1 0 0,0-1 0,-1 1 0,1 0 0,-1 0 0,0-1 0,3-2 0,-1-2 0,0 1 0,0 0 0,-1-1 0,3-10 0,8-17 0,-6 21 0,0-1 0,-1-1 0,-1 1 0,0-1 0,5-22 0,-8 26 0,1-6 0,0 0 0,9-24 0,-10 36 0,0 4 0,1 11 0,-2 16 0,-2 21 0,2 42 0,7-50 0,-6-30 0,0 0 0,2 18 0,-4-14-1365,0-1-5461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0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 24575,'-11'31'0,"8"-13"0,2 0 0,1 30 0,1-32 0,-1 0 0,-1 0 0,-5 29 0,2-16 0,3-20 0,-1-1 0,-3 16 0,5-24 0,0 0 0,0 1 0,0-1 0,0 0 0,0 0 0,0 1 0,0-1 0,-1 0 0,1 0 0,0 1 0,0-1 0,0 0 0,0 0 0,0 1 0,0-1 0,-1 0 0,1 0 0,0 1 0,0-1 0,0 0 0,-1 0 0,1 0 0,0 0 0,0 1 0,0-1 0,-1 0 0,1 0 0,0 0 0,0 0 0,-1 0 0,-3-7 0,1-15 0,3-118 0,0 70 0,0 67 0,0 1 0,0 0 0,0-1 0,0 1 0,1 0 0,-1 0 0,1-1 0,-1 1 0,1 0 0,0 0 0,0 0 0,0 0 0,0 0 0,1-2 0,0 3 0,-1-1 0,1 1 0,-1 0 0,1 0 0,0 0 0,-1 0 0,1 0 0,0 0 0,0 1 0,-1-1 0,1 1 0,0-1 0,0 1 0,0-1 0,0 1 0,0 0 0,2 0 0,121 1 0,-41 1 0,-82-2 0,1 0 0,-1 0 0,0 0 0,0 0 0,0 1 0,0-1 0,0 1 0,0-1 0,0 1 0,0 0 0,0 0 0,0-1 0,0 1 0,3 3 0,-4-3 0,1 1 0,-1-1 0,0 1 0,0-1 0,0 1 0,0 0 0,0 0 0,0 0 0,-1-1 0,1 1 0,-1 0 0,1 0 0,-1 0 0,0 0 0,1 0 0,-1 3 0,-1 104 123,-1-39-1611,2-57-5338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0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24575,'0'3'0,"0"3"0,0 3 0,-3 0 0,0 1 0,0 1 0,1 2 0,0 1 0,1 0 0,-2-2 0,-1 0 0,1-1 0,1 2 0,0 0 0,1 1 0,0 0 0,1-2-8191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1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1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 24575,'-22'-1'0,"10"1"0,1 0 0,-17 1 0,26-1 0,-1 1 0,0-1 0,1 1 0,-1 0 0,1-1 0,-1 1 0,1 0 0,-1 1 0,1-1 0,0 0 0,-1 1 0,1-1 0,0 1 0,0 0 0,-3 3 0,-8 11 0,8-11 0,1 0 0,0 0 0,0 0 0,0 1 0,1 0 0,0 0 0,-5 10 0,4-4 0,2-7 0,0 1 0,0 0 0,1 0 0,0 0 0,-1 10 0,2-14 0,0-1 0,0 0 0,0 0 0,0 1 0,0-1 0,1 0 0,-1 0 0,0 1 0,1-1 0,-1 0 0,1 0 0,0 0 0,-1 0 0,1 0 0,0 0 0,0 0 0,-1 0 0,1 0 0,0 0 0,0 0 0,0-1 0,0 1 0,0 0 0,0-1 0,0 1 0,1 0 0,-1-1 0,0 1 0,0-1 0,0 0 0,1 1 0,-1-1 0,2 0 0,12 2 0,0-1 0,0-1 0,23-1 0,-1-1 0,-34 2 0,1 0 0,-1-1 0,0 1 0,1-1 0,-1 0 0,0 0 0,0 0 0,1 0 0,-1 0 0,0-1 0,0 0 0,0 1 0,-1-1 0,1 0 0,0 0 0,3-4 0,1-3 0,0 1 0,-1-1 0,10-18 0,-12 20 0,-1 1 0,1-1 0,1 1 0,-1-1 0,1 1 0,0 1 0,0-1 0,13-9 0,-18 15 0,0-1 0,0 1 0,1 0 0,-1 0 0,0-1 0,1 1 0,-1 0 0,0 0 0,1 0 0,-1 0 0,0 0 0,1-1 0,-1 1 0,0 0 0,1 0 0,-1 0 0,0 0 0,1 0 0,-1 0 0,0 0 0,1 0 0,-1 0 0,1 0 0,-1 0 0,0 1 0,1-1 0,-1 0 0,0 0 0,1 0 0,-1 1 0,1-1 0,-1 1 0,0 0 0,1-1 0,-1 1 0,0 0 0,1-1 0,-1 1 0,0 0 0,0 0 0,0-1 0,0 1 0,0 0 0,0 0 0,0 0 0,-4 32 0,3-27 0,-7 39 0,3-17 0,1 1 0,-1 37 0,6 155-1365,-1-209-5461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1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24575,'7'8'0,"0"0"0,-1 0 0,0 0 0,-1 1 0,0 0 0,0 0 0,-1 0 0,0 1 0,-1 0 0,0-1 0,2 14 0,-5-20 0,1 0 0,-1 0 0,1 0 0,0 1 0,0-1 0,0 0 0,0-1 0,0 1 0,1 0 0,-1 0 0,1 0 0,0-1 0,-1 1 0,1-1 0,1 0 0,-1 1 0,0-1 0,1 0 0,-1 0 0,1 0 0,-1-1 0,1 1 0,0 0 0,0-1 0,0 0 0,3 1 0,-1 0 0,0 0 0,0 0 0,1-1 0,-1 0 0,1 0 0,-1-1 0,1 1 0,-1-1 0,1-1 0,-1 1 0,1-1 0,-1 1 0,1-2 0,-1 1 0,0 0 0,0-1 0,1 0 0,7-5 0,-5 1 0,-1 0 0,0-1 0,-1 0 0,9-11 0,6-7 0,-2-1 0,-16 22 0,0-1 0,0 1 0,0 0 0,0 0 0,1 0 0,4-4 0,-6 6 0,1 0 0,-1 0 0,0 0 0,0-1 0,-1 1 0,1 0 0,2-5 0,3-4 0,-7 11 0,0 0 0,0-1 0,0 1 0,0 0 0,0 0 0,0 0 0,0-1 0,0 1 0,0 0 0,1 0 0,-1 0 0,0 0 0,0-1 0,0 1 0,0 0 0,1 0 0,-1 0 0,0 0 0,0 0 0,0 0 0,0-1 0,1 1 0,-1 0 0,0 0 0,0 0 0,0 0 0,1 0 0,-1 0 0,0 0 0,0 0 0,1 0 0,-1 0 0,0 0 0,0 0 0,0 0 0,1 0 0,-1 0 0,0 0 0,0 0 0,0 0 0,1 0 0,-1 1 0,0-1 0,0 0 0,0 0 0,1 0 0,3 13 0,-2 16 0,-3 93-1365,1-109-5461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21:21:2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45 211 24575,'67'1'0,"73"-2"0,-137 0 0,-1 1 0,1-1 0,-1 0 0,1 1 0,-1-1 0,0 0 0,1 0 0,-1-1 0,0 1 0,0 0 0,0-1 0,0 0 0,0 1 0,0-1 0,0 0 0,-1 0 0,1 0 0,-1 0 0,1 0 0,-1 0 0,0 0 0,0-1 0,2-2 0,-1-2 0,1 0 0,-1 0 0,-1 0 0,1 0 0,-1 0 0,0 0 0,-1-8 0,1-4 0,-1 11 0,1 0 0,-1 0 0,-1 0 0,1 0 0,-1 0 0,-3-11 0,3 17 0,0 1 0,0-1 0,0 1 0,0 0 0,0-1 0,-1 1 0,1 0 0,0 0 0,0 0 0,-1 0 0,1 0 0,-1 0 0,1 0 0,-1 0 0,1 1 0,-1-1 0,1 1 0,-1-1 0,0 1 0,1 0 0,-1-1 0,0 1 0,-1 0 0,-8-1 0,0 1 0,-17 2 0,13-1 0,9-1 0,1 1 0,-1 0 0,1 0 0,0 0 0,-1 0 0,1 1 0,0 0 0,0 0 0,0 1 0,0-1 0,0 1 0,1 0 0,-5 4 0,-1 2 0,0 0 0,1 1 0,0 0 0,-8 14 0,11-16 0,0 1 0,0 0 0,1 0 0,-7 16 0,10-19 0,-1 1 0,-1-1 0,-6 9 0,7-11 0,1 0 0,-1 0 0,1 0 0,0 0 0,0 0 0,0 1 0,0-1 0,1 0 0,0 1 0,-2 7 0,3-7 0,0 1 0,0 0 0,1-1 0,-1 1 0,1-1 0,0 1 0,1-1 0,-1 1 0,5 7 0,-5-10 0,0-1 0,1 1 0,-1-1 0,1 1 0,-1-1 0,1 0 0,0 0 0,0 0 0,0 0 0,0 0 0,0 0 0,0-1 0,1 1 0,-1-1 0,0 1 0,1-1 0,0 0 0,-1 0 0,1 0 0,0 0 0,3 0 0,19 1 0,0-1 0,33-2 0,-4-1 0,5 2-1365,-47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customXml" Target="../ink/ink6.xml"/><Relationship Id="rId18" Type="http://schemas.openxmlformats.org/officeDocument/2006/relationships/image" Target="../media/image115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20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140.png"/><Relationship Id="rId20" Type="http://schemas.openxmlformats.org/officeDocument/2006/relationships/image" Target="../media/image1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10.png"/><Relationship Id="rId19" Type="http://schemas.openxmlformats.org/officeDocument/2006/relationships/customXml" Target="../ink/ink9.xml"/><Relationship Id="rId4" Type="http://schemas.openxmlformats.org/officeDocument/2006/relationships/image" Target="../media/image1080.png"/><Relationship Id="rId9" Type="http://schemas.openxmlformats.org/officeDocument/2006/relationships/customXml" Target="../ink/ink4.xml"/><Relationship Id="rId14" Type="http://schemas.openxmlformats.org/officeDocument/2006/relationships/image" Target="../media/image1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www.w3resource.com/sql/sql-syntax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customXml" Target="../ink/ink15.xml"/><Relationship Id="rId18" Type="http://schemas.openxmlformats.org/officeDocument/2006/relationships/image" Target="../media/image1260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230.png"/><Relationship Id="rId17" Type="http://schemas.openxmlformats.org/officeDocument/2006/relationships/customXml" Target="../ink/ink17.xml"/><Relationship Id="rId2" Type="http://schemas.openxmlformats.org/officeDocument/2006/relationships/image" Target="../media/image14.png"/><Relationship Id="rId16" Type="http://schemas.openxmlformats.org/officeDocument/2006/relationships/image" Target="../media/image1250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220.png"/><Relationship Id="rId19" Type="http://schemas.openxmlformats.org/officeDocument/2006/relationships/customXml" Target="../ink/ink18.xml"/><Relationship Id="rId4" Type="http://schemas.openxmlformats.org/officeDocument/2006/relationships/image" Target="../media/image1190.png"/><Relationship Id="rId9" Type="http://schemas.openxmlformats.org/officeDocument/2006/relationships/customXml" Target="../ink/ink13.xml"/><Relationship Id="rId14" Type="http://schemas.openxmlformats.org/officeDocument/2006/relationships/image" Target="../media/image1240.png"/><Relationship Id="rId22" Type="http://schemas.openxmlformats.org/officeDocument/2006/relationships/image" Target="../media/image1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Lecture</a:t>
            </a:r>
            <a:r>
              <a:rPr lang="de-CH" dirty="0"/>
              <a:t>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9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53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Key </a:t>
            </a:r>
            <a:r>
              <a:rPr lang="de-CH" dirty="0" err="1">
                <a:solidFill>
                  <a:srgbClr val="00B050"/>
                </a:solidFill>
              </a:rPr>
              <a:t>terms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D22A-5AE6-4EE8-8C97-CF895214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48"/>
            <a:ext cx="12192000" cy="368105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204E6F2-BB57-457D-9B58-9FB1973168F8}"/>
              </a:ext>
            </a:extLst>
          </p:cNvPr>
          <p:cNvGrpSpPr/>
          <p:nvPr/>
        </p:nvGrpSpPr>
        <p:grpSpPr>
          <a:xfrm>
            <a:off x="3078184" y="2140627"/>
            <a:ext cx="287280" cy="321480"/>
            <a:chOff x="3078184" y="2140627"/>
            <a:chExt cx="28728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6EC5C5-215F-45CB-9A27-FD390CD533B6}"/>
                    </a:ext>
                  </a:extLst>
                </p14:cNvPr>
                <p14:cNvContentPartPr/>
                <p14:nvPr/>
              </p14:nvContentPartPr>
              <p14:xfrm>
                <a:off x="3078184" y="2140627"/>
                <a:ext cx="74880" cy="162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6EC5C5-215F-45CB-9A27-FD390CD533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9544" y="2131987"/>
                  <a:ext cx="92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0F6690-2BEC-4A7A-A9FE-94431CE6152B}"/>
                    </a:ext>
                  </a:extLst>
                </p14:cNvPr>
                <p14:cNvContentPartPr/>
                <p14:nvPr/>
              </p14:nvContentPartPr>
              <p14:xfrm>
                <a:off x="3097624" y="2416387"/>
                <a:ext cx="51120" cy="4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0F6690-2BEC-4A7A-A9FE-94431CE615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8984" y="2407387"/>
                  <a:ext cx="68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52528-E275-4D66-8490-F79596D352F4}"/>
                    </a:ext>
                  </a:extLst>
                </p14:cNvPr>
                <p14:cNvContentPartPr/>
                <p14:nvPr/>
              </p14:nvContentPartPr>
              <p14:xfrm>
                <a:off x="3252784" y="2296507"/>
                <a:ext cx="112680" cy="10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52528-E275-4D66-8490-F79596D352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44144" y="2287507"/>
                  <a:ext cx="130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7638C-834C-49D8-9CC4-DAA35076D7B2}"/>
              </a:ext>
            </a:extLst>
          </p:cNvPr>
          <p:cNvGrpSpPr/>
          <p:nvPr/>
        </p:nvGrpSpPr>
        <p:grpSpPr>
          <a:xfrm>
            <a:off x="3423064" y="2295427"/>
            <a:ext cx="165600" cy="103680"/>
            <a:chOff x="3423064" y="2295427"/>
            <a:chExt cx="165600" cy="1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9D9662-C0EF-4710-93BA-B97C81F52601}"/>
                    </a:ext>
                  </a:extLst>
                </p14:cNvPr>
                <p14:cNvContentPartPr/>
                <p14:nvPr/>
              </p14:nvContentPartPr>
              <p14:xfrm>
                <a:off x="3423064" y="2295427"/>
                <a:ext cx="108000" cy="10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9D9662-C0EF-4710-93BA-B97C81F526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14424" y="2286427"/>
                  <a:ext cx="125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EBAFCF-BAF3-47E1-9EFC-944DC13DCFFC}"/>
                    </a:ext>
                  </a:extLst>
                </p14:cNvPr>
                <p14:cNvContentPartPr/>
                <p14:nvPr/>
              </p14:nvContentPartPr>
              <p14:xfrm>
                <a:off x="3577504" y="2306947"/>
                <a:ext cx="11160" cy="68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EBAFCF-BAF3-47E1-9EFC-944DC13DCF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8504" y="2297947"/>
                  <a:ext cx="288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0CA145-7AA0-4CBF-B5EF-3B63A4F5462A}"/>
                  </a:ext>
                </a:extLst>
              </p14:cNvPr>
              <p14:cNvContentPartPr/>
              <p14:nvPr/>
            </p14:nvContentPartPr>
            <p14:xfrm>
              <a:off x="3593344" y="218454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0CA145-7AA0-4CBF-B5EF-3B63A4F546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84344" y="21759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893BBB-E1EA-4B36-8318-C8F0041B143F}"/>
                  </a:ext>
                </a:extLst>
              </p14:cNvPr>
              <p14:cNvContentPartPr/>
              <p14:nvPr/>
            </p14:nvContentPartPr>
            <p14:xfrm>
              <a:off x="3652384" y="2306227"/>
              <a:ext cx="110520" cy="176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893BBB-E1EA-4B36-8318-C8F0041B14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43744" y="2297587"/>
                <a:ext cx="128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13D59C-BCC0-437A-BEC4-79025C0C51D8}"/>
                  </a:ext>
                </a:extLst>
              </p14:cNvPr>
              <p14:cNvContentPartPr/>
              <p14:nvPr/>
            </p14:nvContentPartPr>
            <p14:xfrm>
              <a:off x="3790264" y="2306947"/>
              <a:ext cx="133560" cy="70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13D59C-BCC0-437A-BEC4-79025C0C51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81264" y="2297947"/>
                <a:ext cx="151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8A1B2F-D3BA-4D29-ACDD-7EA4CB018363}"/>
                  </a:ext>
                </a:extLst>
              </p14:cNvPr>
              <p14:cNvContentPartPr/>
              <p14:nvPr/>
            </p14:nvContentPartPr>
            <p14:xfrm>
              <a:off x="3965584" y="2278867"/>
              <a:ext cx="11340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8A1B2F-D3BA-4D29-ACDD-7EA4CB01836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56584" y="2269867"/>
                <a:ext cx="13104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31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SQL Query Syntax in 1 Slide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B7AD1-A87C-4C95-A4A4-626011AD617C}"/>
              </a:ext>
            </a:extLst>
          </p:cNvPr>
          <p:cNvSpPr txBox="1"/>
          <p:nvPr/>
        </p:nvSpPr>
        <p:spPr>
          <a:xfrm>
            <a:off x="7464650" y="0"/>
            <a:ext cx="6879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https://www.w3resource.com/sql/sql-syntax.php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 descr="SQL Syntax - w3resource">
            <a:extLst>
              <a:ext uri="{FF2B5EF4-FFF2-40B4-BE49-F238E27FC236}">
                <a16:creationId xmlns:a16="http://schemas.microsoft.com/office/drawing/2014/main" id="{E0CCF639-86AC-4EA2-954A-F8FD295AA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6"/>
          <a:stretch/>
        </p:blipFill>
        <p:spPr bwMode="auto">
          <a:xfrm>
            <a:off x="838200" y="1061882"/>
            <a:ext cx="7214769" cy="56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Important</a:t>
            </a:r>
            <a:r>
              <a:rPr lang="de-CH" dirty="0">
                <a:solidFill>
                  <a:srgbClr val="00B050"/>
                </a:solidFill>
              </a:rPr>
              <a:t> Keywords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29DA2-19B0-4BD3-89B3-B632A76DD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8"/>
          <a:stretch/>
        </p:blipFill>
        <p:spPr>
          <a:xfrm>
            <a:off x="838199" y="1453658"/>
            <a:ext cx="11229781" cy="42628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31838-9FEB-4C25-9A02-16F9F78C6BD1}"/>
                  </a:ext>
                </a:extLst>
              </p14:cNvPr>
              <p14:cNvContentPartPr/>
              <p14:nvPr/>
            </p14:nvContentPartPr>
            <p14:xfrm>
              <a:off x="977584" y="1972147"/>
              <a:ext cx="6840" cy="23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31838-9FEB-4C25-9A02-16F9F78C6B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584" y="1900147"/>
                <a:ext cx="784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9EB9B1-4B7E-4E19-BD47-C7A9F24041E2}"/>
                  </a:ext>
                </a:extLst>
              </p14:cNvPr>
              <p14:cNvContentPartPr/>
              <p14:nvPr/>
            </p14:nvContentPartPr>
            <p14:xfrm>
              <a:off x="967144" y="4523827"/>
              <a:ext cx="5400" cy="21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9EB9B1-4B7E-4E19-BD47-C7A9F24041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1144" y="4452187"/>
                <a:ext cx="770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8E1071-DE80-4BF0-9141-70145ABD7910}"/>
                  </a:ext>
                </a:extLst>
              </p14:cNvPr>
              <p14:cNvContentPartPr/>
              <p14:nvPr/>
            </p14:nvContentPartPr>
            <p14:xfrm>
              <a:off x="972184" y="4943947"/>
              <a:ext cx="6840" cy="17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8E1071-DE80-4BF0-9141-70145ABD79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544" y="4871947"/>
                <a:ext cx="784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585EA6-6811-4526-850A-DB69E7B0D85E}"/>
                  </a:ext>
                </a:extLst>
              </p14:cNvPr>
              <p14:cNvContentPartPr/>
              <p14:nvPr/>
            </p14:nvContentPartPr>
            <p14:xfrm>
              <a:off x="993784" y="5347867"/>
              <a:ext cx="11520" cy="228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585EA6-6811-4526-850A-DB69E7B0D8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7784" y="5275867"/>
                <a:ext cx="831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3CC69F-2A2A-4475-B9A6-DDFA69081F3C}"/>
                  </a:ext>
                </a:extLst>
              </p14:cNvPr>
              <p14:cNvContentPartPr/>
              <p14:nvPr/>
            </p14:nvContentPartPr>
            <p14:xfrm>
              <a:off x="4949104" y="2561827"/>
              <a:ext cx="690840" cy="11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3CC69F-2A2A-4475-B9A6-DDFA69081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3464" y="2490187"/>
                <a:ext cx="76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67F8B7-0D00-4744-B4D5-0C210F00EDE5}"/>
                  </a:ext>
                </a:extLst>
              </p14:cNvPr>
              <p14:cNvContentPartPr/>
              <p14:nvPr/>
            </p14:nvContentPartPr>
            <p14:xfrm>
              <a:off x="9399064" y="2966467"/>
              <a:ext cx="627120" cy="32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67F8B7-0D00-4744-B4D5-0C210F00ED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63424" y="2894467"/>
                <a:ext cx="69876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810F452-173F-43CA-9B59-A63DFF7A8AD3}"/>
              </a:ext>
            </a:extLst>
          </p:cNvPr>
          <p:cNvGrpSpPr/>
          <p:nvPr/>
        </p:nvGrpSpPr>
        <p:grpSpPr>
          <a:xfrm>
            <a:off x="722344" y="2088787"/>
            <a:ext cx="213840" cy="986760"/>
            <a:chOff x="722344" y="2088787"/>
            <a:chExt cx="21384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2C3510-4056-4CAC-8D68-52A782D3AEA8}"/>
                    </a:ext>
                  </a:extLst>
                </p14:cNvPr>
                <p14:cNvContentPartPr/>
                <p14:nvPr/>
              </p14:nvContentPartPr>
              <p14:xfrm>
                <a:off x="722344" y="2088787"/>
                <a:ext cx="165600" cy="88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2C3510-4056-4CAC-8D68-52A782D3AE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3704" y="2080147"/>
                  <a:ext cx="18324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35CDD3-9116-448F-B13C-DA4396C974CA}"/>
                    </a:ext>
                  </a:extLst>
                </p14:cNvPr>
                <p14:cNvContentPartPr/>
                <p14:nvPr/>
              </p14:nvContentPartPr>
              <p14:xfrm>
                <a:off x="863824" y="2923627"/>
                <a:ext cx="72360" cy="151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35CDD3-9116-448F-B13C-DA4396C974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4824" y="2914987"/>
                  <a:ext cx="900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1F3762-3305-4DC3-8EB5-28E2437912EF}"/>
              </a:ext>
            </a:extLst>
          </p:cNvPr>
          <p:cNvGrpSpPr/>
          <p:nvPr/>
        </p:nvGrpSpPr>
        <p:grpSpPr>
          <a:xfrm>
            <a:off x="759784" y="2455987"/>
            <a:ext cx="185760" cy="164520"/>
            <a:chOff x="759784" y="2455987"/>
            <a:chExt cx="1857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5FDF54-79E2-4549-972B-E122CD5D5EE1}"/>
                    </a:ext>
                  </a:extLst>
                </p14:cNvPr>
                <p14:cNvContentPartPr/>
                <p14:nvPr/>
              </p14:nvContentPartPr>
              <p14:xfrm>
                <a:off x="759784" y="2513947"/>
                <a:ext cx="13284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5FDF54-79E2-4549-972B-E122CD5D5E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0784" y="2504947"/>
                  <a:ext cx="150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0E6159-D59E-4822-815E-34686BC3D977}"/>
                    </a:ext>
                  </a:extLst>
                </p14:cNvPr>
                <p14:cNvContentPartPr/>
                <p14:nvPr/>
              </p14:nvContentPartPr>
              <p14:xfrm>
                <a:off x="876064" y="2455987"/>
                <a:ext cx="69480" cy="16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0E6159-D59E-4822-815E-34686BC3D9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7064" y="2446987"/>
                  <a:ext cx="87120" cy="1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1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Using</a:t>
            </a:r>
            <a:r>
              <a:rPr lang="de-CH" dirty="0">
                <a:solidFill>
                  <a:srgbClr val="00B050"/>
                </a:solidFill>
              </a:rPr>
              <a:t> SQL in Python 1/2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159-88EF-4132-837E-834B588A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Connecting</a:t>
            </a:r>
            <a:r>
              <a:rPr lang="de-CH" dirty="0"/>
              <a:t> to an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 in Python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pandas</a:t>
            </a:r>
            <a:r>
              <a:rPr lang="de-CH" dirty="0"/>
              <a:t> («</a:t>
            </a:r>
            <a:r>
              <a:rPr lang="de-CH" dirty="0" err="1"/>
              <a:t>creates</a:t>
            </a:r>
            <a:r>
              <a:rPr lang="de-CH" dirty="0"/>
              <a:t> a </a:t>
            </a:r>
            <a:r>
              <a:rPr lang="de-CH" dirty="0" err="1"/>
              <a:t>cursor</a:t>
            </a:r>
            <a:r>
              <a:rPr lang="de-CH" dirty="0"/>
              <a:t>») to </a:t>
            </a:r>
            <a:r>
              <a:rPr lang="de-CH" dirty="0" err="1"/>
              <a:t>view</a:t>
            </a:r>
            <a:r>
              <a:rPr lang="de-CH" dirty="0"/>
              <a:t> a </a:t>
            </a:r>
            <a:r>
              <a:rPr lang="de-CH" dirty="0" err="1"/>
              <a:t>DataFrame</a:t>
            </a:r>
            <a:r>
              <a:rPr lang="de-CH" dirty="0"/>
              <a:t> for a </a:t>
            </a:r>
            <a:r>
              <a:rPr lang="de-CH" dirty="0" err="1"/>
              <a:t>table</a:t>
            </a:r>
            <a:endParaRPr lang="de-CH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0E11F-35A2-48B2-A93E-52904075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1" y="2281084"/>
            <a:ext cx="597217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742AE-C702-42A9-B6FE-D077EF8E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51" y="3868011"/>
            <a:ext cx="73723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CE5CC-5681-47F6-AD9D-EA5391772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51" y="5412648"/>
            <a:ext cx="7105650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C5D5D-66BB-4E53-9D36-46C8B7044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6014310"/>
            <a:ext cx="8486775" cy="447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57D7C-1687-41C3-B5F6-5FB3245942BB}"/>
              </a:ext>
            </a:extLst>
          </p:cNvPr>
          <p:cNvSpPr txBox="1"/>
          <p:nvPr/>
        </p:nvSpPr>
        <p:spPr>
          <a:xfrm>
            <a:off x="8699044" y="4196388"/>
            <a:ext cx="300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>
                <a:solidFill>
                  <a:srgbClr val="FF0000"/>
                </a:solidFill>
              </a:rPr>
              <a:t>It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is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common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practice</a:t>
            </a:r>
            <a:r>
              <a:rPr lang="de-CH" i="1" dirty="0">
                <a:solidFill>
                  <a:srgbClr val="FF0000"/>
                </a:solidFill>
              </a:rPr>
              <a:t> to </a:t>
            </a:r>
            <a:r>
              <a:rPr lang="de-CH" i="1" dirty="0" err="1">
                <a:solidFill>
                  <a:srgbClr val="FF0000"/>
                </a:solidFill>
              </a:rPr>
              <a:t>use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uppercase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keywords</a:t>
            </a:r>
            <a:r>
              <a:rPr lang="de-CH" i="1" dirty="0">
                <a:solidFill>
                  <a:srgbClr val="FF0000"/>
                </a:solidFill>
              </a:rPr>
              <a:t>, but </a:t>
            </a:r>
            <a:r>
              <a:rPr lang="de-CH" i="1" dirty="0" err="1">
                <a:solidFill>
                  <a:srgbClr val="FF0000"/>
                </a:solidFill>
              </a:rPr>
              <a:t>it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is</a:t>
            </a:r>
            <a:r>
              <a:rPr lang="de-CH" i="1" dirty="0">
                <a:solidFill>
                  <a:srgbClr val="FF0000"/>
                </a:solidFill>
              </a:rPr>
              <a:t> not </a:t>
            </a:r>
            <a:r>
              <a:rPr lang="de-CH" i="1" dirty="0" err="1">
                <a:solidFill>
                  <a:srgbClr val="FF0000"/>
                </a:solidFill>
              </a:rPr>
              <a:t>necessary</a:t>
            </a:r>
            <a:r>
              <a:rPr lang="de-CH" i="1" dirty="0">
                <a:solidFill>
                  <a:srgbClr val="FF0000"/>
                </a:solidFill>
              </a:rPr>
              <a:t>!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6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Using</a:t>
            </a:r>
            <a:r>
              <a:rPr lang="de-CH" dirty="0">
                <a:solidFill>
                  <a:srgbClr val="00B050"/>
                </a:solidFill>
              </a:rPr>
              <a:t> SQL in Python 2/2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159-88EF-4132-837E-834B588A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Creating</a:t>
            </a:r>
            <a:r>
              <a:rPr lang="de-CH" dirty="0"/>
              <a:t> a Cursor to Insert / Delete </a:t>
            </a:r>
            <a:r>
              <a:rPr lang="de-CH" dirty="0" err="1"/>
              <a:t>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Closing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database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20295-F73C-4FDD-929A-B53644F8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5" y="2441179"/>
            <a:ext cx="4295775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65F06C-7AF9-4A11-BD3C-75DB22EB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35" y="3494486"/>
            <a:ext cx="8924925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54FEC-30EF-4741-8111-499A365CC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72" y="2441179"/>
            <a:ext cx="6578478" cy="97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4E425-753D-4201-B36E-B6478CC06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35" y="4277123"/>
            <a:ext cx="8524875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870776-4FC5-4B45-B5AF-C63849275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59" y="5919788"/>
            <a:ext cx="3914775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D7D71-86D3-9A8B-6CFC-9CFB39862A50}"/>
              </a:ext>
            </a:extLst>
          </p:cNvPr>
          <p:cNvSpPr txBox="1"/>
          <p:nvPr/>
        </p:nvSpPr>
        <p:spPr>
          <a:xfrm>
            <a:off x="9661147" y="5988734"/>
            <a:ext cx="232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rgbClr val="FF0000"/>
                </a:solidFill>
              </a:rPr>
              <a:t>DO THE SELF CHECK (Unit 7 </a:t>
            </a:r>
            <a:r>
              <a:rPr lang="de-CH" b="1" dirty="0" err="1">
                <a:solidFill>
                  <a:srgbClr val="FF0000"/>
                </a:solidFill>
              </a:rPr>
              <a:t>Section</a:t>
            </a:r>
            <a:r>
              <a:rPr lang="de-CH" b="1" dirty="0">
                <a:solidFill>
                  <a:srgbClr val="FF0000"/>
                </a:solidFill>
              </a:rPr>
              <a:t> 3)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6C02F-A623-41BA-BB58-7146858A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" y="86435"/>
            <a:ext cx="11982995" cy="6685130"/>
          </a:xfrm>
        </p:spPr>
      </p:pic>
    </p:spTree>
    <p:extLst>
      <p:ext uri="{BB962C8B-B14F-4D97-AF65-F5344CB8AC3E}">
        <p14:creationId xmlns:p14="http://schemas.microsoft.com/office/powerpoint/2010/main" val="10515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BB3D-B7DD-46C4-B65F-F96E1A97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234DA-095C-474D-B98C-12563124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8" y="0"/>
            <a:ext cx="9993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49" y="145853"/>
            <a:ext cx="10885714" cy="1325563"/>
          </a:xfrm>
        </p:spPr>
        <p:txBody>
          <a:bodyPr/>
          <a:lstStyle/>
          <a:p>
            <a:r>
              <a:rPr lang="de-CH" dirty="0"/>
              <a:t>SQL (a relational </a:t>
            </a:r>
            <a:r>
              <a:rPr lang="de-CH" dirty="0" err="1"/>
              <a:t>database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created</a:t>
            </a:r>
            <a:r>
              <a:rPr lang="de-CH" dirty="0"/>
              <a:t> 1970)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E241E5-3DB2-4727-A8CE-7BA69D7D8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49" y="1315414"/>
            <a:ext cx="9692233" cy="5311824"/>
          </a:xfrm>
        </p:spPr>
      </p:pic>
    </p:spTree>
    <p:extLst>
      <p:ext uri="{BB962C8B-B14F-4D97-AF65-F5344CB8AC3E}">
        <p14:creationId xmlns:p14="http://schemas.microsoft.com/office/powerpoint/2010/main" val="352739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53"/>
            <a:ext cx="10515600" cy="1325563"/>
          </a:xfrm>
        </p:spPr>
        <p:txBody>
          <a:bodyPr/>
          <a:lstStyle/>
          <a:p>
            <a:r>
              <a:rPr lang="de-CH" dirty="0" err="1"/>
              <a:t>Normalization</a:t>
            </a:r>
            <a:r>
              <a:rPr lang="de-CH" dirty="0"/>
              <a:t> (First normal form – 1NF)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BD8506-7E0A-46A2-B975-30FD4D607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6130"/>
            <a:ext cx="8092866" cy="32060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0334B-DF5E-4A41-B638-F9A92ACE5793}"/>
              </a:ext>
            </a:extLst>
          </p:cNvPr>
          <p:cNvSpPr txBox="1"/>
          <p:nvPr/>
        </p:nvSpPr>
        <p:spPr>
          <a:xfrm>
            <a:off x="7827486" y="3586574"/>
            <a:ext cx="4040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relation is in first normal form,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There are atomic attributes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There are no repeated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There are no derived attributes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DB3C-F5A6-4D0E-AB1C-49D627FA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1941"/>
            <a:ext cx="6838746" cy="20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53"/>
            <a:ext cx="10515600" cy="1325563"/>
          </a:xfrm>
        </p:spPr>
        <p:txBody>
          <a:bodyPr/>
          <a:lstStyle/>
          <a:p>
            <a:r>
              <a:rPr lang="de-CH" dirty="0" err="1"/>
              <a:t>Normalization</a:t>
            </a:r>
            <a:r>
              <a:rPr lang="de-CH" dirty="0"/>
              <a:t> (Second normal form – 2NF)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D9E7A7-FA0E-4BB8-BF55-EA31DF1F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7194"/>
            <a:ext cx="6496594" cy="2994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FD6B8-905E-47D9-8AF3-F90350B87771}"/>
              </a:ext>
            </a:extLst>
          </p:cNvPr>
          <p:cNvSpPr txBox="1"/>
          <p:nvPr/>
        </p:nvSpPr>
        <p:spPr>
          <a:xfrm>
            <a:off x="7827486" y="3586574"/>
            <a:ext cx="40401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A relation is in second normal form,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It is in first normal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every non-key attribute is fully functional dependent on the entire key – not on key components only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B29F24-1C38-4D82-8CF5-3DC2F0B2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6502"/>
            <a:ext cx="8325394" cy="23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9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53"/>
            <a:ext cx="10515600" cy="1325563"/>
          </a:xfrm>
        </p:spPr>
        <p:txBody>
          <a:bodyPr/>
          <a:lstStyle/>
          <a:p>
            <a:r>
              <a:rPr lang="de-CH"/>
              <a:t>Normalization (Third normal form – 3NF)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3C986-4E16-4480-8A86-643C3D4C5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30"/>
          <a:stretch/>
        </p:blipFill>
        <p:spPr>
          <a:xfrm>
            <a:off x="888273" y="1230970"/>
            <a:ext cx="7687493" cy="3529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129D9-F10E-464E-8699-44D93E723EDB}"/>
              </a:ext>
            </a:extLst>
          </p:cNvPr>
          <p:cNvSpPr txBox="1"/>
          <p:nvPr/>
        </p:nvSpPr>
        <p:spPr>
          <a:xfrm>
            <a:off x="7827486" y="3586574"/>
            <a:ext cx="4040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relation is in third normal form,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is in the second normal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There are no dependencies between non-key attributes (transitive dependencies on the key)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5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53"/>
            <a:ext cx="10515600" cy="1325563"/>
          </a:xfrm>
        </p:spPr>
        <p:txBody>
          <a:bodyPr/>
          <a:lstStyle/>
          <a:p>
            <a:r>
              <a:rPr lang="de-CH" dirty="0" err="1"/>
              <a:t>Normalization</a:t>
            </a:r>
            <a:r>
              <a:rPr lang="de-CH" dirty="0"/>
              <a:t> (Summary)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4DDD8-D8B7-464D-9C68-04E9487F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1378"/>
            <a:ext cx="11243519" cy="5403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C78DD-CD29-416D-A6A2-679D55132F98}"/>
              </a:ext>
            </a:extLst>
          </p:cNvPr>
          <p:cNvSpPr txBox="1"/>
          <p:nvPr/>
        </p:nvSpPr>
        <p:spPr>
          <a:xfrm>
            <a:off x="7402944" y="373168"/>
            <a:ext cx="404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There are more than 3 normal forms, but 3NF is usually enough.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Mock Questions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97C28-EB61-4107-B163-3D452481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424"/>
            <a:ext cx="5131947" cy="4351338"/>
          </a:xfrm>
        </p:spPr>
        <p:txBody>
          <a:bodyPr/>
          <a:lstStyle/>
          <a:p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table</a:t>
            </a:r>
            <a:r>
              <a:rPr lang="de-CH" dirty="0"/>
              <a:t>:</a:t>
            </a:r>
          </a:p>
          <a:p>
            <a:pPr marL="0" indent="0">
              <a:buNone/>
            </a:pPr>
            <a:r>
              <a:rPr lang="de-CH" sz="1200" dirty="0"/>
              <a:t>   </a:t>
            </a:r>
            <a:endParaRPr lang="de-CH" sz="800" dirty="0"/>
          </a:p>
          <a:p>
            <a:pPr marL="0" indent="0">
              <a:buNone/>
            </a:pPr>
            <a:r>
              <a:rPr lang="de-CH" dirty="0"/>
              <a:t>   What NF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Fill in </a:t>
            </a:r>
            <a:r>
              <a:rPr lang="de-CH" dirty="0" err="1"/>
              <a:t>the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names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EC0A7-BCA8-47E2-82F6-EBF32B48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72" y="4013093"/>
            <a:ext cx="8504901" cy="2567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2B260-343E-4F0B-B122-5BC9951A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72" y="1239125"/>
            <a:ext cx="6691982" cy="114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80DFB-42D9-4559-BAE1-3C1031D9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772" y="2435708"/>
            <a:ext cx="6691983" cy="993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C41A2-499F-434B-BB08-2E6358EE2D46}"/>
              </a:ext>
            </a:extLst>
          </p:cNvPr>
          <p:cNvSpPr txBox="1"/>
          <p:nvPr/>
        </p:nvSpPr>
        <p:spPr>
          <a:xfrm>
            <a:off x="6571387" y="111324"/>
            <a:ext cx="6096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What </a:t>
            </a:r>
            <a:r>
              <a:rPr lang="de-CH" sz="2800" dirty="0" err="1"/>
              <a:t>are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characteristics</a:t>
            </a:r>
            <a:r>
              <a:rPr lang="de-CH" sz="2800" dirty="0"/>
              <a:t> of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three</a:t>
            </a:r>
            <a:r>
              <a:rPr lang="de-CH" sz="2800" dirty="0"/>
              <a:t> </a:t>
            </a:r>
            <a:r>
              <a:rPr lang="de-CH" sz="2800" dirty="0" err="1"/>
              <a:t>normalization</a:t>
            </a:r>
            <a:r>
              <a:rPr lang="de-CH" sz="2800" dirty="0"/>
              <a:t> </a:t>
            </a:r>
            <a:r>
              <a:rPr lang="de-CH" sz="2800" dirty="0" err="1"/>
              <a:t>forms</a:t>
            </a:r>
            <a:r>
              <a:rPr lang="de-CH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F48236-153C-450C-8AA1-40F683CD9FDA}"/>
              </a:ext>
            </a:extLst>
          </p:cNvPr>
          <p:cNvSpPr/>
          <p:nvPr/>
        </p:nvSpPr>
        <p:spPr>
          <a:xfrm>
            <a:off x="3940772" y="4077295"/>
            <a:ext cx="954767" cy="29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D5271-670E-426D-B4C0-004D3B2EFAD2}"/>
              </a:ext>
            </a:extLst>
          </p:cNvPr>
          <p:cNvSpPr/>
          <p:nvPr/>
        </p:nvSpPr>
        <p:spPr>
          <a:xfrm>
            <a:off x="5126539" y="4027284"/>
            <a:ext cx="1260367" cy="29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17039-A097-4565-9A7A-57617DDF7D3E}"/>
              </a:ext>
            </a:extLst>
          </p:cNvPr>
          <p:cNvSpPr/>
          <p:nvPr/>
        </p:nvSpPr>
        <p:spPr>
          <a:xfrm>
            <a:off x="7154506" y="4084998"/>
            <a:ext cx="954767" cy="536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CF5BE-DE3B-424F-9F1F-199E170252B6}"/>
              </a:ext>
            </a:extLst>
          </p:cNvPr>
          <p:cNvSpPr/>
          <p:nvPr/>
        </p:nvSpPr>
        <p:spPr>
          <a:xfrm>
            <a:off x="9998426" y="4077295"/>
            <a:ext cx="1062864" cy="29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5F05CF-B218-4086-977E-6B170F8B4C39}"/>
              </a:ext>
            </a:extLst>
          </p:cNvPr>
          <p:cNvSpPr/>
          <p:nvPr/>
        </p:nvSpPr>
        <p:spPr>
          <a:xfrm>
            <a:off x="4194321" y="6252964"/>
            <a:ext cx="1562401" cy="29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3B34C-4B04-4B87-940E-8A1DC6BAA473}"/>
              </a:ext>
            </a:extLst>
          </p:cNvPr>
          <p:cNvSpPr/>
          <p:nvPr/>
        </p:nvSpPr>
        <p:spPr>
          <a:xfrm>
            <a:off x="11061290" y="5149966"/>
            <a:ext cx="954767" cy="29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Lecture 7</vt:lpstr>
      <vt:lpstr>PowerPoint Presentation</vt:lpstr>
      <vt:lpstr>PowerPoint Presentation</vt:lpstr>
      <vt:lpstr>SQL (a relational database model created 1970)</vt:lpstr>
      <vt:lpstr>Normalization (First normal form – 1NF)</vt:lpstr>
      <vt:lpstr>Normalization (Second normal form – 2NF)</vt:lpstr>
      <vt:lpstr>Normalization (Third normal form – 3NF)</vt:lpstr>
      <vt:lpstr>Normalization (Summary)</vt:lpstr>
      <vt:lpstr>Mock Questions</vt:lpstr>
      <vt:lpstr>Key terms</vt:lpstr>
      <vt:lpstr>SQL Query Syntax in 1 Slide</vt:lpstr>
      <vt:lpstr>Important Keywords</vt:lpstr>
      <vt:lpstr>Using SQL in Python 1/2</vt:lpstr>
      <vt:lpstr>Using SQL in Python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2022-11-18T07:29:41Z</dcterms:modified>
</cp:coreProperties>
</file>