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395" r:id="rId3"/>
    <p:sldId id="3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uchegger" userId="7f2052fac20aabcc" providerId="LiveId" clId="{7514D068-EB49-4FB0-BF8C-A48D018DB3C2}"/>
    <pc:docChg chg="undo custSel addSld delSld modSld sldOrd">
      <pc:chgData name="Dominik Buchegger" userId="7f2052fac20aabcc" providerId="LiveId" clId="{7514D068-EB49-4FB0-BF8C-A48D018DB3C2}" dt="2022-03-20T13:54:36.752" v="782"/>
      <pc:docMkLst>
        <pc:docMk/>
      </pc:docMkLst>
      <pc:sldChg chg="ord">
        <pc:chgData name="Dominik Buchegger" userId="7f2052fac20aabcc" providerId="LiveId" clId="{7514D068-EB49-4FB0-BF8C-A48D018DB3C2}" dt="2022-02-25T11:14:52.685" v="715"/>
        <pc:sldMkLst>
          <pc:docMk/>
          <pc:sldMk cId="3213876174" sldId="275"/>
        </pc:sldMkLst>
      </pc:sldChg>
      <pc:sldChg chg="modSp mod">
        <pc:chgData name="Dominik Buchegger" userId="7f2052fac20aabcc" providerId="LiveId" clId="{7514D068-EB49-4FB0-BF8C-A48D018DB3C2}" dt="2022-03-18T11:59:21.278" v="762" actId="20577"/>
        <pc:sldMkLst>
          <pc:docMk/>
          <pc:sldMk cId="2464535794" sldId="288"/>
        </pc:sldMkLst>
        <pc:spChg chg="mod">
          <ac:chgData name="Dominik Buchegger" userId="7f2052fac20aabcc" providerId="LiveId" clId="{7514D068-EB49-4FB0-BF8C-A48D018DB3C2}" dt="2022-03-18T11:59:21.278" v="762" actId="20577"/>
          <ac:spMkLst>
            <pc:docMk/>
            <pc:sldMk cId="2464535794" sldId="288"/>
            <ac:spMk id="3" creationId="{676D32E2-DD84-47AF-AFF6-D2783EF51B63}"/>
          </ac:spMkLst>
        </pc:spChg>
      </pc:sldChg>
      <pc:sldChg chg="mod modShow">
        <pc:chgData name="Dominik Buchegger" userId="7f2052fac20aabcc" providerId="LiveId" clId="{7514D068-EB49-4FB0-BF8C-A48D018DB3C2}" dt="2021-10-21T18:20:05.294" v="0" actId="729"/>
        <pc:sldMkLst>
          <pc:docMk/>
          <pc:sldMk cId="1351874622" sldId="308"/>
        </pc:sldMkLst>
      </pc:sldChg>
      <pc:sldChg chg="modSp mod modShow">
        <pc:chgData name="Dominik Buchegger" userId="7f2052fac20aabcc" providerId="LiveId" clId="{7514D068-EB49-4FB0-BF8C-A48D018DB3C2}" dt="2021-10-21T18:23:55.608" v="37" actId="313"/>
        <pc:sldMkLst>
          <pc:docMk/>
          <pc:sldMk cId="68130894" sldId="309"/>
        </pc:sldMkLst>
        <pc:spChg chg="mod">
          <ac:chgData name="Dominik Buchegger" userId="7f2052fac20aabcc" providerId="LiveId" clId="{7514D068-EB49-4FB0-BF8C-A48D018DB3C2}" dt="2021-10-21T18:23:55.608" v="37" actId="313"/>
          <ac:spMkLst>
            <pc:docMk/>
            <pc:sldMk cId="68130894" sldId="309"/>
            <ac:spMk id="2" creationId="{A6A00921-825B-4F01-B434-F18EC92753F3}"/>
          </ac:spMkLst>
        </pc:spChg>
      </pc:sldChg>
      <pc:sldChg chg="mod modShow">
        <pc:chgData name="Dominik Buchegger" userId="7f2052fac20aabcc" providerId="LiveId" clId="{7514D068-EB49-4FB0-BF8C-A48D018DB3C2}" dt="2021-10-21T18:22:46.147" v="2" actId="729"/>
        <pc:sldMkLst>
          <pc:docMk/>
          <pc:sldMk cId="1936927845" sldId="312"/>
        </pc:sldMkLst>
      </pc:sldChg>
      <pc:sldChg chg="mod modShow">
        <pc:chgData name="Dominik Buchegger" userId="7f2052fac20aabcc" providerId="LiveId" clId="{7514D068-EB49-4FB0-BF8C-A48D018DB3C2}" dt="2021-10-21T18:23:11.308" v="4" actId="729"/>
        <pc:sldMkLst>
          <pc:docMk/>
          <pc:sldMk cId="2013391241" sldId="313"/>
        </pc:sldMkLst>
      </pc:sldChg>
      <pc:sldChg chg="modSp mod modShow">
        <pc:chgData name="Dominik Buchegger" userId="7f2052fac20aabcc" providerId="LiveId" clId="{7514D068-EB49-4FB0-BF8C-A48D018DB3C2}" dt="2021-10-21T18:29:36.734" v="237" actId="14100"/>
        <pc:sldMkLst>
          <pc:docMk/>
          <pc:sldMk cId="693137398" sldId="314"/>
        </pc:sldMkLst>
        <pc:spChg chg="mod">
          <ac:chgData name="Dominik Buchegger" userId="7f2052fac20aabcc" providerId="LiveId" clId="{7514D068-EB49-4FB0-BF8C-A48D018DB3C2}" dt="2021-10-21T18:29:36.734" v="237" actId="14100"/>
          <ac:spMkLst>
            <pc:docMk/>
            <pc:sldMk cId="693137398" sldId="314"/>
            <ac:spMk id="13" creationId="{81F0656E-6A01-4E75-BEF6-C31F0692649D}"/>
          </ac:spMkLst>
        </pc:spChg>
      </pc:sldChg>
      <pc:sldChg chg="modSp mod modShow">
        <pc:chgData name="Dominik Buchegger" userId="7f2052fac20aabcc" providerId="LiveId" clId="{7514D068-EB49-4FB0-BF8C-A48D018DB3C2}" dt="2021-10-21T18:28:18.236" v="55" actId="20577"/>
        <pc:sldMkLst>
          <pc:docMk/>
          <pc:sldMk cId="3243158016" sldId="315"/>
        </pc:sldMkLst>
        <pc:spChg chg="mod">
          <ac:chgData name="Dominik Buchegger" userId="7f2052fac20aabcc" providerId="LiveId" clId="{7514D068-EB49-4FB0-BF8C-A48D018DB3C2}" dt="2021-10-21T18:28:18.236" v="55" actId="20577"/>
          <ac:spMkLst>
            <pc:docMk/>
            <pc:sldMk cId="3243158016" sldId="315"/>
            <ac:spMk id="13" creationId="{81F0656E-6A01-4E75-BEF6-C31F0692649D}"/>
          </ac:spMkLst>
        </pc:spChg>
      </pc:sldChg>
      <pc:sldChg chg="addSp modSp mod modShow">
        <pc:chgData name="Dominik Buchegger" userId="7f2052fac20aabcc" providerId="LiveId" clId="{7514D068-EB49-4FB0-BF8C-A48D018DB3C2}" dt="2021-10-21T18:42:05.135" v="318" actId="1076"/>
        <pc:sldMkLst>
          <pc:docMk/>
          <pc:sldMk cId="525458673" sldId="316"/>
        </pc:sldMkLst>
        <pc:spChg chg="add mod">
          <ac:chgData name="Dominik Buchegger" userId="7f2052fac20aabcc" providerId="LiveId" clId="{7514D068-EB49-4FB0-BF8C-A48D018DB3C2}" dt="2021-10-21T18:40:15.726" v="259" actId="20577"/>
          <ac:spMkLst>
            <pc:docMk/>
            <pc:sldMk cId="525458673" sldId="316"/>
            <ac:spMk id="2" creationId="{E2D294D3-93B2-4EF6-879A-3E6C09311917}"/>
          </ac:spMkLst>
        </pc:spChg>
        <pc:spChg chg="add mod">
          <ac:chgData name="Dominik Buchegger" userId="7f2052fac20aabcc" providerId="LiveId" clId="{7514D068-EB49-4FB0-BF8C-A48D018DB3C2}" dt="2021-10-21T18:41:43.926" v="312" actId="1076"/>
          <ac:spMkLst>
            <pc:docMk/>
            <pc:sldMk cId="525458673" sldId="316"/>
            <ac:spMk id="3" creationId="{EC8886CE-E351-441A-9A4B-F3623C6B1396}"/>
          </ac:spMkLst>
        </pc:spChg>
        <pc:spChg chg="mod">
          <ac:chgData name="Dominik Buchegger" userId="7f2052fac20aabcc" providerId="LiveId" clId="{7514D068-EB49-4FB0-BF8C-A48D018DB3C2}" dt="2021-10-21T18:41:39.350" v="311" actId="1076"/>
          <ac:spMkLst>
            <pc:docMk/>
            <pc:sldMk cId="525458673" sldId="316"/>
            <ac:spMk id="13" creationId="{81F0656E-6A01-4E75-BEF6-C31F0692649D}"/>
          </ac:spMkLst>
        </pc:spChg>
        <pc:cxnChg chg="add mod">
          <ac:chgData name="Dominik Buchegger" userId="7f2052fac20aabcc" providerId="LiveId" clId="{7514D068-EB49-4FB0-BF8C-A48D018DB3C2}" dt="2021-10-21T18:42:05.135" v="318" actId="1076"/>
          <ac:cxnSpMkLst>
            <pc:docMk/>
            <pc:sldMk cId="525458673" sldId="316"/>
            <ac:cxnSpMk id="5" creationId="{B511CCC6-04A9-47A5-89C2-C8BC12E420C4}"/>
          </ac:cxnSpMkLst>
        </pc:cxnChg>
      </pc:sldChg>
      <pc:sldChg chg="mod modShow">
        <pc:chgData name="Dominik Buchegger" userId="7f2052fac20aabcc" providerId="LiveId" clId="{7514D068-EB49-4FB0-BF8C-A48D018DB3C2}" dt="2021-10-21T18:36:45.956" v="238" actId="729"/>
        <pc:sldMkLst>
          <pc:docMk/>
          <pc:sldMk cId="1621037908" sldId="318"/>
        </pc:sldMkLst>
      </pc:sldChg>
      <pc:sldChg chg="mod modShow">
        <pc:chgData name="Dominik Buchegger" userId="7f2052fac20aabcc" providerId="LiveId" clId="{7514D068-EB49-4FB0-BF8C-A48D018DB3C2}" dt="2021-10-21T18:36:48.116" v="239" actId="729"/>
        <pc:sldMkLst>
          <pc:docMk/>
          <pc:sldMk cId="254057280" sldId="319"/>
        </pc:sldMkLst>
      </pc:sldChg>
      <pc:sldChg chg="mod modShow">
        <pc:chgData name="Dominik Buchegger" userId="7f2052fac20aabcc" providerId="LiveId" clId="{7514D068-EB49-4FB0-BF8C-A48D018DB3C2}" dt="2021-10-21T18:37:16.880" v="241" actId="729"/>
        <pc:sldMkLst>
          <pc:docMk/>
          <pc:sldMk cId="681764058" sldId="320"/>
        </pc:sldMkLst>
      </pc:sldChg>
      <pc:sldChg chg="mod modShow">
        <pc:chgData name="Dominik Buchegger" userId="7f2052fac20aabcc" providerId="LiveId" clId="{7514D068-EB49-4FB0-BF8C-A48D018DB3C2}" dt="2021-10-21T18:37:19.484" v="242" actId="729"/>
        <pc:sldMkLst>
          <pc:docMk/>
          <pc:sldMk cId="3956807198" sldId="321"/>
        </pc:sldMkLst>
      </pc:sldChg>
      <pc:sldChg chg="mod modShow">
        <pc:chgData name="Dominik Buchegger" userId="7f2052fac20aabcc" providerId="LiveId" clId="{7514D068-EB49-4FB0-BF8C-A48D018DB3C2}" dt="2021-10-21T18:37:22.004" v="243" actId="729"/>
        <pc:sldMkLst>
          <pc:docMk/>
          <pc:sldMk cId="1351420732" sldId="323"/>
        </pc:sldMkLst>
      </pc:sldChg>
      <pc:sldChg chg="mod modShow">
        <pc:chgData name="Dominik Buchegger" userId="7f2052fac20aabcc" providerId="LiveId" clId="{7514D068-EB49-4FB0-BF8C-A48D018DB3C2}" dt="2021-10-28T11:45:15.180" v="319" actId="729"/>
        <pc:sldMkLst>
          <pc:docMk/>
          <pc:sldMk cId="23459065" sldId="324"/>
        </pc:sldMkLst>
      </pc:sldChg>
      <pc:sldChg chg="mod modShow">
        <pc:chgData name="Dominik Buchegger" userId="7f2052fac20aabcc" providerId="LiveId" clId="{7514D068-EB49-4FB0-BF8C-A48D018DB3C2}" dt="2021-11-18T21:10:14.512" v="560" actId="729"/>
        <pc:sldMkLst>
          <pc:docMk/>
          <pc:sldMk cId="3527397213" sldId="325"/>
        </pc:sldMkLst>
      </pc:sldChg>
      <pc:sldChg chg="mod modShow">
        <pc:chgData name="Dominik Buchegger" userId="7f2052fac20aabcc" providerId="LiveId" clId="{7514D068-EB49-4FB0-BF8C-A48D018DB3C2}" dt="2021-11-18T21:10:09.847" v="558" actId="729"/>
        <pc:sldMkLst>
          <pc:docMk/>
          <pc:sldMk cId="1051580573" sldId="326"/>
        </pc:sldMkLst>
      </pc:sldChg>
      <pc:sldChg chg="mod modShow">
        <pc:chgData name="Dominik Buchegger" userId="7f2052fac20aabcc" providerId="LiveId" clId="{7514D068-EB49-4FB0-BF8C-A48D018DB3C2}" dt="2021-11-18T21:10:11.873" v="559" actId="729"/>
        <pc:sldMkLst>
          <pc:docMk/>
          <pc:sldMk cId="1206280606" sldId="327"/>
        </pc:sldMkLst>
      </pc:sldChg>
      <pc:sldChg chg="mod modShow">
        <pc:chgData name="Dominik Buchegger" userId="7f2052fac20aabcc" providerId="LiveId" clId="{7514D068-EB49-4FB0-BF8C-A48D018DB3C2}" dt="2021-11-18T21:10:17.406" v="561" actId="729"/>
        <pc:sldMkLst>
          <pc:docMk/>
          <pc:sldMk cId="465461136" sldId="329"/>
        </pc:sldMkLst>
      </pc:sldChg>
      <pc:sldChg chg="mod modShow">
        <pc:chgData name="Dominik Buchegger" userId="7f2052fac20aabcc" providerId="LiveId" clId="{7514D068-EB49-4FB0-BF8C-A48D018DB3C2}" dt="2021-11-18T21:10:19.022" v="562" actId="729"/>
        <pc:sldMkLst>
          <pc:docMk/>
          <pc:sldMk cId="4261794187" sldId="330"/>
        </pc:sldMkLst>
      </pc:sldChg>
      <pc:sldChg chg="mod modShow">
        <pc:chgData name="Dominik Buchegger" userId="7f2052fac20aabcc" providerId="LiveId" clId="{7514D068-EB49-4FB0-BF8C-A48D018DB3C2}" dt="2021-11-18T21:10:20.775" v="563" actId="729"/>
        <pc:sldMkLst>
          <pc:docMk/>
          <pc:sldMk cId="1455359729" sldId="331"/>
        </pc:sldMkLst>
      </pc:sldChg>
      <pc:sldChg chg="mod modShow">
        <pc:chgData name="Dominik Buchegger" userId="7f2052fac20aabcc" providerId="LiveId" clId="{7514D068-EB49-4FB0-BF8C-A48D018DB3C2}" dt="2021-11-18T21:10:23.724" v="564" actId="729"/>
        <pc:sldMkLst>
          <pc:docMk/>
          <pc:sldMk cId="2318293236" sldId="332"/>
        </pc:sldMkLst>
      </pc:sldChg>
      <pc:sldChg chg="addSp delSp modSp mod modShow">
        <pc:chgData name="Dominik Buchegger" userId="7f2052fac20aabcc" providerId="LiveId" clId="{7514D068-EB49-4FB0-BF8C-A48D018DB3C2}" dt="2021-11-18T21:21:25.652" v="661" actId="9405"/>
        <pc:sldMkLst>
          <pc:docMk/>
          <pc:sldMk cId="3242640372" sldId="333"/>
        </pc:sldMkLst>
        <pc:grpChg chg="mod">
          <ac:chgData name="Dominik Buchegger" userId="7f2052fac20aabcc" providerId="LiveId" clId="{7514D068-EB49-4FB0-BF8C-A48D018DB3C2}" dt="2021-11-18T21:21:07.975" v="653"/>
          <ac:grpSpMkLst>
            <pc:docMk/>
            <pc:sldMk cId="3242640372" sldId="333"/>
            <ac:grpSpMk id="8" creationId="{6204E6F2-BB57-457D-9B58-9FB1973168F8}"/>
          </ac:grpSpMkLst>
        </pc:grpChg>
        <pc:grpChg chg="mod">
          <ac:chgData name="Dominik Buchegger" userId="7f2052fac20aabcc" providerId="LiveId" clId="{7514D068-EB49-4FB0-BF8C-A48D018DB3C2}" dt="2021-11-18T21:21:14.883" v="656"/>
          <ac:grpSpMkLst>
            <pc:docMk/>
            <pc:sldMk cId="3242640372" sldId="333"/>
            <ac:grpSpMk id="11" creationId="{01B7638C-834C-49D8-9CC4-DAA35076D7B2}"/>
          </ac:grpSpMkLst>
        </pc:grp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3" creationId="{A66EC5C5-215F-45CB-9A27-FD390CD533B6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5" creationId="{030F6690-2BEC-4A7A-A9FE-94431CE6152B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6" creationId="{EFC52528-E275-4D66-8490-F79596D352F4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7" creationId="{079D9662-C0EF-4710-93BA-B97C81F52601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9" creationId="{A5EBAFCF-BAF3-47E1-9EFC-944DC13DCFFC}"/>
          </ac:inkMkLst>
        </pc:inkChg>
        <pc:inkChg chg="add">
          <ac:chgData name="Dominik Buchegger" userId="7f2052fac20aabcc" providerId="LiveId" clId="{7514D068-EB49-4FB0-BF8C-A48D018DB3C2}" dt="2021-11-18T21:21:10.989" v="655" actId="9405"/>
          <ac:inkMkLst>
            <pc:docMk/>
            <pc:sldMk cId="3242640372" sldId="333"/>
            <ac:inkMk id="10" creationId="{190CA145-7AA0-4CBF-B5EF-3B63A4F5462A}"/>
          </ac:inkMkLst>
        </pc:inkChg>
        <pc:inkChg chg="add">
          <ac:chgData name="Dominik Buchegger" userId="7f2052fac20aabcc" providerId="LiveId" clId="{7514D068-EB49-4FB0-BF8C-A48D018DB3C2}" dt="2021-11-18T21:21:14.887" v="657" actId="9405"/>
          <ac:inkMkLst>
            <pc:docMk/>
            <pc:sldMk cId="3242640372" sldId="333"/>
            <ac:inkMk id="12" creationId="{67893BBB-E1EA-4B36-8318-C8F0041B143F}"/>
          </ac:inkMkLst>
        </pc:inkChg>
        <pc:inkChg chg="add">
          <ac:chgData name="Dominik Buchegger" userId="7f2052fac20aabcc" providerId="LiveId" clId="{7514D068-EB49-4FB0-BF8C-A48D018DB3C2}" dt="2021-11-18T21:21:18.983" v="658" actId="9405"/>
          <ac:inkMkLst>
            <pc:docMk/>
            <pc:sldMk cId="3242640372" sldId="333"/>
            <ac:inkMk id="13" creationId="{3113D59C-BCC0-437A-BEC4-79025C0C51D8}"/>
          </ac:inkMkLst>
        </pc:inkChg>
        <pc:inkChg chg="add del">
          <ac:chgData name="Dominik Buchegger" userId="7f2052fac20aabcc" providerId="LiveId" clId="{7514D068-EB49-4FB0-BF8C-A48D018DB3C2}" dt="2021-11-18T21:21:21.535" v="660" actId="9405"/>
          <ac:inkMkLst>
            <pc:docMk/>
            <pc:sldMk cId="3242640372" sldId="333"/>
            <ac:inkMk id="14" creationId="{2ECC9151-2784-405A-B775-81811D4E02E6}"/>
          </ac:inkMkLst>
        </pc:inkChg>
        <pc:inkChg chg="add">
          <ac:chgData name="Dominik Buchegger" userId="7f2052fac20aabcc" providerId="LiveId" clId="{7514D068-EB49-4FB0-BF8C-A48D018DB3C2}" dt="2021-11-18T21:21:25.652" v="661" actId="9405"/>
          <ac:inkMkLst>
            <pc:docMk/>
            <pc:sldMk cId="3242640372" sldId="333"/>
            <ac:inkMk id="15" creationId="{898A1B2F-D3BA-4D29-ACDD-7EA4CB018363}"/>
          </ac:inkMkLst>
        </pc:inkChg>
      </pc:sldChg>
      <pc:sldChg chg="mod ord modShow">
        <pc:chgData name="Dominik Buchegger" userId="7f2052fac20aabcc" providerId="LiveId" clId="{7514D068-EB49-4FB0-BF8C-A48D018DB3C2}" dt="2021-11-18T21:15:55.484" v="579" actId="20578"/>
        <pc:sldMkLst>
          <pc:docMk/>
          <pc:sldMk cId="3117228200" sldId="334"/>
        </pc:sldMkLst>
      </pc:sldChg>
      <pc:sldChg chg="mod modShow">
        <pc:chgData name="Dominik Buchegger" userId="7f2052fac20aabcc" providerId="LiveId" clId="{7514D068-EB49-4FB0-BF8C-A48D018DB3C2}" dt="2021-11-18T21:15:02.205" v="569" actId="729"/>
        <pc:sldMkLst>
          <pc:docMk/>
          <pc:sldMk cId="600565953" sldId="335"/>
        </pc:sldMkLst>
      </pc:sldChg>
      <pc:sldChg chg="mod modShow">
        <pc:chgData name="Dominik Buchegger" userId="7f2052fac20aabcc" providerId="LiveId" clId="{7514D068-EB49-4FB0-BF8C-A48D018DB3C2}" dt="2021-11-18T21:15:15.342" v="571" actId="729"/>
        <pc:sldMkLst>
          <pc:docMk/>
          <pc:sldMk cId="2728725009" sldId="336"/>
        </pc:sldMkLst>
      </pc:sldChg>
      <pc:sldChg chg="mod modShow">
        <pc:chgData name="Dominik Buchegger" userId="7f2052fac20aabcc" providerId="LiveId" clId="{7514D068-EB49-4FB0-BF8C-A48D018DB3C2}" dt="2021-11-18T21:15:17.946" v="572" actId="729"/>
        <pc:sldMkLst>
          <pc:docMk/>
          <pc:sldMk cId="3009147251" sldId="337"/>
        </pc:sldMkLst>
      </pc:sldChg>
      <pc:sldChg chg="mod modShow">
        <pc:chgData name="Dominik Buchegger" userId="7f2052fac20aabcc" providerId="LiveId" clId="{7514D068-EB49-4FB0-BF8C-A48D018DB3C2}" dt="2021-11-18T21:14:07.006" v="567" actId="729"/>
        <pc:sldMkLst>
          <pc:docMk/>
          <pc:sldMk cId="427639033" sldId="338"/>
        </pc:sldMkLst>
      </pc:sldChg>
      <pc:sldChg chg="modSp mod modShow">
        <pc:chgData name="Dominik Buchegger" userId="7f2052fac20aabcc" providerId="LiveId" clId="{7514D068-EB49-4FB0-BF8C-A48D018DB3C2}" dt="2021-11-18T21:14:01.424" v="565" actId="729"/>
        <pc:sldMkLst>
          <pc:docMk/>
          <pc:sldMk cId="254086755" sldId="339"/>
        </pc:sldMkLst>
        <pc:spChg chg="mod">
          <ac:chgData name="Dominik Buchegger" userId="7f2052fac20aabcc" providerId="LiveId" clId="{7514D068-EB49-4FB0-BF8C-A48D018DB3C2}" dt="2021-10-28T11:55:37.629" v="475" actId="20577"/>
          <ac:spMkLst>
            <pc:docMk/>
            <pc:sldMk cId="254086755" sldId="339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1-18T21:28:32.934" v="685" actId="20577"/>
        <pc:sldMkLst>
          <pc:docMk/>
          <pc:sldMk cId="4027824600" sldId="340"/>
        </pc:sldMkLst>
        <pc:spChg chg="mod">
          <ac:chgData name="Dominik Buchegger" userId="7f2052fac20aabcc" providerId="LiveId" clId="{7514D068-EB49-4FB0-BF8C-A48D018DB3C2}" dt="2021-11-18T21:28:32.934" v="685" actId="20577"/>
          <ac:spMkLst>
            <pc:docMk/>
            <pc:sldMk cId="4027824600" sldId="340"/>
            <ac:spMk id="3" creationId="{9194D159-88EF-4132-837E-834B588AF6EF}"/>
          </ac:spMkLst>
        </pc:spChg>
        <pc:spChg chg="mod">
          <ac:chgData name="Dominik Buchegger" userId="7f2052fac20aabcc" providerId="LiveId" clId="{7514D068-EB49-4FB0-BF8C-A48D018DB3C2}" dt="2021-11-18T21:16:27.236" v="582" actId="1076"/>
          <ac:spMkLst>
            <pc:docMk/>
            <pc:sldMk cId="4027824600" sldId="340"/>
            <ac:spMk id="12" creationId="{2ED57D7C-1687-41C3-B5F6-5FB3245942BB}"/>
          </ac:spMkLst>
        </pc:spChg>
      </pc:sldChg>
      <pc:sldChg chg="addSp delSp modSp mod modShow">
        <pc:chgData name="Dominik Buchegger" userId="7f2052fac20aabcc" providerId="LiveId" clId="{7514D068-EB49-4FB0-BF8C-A48D018DB3C2}" dt="2021-11-18T21:19:59.659" v="648"/>
        <pc:sldMkLst>
          <pc:docMk/>
          <pc:sldMk cId="2481510098" sldId="341"/>
        </pc:sldMkLst>
        <pc:grpChg chg="del mod">
          <ac:chgData name="Dominik Buchegger" userId="7f2052fac20aabcc" providerId="LiveId" clId="{7514D068-EB49-4FB0-BF8C-A48D018DB3C2}" dt="2021-11-18T21:18:23.954" v="602"/>
          <ac:grpSpMkLst>
            <pc:docMk/>
            <pc:sldMk cId="2481510098" sldId="341"/>
            <ac:grpSpMk id="15" creationId="{BA8A6930-CAFF-4EE1-BAC7-65F2F3626168}"/>
          </ac:grpSpMkLst>
        </pc:grpChg>
        <pc:grpChg chg="del mod">
          <ac:chgData name="Dominik Buchegger" userId="7f2052fac20aabcc" providerId="LiveId" clId="{7514D068-EB49-4FB0-BF8C-A48D018DB3C2}" dt="2021-11-18T21:18:46.653" v="611"/>
          <ac:grpSpMkLst>
            <pc:docMk/>
            <pc:sldMk cId="2481510098" sldId="341"/>
            <ac:grpSpMk id="17" creationId="{CC9A7C30-B663-4165-8E0B-AD3B6E6FABF9}"/>
          </ac:grpSpMkLst>
        </pc:grpChg>
        <pc:grpChg chg="mod">
          <ac:chgData name="Dominik Buchegger" userId="7f2052fac20aabcc" providerId="LiveId" clId="{7514D068-EB49-4FB0-BF8C-A48D018DB3C2}" dt="2021-11-18T21:18:55.674" v="616"/>
          <ac:grpSpMkLst>
            <pc:docMk/>
            <pc:sldMk cId="2481510098" sldId="341"/>
            <ac:grpSpMk id="24" creationId="{B810F452-173F-43CA-9B59-A63DFF7A8AD3}"/>
          </ac:grpSpMkLst>
        </pc:grpChg>
        <pc:grpChg chg="mod">
          <ac:chgData name="Dominik Buchegger" userId="7f2052fac20aabcc" providerId="LiveId" clId="{7514D068-EB49-4FB0-BF8C-A48D018DB3C2}" dt="2021-11-18T21:19:00.775" v="619"/>
          <ac:grpSpMkLst>
            <pc:docMk/>
            <pc:sldMk cId="2481510098" sldId="341"/>
            <ac:grpSpMk id="27" creationId="{CE1F3762-3305-4DC3-8EB5-28E2437912EF}"/>
          </ac:grpSpMkLst>
        </pc:grpChg>
        <pc:grpChg chg="del mod">
          <ac:chgData name="Dominik Buchegger" userId="7f2052fac20aabcc" providerId="LiveId" clId="{7514D068-EB49-4FB0-BF8C-A48D018DB3C2}" dt="2021-11-18T21:19:28.272" v="628"/>
          <ac:grpSpMkLst>
            <pc:docMk/>
            <pc:sldMk cId="2481510098" sldId="341"/>
            <ac:grpSpMk id="30" creationId="{237C52CE-CBFD-47ED-8DA2-AA931DCD96EC}"/>
          </ac:grpSpMkLst>
        </pc:grpChg>
        <pc:grpChg chg="del mod">
          <ac:chgData name="Dominik Buchegger" userId="7f2052fac20aabcc" providerId="LiveId" clId="{7514D068-EB49-4FB0-BF8C-A48D018DB3C2}" dt="2021-11-18T21:19:32.604" v="630"/>
          <ac:grpSpMkLst>
            <pc:docMk/>
            <pc:sldMk cId="2481510098" sldId="341"/>
            <ac:grpSpMk id="36" creationId="{78D44CB1-8A48-4290-B811-C862A4AE74FB}"/>
          </ac:grpSpMkLst>
        </pc:grpChg>
        <pc:grpChg chg="del mod">
          <ac:chgData name="Dominik Buchegger" userId="7f2052fac20aabcc" providerId="LiveId" clId="{7514D068-EB49-4FB0-BF8C-A48D018DB3C2}" dt="2021-11-18T21:19:39.954" v="635"/>
          <ac:grpSpMkLst>
            <pc:docMk/>
            <pc:sldMk cId="2481510098" sldId="341"/>
            <ac:grpSpMk id="38" creationId="{B849E8FC-FAC4-4465-9182-3DC69276697C}"/>
          </ac:grpSpMkLst>
        </pc:grpChg>
        <pc:grpChg chg="del mod">
          <ac:chgData name="Dominik Buchegger" userId="7f2052fac20aabcc" providerId="LiveId" clId="{7514D068-EB49-4FB0-BF8C-A48D018DB3C2}" dt="2021-11-18T21:19:45.677" v="637"/>
          <ac:grpSpMkLst>
            <pc:docMk/>
            <pc:sldMk cId="2481510098" sldId="341"/>
            <ac:grpSpMk id="42" creationId="{5763FF92-229D-41E9-BCB5-7D376BAD21F2}"/>
          </ac:grpSpMkLst>
        </pc:grpChg>
        <pc:grpChg chg="del mod">
          <ac:chgData name="Dominik Buchegger" userId="7f2052fac20aabcc" providerId="LiveId" clId="{7514D068-EB49-4FB0-BF8C-A48D018DB3C2}" dt="2021-11-18T21:19:59.658" v="647"/>
          <ac:grpSpMkLst>
            <pc:docMk/>
            <pc:sldMk cId="2481510098" sldId="341"/>
            <ac:grpSpMk id="44" creationId="{3E47C4D9-8502-4645-B601-F61E8344EB12}"/>
          </ac:grpSpMkLst>
        </pc:grpChg>
        <pc:inkChg chg="add del">
          <ac:chgData name="Dominik Buchegger" userId="7f2052fac20aabcc" providerId="LiveId" clId="{7514D068-EB49-4FB0-BF8C-A48D018DB3C2}" dt="2021-11-18T21:17:39.498" v="587" actId="9405"/>
          <ac:inkMkLst>
            <pc:docMk/>
            <pc:sldMk cId="2481510098" sldId="341"/>
            <ac:inkMk id="3" creationId="{E6C1081E-22A2-42D3-8933-6B8DD6F742F4}"/>
          </ac:inkMkLst>
        </pc:inkChg>
        <pc:inkChg chg="add del">
          <ac:chgData name="Dominik Buchegger" userId="7f2052fac20aabcc" providerId="LiveId" clId="{7514D068-EB49-4FB0-BF8C-A48D018DB3C2}" dt="2021-11-18T21:18:46.653" v="610"/>
          <ac:inkMkLst>
            <pc:docMk/>
            <pc:sldMk cId="2481510098" sldId="341"/>
            <ac:inkMk id="4" creationId="{0DE8FDD7-6003-4904-BF00-E0DB0C039601}"/>
          </ac:inkMkLst>
        </pc:inkChg>
        <pc:inkChg chg="add del">
          <ac:chgData name="Dominik Buchegger" userId="7f2052fac20aabcc" providerId="LiveId" clId="{7514D068-EB49-4FB0-BF8C-A48D018DB3C2}" dt="2021-11-18T21:18:46.654" v="613"/>
          <ac:inkMkLst>
            <pc:docMk/>
            <pc:sldMk cId="2481510098" sldId="341"/>
            <ac:inkMk id="5" creationId="{554407F9-54D3-4E18-AF1D-694039C851C8}"/>
          </ac:inkMkLst>
        </pc:inkChg>
        <pc:inkChg chg="add">
          <ac:chgData name="Dominik Buchegger" userId="7f2052fac20aabcc" providerId="LiveId" clId="{7514D068-EB49-4FB0-BF8C-A48D018DB3C2}" dt="2021-11-18T21:17:48.418" v="590" actId="9405"/>
          <ac:inkMkLst>
            <pc:docMk/>
            <pc:sldMk cId="2481510098" sldId="341"/>
            <ac:inkMk id="6" creationId="{0AA31838-9FEB-4C25-9A02-16F9F78C6BD1}"/>
          </ac:inkMkLst>
        </pc:inkChg>
        <pc:inkChg chg="add">
          <ac:chgData name="Dominik Buchegger" userId="7f2052fac20aabcc" providerId="LiveId" clId="{7514D068-EB49-4FB0-BF8C-A48D018DB3C2}" dt="2021-11-18T21:17:51.545" v="591" actId="9405"/>
          <ac:inkMkLst>
            <pc:docMk/>
            <pc:sldMk cId="2481510098" sldId="341"/>
            <ac:inkMk id="7" creationId="{7C9EB9B1-4B7E-4E19-BD47-C7A9F24041E2}"/>
          </ac:inkMkLst>
        </pc:inkChg>
        <pc:inkChg chg="add">
          <ac:chgData name="Dominik Buchegger" userId="7f2052fac20aabcc" providerId="LiveId" clId="{7514D068-EB49-4FB0-BF8C-A48D018DB3C2}" dt="2021-11-18T21:17:53.880" v="592" actId="9405"/>
          <ac:inkMkLst>
            <pc:docMk/>
            <pc:sldMk cId="2481510098" sldId="341"/>
            <ac:inkMk id="8" creationId="{878E1071-DE80-4BF0-9141-70145ABD7910}"/>
          </ac:inkMkLst>
        </pc:inkChg>
        <pc:inkChg chg="add">
          <ac:chgData name="Dominik Buchegger" userId="7f2052fac20aabcc" providerId="LiveId" clId="{7514D068-EB49-4FB0-BF8C-A48D018DB3C2}" dt="2021-11-18T21:17:56.212" v="593" actId="9405"/>
          <ac:inkMkLst>
            <pc:docMk/>
            <pc:sldMk cId="2481510098" sldId="341"/>
            <ac:inkMk id="9" creationId="{AC585EA6-6811-4526-850A-DB69E7B0D85E}"/>
          </ac:inkMkLst>
        </pc:inkChg>
        <pc:inkChg chg="add del">
          <ac:chgData name="Dominik Buchegger" userId="7f2052fac20aabcc" providerId="LiveId" clId="{7514D068-EB49-4FB0-BF8C-A48D018DB3C2}" dt="2021-11-18T21:18:14.416" v="597" actId="9405"/>
          <ac:inkMkLst>
            <pc:docMk/>
            <pc:sldMk cId="2481510098" sldId="341"/>
            <ac:inkMk id="11" creationId="{230A7922-2715-49D0-BED3-2ADE3F9D3AFD}"/>
          </ac:inkMkLst>
        </pc:inkChg>
        <pc:inkChg chg="add del">
          <ac:chgData name="Dominik Buchegger" userId="7f2052fac20aabcc" providerId="LiveId" clId="{7514D068-EB49-4FB0-BF8C-A48D018DB3C2}" dt="2021-11-18T21:18:14.038" v="596" actId="9405"/>
          <ac:inkMkLst>
            <pc:docMk/>
            <pc:sldMk cId="2481510098" sldId="341"/>
            <ac:inkMk id="12" creationId="{8FB3985C-91D5-49E3-8191-53A71C387424}"/>
          </ac:inkMkLst>
        </pc:inkChg>
        <pc:inkChg chg="add del mod">
          <ac:chgData name="Dominik Buchegger" userId="7f2052fac20aabcc" providerId="LiveId" clId="{7514D068-EB49-4FB0-BF8C-A48D018DB3C2}" dt="2021-11-18T21:18:46.653" v="612"/>
          <ac:inkMkLst>
            <pc:docMk/>
            <pc:sldMk cId="2481510098" sldId="341"/>
            <ac:inkMk id="13" creationId="{530903CD-1EBF-424B-B9E2-8561F6D323EB}"/>
          </ac:inkMkLst>
        </pc:inkChg>
        <pc:inkChg chg="add del mod">
          <ac:chgData name="Dominik Buchegger" userId="7f2052fac20aabcc" providerId="LiveId" clId="{7514D068-EB49-4FB0-BF8C-A48D018DB3C2}" dt="2021-11-18T21:18:46.653" v="611"/>
          <ac:inkMkLst>
            <pc:docMk/>
            <pc:sldMk cId="2481510098" sldId="341"/>
            <ac:inkMk id="14" creationId="{75519C72-044C-4496-97FE-DAC3BB112424}"/>
          </ac:inkMkLst>
        </pc:inkChg>
        <pc:inkChg chg="add del mod">
          <ac:chgData name="Dominik Buchegger" userId="7f2052fac20aabcc" providerId="LiveId" clId="{7514D068-EB49-4FB0-BF8C-A48D018DB3C2}" dt="2021-11-18T21:18:46.652" v="609"/>
          <ac:inkMkLst>
            <pc:docMk/>
            <pc:sldMk cId="2481510098" sldId="341"/>
            <ac:inkMk id="16" creationId="{79D6BC58-656E-42FB-8491-97363493AB45}"/>
          </ac:inkMkLst>
        </pc:inkChg>
        <pc:inkChg chg="add del">
          <ac:chgData name="Dominik Buchegger" userId="7f2052fac20aabcc" providerId="LiveId" clId="{7514D068-EB49-4FB0-BF8C-A48D018DB3C2}" dt="2021-11-18T21:18:46.652" v="608"/>
          <ac:inkMkLst>
            <pc:docMk/>
            <pc:sldMk cId="2481510098" sldId="341"/>
            <ac:inkMk id="18" creationId="{E9AF52EA-6C3F-49EB-AF64-8F66614DCDA4}"/>
          </ac:inkMkLst>
        </pc:inkChg>
        <pc:inkChg chg="add">
          <ac:chgData name="Dominik Buchegger" userId="7f2052fac20aabcc" providerId="LiveId" clId="{7514D068-EB49-4FB0-BF8C-A48D018DB3C2}" dt="2021-11-18T21:18:34.073" v="604" actId="9405"/>
          <ac:inkMkLst>
            <pc:docMk/>
            <pc:sldMk cId="2481510098" sldId="341"/>
            <ac:inkMk id="19" creationId="{603CC69F-2A2A-4475-B9A6-DDFA69081F3C}"/>
          </ac:inkMkLst>
        </pc:inkChg>
        <pc:inkChg chg="add del">
          <ac:chgData name="Dominik Buchegger" userId="7f2052fac20aabcc" providerId="LiveId" clId="{7514D068-EB49-4FB0-BF8C-A48D018DB3C2}" dt="2021-11-18T21:18:36.743" v="606" actId="9405"/>
          <ac:inkMkLst>
            <pc:docMk/>
            <pc:sldMk cId="2481510098" sldId="341"/>
            <ac:inkMk id="20" creationId="{689C7447-44EE-41C0-B2CA-D81750D6B3B6}"/>
          </ac:inkMkLst>
        </pc:inkChg>
        <pc:inkChg chg="add">
          <ac:chgData name="Dominik Buchegger" userId="7f2052fac20aabcc" providerId="LiveId" clId="{7514D068-EB49-4FB0-BF8C-A48D018DB3C2}" dt="2021-11-18T21:18:39.942" v="607" actId="9405"/>
          <ac:inkMkLst>
            <pc:docMk/>
            <pc:sldMk cId="2481510098" sldId="341"/>
            <ac:inkMk id="21" creationId="{3367F8B7-0D00-4744-B4D5-0C210F00EDE5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2" creationId="{C42C3510-4056-4CAC-8D68-52A782D3AEA8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3" creationId="{B735CDD3-9116-448F-B13C-DA4396C974CA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5" creationId="{195FDF54-79E2-4549-972B-E122CD5D5EE1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6" creationId="{950E6159-D59E-4822-815E-34686BC3D977}"/>
          </ac:inkMkLst>
        </pc:inkChg>
        <pc:inkChg chg="add del mod">
          <ac:chgData name="Dominik Buchegger" userId="7f2052fac20aabcc" providerId="LiveId" clId="{7514D068-EB49-4FB0-BF8C-A48D018DB3C2}" dt="2021-11-18T21:19:59.654" v="638"/>
          <ac:inkMkLst>
            <pc:docMk/>
            <pc:sldMk cId="2481510098" sldId="341"/>
            <ac:inkMk id="28" creationId="{214F0D89-CC07-4D59-9A0F-3CEB79CA48BC}"/>
          </ac:inkMkLst>
        </pc:inkChg>
        <pc:inkChg chg="add del mod">
          <ac:chgData name="Dominik Buchegger" userId="7f2052fac20aabcc" providerId="LiveId" clId="{7514D068-EB49-4FB0-BF8C-A48D018DB3C2}" dt="2021-11-18T21:19:59.656" v="641"/>
          <ac:inkMkLst>
            <pc:docMk/>
            <pc:sldMk cId="2481510098" sldId="341"/>
            <ac:inkMk id="29" creationId="{DD152E1A-9D1E-4F83-BD7F-768CE3A8F67A}"/>
          </ac:inkMkLst>
        </pc:inkChg>
        <pc:inkChg chg="add del mod">
          <ac:chgData name="Dominik Buchegger" userId="7f2052fac20aabcc" providerId="LiveId" clId="{7514D068-EB49-4FB0-BF8C-A48D018DB3C2}" dt="2021-11-18T21:19:59.659" v="648"/>
          <ac:inkMkLst>
            <pc:docMk/>
            <pc:sldMk cId="2481510098" sldId="341"/>
            <ac:inkMk id="31" creationId="{4ADFCA75-E029-4D4B-ADD9-CD74FEA022D9}"/>
          </ac:inkMkLst>
        </pc:inkChg>
        <pc:inkChg chg="add del mod">
          <ac:chgData name="Dominik Buchegger" userId="7f2052fac20aabcc" providerId="LiveId" clId="{7514D068-EB49-4FB0-BF8C-A48D018DB3C2}" dt="2021-11-18T21:19:59.656" v="642"/>
          <ac:inkMkLst>
            <pc:docMk/>
            <pc:sldMk cId="2481510098" sldId="341"/>
            <ac:inkMk id="32" creationId="{5DBBE76D-0957-46E3-BB9C-9872753D625F}"/>
          </ac:inkMkLst>
        </pc:inkChg>
        <pc:inkChg chg="add del mod">
          <ac:chgData name="Dominik Buchegger" userId="7f2052fac20aabcc" providerId="LiveId" clId="{7514D068-EB49-4FB0-BF8C-A48D018DB3C2}" dt="2021-11-18T21:19:59.655" v="640"/>
          <ac:inkMkLst>
            <pc:docMk/>
            <pc:sldMk cId="2481510098" sldId="341"/>
            <ac:inkMk id="33" creationId="{77E6AA51-FB91-47A8-BF25-5FBA1C1D416F}"/>
          </ac:inkMkLst>
        </pc:inkChg>
        <pc:inkChg chg="add del mod">
          <ac:chgData name="Dominik Buchegger" userId="7f2052fac20aabcc" providerId="LiveId" clId="{7514D068-EB49-4FB0-BF8C-A48D018DB3C2}" dt="2021-11-18T21:19:59.658" v="645"/>
          <ac:inkMkLst>
            <pc:docMk/>
            <pc:sldMk cId="2481510098" sldId="341"/>
            <ac:inkMk id="34" creationId="{93F35794-E137-4599-9C21-54DA201F2518}"/>
          </ac:inkMkLst>
        </pc:inkChg>
        <pc:inkChg chg="add del mod">
          <ac:chgData name="Dominik Buchegger" userId="7f2052fac20aabcc" providerId="LiveId" clId="{7514D068-EB49-4FB0-BF8C-A48D018DB3C2}" dt="2021-11-18T21:19:59.657" v="643"/>
          <ac:inkMkLst>
            <pc:docMk/>
            <pc:sldMk cId="2481510098" sldId="341"/>
            <ac:inkMk id="35" creationId="{AA37AEC5-9686-44CD-A49D-23AD0B9952C7}"/>
          </ac:inkMkLst>
        </pc:inkChg>
        <pc:inkChg chg="add del mod">
          <ac:chgData name="Dominik Buchegger" userId="7f2052fac20aabcc" providerId="LiveId" clId="{7514D068-EB49-4FB0-BF8C-A48D018DB3C2}" dt="2021-11-18T21:19:59.657" v="644"/>
          <ac:inkMkLst>
            <pc:docMk/>
            <pc:sldMk cId="2481510098" sldId="341"/>
            <ac:inkMk id="37" creationId="{67433B62-5058-4F1E-B336-33727BC63B31}"/>
          </ac:inkMkLst>
        </pc:inkChg>
        <pc:inkChg chg="add del mod">
          <ac:chgData name="Dominik Buchegger" userId="7f2052fac20aabcc" providerId="LiveId" clId="{7514D068-EB49-4FB0-BF8C-A48D018DB3C2}" dt="2021-11-18T21:19:59.658" v="646"/>
          <ac:inkMkLst>
            <pc:docMk/>
            <pc:sldMk cId="2481510098" sldId="341"/>
            <ac:inkMk id="39" creationId="{771767B2-4B48-4AF9-AE65-A20D8D21A5DB}"/>
          </ac:inkMkLst>
        </pc:inkChg>
        <pc:inkChg chg="add del mod">
          <ac:chgData name="Dominik Buchegger" userId="7f2052fac20aabcc" providerId="LiveId" clId="{7514D068-EB49-4FB0-BF8C-A48D018DB3C2}" dt="2021-11-18T21:19:59.658" v="647"/>
          <ac:inkMkLst>
            <pc:docMk/>
            <pc:sldMk cId="2481510098" sldId="341"/>
            <ac:inkMk id="40" creationId="{CBDBBD08-FAE6-4D06-91AC-B770B70B34FE}"/>
          </ac:inkMkLst>
        </pc:inkChg>
        <pc:inkChg chg="add del">
          <ac:chgData name="Dominik Buchegger" userId="7f2052fac20aabcc" providerId="LiveId" clId="{7514D068-EB49-4FB0-BF8C-A48D018DB3C2}" dt="2021-11-18T21:19:39.742" v="634" actId="9405"/>
          <ac:inkMkLst>
            <pc:docMk/>
            <pc:sldMk cId="2481510098" sldId="341"/>
            <ac:inkMk id="41" creationId="{4E361126-86A9-4838-BCA5-1972D8AAD196}"/>
          </ac:inkMkLst>
        </pc:inkChg>
        <pc:inkChg chg="add del mod">
          <ac:chgData name="Dominik Buchegger" userId="7f2052fac20aabcc" providerId="LiveId" clId="{7514D068-EB49-4FB0-BF8C-A48D018DB3C2}" dt="2021-11-18T21:19:59.655" v="639"/>
          <ac:inkMkLst>
            <pc:docMk/>
            <pc:sldMk cId="2481510098" sldId="341"/>
            <ac:inkMk id="43" creationId="{4E75EC50-6223-47F5-B5BB-BF58D717316A}"/>
          </ac:inkMkLst>
        </pc:inkChg>
      </pc:sldChg>
      <pc:sldChg chg="modSp mod ord modShow">
        <pc:chgData name="Dominik Buchegger" userId="7f2052fac20aabcc" providerId="LiveId" clId="{7514D068-EB49-4FB0-BF8C-A48D018DB3C2}" dt="2021-11-18T21:17:11.148" v="585" actId="1076"/>
        <pc:sldMkLst>
          <pc:docMk/>
          <pc:sldMk cId="3747755390" sldId="342"/>
        </pc:sldMkLst>
        <pc:picChg chg="mod">
          <ac:chgData name="Dominik Buchegger" userId="7f2052fac20aabcc" providerId="LiveId" clId="{7514D068-EB49-4FB0-BF8C-A48D018DB3C2}" dt="2021-11-18T21:17:11.148" v="585" actId="1076"/>
          <ac:picMkLst>
            <pc:docMk/>
            <pc:sldMk cId="3747755390" sldId="342"/>
            <ac:picMk id="15" creationId="{A3254FEC-30EF-4741-8111-499A365CCB70}"/>
          </ac:picMkLst>
        </pc:picChg>
      </pc:sldChg>
      <pc:sldChg chg="modSp mod modShow">
        <pc:chgData name="Dominik Buchegger" userId="7f2052fac20aabcc" providerId="LiveId" clId="{7514D068-EB49-4FB0-BF8C-A48D018DB3C2}" dt="2021-11-18T21:25:15.121" v="662" actId="729"/>
        <pc:sldMkLst>
          <pc:docMk/>
          <pc:sldMk cId="2227596440" sldId="343"/>
        </pc:sldMkLst>
        <pc:spChg chg="mod">
          <ac:chgData name="Dominik Buchegger" userId="7f2052fac20aabcc" providerId="LiveId" clId="{7514D068-EB49-4FB0-BF8C-A48D018DB3C2}" dt="2021-10-28T11:56:06.637" v="481" actId="20577"/>
          <ac:spMkLst>
            <pc:docMk/>
            <pc:sldMk cId="2227596440" sldId="343"/>
            <ac:spMk id="2" creationId="{A6A00921-825B-4F01-B434-F18EC92753F3}"/>
          </ac:spMkLst>
        </pc:spChg>
      </pc:sldChg>
      <pc:sldChg chg="modSp mod modShow">
        <pc:chgData name="Dominik Buchegger" userId="7f2052fac20aabcc" providerId="LiveId" clId="{7514D068-EB49-4FB0-BF8C-A48D018DB3C2}" dt="2021-11-25T22:08:08.490" v="699" actId="729"/>
        <pc:sldMkLst>
          <pc:docMk/>
          <pc:sldMk cId="70260069" sldId="344"/>
        </pc:sldMkLst>
        <pc:spChg chg="mod">
          <ac:chgData name="Dominik Buchegger" userId="7f2052fac20aabcc" providerId="LiveId" clId="{7514D068-EB49-4FB0-BF8C-A48D018DB3C2}" dt="2021-11-25T22:08:00.444" v="697" actId="20577"/>
          <ac:spMkLst>
            <pc:docMk/>
            <pc:sldMk cId="70260069" sldId="344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1-25T22:08:03.654" v="698" actId="21"/>
          <ac:spMkLst>
            <pc:docMk/>
            <pc:sldMk cId="70260069" sldId="344"/>
            <ac:spMk id="3" creationId="{7538CD46-D236-4D2B-BB05-21D36D06D0C4}"/>
          </ac:spMkLst>
        </pc:spChg>
      </pc:sldChg>
      <pc:sldChg chg="del mod modShow">
        <pc:chgData name="Dominik Buchegger" userId="7f2052fac20aabcc" providerId="LiveId" clId="{7514D068-EB49-4FB0-BF8C-A48D018DB3C2}" dt="2021-11-25T22:13:04.659" v="706" actId="47"/>
        <pc:sldMkLst>
          <pc:docMk/>
          <pc:sldMk cId="1865497072" sldId="346"/>
        </pc:sldMkLst>
      </pc:sldChg>
      <pc:sldChg chg="mod modShow">
        <pc:chgData name="Dominik Buchegger" userId="7f2052fac20aabcc" providerId="LiveId" clId="{7514D068-EB49-4FB0-BF8C-A48D018DB3C2}" dt="2021-10-21T18:36:52.541" v="240" actId="729"/>
        <pc:sldMkLst>
          <pc:docMk/>
          <pc:sldMk cId="3475298532" sldId="347"/>
        </pc:sldMkLst>
      </pc:sldChg>
      <pc:sldChg chg="modSp mod ord modShow">
        <pc:chgData name="Dominik Buchegger" userId="7f2052fac20aabcc" providerId="LiveId" clId="{7514D068-EB49-4FB0-BF8C-A48D018DB3C2}" dt="2021-10-28T11:46:13.639" v="373" actId="20577"/>
        <pc:sldMkLst>
          <pc:docMk/>
          <pc:sldMk cId="2015992247" sldId="349"/>
        </pc:sldMkLst>
        <pc:spChg chg="mod">
          <ac:chgData name="Dominik Buchegger" userId="7f2052fac20aabcc" providerId="LiveId" clId="{7514D068-EB49-4FB0-BF8C-A48D018DB3C2}" dt="2021-10-28T11:46:13.639" v="373" actId="20577"/>
          <ac:spMkLst>
            <pc:docMk/>
            <pc:sldMk cId="2015992247" sldId="349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290298821" sldId="350"/>
        </pc:sldMkLst>
      </pc:sldChg>
      <pc:sldChg chg="modSp mod ord modShow">
        <pc:chgData name="Dominik Buchegger" userId="7f2052fac20aabcc" providerId="LiveId" clId="{7514D068-EB49-4FB0-BF8C-A48D018DB3C2}" dt="2021-10-28T11:49:46.043" v="420" actId="20577"/>
        <pc:sldMkLst>
          <pc:docMk/>
          <pc:sldMk cId="1428834151" sldId="351"/>
        </pc:sldMkLst>
        <pc:spChg chg="mod">
          <ac:chgData name="Dominik Buchegger" userId="7f2052fac20aabcc" providerId="LiveId" clId="{7514D068-EB49-4FB0-BF8C-A48D018DB3C2}" dt="2021-10-28T11:49:46.043" v="420" actId="20577"/>
          <ac:spMkLst>
            <pc:docMk/>
            <pc:sldMk cId="1428834151" sldId="351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204752891" sldId="35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628550269" sldId="353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170744712" sldId="354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549736062" sldId="355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764373368" sldId="356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00348628" sldId="35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59972409" sldId="35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85723583" sldId="35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876643832" sldId="360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154282754" sldId="361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73106856" sldId="36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47637389" sldId="363"/>
        </pc:sldMkLst>
      </pc:sldChg>
      <pc:sldChg chg="mod ord modShow">
        <pc:chgData name="Dominik Buchegger" userId="7f2052fac20aabcc" providerId="LiveId" clId="{7514D068-EB49-4FB0-BF8C-A48D018DB3C2}" dt="2022-03-18T13:35:16.776" v="765" actId="20578"/>
        <pc:sldMkLst>
          <pc:docMk/>
          <pc:sldMk cId="1962986633" sldId="364"/>
        </pc:sldMkLst>
      </pc:sldChg>
      <pc:sldChg chg="modSp mod ord modShow">
        <pc:chgData name="Dominik Buchegger" userId="7f2052fac20aabcc" providerId="LiveId" clId="{7514D068-EB49-4FB0-BF8C-A48D018DB3C2}" dt="2021-10-28T11:54:05.463" v="471" actId="20577"/>
        <pc:sldMkLst>
          <pc:docMk/>
          <pc:sldMk cId="307401479" sldId="365"/>
        </pc:sldMkLst>
        <pc:spChg chg="mod">
          <ac:chgData name="Dominik Buchegger" userId="7f2052fac20aabcc" providerId="LiveId" clId="{7514D068-EB49-4FB0-BF8C-A48D018DB3C2}" dt="2021-10-28T11:54:05.463" v="471" actId="20577"/>
          <ac:spMkLst>
            <pc:docMk/>
            <pc:sldMk cId="307401479" sldId="365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0-28T11:54:10.567" v="473"/>
        <pc:sldMkLst>
          <pc:docMk/>
          <pc:sldMk cId="3042333542" sldId="366"/>
        </pc:sldMkLst>
        <pc:spChg chg="mod">
          <ac:chgData name="Dominik Buchegger" userId="7f2052fac20aabcc" providerId="LiveId" clId="{7514D068-EB49-4FB0-BF8C-A48D018DB3C2}" dt="2021-10-28T11:54:10.567" v="473"/>
          <ac:spMkLst>
            <pc:docMk/>
            <pc:sldMk cId="3042333542" sldId="366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51464805" sldId="36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13383566" sldId="36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371432072" sldId="36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653643123" sldId="370"/>
        </pc:sldMkLst>
      </pc:sldChg>
      <pc:sldChg chg="delSp modSp mod ord modShow">
        <pc:chgData name="Dominik Buchegger" userId="7f2052fac20aabcc" providerId="LiveId" clId="{7514D068-EB49-4FB0-BF8C-A48D018DB3C2}" dt="2021-10-29T08:39:05.836" v="556" actId="478"/>
        <pc:sldMkLst>
          <pc:docMk/>
          <pc:sldMk cId="1054674566" sldId="371"/>
        </pc:sldMkLst>
        <pc:spChg chg="mod">
          <ac:chgData name="Dominik Buchegger" userId="7f2052fac20aabcc" providerId="LiveId" clId="{7514D068-EB49-4FB0-BF8C-A48D018DB3C2}" dt="2021-10-28T11:56:15.935" v="487" actId="20577"/>
          <ac:spMkLst>
            <pc:docMk/>
            <pc:sldMk cId="1054674566" sldId="371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0-28T11:56:57.559" v="553" actId="20577"/>
          <ac:spMkLst>
            <pc:docMk/>
            <pc:sldMk cId="1054674566" sldId="371"/>
            <ac:spMk id="13" creationId="{BB6C41A2-499F-434B-BB08-2E6358EE2D46}"/>
          </ac:spMkLst>
        </pc:spChg>
        <pc:spChg chg="del">
          <ac:chgData name="Dominik Buchegger" userId="7f2052fac20aabcc" providerId="LiveId" clId="{7514D068-EB49-4FB0-BF8C-A48D018DB3C2}" dt="2021-10-29T08:39:01.950" v="554" actId="478"/>
          <ac:spMkLst>
            <pc:docMk/>
            <pc:sldMk cId="1054674566" sldId="371"/>
            <ac:spMk id="14" creationId="{7CF48236-153C-450C-8AA1-40F683CD9FDA}"/>
          </ac:spMkLst>
        </pc:spChg>
        <pc:spChg chg="del">
          <ac:chgData name="Dominik Buchegger" userId="7f2052fac20aabcc" providerId="LiveId" clId="{7514D068-EB49-4FB0-BF8C-A48D018DB3C2}" dt="2021-10-29T08:39:04.061" v="555" actId="478"/>
          <ac:spMkLst>
            <pc:docMk/>
            <pc:sldMk cId="1054674566" sldId="371"/>
            <ac:spMk id="15" creationId="{6A7D5271-670E-426D-B4C0-004D3B2EFAD2}"/>
          </ac:spMkLst>
        </pc:spChg>
        <pc:spChg chg="del">
          <ac:chgData name="Dominik Buchegger" userId="7f2052fac20aabcc" providerId="LiveId" clId="{7514D068-EB49-4FB0-BF8C-A48D018DB3C2}" dt="2021-10-29T08:39:05.836" v="556" actId="478"/>
          <ac:spMkLst>
            <pc:docMk/>
            <pc:sldMk cId="1054674566" sldId="371"/>
            <ac:spMk id="16" creationId="{26A17039-A097-4565-9A7A-57617DDF7D3E}"/>
          </ac:spMkLst>
        </pc:spChg>
      </pc:sldChg>
      <pc:sldChg chg="delSp modSp add mod modShow">
        <pc:chgData name="Dominik Buchegger" userId="7f2052fac20aabcc" providerId="LiveId" clId="{7514D068-EB49-4FB0-BF8C-A48D018DB3C2}" dt="2021-11-18T21:10:03.081" v="557" actId="729"/>
        <pc:sldMkLst>
          <pc:docMk/>
          <pc:sldMk cId="2501936783" sldId="373"/>
        </pc:sldMkLst>
        <pc:spChg chg="mod">
          <ac:chgData name="Dominik Buchegger" userId="7f2052fac20aabcc" providerId="LiveId" clId="{7514D068-EB49-4FB0-BF8C-A48D018DB3C2}" dt="2021-10-28T11:46:33.527" v="386" actId="20577"/>
          <ac:spMkLst>
            <pc:docMk/>
            <pc:sldMk cId="2501936783" sldId="373"/>
            <ac:spMk id="2" creationId="{A6A00921-825B-4F01-B434-F18EC92753F3}"/>
          </ac:spMkLst>
        </pc:spChg>
        <pc:spChg chg="del">
          <ac:chgData name="Dominik Buchegger" userId="7f2052fac20aabcc" providerId="LiveId" clId="{7514D068-EB49-4FB0-BF8C-A48D018DB3C2}" dt="2021-10-28T11:46:35.914" v="387" actId="478"/>
          <ac:spMkLst>
            <pc:docMk/>
            <pc:sldMk cId="2501936783" sldId="373"/>
            <ac:spMk id="10" creationId="{DBF63CE0-49AF-48FA-9101-712B28B1E8F3}"/>
          </ac:spMkLst>
        </pc:spChg>
        <pc:picChg chg="del">
          <ac:chgData name="Dominik Buchegger" userId="7f2052fac20aabcc" providerId="LiveId" clId="{7514D068-EB49-4FB0-BF8C-A48D018DB3C2}" dt="2021-10-28T11:46:27.059" v="375" actId="478"/>
          <ac:picMkLst>
            <pc:docMk/>
            <pc:sldMk cId="2501936783" sldId="373"/>
            <ac:picMk id="4" creationId="{B54E6859-54D0-4003-A12A-8DC6E8A54C5E}"/>
          </ac:picMkLst>
        </pc:picChg>
        <pc:picChg chg="del">
          <ac:chgData name="Dominik Buchegger" userId="7f2052fac20aabcc" providerId="LiveId" clId="{7514D068-EB49-4FB0-BF8C-A48D018DB3C2}" dt="2021-10-28T11:46:28.549" v="376" actId="478"/>
          <ac:picMkLst>
            <pc:docMk/>
            <pc:sldMk cId="2501936783" sldId="373"/>
            <ac:picMk id="6" creationId="{C0544ED5-4065-4ABA-BC75-3FAB9222E7D3}"/>
          </ac:picMkLst>
        </pc:picChg>
        <pc:picChg chg="del">
          <ac:chgData name="Dominik Buchegger" userId="7f2052fac20aabcc" providerId="LiveId" clId="{7514D068-EB49-4FB0-BF8C-A48D018DB3C2}" dt="2021-10-28T11:46:29.659" v="377" actId="478"/>
          <ac:picMkLst>
            <pc:docMk/>
            <pc:sldMk cId="2501936783" sldId="373"/>
            <ac:picMk id="9" creationId="{B5BE5094-2625-42A5-817A-B28634FF7DF5}"/>
          </ac:picMkLst>
        </pc:picChg>
      </pc:sldChg>
      <pc:sldChg chg="addSp delSp modSp add mod chgLayout">
        <pc:chgData name="Dominik Buchegger" userId="7f2052fac20aabcc" providerId="LiveId" clId="{7514D068-EB49-4FB0-BF8C-A48D018DB3C2}" dt="2021-11-25T22:08:34.214" v="705" actId="5793"/>
        <pc:sldMkLst>
          <pc:docMk/>
          <pc:sldMk cId="3727285334" sldId="374"/>
        </pc:sldMkLst>
        <pc:spChg chg="mod ord">
          <ac:chgData name="Dominik Buchegger" userId="7f2052fac20aabcc" providerId="LiveId" clId="{7514D068-EB49-4FB0-BF8C-A48D018DB3C2}" dt="2021-11-25T22:08:31.007" v="703" actId="700"/>
          <ac:spMkLst>
            <pc:docMk/>
            <pc:sldMk cId="3727285334" sldId="374"/>
            <ac:spMk id="2" creationId="{A6A00921-825B-4F01-B434-F18EC92753F3}"/>
          </ac:spMkLst>
        </pc:spChg>
        <pc:spChg chg="add mod ord">
          <ac:chgData name="Dominik Buchegger" userId="7f2052fac20aabcc" providerId="LiveId" clId="{7514D068-EB49-4FB0-BF8C-A48D018DB3C2}" dt="2021-11-25T22:08:34.214" v="705" actId="5793"/>
          <ac:spMkLst>
            <pc:docMk/>
            <pc:sldMk cId="3727285334" sldId="374"/>
            <ac:spMk id="3" creationId="{7E63901B-E157-4947-AB68-EAF8D8EF7558}"/>
          </ac:spMkLst>
        </pc:spChg>
        <pc:picChg chg="del">
          <ac:chgData name="Dominik Buchegger" userId="7f2052fac20aabcc" providerId="LiveId" clId="{7514D068-EB49-4FB0-BF8C-A48D018DB3C2}" dt="2021-11-25T22:08:23.667" v="702" actId="478"/>
          <ac:picMkLst>
            <pc:docMk/>
            <pc:sldMk cId="3727285334" sldId="374"/>
            <ac:picMk id="4" creationId="{40F419AB-1EA7-44F3-AE60-D63B9A1D2E06}"/>
          </ac:picMkLst>
        </pc:picChg>
      </pc:sldChg>
      <pc:sldChg chg="add">
        <pc:chgData name="Dominik Buchegger" userId="7f2052fac20aabcc" providerId="LiveId" clId="{7514D068-EB49-4FB0-BF8C-A48D018DB3C2}" dt="2022-02-25T11:14:41.068" v="707" actId="2890"/>
        <pc:sldMkLst>
          <pc:docMk/>
          <pc:sldMk cId="668399076" sldId="375"/>
        </pc:sldMkLst>
      </pc:sldChg>
      <pc:sldChg chg="add ord">
        <pc:chgData name="Dominik Buchegger" userId="7f2052fac20aabcc" providerId="LiveId" clId="{7514D068-EB49-4FB0-BF8C-A48D018DB3C2}" dt="2022-03-20T13:54:25.247" v="775"/>
        <pc:sldMkLst>
          <pc:docMk/>
          <pc:sldMk cId="219971286" sldId="376"/>
        </pc:sldMkLst>
      </pc:sldChg>
      <pc:sldChg chg="add ord">
        <pc:chgData name="Dominik Buchegger" userId="7f2052fac20aabcc" providerId="LiveId" clId="{7514D068-EB49-4FB0-BF8C-A48D018DB3C2}" dt="2022-03-20T13:53:41.441" v="771"/>
        <pc:sldMkLst>
          <pc:docMk/>
          <pc:sldMk cId="2937131724" sldId="377"/>
        </pc:sldMkLst>
      </pc:sldChg>
      <pc:sldChg chg="add ord">
        <pc:chgData name="Dominik Buchegger" userId="7f2052fac20aabcc" providerId="LiveId" clId="{7514D068-EB49-4FB0-BF8C-A48D018DB3C2}" dt="2022-03-20T13:54:36.752" v="782"/>
        <pc:sldMkLst>
          <pc:docMk/>
          <pc:sldMk cId="1424805007" sldId="378"/>
        </pc:sldMkLst>
      </pc:sldChg>
    </pc:docChg>
  </pc:docChgLst>
  <pc:docChgLst>
    <pc:chgData name="Dominik Buchegger" userId="7f2052fac20aabcc" providerId="LiveId" clId="{B1A053DC-579E-4683-8D14-430B14FD7380}"/>
    <pc:docChg chg="undo custSel addSld delSld modSld sldOrd">
      <pc:chgData name="Dominik Buchegger" userId="7f2052fac20aabcc" providerId="LiveId" clId="{B1A053DC-579E-4683-8D14-430B14FD7380}" dt="2021-10-14T11:33:16.560" v="19" actId="47"/>
      <pc:docMkLst>
        <pc:docMk/>
      </pc:docMkLst>
      <pc:sldChg chg="mod modShow">
        <pc:chgData name="Dominik Buchegger" userId="7f2052fac20aabcc" providerId="LiveId" clId="{B1A053DC-579E-4683-8D14-430B14FD7380}" dt="2021-10-14T11:23:21.355" v="0" actId="729"/>
        <pc:sldMkLst>
          <pc:docMk/>
          <pc:sldMk cId="764920771" sldId="296"/>
        </pc:sldMkLst>
      </pc:sldChg>
      <pc:sldChg chg="mod modShow">
        <pc:chgData name="Dominik Buchegger" userId="7f2052fac20aabcc" providerId="LiveId" clId="{B1A053DC-579E-4683-8D14-430B14FD7380}" dt="2021-10-14T11:23:23.655" v="1" actId="729"/>
        <pc:sldMkLst>
          <pc:docMk/>
          <pc:sldMk cId="730753548" sldId="297"/>
        </pc:sldMkLst>
      </pc:sldChg>
      <pc:sldChg chg="add del mod ord modShow">
        <pc:chgData name="Dominik Buchegger" userId="7f2052fac20aabcc" providerId="LiveId" clId="{B1A053DC-579E-4683-8D14-430B14FD7380}" dt="2021-10-14T11:25:50.905" v="18"/>
        <pc:sldMkLst>
          <pc:docMk/>
          <pc:sldMk cId="2189072842" sldId="299"/>
        </pc:sldMkLst>
      </pc:sldChg>
      <pc:sldChg chg="add del mod modShow">
        <pc:chgData name="Dominik Buchegger" userId="7f2052fac20aabcc" providerId="LiveId" clId="{B1A053DC-579E-4683-8D14-430B14FD7380}" dt="2021-10-14T11:25:42.625" v="14" actId="47"/>
        <pc:sldMkLst>
          <pc:docMk/>
          <pc:sldMk cId="2293338556" sldId="300"/>
        </pc:sldMkLst>
      </pc:sldChg>
      <pc:sldChg chg="mod modShow">
        <pc:chgData name="Dominik Buchegger" userId="7f2052fac20aabcc" providerId="LiveId" clId="{B1A053DC-579E-4683-8D14-430B14FD7380}" dt="2021-10-14T11:23:36.140" v="4" actId="729"/>
        <pc:sldMkLst>
          <pc:docMk/>
          <pc:sldMk cId="3537913803" sldId="301"/>
        </pc:sldMkLst>
      </pc:sldChg>
      <pc:sldChg chg="mod modShow">
        <pc:chgData name="Dominik Buchegger" userId="7f2052fac20aabcc" providerId="LiveId" clId="{B1A053DC-579E-4683-8D14-430B14FD7380}" dt="2021-10-14T11:23:39.350" v="5" actId="729"/>
        <pc:sldMkLst>
          <pc:docMk/>
          <pc:sldMk cId="3801032895" sldId="302"/>
        </pc:sldMkLst>
      </pc:sldChg>
      <pc:sldChg chg="mod modShow">
        <pc:chgData name="Dominik Buchegger" userId="7f2052fac20aabcc" providerId="LiveId" clId="{B1A053DC-579E-4683-8D14-430B14FD7380}" dt="2021-10-14T11:23:44.069" v="7" actId="729"/>
        <pc:sldMkLst>
          <pc:docMk/>
          <pc:sldMk cId="2466064462" sldId="303"/>
        </pc:sldMkLst>
      </pc:sldChg>
      <pc:sldChg chg="mod modShow">
        <pc:chgData name="Dominik Buchegger" userId="7f2052fac20aabcc" providerId="LiveId" clId="{B1A053DC-579E-4683-8D14-430B14FD7380}" dt="2021-10-14T11:23:47.277" v="8" actId="729"/>
        <pc:sldMkLst>
          <pc:docMk/>
          <pc:sldMk cId="1816145432" sldId="304"/>
        </pc:sldMkLst>
      </pc:sldChg>
      <pc:sldChg chg="mod modShow">
        <pc:chgData name="Dominik Buchegger" userId="7f2052fac20aabcc" providerId="LiveId" clId="{B1A053DC-579E-4683-8D14-430B14FD7380}" dt="2021-10-14T11:23:42.023" v="6" actId="729"/>
        <pc:sldMkLst>
          <pc:docMk/>
          <pc:sldMk cId="1425593221" sldId="306"/>
        </pc:sldMkLst>
      </pc:sldChg>
      <pc:sldChg chg="del mod modShow">
        <pc:chgData name="Dominik Buchegger" userId="7f2052fac20aabcc" providerId="LiveId" clId="{B1A053DC-579E-4683-8D14-430B14FD7380}" dt="2021-10-14T11:33:16.560" v="19" actId="47"/>
        <pc:sldMkLst>
          <pc:docMk/>
          <pc:sldMk cId="2016937024" sldId="307"/>
        </pc:sldMkLst>
      </pc:sldChg>
    </pc:docChg>
  </pc:docChgLst>
  <pc:docChgLst>
    <pc:chgData name="Dominik Buchegger" userId="7f2052fac20aabcc" providerId="LiveId" clId="{064EACE1-031A-4CF4-B31B-13AC3229AF41}"/>
    <pc:docChg chg="undo redo custSel addSld delSld modSld sldOrd">
      <pc:chgData name="Dominik Buchegger" userId="7f2052fac20aabcc" providerId="LiveId" clId="{064EACE1-031A-4CF4-B31B-13AC3229AF41}" dt="2022-10-07T18:50:38.587" v="5033" actId="20577"/>
      <pc:docMkLst>
        <pc:docMk/>
      </pc:docMkLst>
      <pc:sldChg chg="addSp delSp modSp mod ord modClrScheme chgLayout">
        <pc:chgData name="Dominik Buchegger" userId="7f2052fac20aabcc" providerId="LiveId" clId="{064EACE1-031A-4CF4-B31B-13AC3229AF41}" dt="2022-09-22T17:50:21.990" v="2745"/>
        <pc:sldMkLst>
          <pc:docMk/>
          <pc:sldMk cId="2916192031" sldId="266"/>
        </pc:sldMkLst>
        <pc:spChg chg="mod ord">
          <ac:chgData name="Dominik Buchegger" userId="7f2052fac20aabcc" providerId="LiveId" clId="{064EACE1-031A-4CF4-B31B-13AC3229AF41}" dt="2022-09-22T17:48:55.349" v="2446" actId="20577"/>
          <ac:spMkLst>
            <pc:docMk/>
            <pc:sldMk cId="2916192031" sldId="266"/>
            <ac:spMk id="2" creationId="{BE555F3F-AB8F-44DF-8B5C-E38B334142CF}"/>
          </ac:spMkLst>
        </pc:spChg>
        <pc:spChg chg="mod ord">
          <ac:chgData name="Dominik Buchegger" userId="7f2052fac20aabcc" providerId="LiveId" clId="{064EACE1-031A-4CF4-B31B-13AC3229AF41}" dt="2022-09-22T17:50:14.151" v="2741" actId="5793"/>
          <ac:spMkLst>
            <pc:docMk/>
            <pc:sldMk cId="2916192031" sldId="266"/>
            <ac:spMk id="3" creationId="{C246B5DB-989F-455C-970C-830B2ECF8A6C}"/>
          </ac:spMkLst>
        </pc:spChg>
        <pc:spChg chg="add mod ord">
          <ac:chgData name="Dominik Buchegger" userId="7f2052fac20aabcc" providerId="LiveId" clId="{064EACE1-031A-4CF4-B31B-13AC3229AF41}" dt="2022-09-22T17:48:59.438" v="2462" actId="20577"/>
          <ac:spMkLst>
            <pc:docMk/>
            <pc:sldMk cId="2916192031" sldId="266"/>
            <ac:spMk id="4" creationId="{FE6A69BC-2BFD-94A6-2792-A7F137D0E072}"/>
          </ac:spMkLst>
        </pc:spChg>
        <pc:spChg chg="add mod ord">
          <ac:chgData name="Dominik Buchegger" userId="7f2052fac20aabcc" providerId="LiveId" clId="{064EACE1-031A-4CF4-B31B-13AC3229AF41}" dt="2022-09-22T17:49:02.481" v="2473" actId="20577"/>
          <ac:spMkLst>
            <pc:docMk/>
            <pc:sldMk cId="2916192031" sldId="266"/>
            <ac:spMk id="5" creationId="{63F92CFD-EBEA-7F29-96C0-8EABBD43797D}"/>
          </ac:spMkLst>
        </pc:spChg>
        <pc:spChg chg="add mod ord">
          <ac:chgData name="Dominik Buchegger" userId="7f2052fac20aabcc" providerId="LiveId" clId="{064EACE1-031A-4CF4-B31B-13AC3229AF41}" dt="2022-09-22T17:50:09.722" v="2739" actId="20577"/>
          <ac:spMkLst>
            <pc:docMk/>
            <pc:sldMk cId="2916192031" sldId="266"/>
            <ac:spMk id="6" creationId="{5A6CC0DC-054A-ADBC-823F-F181F393AD32}"/>
          </ac:spMkLst>
        </pc:spChg>
        <pc:picChg chg="del">
          <ac:chgData name="Dominik Buchegger" userId="7f2052fac20aabcc" providerId="LiveId" clId="{064EACE1-031A-4CF4-B31B-13AC3229AF41}" dt="2022-09-22T13:18:28.707" v="166" actId="478"/>
          <ac:picMkLst>
            <pc:docMk/>
            <pc:sldMk cId="2916192031" sldId="26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18:29.746" v="167" actId="478"/>
          <ac:picMkLst>
            <pc:docMk/>
            <pc:sldMk cId="2916192031" sldId="266"/>
            <ac:picMk id="11" creationId="{B8A2103E-2DAF-44EB-981A-5F1E33F31421}"/>
          </ac:picMkLst>
        </pc:picChg>
        <pc:picChg chg="del">
          <ac:chgData name="Dominik Buchegger" userId="7f2052fac20aabcc" providerId="LiveId" clId="{064EACE1-031A-4CF4-B31B-13AC3229AF41}" dt="2022-09-22T13:18:31.300" v="168" actId="478"/>
          <ac:picMkLst>
            <pc:docMk/>
            <pc:sldMk cId="2916192031" sldId="266"/>
            <ac:picMk id="13" creationId="{7ADCB645-CA74-432D-B874-2A4EF66AFABE}"/>
          </ac:picMkLst>
        </pc:picChg>
      </pc:sldChg>
      <pc:sldChg chg="addSp modSp mod">
        <pc:chgData name="Dominik Buchegger" userId="7f2052fac20aabcc" providerId="LiveId" clId="{064EACE1-031A-4CF4-B31B-13AC3229AF41}" dt="2022-09-22T16:58:46.076" v="1939" actId="27636"/>
        <pc:sldMkLst>
          <pc:docMk/>
          <pc:sldMk cId="3281969115" sldId="268"/>
        </pc:sldMkLst>
        <pc:spChg chg="mod">
          <ac:chgData name="Dominik Buchegger" userId="7f2052fac20aabcc" providerId="LiveId" clId="{064EACE1-031A-4CF4-B31B-13AC3229AF41}" dt="2022-09-22T16:58:46.076" v="1939" actId="27636"/>
          <ac:spMkLst>
            <pc:docMk/>
            <pc:sldMk cId="3281969115" sldId="268"/>
            <ac:spMk id="3" creationId="{9DD3B747-6409-46FC-B382-888400F65583}"/>
          </ac:spMkLst>
        </pc:spChg>
        <pc:spChg chg="mod">
          <ac:chgData name="Dominik Buchegger" userId="7f2052fac20aabcc" providerId="LiveId" clId="{064EACE1-031A-4CF4-B31B-13AC3229AF41}" dt="2022-09-22T16:58:46.076" v="1938" actId="27636"/>
          <ac:spMkLst>
            <pc:docMk/>
            <pc:sldMk cId="3281969115" sldId="268"/>
            <ac:spMk id="4" creationId="{B503BA8F-5EE8-4D01-B321-A6288F050D35}"/>
          </ac:spMkLst>
        </pc:spChg>
        <pc:spChg chg="add mod">
          <ac:chgData name="Dominik Buchegger" userId="7f2052fac20aabcc" providerId="LiveId" clId="{064EACE1-031A-4CF4-B31B-13AC3229AF41}" dt="2022-09-22T14:20:07.181" v="1260" actId="1076"/>
          <ac:spMkLst>
            <pc:docMk/>
            <pc:sldMk cId="3281969115" sldId="268"/>
            <ac:spMk id="6" creationId="{4555567F-8D93-0410-A6A2-30C69C83FD75}"/>
          </ac:spMkLst>
        </pc:spChg>
        <pc:picChg chg="mod">
          <ac:chgData name="Dominik Buchegger" userId="7f2052fac20aabcc" providerId="LiveId" clId="{064EACE1-031A-4CF4-B31B-13AC3229AF41}" dt="2022-09-22T14:20:09.265" v="1261" actId="1076"/>
          <ac:picMkLst>
            <pc:docMk/>
            <pc:sldMk cId="3281969115" sldId="268"/>
            <ac:picMk id="10" creationId="{38A8CFC9-B0A9-40F2-B585-27434897710F}"/>
          </ac:picMkLst>
        </pc:picChg>
      </pc:sldChg>
      <pc:sldChg chg="addSp modSp mod">
        <pc:chgData name="Dominik Buchegger" userId="7f2052fac20aabcc" providerId="LiveId" clId="{064EACE1-031A-4CF4-B31B-13AC3229AF41}" dt="2022-09-22T14:32:43.415" v="1281" actId="208"/>
        <pc:sldMkLst>
          <pc:docMk/>
          <pc:sldMk cId="429476176" sldId="271"/>
        </pc:sldMkLst>
        <pc:spChg chg="mod">
          <ac:chgData name="Dominik Buchegger" userId="7f2052fac20aabcc" providerId="LiveId" clId="{064EACE1-031A-4CF4-B31B-13AC3229AF41}" dt="2022-09-22T14:32:22.518" v="1275" actId="1076"/>
          <ac:spMkLst>
            <pc:docMk/>
            <pc:sldMk cId="429476176" sldId="271"/>
            <ac:spMk id="3" creationId="{5612A2CF-523C-4C75-84F1-E12706231CB6}"/>
          </ac:spMkLst>
        </pc:spChg>
        <pc:spChg chg="add mod">
          <ac:chgData name="Dominik Buchegger" userId="7f2052fac20aabcc" providerId="LiveId" clId="{064EACE1-031A-4CF4-B31B-13AC3229AF41}" dt="2022-09-22T14:32:28.034" v="1277" actId="14100"/>
          <ac:spMkLst>
            <pc:docMk/>
            <pc:sldMk cId="429476176" sldId="271"/>
            <ac:spMk id="4" creationId="{BBFBF30F-8A26-AF23-4DC2-9F8C4F7BBCD8}"/>
          </ac:spMkLst>
        </pc:spChg>
        <pc:picChg chg="mod">
          <ac:chgData name="Dominik Buchegger" userId="7f2052fac20aabcc" providerId="LiveId" clId="{064EACE1-031A-4CF4-B31B-13AC3229AF41}" dt="2022-09-22T14:32:03.304" v="1271" actId="1076"/>
          <ac:picMkLst>
            <pc:docMk/>
            <pc:sldMk cId="429476176" sldId="271"/>
            <ac:picMk id="7" creationId="{99DC1608-0494-464F-985E-80521EF0F918}"/>
          </ac:picMkLst>
        </pc:picChg>
        <pc:cxnChg chg="add mod">
          <ac:chgData name="Dominik Buchegger" userId="7f2052fac20aabcc" providerId="LiveId" clId="{064EACE1-031A-4CF4-B31B-13AC3229AF41}" dt="2022-09-22T14:32:43.415" v="1281" actId="208"/>
          <ac:cxnSpMkLst>
            <pc:docMk/>
            <pc:sldMk cId="429476176" sldId="271"/>
            <ac:cxnSpMk id="5" creationId="{DA3160A2-2A19-5CAE-337D-2F37CAF6F288}"/>
          </ac:cxnSpMkLst>
        </pc:cxnChg>
      </pc:sldChg>
      <pc:sldChg chg="modSp mod">
        <pc:chgData name="Dominik Buchegger" userId="7f2052fac20aabcc" providerId="LiveId" clId="{064EACE1-031A-4CF4-B31B-13AC3229AF41}" dt="2022-09-22T14:35:01.492" v="1313" actId="20577"/>
        <pc:sldMkLst>
          <pc:docMk/>
          <pc:sldMk cId="4211267189" sldId="273"/>
        </pc:sldMkLst>
        <pc:spChg chg="mod">
          <ac:chgData name="Dominik Buchegger" userId="7f2052fac20aabcc" providerId="LiveId" clId="{064EACE1-031A-4CF4-B31B-13AC3229AF41}" dt="2022-09-22T14:35:01.492" v="1313" actId="20577"/>
          <ac:spMkLst>
            <pc:docMk/>
            <pc:sldMk cId="4211267189" sldId="273"/>
            <ac:spMk id="11" creationId="{27CDC865-0F33-413A-B5F5-322D74B77E97}"/>
          </ac:spMkLst>
        </pc:spChg>
      </pc:sldChg>
      <pc:sldChg chg="delSp modSp mod">
        <pc:chgData name="Dominik Buchegger" userId="7f2052fac20aabcc" providerId="LiveId" clId="{064EACE1-031A-4CF4-B31B-13AC3229AF41}" dt="2022-09-22T12:45:13.739" v="16" actId="207"/>
        <pc:sldMkLst>
          <pc:docMk/>
          <pc:sldMk cId="3409361306" sldId="276"/>
        </pc:sldMkLst>
        <pc:spChg chg="mod">
          <ac:chgData name="Dominik Buchegger" userId="7f2052fac20aabcc" providerId="LiveId" clId="{064EACE1-031A-4CF4-B31B-13AC3229AF41}" dt="2022-09-22T12:45:13.739" v="16" actId="207"/>
          <ac:spMkLst>
            <pc:docMk/>
            <pc:sldMk cId="3409361306" sldId="276"/>
            <ac:spMk id="2" creationId="{4CA2FB01-C721-4139-A862-BDE3B1BCA128}"/>
          </ac:spMkLst>
        </pc:spChg>
        <pc:spChg chg="del mod">
          <ac:chgData name="Dominik Buchegger" userId="7f2052fac20aabcc" providerId="LiveId" clId="{064EACE1-031A-4CF4-B31B-13AC3229AF41}" dt="2022-09-22T12:43:13.295" v="1" actId="478"/>
          <ac:spMkLst>
            <pc:docMk/>
            <pc:sldMk cId="3409361306" sldId="276"/>
            <ac:spMk id="3" creationId="{C5CCE5D0-A880-429D-8CFD-648174D0EF5E}"/>
          </ac:spMkLst>
        </pc:spChg>
        <pc:spChg chg="mod">
          <ac:chgData name="Dominik Buchegger" userId="7f2052fac20aabcc" providerId="LiveId" clId="{064EACE1-031A-4CF4-B31B-13AC3229AF41}" dt="2022-09-22T12:44:14.065" v="5" actId="1076"/>
          <ac:spMkLst>
            <pc:docMk/>
            <pc:sldMk cId="3409361306" sldId="276"/>
            <ac:spMk id="4" creationId="{68427BD1-6612-40AB-BD9B-DC5D73AA51F6}"/>
          </ac:spMkLst>
        </pc:spChg>
      </pc:sldChg>
      <pc:sldChg chg="addSp delSp modSp del mod">
        <pc:chgData name="Dominik Buchegger" userId="7f2052fac20aabcc" providerId="LiveId" clId="{064EACE1-031A-4CF4-B31B-13AC3229AF41}" dt="2022-09-22T16:39:07.245" v="1341" actId="47"/>
        <pc:sldMkLst>
          <pc:docMk/>
          <pc:sldMk cId="1255932064" sldId="282"/>
        </pc:sldMkLst>
        <pc:spChg chg="del">
          <ac:chgData name="Dominik Buchegger" userId="7f2052fac20aabcc" providerId="LiveId" clId="{064EACE1-031A-4CF4-B31B-13AC3229AF41}" dt="2022-09-22T16:38:25.602" v="1316" actId="478"/>
          <ac:spMkLst>
            <pc:docMk/>
            <pc:sldMk cId="1255932064" sldId="282"/>
            <ac:spMk id="3" creationId="{3F78A3FE-069E-4D56-AD91-352381FC9458}"/>
          </ac:spMkLst>
        </pc:spChg>
        <pc:spChg chg="add del mod">
          <ac:chgData name="Dominik Buchegger" userId="7f2052fac20aabcc" providerId="LiveId" clId="{064EACE1-031A-4CF4-B31B-13AC3229AF41}" dt="2022-09-22T16:38:28.966" v="1318" actId="478"/>
          <ac:spMkLst>
            <pc:docMk/>
            <pc:sldMk cId="1255932064" sldId="282"/>
            <ac:spMk id="24" creationId="{B6FE66E0-2178-3CA5-103E-F42C7CE6D987}"/>
          </ac:spMkLst>
        </pc:spChg>
        <pc:picChg chg="del">
          <ac:chgData name="Dominik Buchegger" userId="7f2052fac20aabcc" providerId="LiveId" clId="{064EACE1-031A-4CF4-B31B-13AC3229AF41}" dt="2022-09-22T16:38:32.619" v="1319" actId="478"/>
          <ac:picMkLst>
            <pc:docMk/>
            <pc:sldMk cId="1255932064" sldId="282"/>
            <ac:picMk id="6" creationId="{9E72364E-16A8-4D56-AA40-87368EF86927}"/>
          </ac:picMkLst>
        </pc:picChg>
      </pc:sldChg>
      <pc:sldChg chg="modSp mod ord">
        <pc:chgData name="Dominik Buchegger" userId="7f2052fac20aabcc" providerId="LiveId" clId="{064EACE1-031A-4CF4-B31B-13AC3229AF41}" dt="2022-09-29T19:13:42.994" v="4113"/>
        <pc:sldMkLst>
          <pc:docMk/>
          <pc:sldMk cId="296795127" sldId="287"/>
        </pc:sldMkLst>
        <pc:spChg chg="mod">
          <ac:chgData name="Dominik Buchegger" userId="7f2052fac20aabcc" providerId="LiveId" clId="{064EACE1-031A-4CF4-B31B-13AC3229AF41}" dt="2022-09-29T19:11:46.465" v="4049" actId="20577"/>
          <ac:spMkLst>
            <pc:docMk/>
            <pc:sldMk cId="296795127" sldId="287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3:01.306" v="4109" actId="1582"/>
          <ac:picMkLst>
            <pc:docMk/>
            <pc:sldMk cId="296795127" sldId="287"/>
            <ac:picMk id="9" creationId="{4669FCDC-427B-498C-8C8C-BC1C6CF5CE8D}"/>
          </ac:picMkLst>
        </pc:picChg>
      </pc:sldChg>
      <pc:sldChg chg="del">
        <pc:chgData name="Dominik Buchegger" userId="7f2052fac20aabcc" providerId="LiveId" clId="{064EACE1-031A-4CF4-B31B-13AC3229AF41}" dt="2022-09-29T19:11:07.219" v="3981" actId="47"/>
        <pc:sldMkLst>
          <pc:docMk/>
          <pc:sldMk cId="1356826741" sldId="288"/>
        </pc:sldMkLst>
      </pc:sldChg>
      <pc:sldChg chg="addSp modSp mod">
        <pc:chgData name="Dominik Buchegger" userId="7f2052fac20aabcc" providerId="LiveId" clId="{064EACE1-031A-4CF4-B31B-13AC3229AF41}" dt="2022-09-22T12:48:43.692" v="135" actId="1076"/>
        <pc:sldMkLst>
          <pc:docMk/>
          <pc:sldMk cId="3853235471" sldId="289"/>
        </pc:sldMkLst>
        <pc:spChg chg="mod">
          <ac:chgData name="Dominik Buchegger" userId="7f2052fac20aabcc" providerId="LiveId" clId="{064EACE1-031A-4CF4-B31B-13AC3229AF41}" dt="2022-09-22T12:48:15.076" v="123" actId="20577"/>
          <ac:spMkLst>
            <pc:docMk/>
            <pc:sldMk cId="3853235471" sldId="289"/>
            <ac:spMk id="2" creationId="{A6A00921-825B-4F01-B434-F18EC92753F3}"/>
          </ac:spMkLst>
        </pc:spChg>
        <pc:spChg chg="add mod">
          <ac:chgData name="Dominik Buchegger" userId="7f2052fac20aabcc" providerId="LiveId" clId="{064EACE1-031A-4CF4-B31B-13AC3229AF41}" dt="2022-09-22T12:48:43.692" v="135" actId="1076"/>
          <ac:spMkLst>
            <pc:docMk/>
            <pc:sldMk cId="3853235471" sldId="289"/>
            <ac:spMk id="3" creationId="{B415F1DD-6A7B-DB63-BD48-5D3213698622}"/>
          </ac:spMkLst>
        </pc:spChg>
        <pc:spChg chg="add mod">
          <ac:chgData name="Dominik Buchegger" userId="7f2052fac20aabcc" providerId="LiveId" clId="{064EACE1-031A-4CF4-B31B-13AC3229AF41}" dt="2022-09-22T12:48:33.369" v="133" actId="1076"/>
          <ac:spMkLst>
            <pc:docMk/>
            <pc:sldMk cId="3853235471" sldId="289"/>
            <ac:spMk id="5" creationId="{9236F082-C4D2-1A58-8749-B5B8A819A486}"/>
          </ac:spMkLst>
        </pc:spChg>
        <pc:picChg chg="mod">
          <ac:chgData name="Dominik Buchegger" userId="7f2052fac20aabcc" providerId="LiveId" clId="{064EACE1-031A-4CF4-B31B-13AC3229AF41}" dt="2022-09-22T12:48:36.178" v="134" actId="1076"/>
          <ac:picMkLst>
            <pc:docMk/>
            <pc:sldMk cId="3853235471" sldId="289"/>
            <ac:picMk id="4" creationId="{52475EEA-34C9-4DCE-BD55-92CD115FBC70}"/>
          </ac:picMkLst>
        </pc:picChg>
      </pc:sldChg>
      <pc:sldChg chg="del">
        <pc:chgData name="Dominik Buchegger" userId="7f2052fac20aabcc" providerId="LiveId" clId="{064EACE1-031A-4CF4-B31B-13AC3229AF41}" dt="2022-09-29T19:11:04.180" v="3980" actId="47"/>
        <pc:sldMkLst>
          <pc:docMk/>
          <pc:sldMk cId="1591704370" sldId="293"/>
        </pc:sldMkLst>
      </pc:sldChg>
      <pc:sldChg chg="modSp mod ord">
        <pc:chgData name="Dominik Buchegger" userId="7f2052fac20aabcc" providerId="LiveId" clId="{064EACE1-031A-4CF4-B31B-13AC3229AF41}" dt="2022-09-29T19:13:41.390" v="4111"/>
        <pc:sldMkLst>
          <pc:docMk/>
          <pc:sldMk cId="1336951803" sldId="295"/>
        </pc:sldMkLst>
        <pc:spChg chg="mod">
          <ac:chgData name="Dominik Buchegger" userId="7f2052fac20aabcc" providerId="LiveId" clId="{064EACE1-031A-4CF4-B31B-13AC3229AF41}" dt="2022-09-29T19:11:57.549" v="4105" actId="6549"/>
          <ac:spMkLst>
            <pc:docMk/>
            <pc:sldMk cId="1336951803" sldId="295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2:14.402" v="4107" actId="1582"/>
          <ac:picMkLst>
            <pc:docMk/>
            <pc:sldMk cId="1336951803" sldId="295"/>
            <ac:picMk id="6" creationId="{0B10A800-89D7-4FF5-AD0A-1DE96FCD719B}"/>
          </ac:picMkLst>
        </pc:picChg>
      </pc:sldChg>
      <pc:sldChg chg="modSp mod">
        <pc:chgData name="Dominik Buchegger" userId="7f2052fac20aabcc" providerId="LiveId" clId="{064EACE1-031A-4CF4-B31B-13AC3229AF41}" dt="2022-09-22T12:46:45.332" v="39" actId="1076"/>
        <pc:sldMkLst>
          <pc:docMk/>
          <pc:sldMk cId="3489208431" sldId="379"/>
        </pc:sldMkLst>
        <pc:spChg chg="mod">
          <ac:chgData name="Dominik Buchegger" userId="7f2052fac20aabcc" providerId="LiveId" clId="{064EACE1-031A-4CF4-B31B-13AC3229AF41}" dt="2022-09-22T12:45:06.921" v="15" actId="20577"/>
          <ac:spMkLst>
            <pc:docMk/>
            <pc:sldMk cId="3489208431" sldId="379"/>
            <ac:spMk id="2" creationId="{31A04579-78B3-2E91-1D45-9906399223BB}"/>
          </ac:spMkLst>
        </pc:spChg>
        <pc:spChg chg="mod">
          <ac:chgData name="Dominik Buchegger" userId="7f2052fac20aabcc" providerId="LiveId" clId="{064EACE1-031A-4CF4-B31B-13AC3229AF41}" dt="2022-09-22T12:46:32.149" v="36" actId="948"/>
          <ac:spMkLst>
            <pc:docMk/>
            <pc:sldMk cId="3489208431" sldId="379"/>
            <ac:spMk id="3" creationId="{1DE9EE12-F956-B20C-7CFE-B1DDD46355A7}"/>
          </ac:spMkLst>
        </pc:spChg>
        <pc:picChg chg="mod">
          <ac:chgData name="Dominik Buchegger" userId="7f2052fac20aabcc" providerId="LiveId" clId="{064EACE1-031A-4CF4-B31B-13AC3229AF41}" dt="2022-09-22T12:46:39.985" v="38" actId="1076"/>
          <ac:picMkLst>
            <pc:docMk/>
            <pc:sldMk cId="3489208431" sldId="379"/>
            <ac:picMk id="5" creationId="{75A081DE-6F2E-F4D7-E879-CF20A21845A1}"/>
          </ac:picMkLst>
        </pc:picChg>
        <pc:picChg chg="mod">
          <ac:chgData name="Dominik Buchegger" userId="7f2052fac20aabcc" providerId="LiveId" clId="{064EACE1-031A-4CF4-B31B-13AC3229AF41}" dt="2022-09-22T12:46:45.332" v="39" actId="1076"/>
          <ac:picMkLst>
            <pc:docMk/>
            <pc:sldMk cId="3489208431" sldId="379"/>
            <ac:picMk id="7" creationId="{4BE10DED-C1B7-FFB9-967B-D2FB627948F2}"/>
          </ac:picMkLst>
        </pc:picChg>
        <pc:picChg chg="mod">
          <ac:chgData name="Dominik Buchegger" userId="7f2052fac20aabcc" providerId="LiveId" clId="{064EACE1-031A-4CF4-B31B-13AC3229AF41}" dt="2022-09-22T12:46:36.222" v="37" actId="1076"/>
          <ac:picMkLst>
            <pc:docMk/>
            <pc:sldMk cId="3489208431" sldId="379"/>
            <ac:picMk id="9" creationId="{27C62929-F5D7-4D8D-6CC2-31147FC5EB1C}"/>
          </ac:picMkLst>
        </pc:picChg>
      </pc:sldChg>
      <pc:sldChg chg="addSp delSp modSp del mod ord">
        <pc:chgData name="Dominik Buchegger" userId="7f2052fac20aabcc" providerId="LiveId" clId="{064EACE1-031A-4CF4-B31B-13AC3229AF41}" dt="2022-09-29T18:49:30.129" v="3444" actId="47"/>
        <pc:sldMkLst>
          <pc:docMk/>
          <pc:sldMk cId="2460934404" sldId="385"/>
        </pc:sldMkLst>
        <pc:picChg chg="add del mod">
          <ac:chgData name="Dominik Buchegger" userId="7f2052fac20aabcc" providerId="LiveId" clId="{064EACE1-031A-4CF4-B31B-13AC3229AF41}" dt="2022-09-29T18:49:23.946" v="3442" actId="478"/>
          <ac:picMkLst>
            <pc:docMk/>
            <pc:sldMk cId="2460934404" sldId="385"/>
            <ac:picMk id="5" creationId="{30931216-8767-B0D4-C253-084A5E6F509B}"/>
          </ac:picMkLst>
        </pc:picChg>
      </pc:sldChg>
      <pc:sldChg chg="addSp delSp modSp add mod">
        <pc:chgData name="Dominik Buchegger" userId="7f2052fac20aabcc" providerId="LiveId" clId="{064EACE1-031A-4CF4-B31B-13AC3229AF41}" dt="2022-09-22T13:42:06.297" v="1207" actId="13926"/>
        <pc:sldMkLst>
          <pc:docMk/>
          <pc:sldMk cId="2209034669" sldId="386"/>
        </pc:sldMkLst>
        <pc:spChg chg="mod">
          <ac:chgData name="Dominik Buchegger" userId="7f2052fac20aabcc" providerId="LiveId" clId="{064EACE1-031A-4CF4-B31B-13AC3229AF41}" dt="2022-09-22T13:42:06.297" v="1207" actId="13926"/>
          <ac:spMkLst>
            <pc:docMk/>
            <pc:sldMk cId="2209034669" sldId="386"/>
            <ac:spMk id="3" creationId="{C246B5DB-989F-455C-970C-830B2ECF8A6C}"/>
          </ac:spMkLst>
        </pc:spChg>
        <pc:spChg chg="add mod">
          <ac:chgData name="Dominik Buchegger" userId="7f2052fac20aabcc" providerId="LiveId" clId="{064EACE1-031A-4CF4-B31B-13AC3229AF41}" dt="2022-09-22T13:33:38.659" v="1052" actId="14100"/>
          <ac:spMkLst>
            <pc:docMk/>
            <pc:sldMk cId="2209034669" sldId="386"/>
            <ac:spMk id="22" creationId="{F9E95885-A93F-F45F-C484-46310EECD82D}"/>
          </ac:spMkLst>
        </pc:spChg>
        <pc:picChg chg="add mod">
          <ac:chgData name="Dominik Buchegger" userId="7f2052fac20aabcc" providerId="LiveId" clId="{064EACE1-031A-4CF4-B31B-13AC3229AF41}" dt="2022-09-22T13:25:41.132" v="829" actId="1076"/>
          <ac:picMkLst>
            <pc:docMk/>
            <pc:sldMk cId="2209034669" sldId="386"/>
            <ac:picMk id="5" creationId="{14B3063C-30FE-93B6-C81D-1EA1852F3690}"/>
          </ac:picMkLst>
        </pc:picChg>
        <pc:picChg chg="mod">
          <ac:chgData name="Dominik Buchegger" userId="7f2052fac20aabcc" providerId="LiveId" clId="{064EACE1-031A-4CF4-B31B-13AC3229AF41}" dt="2022-09-22T13:29:33.206" v="862" actId="1076"/>
          <ac:picMkLst>
            <pc:docMk/>
            <pc:sldMk cId="2209034669" sldId="38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27:25.765" v="843" actId="478"/>
          <ac:picMkLst>
            <pc:docMk/>
            <pc:sldMk cId="2209034669" sldId="386"/>
            <ac:picMk id="11" creationId="{B8A2103E-2DAF-44EB-981A-5F1E33F31421}"/>
          </ac:picMkLst>
        </pc:picChg>
        <pc:picChg chg="mod">
          <ac:chgData name="Dominik Buchegger" userId="7f2052fac20aabcc" providerId="LiveId" clId="{064EACE1-031A-4CF4-B31B-13AC3229AF41}" dt="2022-09-22T13:31:09.066" v="870" actId="1076"/>
          <ac:picMkLst>
            <pc:docMk/>
            <pc:sldMk cId="2209034669" sldId="386"/>
            <ac:picMk id="13" creationId="{7ADCB645-CA74-432D-B874-2A4EF66AFABE}"/>
          </ac:picMkLst>
        </pc:picChg>
        <pc:picChg chg="add mod modCrop">
          <ac:chgData name="Dominik Buchegger" userId="7f2052fac20aabcc" providerId="LiveId" clId="{064EACE1-031A-4CF4-B31B-13AC3229AF41}" dt="2022-09-22T13:27:33.011" v="845" actId="1076"/>
          <ac:picMkLst>
            <pc:docMk/>
            <pc:sldMk cId="2209034669" sldId="386"/>
            <ac:picMk id="14" creationId="{0115AC93-B394-5102-15AB-BEC36018DE29}"/>
          </ac:picMkLst>
        </pc:picChg>
        <pc:picChg chg="add del mod">
          <ac:chgData name="Dominik Buchegger" userId="7f2052fac20aabcc" providerId="LiveId" clId="{064EACE1-031A-4CF4-B31B-13AC3229AF41}" dt="2022-09-22T13:29:25.270" v="860" actId="478"/>
          <ac:picMkLst>
            <pc:docMk/>
            <pc:sldMk cId="2209034669" sldId="386"/>
            <ac:picMk id="16" creationId="{FA1A2B08-E1AA-8D0B-F2CA-18894E0648B3}"/>
          </ac:picMkLst>
        </pc:picChg>
        <pc:picChg chg="add mod">
          <ac:chgData name="Dominik Buchegger" userId="7f2052fac20aabcc" providerId="LiveId" clId="{064EACE1-031A-4CF4-B31B-13AC3229AF41}" dt="2022-09-22T13:30:01.002" v="866" actId="1076"/>
          <ac:picMkLst>
            <pc:docMk/>
            <pc:sldMk cId="2209034669" sldId="386"/>
            <ac:picMk id="18" creationId="{A7F421CD-70B8-2B24-F325-A9F71863FB6A}"/>
          </ac:picMkLst>
        </pc:picChg>
        <pc:picChg chg="add mod">
          <ac:chgData name="Dominik Buchegger" userId="7f2052fac20aabcc" providerId="LiveId" clId="{064EACE1-031A-4CF4-B31B-13AC3229AF41}" dt="2022-09-22T13:30:37.955" v="869" actId="1076"/>
          <ac:picMkLst>
            <pc:docMk/>
            <pc:sldMk cId="2209034669" sldId="386"/>
            <ac:picMk id="20" creationId="{DA097FF8-CF95-F1ED-B127-77F3F6047FC6}"/>
          </ac:picMkLst>
        </pc:picChg>
        <pc:picChg chg="add del mod">
          <ac:chgData name="Dominik Buchegger" userId="7f2052fac20aabcc" providerId="LiveId" clId="{064EACE1-031A-4CF4-B31B-13AC3229AF41}" dt="2022-09-22T13:31:18.203" v="873" actId="478"/>
          <ac:picMkLst>
            <pc:docMk/>
            <pc:sldMk cId="2209034669" sldId="386"/>
            <ac:picMk id="21" creationId="{F5E74D83-9CA4-9558-5C44-4DC1068DEF7D}"/>
          </ac:picMkLst>
        </pc:picChg>
        <pc:cxnChg chg="add mod">
          <ac:chgData name="Dominik Buchegger" userId="7f2052fac20aabcc" providerId="LiveId" clId="{064EACE1-031A-4CF4-B31B-13AC3229AF41}" dt="2022-09-22T13:26:25.520" v="838" actId="1035"/>
          <ac:cxnSpMkLst>
            <pc:docMk/>
            <pc:sldMk cId="2209034669" sldId="386"/>
            <ac:cxnSpMk id="7" creationId="{82405DF4-EED1-3992-6173-FC5548606400}"/>
          </ac:cxnSpMkLst>
        </pc:cxnChg>
      </pc:sldChg>
      <pc:sldChg chg="addSp delSp modSp add del mod ord chgLayout">
        <pc:chgData name="Dominik Buchegger" userId="7f2052fac20aabcc" providerId="LiveId" clId="{064EACE1-031A-4CF4-B31B-13AC3229AF41}" dt="2022-09-22T16:58:58.110" v="1940" actId="47"/>
        <pc:sldMkLst>
          <pc:docMk/>
          <pc:sldMk cId="1019601946" sldId="387"/>
        </pc:sldMkLst>
        <pc:spChg chg="mod ord">
          <ac:chgData name="Dominik Buchegger" userId="7f2052fac20aabcc" providerId="LiveId" clId="{064EACE1-031A-4CF4-B31B-13AC3229AF41}" dt="2022-09-22T16:42:29.415" v="1467" actId="207"/>
          <ac:spMkLst>
            <pc:docMk/>
            <pc:sldMk cId="1019601946" sldId="387"/>
            <ac:spMk id="2" creationId="{4CA2FB01-C721-4139-A862-BDE3B1BCA128}"/>
          </ac:spMkLst>
        </pc:spChg>
        <pc:spChg chg="add mod ord">
          <ac:chgData name="Dominik Buchegger" userId="7f2052fac20aabcc" providerId="LiveId" clId="{064EACE1-031A-4CF4-B31B-13AC3229AF41}" dt="2022-09-22T16:53:48.754" v="1805"/>
          <ac:spMkLst>
            <pc:docMk/>
            <pc:sldMk cId="1019601946" sldId="387"/>
            <ac:spMk id="3" creationId="{A6580F9A-AA6E-8D6E-1330-E87CD467FE49}"/>
          </ac:spMkLst>
        </pc:spChg>
        <pc:spChg chg="del">
          <ac:chgData name="Dominik Buchegger" userId="7f2052fac20aabcc" providerId="LiveId" clId="{064EACE1-031A-4CF4-B31B-13AC3229AF41}" dt="2022-09-22T16:39:10.063" v="1342" actId="478"/>
          <ac:spMkLst>
            <pc:docMk/>
            <pc:sldMk cId="1019601946" sldId="387"/>
            <ac:spMk id="4" creationId="{68427BD1-6612-40AB-BD9B-DC5D73AA51F6}"/>
          </ac:spMkLst>
        </pc:spChg>
      </pc:sldChg>
      <pc:sldChg chg="add del">
        <pc:chgData name="Dominik Buchegger" userId="7f2052fac20aabcc" providerId="LiveId" clId="{064EACE1-031A-4CF4-B31B-13AC3229AF41}" dt="2022-09-22T14:19:20.667" v="1212" actId="47"/>
        <pc:sldMkLst>
          <pc:docMk/>
          <pc:sldMk cId="2971872719" sldId="387"/>
        </pc:sldMkLst>
      </pc:sldChg>
      <pc:sldChg chg="addSp delSp modSp add mod">
        <pc:chgData name="Dominik Buchegger" userId="7f2052fac20aabcc" providerId="LiveId" clId="{064EACE1-031A-4CF4-B31B-13AC3229AF41}" dt="2022-09-22T17:05:46.977" v="2307" actId="1076"/>
        <pc:sldMkLst>
          <pc:docMk/>
          <pc:sldMk cId="308936662" sldId="388"/>
        </pc:sldMkLst>
        <pc:spChg chg="mod">
          <ac:chgData name="Dominik Buchegger" userId="7f2052fac20aabcc" providerId="LiveId" clId="{064EACE1-031A-4CF4-B31B-13AC3229AF41}" dt="2022-09-22T17:05:15.117" v="2306" actId="6549"/>
          <ac:spMkLst>
            <pc:docMk/>
            <pc:sldMk cId="308936662" sldId="388"/>
            <ac:spMk id="3" creationId="{A6580F9A-AA6E-8D6E-1330-E87CD467FE4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6" creationId="{6D8335EB-7A97-3579-29F3-987271DB60B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7" creationId="{BD1478C4-E8D7-40DA-FA8F-2A41B6ABBFFD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8" creationId="{D5821AC2-CF4E-2343-C32A-9A0075D39EA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9" creationId="{B858FFFF-E6AE-FBFD-8CAA-D3FAC6EB21A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0" creationId="{8016FE4C-53E9-714A-F7AB-4A6CDB4626D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1" creationId="{4523C102-9A5C-651A-81F6-79F9B05337D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2" creationId="{9C7F725D-2BB0-93CC-35A0-5A58FD42700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3" creationId="{AA334263-EA17-81AD-BF29-F2AC1AFCCE9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4" creationId="{6948E726-E406-84D0-A223-18961D18F99E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5" creationId="{D78384E6-1A34-F330-CC4F-430CECD1B2C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6" creationId="{BAD0BA69-0749-3F01-CC19-9BBF3416CD8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7" creationId="{4B40539D-DBCC-52D1-980C-CA21EFAFC78A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8" creationId="{27D22DBB-0918-6131-CFEF-937F9B8F347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9" creationId="{11F47ABA-640C-EBC4-022B-EA132B210EA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0" creationId="{A070FB7F-1871-7DC6-0596-AB07DA89863B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1" creationId="{E1D7BE03-FF00-12D0-95EC-341C67468449}"/>
          </ac:spMkLst>
        </pc:spChg>
        <pc:spChg chg="add del mod">
          <ac:chgData name="Dominik Buchegger" userId="7f2052fac20aabcc" providerId="LiveId" clId="{064EACE1-031A-4CF4-B31B-13AC3229AF41}" dt="2022-09-22T17:00:26.217" v="2046" actId="478"/>
          <ac:spMkLst>
            <pc:docMk/>
            <pc:sldMk cId="308936662" sldId="388"/>
            <ac:spMk id="23" creationId="{DB5BF4C7-C35A-7E63-A652-D7FCEDC281A6}"/>
          </ac:spMkLst>
        </pc:spChg>
        <pc:spChg chg="add del mod">
          <ac:chgData name="Dominik Buchegger" userId="7f2052fac20aabcc" providerId="LiveId" clId="{064EACE1-031A-4CF4-B31B-13AC3229AF41}" dt="2022-09-22T17:00:15.874" v="2031" actId="478"/>
          <ac:spMkLst>
            <pc:docMk/>
            <pc:sldMk cId="308936662" sldId="388"/>
            <ac:spMk id="24" creationId="{7EAC9F28-3420-7984-B331-2A5AC9CD5F52}"/>
          </ac:spMkLst>
        </pc:spChg>
        <pc:spChg chg="add del mod">
          <ac:chgData name="Dominik Buchegger" userId="7f2052fac20aabcc" providerId="LiveId" clId="{064EACE1-031A-4CF4-B31B-13AC3229AF41}" dt="2022-09-22T16:55:38.258" v="1839" actId="478"/>
          <ac:spMkLst>
            <pc:docMk/>
            <pc:sldMk cId="308936662" sldId="388"/>
            <ac:spMk id="25" creationId="{30D0507E-5F7F-41E0-1DFA-034C3F82A672}"/>
          </ac:spMkLst>
        </pc:spChg>
        <pc:spChg chg="add del mod">
          <ac:chgData name="Dominik Buchegger" userId="7f2052fac20aabcc" providerId="LiveId" clId="{064EACE1-031A-4CF4-B31B-13AC3229AF41}" dt="2022-09-22T16:55:28.368" v="1835" actId="478"/>
          <ac:spMkLst>
            <pc:docMk/>
            <pc:sldMk cId="308936662" sldId="388"/>
            <ac:spMk id="26" creationId="{441A2EF3-7ED9-CE59-CCAC-43176982E216}"/>
          </ac:spMkLst>
        </pc:spChg>
        <pc:spChg chg="add del mod">
          <ac:chgData name="Dominik Buchegger" userId="7f2052fac20aabcc" providerId="LiveId" clId="{064EACE1-031A-4CF4-B31B-13AC3229AF41}" dt="2022-09-22T16:55:40.357" v="1840" actId="478"/>
          <ac:spMkLst>
            <pc:docMk/>
            <pc:sldMk cId="308936662" sldId="388"/>
            <ac:spMk id="27" creationId="{B4E02535-187F-BD7B-FC4C-FB0F42C69067}"/>
          </ac:spMkLst>
        </pc:spChg>
        <pc:spChg chg="add del mod">
          <ac:chgData name="Dominik Buchegger" userId="7f2052fac20aabcc" providerId="LiveId" clId="{064EACE1-031A-4CF4-B31B-13AC3229AF41}" dt="2022-09-22T16:55:29.589" v="1836" actId="478"/>
          <ac:spMkLst>
            <pc:docMk/>
            <pc:sldMk cId="308936662" sldId="388"/>
            <ac:spMk id="28" creationId="{DB221567-6203-27C9-06C9-81DAC56B36B5}"/>
          </ac:spMkLst>
        </pc:spChg>
        <pc:spChg chg="add del mod">
          <ac:chgData name="Dominik Buchegger" userId="7f2052fac20aabcc" providerId="LiveId" clId="{064EACE1-031A-4CF4-B31B-13AC3229AF41}" dt="2022-09-22T16:55:31.231" v="1837" actId="478"/>
          <ac:spMkLst>
            <pc:docMk/>
            <pc:sldMk cId="308936662" sldId="388"/>
            <ac:spMk id="30" creationId="{4B4639EE-0EDA-CD73-EF92-5D8275E0BF89}"/>
          </ac:spMkLst>
        </pc:spChg>
        <pc:spChg chg="add del mod">
          <ac:chgData name="Dominik Buchegger" userId="7f2052fac20aabcc" providerId="LiveId" clId="{064EACE1-031A-4CF4-B31B-13AC3229AF41}" dt="2022-09-22T16:55:46.393" v="1841" actId="478"/>
          <ac:spMkLst>
            <pc:docMk/>
            <pc:sldMk cId="308936662" sldId="388"/>
            <ac:spMk id="31" creationId="{D6B4D6A4-F06F-8E00-B3EB-8EAB756DE252}"/>
          </ac:spMkLst>
        </pc:spChg>
        <pc:spChg chg="add del mod">
          <ac:chgData name="Dominik Buchegger" userId="7f2052fac20aabcc" providerId="LiveId" clId="{064EACE1-031A-4CF4-B31B-13AC3229AF41}" dt="2022-09-22T16:55:32.408" v="1838" actId="478"/>
          <ac:spMkLst>
            <pc:docMk/>
            <pc:sldMk cId="308936662" sldId="388"/>
            <ac:spMk id="32" creationId="{E1DD9C48-8629-4D0A-9AF0-C73CC2BB01E3}"/>
          </ac:spMkLst>
        </pc:spChg>
        <pc:spChg chg="add del mod">
          <ac:chgData name="Dominik Buchegger" userId="7f2052fac20aabcc" providerId="LiveId" clId="{064EACE1-031A-4CF4-B31B-13AC3229AF41}" dt="2022-09-22T16:55:47.849" v="1842" actId="478"/>
          <ac:spMkLst>
            <pc:docMk/>
            <pc:sldMk cId="308936662" sldId="388"/>
            <ac:spMk id="33" creationId="{82C9DBC5-C719-1398-34CA-F32A16A4511F}"/>
          </ac:spMkLst>
        </pc:spChg>
        <pc:spChg chg="add del mod">
          <ac:chgData name="Dominik Buchegger" userId="7f2052fac20aabcc" providerId="LiveId" clId="{064EACE1-031A-4CF4-B31B-13AC3229AF41}" dt="2022-09-22T16:55:48.984" v="1843" actId="478"/>
          <ac:spMkLst>
            <pc:docMk/>
            <pc:sldMk cId="308936662" sldId="388"/>
            <ac:spMk id="34" creationId="{5BAA24DD-6025-9655-8173-7A5D60BE5DEE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5" creationId="{A7AA55BE-C7D6-A8A2-73BD-A7EBB16E3125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6" creationId="{D0EAD9D9-2673-7BB2-9DEA-BB19F4176FB8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7" creationId="{DFEC8CA8-0D71-1664-558E-3EC94F09D98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8" creationId="{F4B190E1-C067-CE5C-5BBE-52BF8D54DBE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9" creationId="{0E4616B3-9F67-90A9-FA8C-88793ACAB4EE}"/>
          </ac:spMkLst>
        </pc:sp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4" creationId="{8EBA4993-2681-589B-BFF6-53454217E486}"/>
          </ac:picMkLst>
        </pc:pic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5" creationId="{61C6F77F-A787-7C8D-7679-D4268B0F645B}"/>
          </ac:picMkLst>
        </pc:picChg>
        <pc:picChg chg="add mod">
          <ac:chgData name="Dominik Buchegger" userId="7f2052fac20aabcc" providerId="LiveId" clId="{064EACE1-031A-4CF4-B31B-13AC3229AF41}" dt="2022-09-22T16:55:13.628" v="1832" actId="1076"/>
          <ac:picMkLst>
            <pc:docMk/>
            <pc:sldMk cId="308936662" sldId="388"/>
            <ac:picMk id="22" creationId="{DE0C892B-77FD-97A4-0A6A-AC0F9AE0EDEC}"/>
          </ac:picMkLst>
        </pc:picChg>
        <pc:picChg chg="add mod">
          <ac:chgData name="Dominik Buchegger" userId="7f2052fac20aabcc" providerId="LiveId" clId="{064EACE1-031A-4CF4-B31B-13AC3229AF41}" dt="2022-09-22T16:55:25.140" v="1834" actId="1076"/>
          <ac:picMkLst>
            <pc:docMk/>
            <pc:sldMk cId="308936662" sldId="388"/>
            <ac:picMk id="29" creationId="{158678ED-DAE3-5F43-F359-49F1D28A72FD}"/>
          </ac:picMkLst>
        </pc:picChg>
        <pc:picChg chg="add mod">
          <ac:chgData name="Dominik Buchegger" userId="7f2052fac20aabcc" providerId="LiveId" clId="{064EACE1-031A-4CF4-B31B-13AC3229AF41}" dt="2022-09-22T17:05:46.977" v="2307" actId="1076"/>
          <ac:picMkLst>
            <pc:docMk/>
            <pc:sldMk cId="308936662" sldId="388"/>
            <ac:picMk id="40" creationId="{F3AC4F47-A136-F766-ECC6-A9FFDD257C47}"/>
          </ac:picMkLst>
        </pc:picChg>
      </pc:sldChg>
      <pc:sldChg chg="modSp new mod">
        <pc:chgData name="Dominik Buchegger" userId="7f2052fac20aabcc" providerId="LiveId" clId="{064EACE1-031A-4CF4-B31B-13AC3229AF41}" dt="2022-09-22T17:57:13.211" v="2789" actId="20577"/>
        <pc:sldMkLst>
          <pc:docMk/>
          <pc:sldMk cId="2757328212" sldId="389"/>
        </pc:sldMkLst>
        <pc:spChg chg="mod">
          <ac:chgData name="Dominik Buchegger" userId="7f2052fac20aabcc" providerId="LiveId" clId="{064EACE1-031A-4CF4-B31B-13AC3229AF41}" dt="2022-09-22T17:57:13.211" v="2789" actId="20577"/>
          <ac:spMkLst>
            <pc:docMk/>
            <pc:sldMk cId="2757328212" sldId="389"/>
            <ac:spMk id="2" creationId="{B5FA2CA2-50EE-C871-6D67-9F76FD616200}"/>
          </ac:spMkLst>
        </pc:spChg>
        <pc:spChg chg="mod">
          <ac:chgData name="Dominik Buchegger" userId="7f2052fac20aabcc" providerId="LiveId" clId="{064EACE1-031A-4CF4-B31B-13AC3229AF41}" dt="2022-09-22T17:56:45.496" v="2750" actId="20577"/>
          <ac:spMkLst>
            <pc:docMk/>
            <pc:sldMk cId="2757328212" sldId="389"/>
            <ac:spMk id="3" creationId="{7E765FD1-E457-262F-8E23-6B52B0C0C43B}"/>
          </ac:spMkLst>
        </pc:spChg>
      </pc:sldChg>
      <pc:sldChg chg="add del ord">
        <pc:chgData name="Dominik Buchegger" userId="7f2052fac20aabcc" providerId="LiveId" clId="{064EACE1-031A-4CF4-B31B-13AC3229AF41}" dt="2022-09-29T18:08:42.343" v="2825" actId="47"/>
        <pc:sldMkLst>
          <pc:docMk/>
          <pc:sldMk cId="3085827339" sldId="390"/>
        </pc:sldMkLst>
      </pc:sldChg>
      <pc:sldChg chg="modSp add mod ord">
        <pc:chgData name="Dominik Buchegger" userId="7f2052fac20aabcc" providerId="LiveId" clId="{064EACE1-031A-4CF4-B31B-13AC3229AF41}" dt="2022-09-29T18:48:29.269" v="3407"/>
        <pc:sldMkLst>
          <pc:docMk/>
          <pc:sldMk cId="3334327157" sldId="391"/>
        </pc:sldMkLst>
        <pc:spChg chg="mod">
          <ac:chgData name="Dominik Buchegger" userId="7f2052fac20aabcc" providerId="LiveId" clId="{064EACE1-031A-4CF4-B31B-13AC3229AF41}" dt="2022-09-29T18:10:43.481" v="2865" actId="20577"/>
          <ac:spMkLst>
            <pc:docMk/>
            <pc:sldMk cId="3334327157" sldId="391"/>
            <ac:spMk id="3" creationId="{7E765FD1-E457-262F-8E23-6B52B0C0C43B}"/>
          </ac:spMkLst>
        </pc:spChg>
      </pc:sldChg>
      <pc:sldChg chg="addSp delSp modSp add del mod ord">
        <pc:chgData name="Dominik Buchegger" userId="7f2052fac20aabcc" providerId="LiveId" clId="{064EACE1-031A-4CF4-B31B-13AC3229AF41}" dt="2022-09-29T18:08:40.331" v="2824" actId="47"/>
        <pc:sldMkLst>
          <pc:docMk/>
          <pc:sldMk cId="2315053845" sldId="392"/>
        </pc:sldMkLst>
        <pc:spChg chg="mod">
          <ac:chgData name="Dominik Buchegger" userId="7f2052fac20aabcc" providerId="LiveId" clId="{064EACE1-031A-4CF4-B31B-13AC3229AF41}" dt="2022-09-29T18:05:20.671" v="2823" actId="20577"/>
          <ac:spMkLst>
            <pc:docMk/>
            <pc:sldMk cId="2315053845" sldId="392"/>
            <ac:spMk id="2" creationId="{BE555F3F-AB8F-44DF-8B5C-E38B334142CF}"/>
          </ac:spMkLst>
        </pc:spChg>
        <pc:spChg chg="del">
          <ac:chgData name="Dominik Buchegger" userId="7f2052fac20aabcc" providerId="LiveId" clId="{064EACE1-031A-4CF4-B31B-13AC3229AF41}" dt="2022-09-29T18:05:03.404" v="2804" actId="478"/>
          <ac:spMkLst>
            <pc:docMk/>
            <pc:sldMk cId="2315053845" sldId="392"/>
            <ac:spMk id="3" creationId="{C246B5DB-989F-455C-970C-830B2ECF8A6C}"/>
          </ac:spMkLst>
        </pc:spChg>
        <pc:spChg chg="add del mod">
          <ac:chgData name="Dominik Buchegger" userId="7f2052fac20aabcc" providerId="LiveId" clId="{064EACE1-031A-4CF4-B31B-13AC3229AF41}" dt="2022-09-29T18:05:06.277" v="2805" actId="478"/>
          <ac:spMkLst>
            <pc:docMk/>
            <pc:sldMk cId="2315053845" sldId="392"/>
            <ac:spMk id="6" creationId="{4572100A-5217-C1E1-5529-7A2534E76B7C}"/>
          </ac:spMkLst>
        </pc:spChg>
        <pc:spChg chg="del">
          <ac:chgData name="Dominik Buchegger" userId="7f2052fac20aabcc" providerId="LiveId" clId="{064EACE1-031A-4CF4-B31B-13AC3229AF41}" dt="2022-09-29T18:05:09.255" v="2806" actId="478"/>
          <ac:spMkLst>
            <pc:docMk/>
            <pc:sldMk cId="2315053845" sldId="392"/>
            <ac:spMk id="22" creationId="{F9E95885-A93F-F45F-C484-46310EECD82D}"/>
          </ac:spMkLst>
        </pc:sp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5" creationId="{14B3063C-30FE-93B6-C81D-1EA1852F3690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3" creationId="{7ADCB645-CA74-432D-B874-2A4EF66AFABE}"/>
          </ac:picMkLst>
        </pc:picChg>
        <pc:picChg chg="del">
          <ac:chgData name="Dominik Buchegger" userId="7f2052fac20aabcc" providerId="LiveId" clId="{064EACE1-031A-4CF4-B31B-13AC3229AF41}" dt="2022-09-29T18:05:01.215" v="2803" actId="478"/>
          <ac:picMkLst>
            <pc:docMk/>
            <pc:sldMk cId="2315053845" sldId="392"/>
            <ac:picMk id="14" creationId="{0115AC93-B394-5102-15AB-BEC36018DE29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8" creationId="{A7F421CD-70B8-2B24-F325-A9F71863FB6A}"/>
          </ac:picMkLst>
        </pc:pic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20" creationId="{DA097FF8-CF95-F1ED-B127-77F3F6047FC6}"/>
          </ac:picMkLst>
        </pc:picChg>
        <pc:cxnChg chg="del">
          <ac:chgData name="Dominik Buchegger" userId="7f2052fac20aabcc" providerId="LiveId" clId="{064EACE1-031A-4CF4-B31B-13AC3229AF41}" dt="2022-09-29T18:05:13.074" v="2808" actId="478"/>
          <ac:cxnSpMkLst>
            <pc:docMk/>
            <pc:sldMk cId="2315053845" sldId="392"/>
            <ac:cxnSpMk id="7" creationId="{82405DF4-EED1-3992-6173-FC5548606400}"/>
          </ac:cxnSpMkLst>
        </pc:cxnChg>
      </pc:sldChg>
      <pc:sldChg chg="modSp add mod ord">
        <pc:chgData name="Dominik Buchegger" userId="7f2052fac20aabcc" providerId="LiveId" clId="{064EACE1-031A-4CF4-B31B-13AC3229AF41}" dt="2022-10-07T18:50:38.587" v="5033" actId="20577"/>
        <pc:sldMkLst>
          <pc:docMk/>
          <pc:sldMk cId="2354029656" sldId="392"/>
        </pc:sldMkLst>
        <pc:spChg chg="mod">
          <ac:chgData name="Dominik Buchegger" userId="7f2052fac20aabcc" providerId="LiveId" clId="{064EACE1-031A-4CF4-B31B-13AC3229AF41}" dt="2022-10-07T18:50:38.587" v="5033" actId="20577"/>
          <ac:spMkLst>
            <pc:docMk/>
            <pc:sldMk cId="2354029656" sldId="392"/>
            <ac:spMk id="3" creationId="{7E765FD1-E457-262F-8E23-6B52B0C0C43B}"/>
          </ac:spMkLst>
        </pc:spChg>
      </pc:sldChg>
      <pc:sldChg chg="addSp delSp modSp add mod ord modClrScheme chgLayout">
        <pc:chgData name="Dominik Buchegger" userId="7f2052fac20aabcc" providerId="LiveId" clId="{064EACE1-031A-4CF4-B31B-13AC3229AF41}" dt="2022-09-29T21:09:29.546" v="5027" actId="20577"/>
        <pc:sldMkLst>
          <pc:docMk/>
          <pc:sldMk cId="247457547" sldId="393"/>
        </pc:sldMkLst>
        <pc:spChg chg="mod ord">
          <ac:chgData name="Dominik Buchegger" userId="7f2052fac20aabcc" providerId="LiveId" clId="{064EACE1-031A-4CF4-B31B-13AC3229AF41}" dt="2022-09-29T21:00:15.310" v="4243" actId="20577"/>
          <ac:spMkLst>
            <pc:docMk/>
            <pc:sldMk cId="247457547" sldId="393"/>
            <ac:spMk id="2" creationId="{B5FA2CA2-50EE-C871-6D67-9F76FD616200}"/>
          </ac:spMkLst>
        </pc:spChg>
        <pc:spChg chg="del mod">
          <ac:chgData name="Dominik Buchegger" userId="7f2052fac20aabcc" providerId="LiveId" clId="{064EACE1-031A-4CF4-B31B-13AC3229AF41}" dt="2022-09-29T18:33:39.234" v="2873"/>
          <ac:spMkLst>
            <pc:docMk/>
            <pc:sldMk cId="247457547" sldId="393"/>
            <ac:spMk id="3" creationId="{7E765FD1-E457-262F-8E23-6B52B0C0C43B}"/>
          </ac:spMkLst>
        </pc:spChg>
        <pc:spChg chg="add del mod">
          <ac:chgData name="Dominik Buchegger" userId="7f2052fac20aabcc" providerId="LiveId" clId="{064EACE1-031A-4CF4-B31B-13AC3229AF41}" dt="2022-09-29T20:47:05.294" v="4133" actId="478"/>
          <ac:spMkLst>
            <pc:docMk/>
            <pc:sldMk cId="247457547" sldId="393"/>
            <ac:spMk id="4" creationId="{14792BFF-E15E-5119-E599-1FB325601097}"/>
          </ac:spMkLst>
        </pc:spChg>
        <pc:spChg chg="add del mod">
          <ac:chgData name="Dominik Buchegger" userId="7f2052fac20aabcc" providerId="LiveId" clId="{064EACE1-031A-4CF4-B31B-13AC3229AF41}" dt="2022-09-29T20:47:08.324" v="4134" actId="478"/>
          <ac:spMkLst>
            <pc:docMk/>
            <pc:sldMk cId="247457547" sldId="393"/>
            <ac:spMk id="6" creationId="{27DC5BBE-5C9C-447F-B234-F4703ADDCCA4}"/>
          </ac:spMkLst>
        </pc:spChg>
        <pc:spChg chg="add del mod ord">
          <ac:chgData name="Dominik Buchegger" userId="7f2052fac20aabcc" providerId="LiveId" clId="{064EACE1-031A-4CF4-B31B-13AC3229AF41}" dt="2022-09-29T18:35:21.578" v="2878" actId="700"/>
          <ac:spMkLst>
            <pc:docMk/>
            <pc:sldMk cId="247457547" sldId="393"/>
            <ac:spMk id="7" creationId="{B782123A-9FDB-D205-95ED-37C09F6E41F7}"/>
          </ac:spMkLst>
        </pc:spChg>
        <pc:spChg chg="add del mod or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8" creationId="{56F02FC4-56A8-D2E3-7F3C-B62A72867588}"/>
          </ac:spMkLst>
        </pc:spChg>
        <pc:spChg chg="add del mod ord">
          <ac:chgData name="Dominik Buchegger" userId="7f2052fac20aabcc" providerId="LiveId" clId="{064EACE1-031A-4CF4-B31B-13AC3229AF41}" dt="2022-09-29T18:43:09.134" v="3350" actId="478"/>
          <ac:spMkLst>
            <pc:docMk/>
            <pc:sldMk cId="247457547" sldId="393"/>
            <ac:spMk id="9" creationId="{B076F2EF-2D83-7B4D-B67A-F209245147FF}"/>
          </ac:spMkLst>
        </pc:spChg>
        <pc:spChg chg="add del mod ord">
          <ac:chgData name="Dominik Buchegger" userId="7f2052fac20aabcc" providerId="LiveId" clId="{064EACE1-031A-4CF4-B31B-13AC3229AF41}" dt="2022-09-29T20:47:03.711" v="4132" actId="478"/>
          <ac:spMkLst>
            <pc:docMk/>
            <pc:sldMk cId="247457547" sldId="393"/>
            <ac:spMk id="10" creationId="{C9BBD477-9D88-DD33-206F-7C03AFE553A6}"/>
          </ac:spMkLst>
        </pc:spChg>
        <pc:spChg chg="add del mod ord">
          <ac:chgData name="Dominik Buchegger" userId="7f2052fac20aabcc" providerId="LiveId" clId="{064EACE1-031A-4CF4-B31B-13AC3229AF41}" dt="2022-09-29T18:43:11.692" v="3351" actId="478"/>
          <ac:spMkLst>
            <pc:docMk/>
            <pc:sldMk cId="247457547" sldId="393"/>
            <ac:spMk id="11" creationId="{72B9E6B3-8E6B-51DD-8D5D-B7AFB3A514D1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4" creationId="{4449DFAB-5A74-235D-2A65-6187D942FF44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6" creationId="{998B0CBE-CD37-47D4-4EE7-4B512AAA43C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4" creationId="{716D88DA-FD9A-C808-D70D-C9E402881A9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5" creationId="{A650D962-6A17-A6A7-0AB6-BDC7843677F5}"/>
          </ac:spMkLst>
        </pc:spChg>
        <pc:spChg chg="add del mod">
          <ac:chgData name="Dominik Buchegger" userId="7f2052fac20aabcc" providerId="LiveId" clId="{064EACE1-031A-4CF4-B31B-13AC3229AF41}" dt="2022-09-29T21:01:13.038" v="4315" actId="478"/>
          <ac:spMkLst>
            <pc:docMk/>
            <pc:sldMk cId="247457547" sldId="393"/>
            <ac:spMk id="28" creationId="{E619D9DB-E98A-1257-C643-A3F1C9E3DD59}"/>
          </ac:spMkLst>
        </pc:spChg>
        <pc:spChg chg="add mod">
          <ac:chgData name="Dominik Buchegger" userId="7f2052fac20aabcc" providerId="LiveId" clId="{064EACE1-031A-4CF4-B31B-13AC3229AF41}" dt="2022-09-29T21:05:06.602" v="4680" actId="115"/>
          <ac:spMkLst>
            <pc:docMk/>
            <pc:sldMk cId="247457547" sldId="393"/>
            <ac:spMk id="40" creationId="{63B31A7C-3CF8-8A0D-6EA2-B58492C727E7}"/>
          </ac:spMkLst>
        </pc:spChg>
        <pc:spChg chg="add mod">
          <ac:chgData name="Dominik Buchegger" userId="7f2052fac20aabcc" providerId="LiveId" clId="{064EACE1-031A-4CF4-B31B-13AC3229AF41}" dt="2022-09-29T21:04:45.374" v="4674" actId="115"/>
          <ac:spMkLst>
            <pc:docMk/>
            <pc:sldMk cId="247457547" sldId="393"/>
            <ac:spMk id="41" creationId="{DCA0CEA9-6CD7-4E0A-C17E-F9838EBF7026}"/>
          </ac:spMkLst>
        </pc:spChg>
        <pc:spChg chg="add mod">
          <ac:chgData name="Dominik Buchegger" userId="7f2052fac20aabcc" providerId="LiveId" clId="{064EACE1-031A-4CF4-B31B-13AC3229AF41}" dt="2022-09-29T21:09:29.546" v="5027" actId="20577"/>
          <ac:spMkLst>
            <pc:docMk/>
            <pc:sldMk cId="247457547" sldId="393"/>
            <ac:spMk id="42" creationId="{89D35C59-55F7-363A-C9A8-890ADE7B9BA7}"/>
          </ac:spMkLst>
        </pc:spChg>
        <pc:picChg chg="add del mod modCrop">
          <ac:chgData name="Dominik Buchegger" userId="7f2052fac20aabcc" providerId="LiveId" clId="{064EACE1-031A-4CF4-B31B-13AC3229AF41}" dt="2022-09-29T18:35:16.717" v="2877" actId="478"/>
          <ac:picMkLst>
            <pc:docMk/>
            <pc:sldMk cId="247457547" sldId="393"/>
            <ac:picMk id="5" creationId="{0360DD9D-243A-ABF4-28CD-9547F375F399}"/>
          </ac:picMkLst>
        </pc:picChg>
        <pc:picChg chg="add mod">
          <ac:chgData name="Dominik Buchegger" userId="7f2052fac20aabcc" providerId="LiveId" clId="{064EACE1-031A-4CF4-B31B-13AC3229AF41}" dt="2022-09-29T20:58:06.241" v="4167" actId="1076"/>
          <ac:picMkLst>
            <pc:docMk/>
            <pc:sldMk cId="247457547" sldId="393"/>
            <ac:picMk id="9" creationId="{93E27F4A-9A60-C6A2-55E4-BAD0E893B163}"/>
          </ac:picMkLst>
        </pc:picChg>
        <pc:picChg chg="add mod">
          <ac:chgData name="Dominik Buchegger" userId="7f2052fac20aabcc" providerId="LiveId" clId="{064EACE1-031A-4CF4-B31B-13AC3229AF41}" dt="2022-09-29T20:58:27.082" v="4170" actId="1076"/>
          <ac:picMkLst>
            <pc:docMk/>
            <pc:sldMk cId="247457547" sldId="393"/>
            <ac:picMk id="12" creationId="{5A2E2728-E849-D133-3C3D-5C0694AF35EB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3" creationId="{E2571BEE-2F9E-E532-EBB5-7F7E9360F89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5" creationId="{1869F98A-D22B-DC66-8D52-3709D8CEC67A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7" creationId="{FE014C82-1310-BE92-6D59-CF18FC176676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9" creationId="{03D13C65-8153-E5B1-9517-990908D90739}"/>
          </ac:picMkLst>
        </pc:picChg>
        <pc:picChg chg="add mod">
          <ac:chgData name="Dominik Buchegger" userId="7f2052fac20aabcc" providerId="LiveId" clId="{064EACE1-031A-4CF4-B31B-13AC3229AF41}" dt="2022-09-29T20:59:38.440" v="4185" actId="1035"/>
          <ac:picMkLst>
            <pc:docMk/>
            <pc:sldMk cId="247457547" sldId="393"/>
            <ac:picMk id="20" creationId="{3AA6A429-61A1-9C38-342F-8F0ADF1D38B1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21" creationId="{B956D91E-9B56-FB43-C526-AB490789AAE8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3" creationId="{0B97A9EB-F064-5609-1EA4-DE928CB71896}"/>
          </ac:picMkLst>
        </pc:picChg>
        <pc:picChg chg="add mod">
          <ac:chgData name="Dominik Buchegger" userId="7f2052fac20aabcc" providerId="LiveId" clId="{064EACE1-031A-4CF4-B31B-13AC3229AF41}" dt="2022-09-29T20:59:35.083" v="4182" actId="1035"/>
          <ac:picMkLst>
            <pc:docMk/>
            <pc:sldMk cId="247457547" sldId="393"/>
            <ac:picMk id="26" creationId="{9362FF98-A00E-4F90-A1BD-94AD3B64827C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7" creationId="{825B737D-92A6-BE83-9B58-6146F9B26FF3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9" creationId="{BF529FEA-B98C-50D3-D8F1-993D460DE734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0" creationId="{123D04D4-454A-5821-D9B2-D34964B8DE7D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1" creationId="{5E6D9F93-F884-9AE3-DE13-EF59DE44DD37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2" creationId="{ADCC16B8-5887-DE83-6255-7A7FD650826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3" creationId="{E4F99009-DA93-2632-4759-566A589B5CF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5" creationId="{999877C5-982F-F94C-D644-04169A70699A}"/>
          </ac:picMkLst>
        </pc:picChg>
        <pc:picChg chg="add mod">
          <ac:chgData name="Dominik Buchegger" userId="7f2052fac20aabcc" providerId="LiveId" clId="{064EACE1-031A-4CF4-B31B-13AC3229AF41}" dt="2022-09-29T21:01:51.700" v="4329" actId="1036"/>
          <ac:picMkLst>
            <pc:docMk/>
            <pc:sldMk cId="247457547" sldId="393"/>
            <ac:picMk id="36" creationId="{390318BF-3D23-F2E7-7493-3061A19B90E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37" creationId="{B41A1FE5-4554-48F4-9A36-46482F188539}"/>
          </ac:picMkLst>
        </pc:picChg>
        <pc:picChg chg="add mod">
          <ac:chgData name="Dominik Buchegger" userId="7f2052fac20aabcc" providerId="LiveId" clId="{064EACE1-031A-4CF4-B31B-13AC3229AF41}" dt="2022-09-29T21:02:09.719" v="4332" actId="1076"/>
          <ac:picMkLst>
            <pc:docMk/>
            <pc:sldMk cId="247457547" sldId="393"/>
            <ac:picMk id="39" creationId="{696A79EB-25FF-EB78-DC76-9A4727E1C6E0}"/>
          </ac:picMkLst>
        </pc:picChg>
      </pc:sldChg>
      <pc:sldChg chg="addSp delSp modSp add del mod ord modClrScheme chgLayout">
        <pc:chgData name="Dominik Buchegger" userId="7f2052fac20aabcc" providerId="LiveId" clId="{064EACE1-031A-4CF4-B31B-13AC3229AF41}" dt="2022-09-29T19:15:23.533" v="4124" actId="47"/>
        <pc:sldMkLst>
          <pc:docMk/>
          <pc:sldMk cId="2838605182" sldId="394"/>
        </pc:sldMkLst>
        <pc:spChg chg="mod ord">
          <ac:chgData name="Dominik Buchegger" userId="7f2052fac20aabcc" providerId="LiveId" clId="{064EACE1-031A-4CF4-B31B-13AC3229AF41}" dt="2022-09-29T19:10:04.206" v="3973" actId="5793"/>
          <ac:spMkLst>
            <pc:docMk/>
            <pc:sldMk cId="2838605182" sldId="394"/>
            <ac:spMk id="2" creationId="{B5FA2CA2-50EE-C871-6D67-9F76FD616200}"/>
          </ac:spMkLst>
        </pc:spChg>
        <pc:spChg chg="add del mod">
          <ac:chgData name="Dominik Buchegger" userId="7f2052fac20aabcc" providerId="LiveId" clId="{064EACE1-031A-4CF4-B31B-13AC3229AF41}" dt="2022-09-29T18:48:59.950" v="3413" actId="478"/>
          <ac:spMkLst>
            <pc:docMk/>
            <pc:sldMk cId="2838605182" sldId="394"/>
            <ac:spMk id="4" creationId="{FD4BDD81-BDCE-967C-BBE4-80727D101AB7}"/>
          </ac:spMkLst>
        </pc:spChg>
        <pc:spChg chg="add mod ord">
          <ac:chgData name="Dominik Buchegger" userId="7f2052fac20aabcc" providerId="LiveId" clId="{064EACE1-031A-4CF4-B31B-13AC3229AF41}" dt="2022-09-29T19:10:01.532" v="3969" actId="20577"/>
          <ac:spMkLst>
            <pc:docMk/>
            <pc:sldMk cId="2838605182" sldId="394"/>
            <ac:spMk id="6" creationId="{4413EE4A-8496-72E1-F4C1-D50D8A15C95A}"/>
          </ac:spMkLst>
        </pc:spChg>
        <pc:spChg chg="del mod ord">
          <ac:chgData name="Dominik Buchegger" userId="7f2052fac20aabcc" providerId="LiveId" clId="{064EACE1-031A-4CF4-B31B-13AC3229AF41}" dt="2022-09-29T18:48:57.478" v="3412" actId="478"/>
          <ac:spMkLst>
            <pc:docMk/>
            <pc:sldMk cId="2838605182" sldId="394"/>
            <ac:spMk id="8" creationId="{56F02FC4-56A8-D2E3-7F3C-B62A72867588}"/>
          </ac:spMkLst>
        </pc:spChg>
        <pc:spChg chg="del mod ord">
          <ac:chgData name="Dominik Buchegger" userId="7f2052fac20aabcc" providerId="LiveId" clId="{064EACE1-031A-4CF4-B31B-13AC3229AF41}" dt="2022-09-29T18:49:02.182" v="3414" actId="478"/>
          <ac:spMkLst>
            <pc:docMk/>
            <pc:sldMk cId="2838605182" sldId="394"/>
            <ac:spMk id="10" creationId="{C9BBD477-9D88-DD33-206F-7C03AFE553A6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4" creationId="{716D88DA-FD9A-C808-D70D-C9E402881A9C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5" creationId="{A650D962-6A17-A6A7-0AB6-BDC7843677F5}"/>
          </ac:spMkLst>
        </pc:spChg>
        <pc:picChg chg="add del mod modCrop">
          <ac:chgData name="Dominik Buchegger" userId="7f2052fac20aabcc" providerId="LiveId" clId="{064EACE1-031A-4CF4-B31B-13AC3229AF41}" dt="2022-09-29T18:50:01.419" v="3450" actId="478"/>
          <ac:picMkLst>
            <pc:docMk/>
            <pc:sldMk cId="2838605182" sldId="394"/>
            <ac:picMk id="5" creationId="{2291568B-24C8-6AD6-6AB2-39ECE5545B47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3" creationId="{E2571BEE-2F9E-E532-EBB5-7F7E9360F89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5" creationId="{1869F98A-D22B-DC66-8D52-3709D8CEC67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7" creationId="{FE014C82-1310-BE92-6D59-CF18FC176676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9" creationId="{03D13C65-8153-E5B1-9517-990908D9073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21" creationId="{B956D91E-9B56-FB43-C526-AB490789AAE8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3" creationId="{0B97A9EB-F064-5609-1EA4-DE928CB71896}"/>
          </ac:picMkLst>
        </pc:picChg>
        <pc:picChg chg="del">
          <ac:chgData name="Dominik Buchegger" userId="7f2052fac20aabcc" providerId="LiveId" clId="{064EACE1-031A-4CF4-B31B-13AC3229AF41}" dt="2022-09-29T18:49:10.660" v="3417" actId="478"/>
          <ac:picMkLst>
            <pc:docMk/>
            <pc:sldMk cId="2838605182" sldId="394"/>
            <ac:picMk id="27" creationId="{825B737D-92A6-BE83-9B58-6146F9B26FF3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9" creationId="{BF529FEA-B98C-50D3-D8F1-993D460DE734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1" creationId="{5E6D9F93-F884-9AE3-DE13-EF59DE44DD37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3" creationId="{E4F99009-DA93-2632-4759-566A589B5CF2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5" creationId="{999877C5-982F-F94C-D644-04169A70699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7" creationId="{B41A1FE5-4554-48F4-9A36-46482F188539}"/>
          </ac:picMkLst>
        </pc:picChg>
      </pc:sldChg>
      <pc:sldChg chg="add ord">
        <pc:chgData name="Dominik Buchegger" userId="7f2052fac20aabcc" providerId="LiveId" clId="{064EACE1-031A-4CF4-B31B-13AC3229AF41}" dt="2022-10-07T18:49:27.278" v="5029"/>
        <pc:sldMkLst>
          <pc:docMk/>
          <pc:sldMk cId="683515250" sldId="395"/>
        </pc:sldMkLst>
      </pc:sldChg>
      <pc:sldChg chg="add">
        <pc:chgData name="Dominik Buchegger" userId="7f2052fac20aabcc" providerId="LiveId" clId="{064EACE1-031A-4CF4-B31B-13AC3229AF41}" dt="2022-09-29T20:46:52.700" v="4129" actId="2890"/>
        <pc:sldMkLst>
          <pc:docMk/>
          <pc:sldMk cId="1497874562" sldId="396"/>
        </pc:sldMkLst>
      </pc:sldChg>
    </pc:docChg>
  </pc:docChgLst>
  <pc:docChgLst>
    <pc:chgData name="Dominik Buchegger" userId="7f2052fac20aabcc" providerId="LiveId" clId="{2FA9930D-7877-4DA6-AE72-4549F696723B}"/>
    <pc:docChg chg="delSld">
      <pc:chgData name="Dominik Buchegger" userId="7f2052fac20aabcc" providerId="LiveId" clId="{2FA9930D-7877-4DA6-AE72-4549F696723B}" dt="2022-10-08T14:35:19.282" v="1" actId="47"/>
      <pc:docMkLst>
        <pc:docMk/>
      </pc:docMkLst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1635186108" sldId="256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2916192031" sldId="266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3281969115" sldId="268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429476176" sldId="271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4211267189" sldId="273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25745163" sldId="274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3409361306" sldId="276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3037859576" sldId="280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296795127" sldId="287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3853235471" sldId="289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1336951803" sldId="295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688728058" sldId="297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030766898" sldId="299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26644981" sldId="301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397543775" sldId="302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682573708" sldId="303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531092861" sldId="304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521506971" sldId="306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351874622" sldId="308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68130894" sldId="309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936927845" sldId="312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2013391241" sldId="313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693137398" sldId="314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243158016" sldId="315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525458673" sldId="316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490871166" sldId="319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413577662" sldId="320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591649350" sldId="321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029294037" sldId="323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23459065" sldId="324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527397213" sldId="325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051580573" sldId="326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206280606" sldId="327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465461136" sldId="329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4261794187" sldId="330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455359729" sldId="331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2318293236" sldId="332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278310352" sldId="333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343413101" sldId="338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448161714" sldId="340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271014277" sldId="341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747585086" sldId="342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478466814" sldId="343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70260069" sldId="344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417847350" sldId="347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2015992247" sldId="349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290298821" sldId="350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428834151" sldId="351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4204752891" sldId="352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628550269" sldId="353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2170744712" sldId="354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549736062" sldId="355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764373368" sldId="356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200348628" sldId="357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959972409" sldId="358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985723583" sldId="359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876643832" sldId="360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154282754" sldId="361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4173106856" sldId="362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4147637389" sldId="363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962986633" sldId="364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07401479" sldId="365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042333542" sldId="366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2251464805" sldId="367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2213383566" sldId="368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371432072" sldId="369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653643123" sldId="370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103699205" sldId="371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2501936783" sldId="373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3727285334" sldId="374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3489208431" sldId="379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197478095" sldId="380"/>
        </pc:sldMkLst>
      </pc:sldChg>
      <pc:sldChg chg="del">
        <pc:chgData name="Dominik Buchegger" userId="7f2052fac20aabcc" providerId="LiveId" clId="{2FA9930D-7877-4DA6-AE72-4549F696723B}" dt="2022-10-08T14:35:19.282" v="1" actId="47"/>
        <pc:sldMkLst>
          <pc:docMk/>
          <pc:sldMk cId="1613952349" sldId="382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2209034669" sldId="386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308936662" sldId="388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2757328212" sldId="389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3334327157" sldId="391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247457547" sldId="393"/>
        </pc:sldMkLst>
      </pc:sldChg>
      <pc:sldChg chg="del">
        <pc:chgData name="Dominik Buchegger" userId="7f2052fac20aabcc" providerId="LiveId" clId="{2FA9930D-7877-4DA6-AE72-4549F696723B}" dt="2022-10-08T14:35:12.378" v="0" actId="47"/>
        <pc:sldMkLst>
          <pc:docMk/>
          <pc:sldMk cId="1497874562" sldId="3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359D-B737-42C8-BCA9-CEAA184FD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68B95-98C5-46DB-ACE7-3C1342E8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CCC8-CEAF-4F4F-A9FE-08344DD1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3CCC-E014-4DE7-B3BE-415310BB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A044-2AB8-4135-9D10-5572B256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6F70-1485-451A-9F22-764BDF45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4899-C073-4081-BC7A-A4D5E2A97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474C-21A4-40BD-AA0A-045B2936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FBFA-7059-4198-9AEE-E0889A1B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DB8A-2681-4648-B2C9-F8C5C1DE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6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2CA45-B340-4070-ADB2-10D9E3046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08D02-A273-42C2-BE42-E702A3E5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B7A3-D788-4AAA-AB39-DB69F532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7007-8F7F-47A7-AE17-E26A03EE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7F1F-1F2A-4447-907C-B14ABD93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307-A466-4844-A9B5-32AA551F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BC1-2116-4C7D-AA43-497EBFC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A3F3-140C-426C-B48D-EC12D41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01B-3C27-4AFB-8928-08D0E71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119-9DAE-4818-9DAA-C858634A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FE5B-0071-47EF-9601-DF663718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CCD4-90E8-40A1-931B-7814C91D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3371-5F42-4AF3-8B4C-981430D6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F5BE-1271-4C65-99D6-5F00FCBD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C45D-C8E9-4F38-B5D8-0373FCD2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18A8-AD9B-422F-B025-4954AECD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447A-2518-438D-A352-0F38EABB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F15FA-0682-4712-857B-6147F240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18B6-003A-4CA5-BDF8-717E1449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23AA-208D-40CA-9D88-E1323D0B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CE7C-43B0-40BD-87F7-0CE35B1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C1F8-5111-4A51-BF37-2AE6D85F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234E-E109-4C6D-AB16-6155A6FE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4559-977B-4C68-BFE4-8E91C56A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D6562-0053-4BAB-A903-A8FC5035C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1EEDB-489A-45EC-B3F7-AAF26164E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6DA6-F611-4399-B37F-6911585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6DF8F-831D-4D00-B978-70C97882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004C9-DC77-4A4C-8AFC-35F78B22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D2DC-4516-4310-94D0-82AE258E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17C4A-0F47-4A36-BA98-F3D7C31A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251-03F8-42FC-9F6F-0261E847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9292-10D1-496C-9999-94AB1E8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1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412DD-3C6A-4F8D-B244-26A25C4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CCC46-E393-4983-9C2B-71ABC967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9FBB6-F807-44CF-A796-8A1BEEBA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5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400F-BA08-458E-A70B-B9C6AE8C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A190-A310-46E0-8A04-7865D529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119A7-D195-4201-9A9A-BE02311E3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7F08-E530-4932-8014-38B2194E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67364-1746-47B9-A2EB-7E8DBC87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5A7-789B-4987-8B20-4977EF13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E96E-4CB2-48E3-B277-0AD68EAB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DA923-26A9-448E-B88F-E29F1BE7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1018D-26C8-4441-90CF-6E5E743BA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47C17-83E8-4A6A-80B0-8DF05E6D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CFEDB-F6FB-4D81-B95C-BEFBAAAA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DE141-382E-41EF-AD49-C784CAE6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4FCA4-9AD5-47AC-9715-118944BF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1A99D-612D-4030-84A7-59F9F4E5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4B45-530D-49A4-91F3-BBF6B46B6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7020-D478-4200-B41F-16299167961D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5D14-7ECD-464F-801D-CC7806D6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32B6-8B95-4B6F-9758-165D877CC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Lecture</a:t>
            </a:r>
            <a:r>
              <a:rPr lang="de-CH" dirty="0"/>
              <a:t>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27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2CA2-50EE-C871-6D67-9F76FD61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Programming</a:t>
            </a:r>
            <a:r>
              <a:rPr lang="de-CH" dirty="0">
                <a:solidFill>
                  <a:srgbClr val="00B050"/>
                </a:solidFill>
              </a:rPr>
              <a:t> in one Slide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1568B-24C8-6AD6-6AB2-39ECE5545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74"/>
          <a:stretch/>
        </p:blipFill>
        <p:spPr>
          <a:xfrm>
            <a:off x="303408" y="1480996"/>
            <a:ext cx="11050392" cy="52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1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2CA2-50EE-C871-6D67-9F76FD61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Introduction</a:t>
            </a:r>
            <a:r>
              <a:rPr lang="de-CH" dirty="0">
                <a:solidFill>
                  <a:srgbClr val="00B050"/>
                </a:solidFill>
              </a:rPr>
              <a:t> to Python (to </a:t>
            </a:r>
            <a:r>
              <a:rPr lang="de-CH" dirty="0" err="1">
                <a:solidFill>
                  <a:srgbClr val="00B050"/>
                </a:solidFill>
              </a:rPr>
              <a:t>read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up</a:t>
            </a:r>
            <a:r>
              <a:rPr lang="de-CH" dirty="0">
                <a:solidFill>
                  <a:srgbClr val="00B050"/>
                </a:solidFill>
              </a:rPr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5FD1-E457-262F-8E23-6B52B0C0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1.6</a:t>
            </a:r>
          </a:p>
          <a:p>
            <a:r>
              <a:rPr lang="de-CH" dirty="0"/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235402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Lecture 3</vt:lpstr>
      <vt:lpstr>Programming in one Slide</vt:lpstr>
      <vt:lpstr>Introduction to Python (to read up)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Buchegger</dc:creator>
  <cp:lastModifiedBy>Dominik Buchegger</cp:lastModifiedBy>
  <cp:revision>22</cp:revision>
  <dcterms:created xsi:type="dcterms:W3CDTF">2021-02-08T02:06:48Z</dcterms:created>
  <dcterms:modified xsi:type="dcterms:W3CDTF">2022-10-08T14:35:23Z</dcterms:modified>
</cp:coreProperties>
</file>