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379" r:id="rId4"/>
    <p:sldId id="289" r:id="rId5"/>
    <p:sldId id="280" r:id="rId6"/>
    <p:sldId id="266" r:id="rId7"/>
    <p:sldId id="268" r:id="rId8"/>
    <p:sldId id="271" r:id="rId9"/>
    <p:sldId id="273" r:id="rId10"/>
    <p:sldId id="274"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4D068-EB49-4FB0-BF8C-A48D018DB3C2}" v="29" dt="2021-11-18T21:21:14.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4660"/>
  </p:normalViewPr>
  <p:slideViewPr>
    <p:cSldViewPr snapToGrid="0">
      <p:cViewPr varScale="1">
        <p:scale>
          <a:sx n="90" d="100"/>
          <a:sy n="90" d="100"/>
        </p:scale>
        <p:origin x="84"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Buchegger" userId="7f2052fac20aabcc" providerId="LiveId" clId="{7514D068-EB49-4FB0-BF8C-A48D018DB3C2}"/>
    <pc:docChg chg="undo custSel addSld delSld modSld sldOrd">
      <pc:chgData name="Dominik Buchegger" userId="7f2052fac20aabcc" providerId="LiveId" clId="{7514D068-EB49-4FB0-BF8C-A48D018DB3C2}" dt="2022-03-20T13:54:36.752" v="782"/>
      <pc:docMkLst>
        <pc:docMk/>
      </pc:docMkLst>
      <pc:sldChg chg="ord">
        <pc:chgData name="Dominik Buchegger" userId="7f2052fac20aabcc" providerId="LiveId" clId="{7514D068-EB49-4FB0-BF8C-A48D018DB3C2}" dt="2022-02-25T11:14:52.685" v="715"/>
        <pc:sldMkLst>
          <pc:docMk/>
          <pc:sldMk cId="3213876174" sldId="275"/>
        </pc:sldMkLst>
      </pc:sldChg>
      <pc:sldChg chg="modSp mod">
        <pc:chgData name="Dominik Buchegger" userId="7f2052fac20aabcc" providerId="LiveId" clId="{7514D068-EB49-4FB0-BF8C-A48D018DB3C2}" dt="2022-03-18T11:59:21.278" v="762" actId="20577"/>
        <pc:sldMkLst>
          <pc:docMk/>
          <pc:sldMk cId="2464535794" sldId="288"/>
        </pc:sldMkLst>
        <pc:spChg chg="mod">
          <ac:chgData name="Dominik Buchegger" userId="7f2052fac20aabcc" providerId="LiveId" clId="{7514D068-EB49-4FB0-BF8C-A48D018DB3C2}" dt="2022-03-18T11:59:21.278" v="762" actId="20577"/>
          <ac:spMkLst>
            <pc:docMk/>
            <pc:sldMk cId="2464535794" sldId="288"/>
            <ac:spMk id="3" creationId="{676D32E2-DD84-47AF-AFF6-D2783EF51B63}"/>
          </ac:spMkLst>
        </pc:spChg>
      </pc:sldChg>
      <pc:sldChg chg="mod modShow">
        <pc:chgData name="Dominik Buchegger" userId="7f2052fac20aabcc" providerId="LiveId" clId="{7514D068-EB49-4FB0-BF8C-A48D018DB3C2}" dt="2021-10-21T18:20:05.294" v="0" actId="729"/>
        <pc:sldMkLst>
          <pc:docMk/>
          <pc:sldMk cId="1351874622" sldId="308"/>
        </pc:sldMkLst>
      </pc:sldChg>
      <pc:sldChg chg="modSp mod modShow">
        <pc:chgData name="Dominik Buchegger" userId="7f2052fac20aabcc" providerId="LiveId" clId="{7514D068-EB49-4FB0-BF8C-A48D018DB3C2}" dt="2021-10-21T18:23:55.608" v="37" actId="313"/>
        <pc:sldMkLst>
          <pc:docMk/>
          <pc:sldMk cId="68130894" sldId="309"/>
        </pc:sldMkLst>
        <pc:spChg chg="mod">
          <ac:chgData name="Dominik Buchegger" userId="7f2052fac20aabcc" providerId="LiveId" clId="{7514D068-EB49-4FB0-BF8C-A48D018DB3C2}" dt="2021-10-21T18:23:55.608" v="37" actId="313"/>
          <ac:spMkLst>
            <pc:docMk/>
            <pc:sldMk cId="68130894" sldId="309"/>
            <ac:spMk id="2" creationId="{A6A00921-825B-4F01-B434-F18EC92753F3}"/>
          </ac:spMkLst>
        </pc:spChg>
      </pc:sldChg>
      <pc:sldChg chg="mod modShow">
        <pc:chgData name="Dominik Buchegger" userId="7f2052fac20aabcc" providerId="LiveId" clId="{7514D068-EB49-4FB0-BF8C-A48D018DB3C2}" dt="2021-10-21T18:22:46.147" v="2" actId="729"/>
        <pc:sldMkLst>
          <pc:docMk/>
          <pc:sldMk cId="1936927845" sldId="312"/>
        </pc:sldMkLst>
      </pc:sldChg>
      <pc:sldChg chg="mod modShow">
        <pc:chgData name="Dominik Buchegger" userId="7f2052fac20aabcc" providerId="LiveId" clId="{7514D068-EB49-4FB0-BF8C-A48D018DB3C2}" dt="2021-10-21T18:23:11.308" v="4" actId="729"/>
        <pc:sldMkLst>
          <pc:docMk/>
          <pc:sldMk cId="2013391241" sldId="313"/>
        </pc:sldMkLst>
      </pc:sldChg>
      <pc:sldChg chg="modSp mod modShow">
        <pc:chgData name="Dominik Buchegger" userId="7f2052fac20aabcc" providerId="LiveId" clId="{7514D068-EB49-4FB0-BF8C-A48D018DB3C2}" dt="2021-10-21T18:29:36.734" v="237" actId="14100"/>
        <pc:sldMkLst>
          <pc:docMk/>
          <pc:sldMk cId="693137398" sldId="314"/>
        </pc:sldMkLst>
        <pc:spChg chg="mod">
          <ac:chgData name="Dominik Buchegger" userId="7f2052fac20aabcc" providerId="LiveId" clId="{7514D068-EB49-4FB0-BF8C-A48D018DB3C2}" dt="2021-10-21T18:29:36.734" v="237" actId="14100"/>
          <ac:spMkLst>
            <pc:docMk/>
            <pc:sldMk cId="693137398" sldId="314"/>
            <ac:spMk id="13" creationId="{81F0656E-6A01-4E75-BEF6-C31F0692649D}"/>
          </ac:spMkLst>
        </pc:spChg>
      </pc:sldChg>
      <pc:sldChg chg="modSp mod modShow">
        <pc:chgData name="Dominik Buchegger" userId="7f2052fac20aabcc" providerId="LiveId" clId="{7514D068-EB49-4FB0-BF8C-A48D018DB3C2}" dt="2021-10-21T18:28:18.236" v="55" actId="20577"/>
        <pc:sldMkLst>
          <pc:docMk/>
          <pc:sldMk cId="3243158016" sldId="315"/>
        </pc:sldMkLst>
        <pc:spChg chg="mod">
          <ac:chgData name="Dominik Buchegger" userId="7f2052fac20aabcc" providerId="LiveId" clId="{7514D068-EB49-4FB0-BF8C-A48D018DB3C2}" dt="2021-10-21T18:28:18.236" v="55" actId="20577"/>
          <ac:spMkLst>
            <pc:docMk/>
            <pc:sldMk cId="3243158016" sldId="315"/>
            <ac:spMk id="13" creationId="{81F0656E-6A01-4E75-BEF6-C31F0692649D}"/>
          </ac:spMkLst>
        </pc:spChg>
      </pc:sldChg>
      <pc:sldChg chg="addSp modSp mod modShow">
        <pc:chgData name="Dominik Buchegger" userId="7f2052fac20aabcc" providerId="LiveId" clId="{7514D068-EB49-4FB0-BF8C-A48D018DB3C2}" dt="2021-10-21T18:42:05.135" v="318" actId="1076"/>
        <pc:sldMkLst>
          <pc:docMk/>
          <pc:sldMk cId="525458673" sldId="316"/>
        </pc:sldMkLst>
        <pc:spChg chg="add mod">
          <ac:chgData name="Dominik Buchegger" userId="7f2052fac20aabcc" providerId="LiveId" clId="{7514D068-EB49-4FB0-BF8C-A48D018DB3C2}" dt="2021-10-21T18:40:15.726" v="259" actId="20577"/>
          <ac:spMkLst>
            <pc:docMk/>
            <pc:sldMk cId="525458673" sldId="316"/>
            <ac:spMk id="2" creationId="{E2D294D3-93B2-4EF6-879A-3E6C09311917}"/>
          </ac:spMkLst>
        </pc:spChg>
        <pc:spChg chg="add mod">
          <ac:chgData name="Dominik Buchegger" userId="7f2052fac20aabcc" providerId="LiveId" clId="{7514D068-EB49-4FB0-BF8C-A48D018DB3C2}" dt="2021-10-21T18:41:43.926" v="312" actId="1076"/>
          <ac:spMkLst>
            <pc:docMk/>
            <pc:sldMk cId="525458673" sldId="316"/>
            <ac:spMk id="3" creationId="{EC8886CE-E351-441A-9A4B-F3623C6B1396}"/>
          </ac:spMkLst>
        </pc:spChg>
        <pc:spChg chg="mod">
          <ac:chgData name="Dominik Buchegger" userId="7f2052fac20aabcc" providerId="LiveId" clId="{7514D068-EB49-4FB0-BF8C-A48D018DB3C2}" dt="2021-10-21T18:41:39.350" v="311" actId="1076"/>
          <ac:spMkLst>
            <pc:docMk/>
            <pc:sldMk cId="525458673" sldId="316"/>
            <ac:spMk id="13" creationId="{81F0656E-6A01-4E75-BEF6-C31F0692649D}"/>
          </ac:spMkLst>
        </pc:spChg>
        <pc:cxnChg chg="add mod">
          <ac:chgData name="Dominik Buchegger" userId="7f2052fac20aabcc" providerId="LiveId" clId="{7514D068-EB49-4FB0-BF8C-A48D018DB3C2}" dt="2021-10-21T18:42:05.135" v="318" actId="1076"/>
          <ac:cxnSpMkLst>
            <pc:docMk/>
            <pc:sldMk cId="525458673" sldId="316"/>
            <ac:cxnSpMk id="5" creationId="{B511CCC6-04A9-47A5-89C2-C8BC12E420C4}"/>
          </ac:cxnSpMkLst>
        </pc:cxnChg>
      </pc:sldChg>
      <pc:sldChg chg="mod modShow">
        <pc:chgData name="Dominik Buchegger" userId="7f2052fac20aabcc" providerId="LiveId" clId="{7514D068-EB49-4FB0-BF8C-A48D018DB3C2}" dt="2021-10-21T18:36:45.956" v="238" actId="729"/>
        <pc:sldMkLst>
          <pc:docMk/>
          <pc:sldMk cId="1621037908" sldId="318"/>
        </pc:sldMkLst>
      </pc:sldChg>
      <pc:sldChg chg="mod modShow">
        <pc:chgData name="Dominik Buchegger" userId="7f2052fac20aabcc" providerId="LiveId" clId="{7514D068-EB49-4FB0-BF8C-A48D018DB3C2}" dt="2021-10-21T18:36:48.116" v="239" actId="729"/>
        <pc:sldMkLst>
          <pc:docMk/>
          <pc:sldMk cId="254057280" sldId="319"/>
        </pc:sldMkLst>
      </pc:sldChg>
      <pc:sldChg chg="mod modShow">
        <pc:chgData name="Dominik Buchegger" userId="7f2052fac20aabcc" providerId="LiveId" clId="{7514D068-EB49-4FB0-BF8C-A48D018DB3C2}" dt="2021-10-21T18:37:16.880" v="241" actId="729"/>
        <pc:sldMkLst>
          <pc:docMk/>
          <pc:sldMk cId="681764058" sldId="320"/>
        </pc:sldMkLst>
      </pc:sldChg>
      <pc:sldChg chg="mod modShow">
        <pc:chgData name="Dominik Buchegger" userId="7f2052fac20aabcc" providerId="LiveId" clId="{7514D068-EB49-4FB0-BF8C-A48D018DB3C2}" dt="2021-10-21T18:37:19.484" v="242" actId="729"/>
        <pc:sldMkLst>
          <pc:docMk/>
          <pc:sldMk cId="3956807198" sldId="321"/>
        </pc:sldMkLst>
      </pc:sldChg>
      <pc:sldChg chg="mod modShow">
        <pc:chgData name="Dominik Buchegger" userId="7f2052fac20aabcc" providerId="LiveId" clId="{7514D068-EB49-4FB0-BF8C-A48D018DB3C2}" dt="2021-10-21T18:37:22.004" v="243" actId="729"/>
        <pc:sldMkLst>
          <pc:docMk/>
          <pc:sldMk cId="1351420732" sldId="323"/>
        </pc:sldMkLst>
      </pc:sldChg>
      <pc:sldChg chg="mod modShow">
        <pc:chgData name="Dominik Buchegger" userId="7f2052fac20aabcc" providerId="LiveId" clId="{7514D068-EB49-4FB0-BF8C-A48D018DB3C2}" dt="2021-10-28T11:45:15.180" v="319" actId="729"/>
        <pc:sldMkLst>
          <pc:docMk/>
          <pc:sldMk cId="23459065" sldId="324"/>
        </pc:sldMkLst>
      </pc:sldChg>
      <pc:sldChg chg="mod modShow">
        <pc:chgData name="Dominik Buchegger" userId="7f2052fac20aabcc" providerId="LiveId" clId="{7514D068-EB49-4FB0-BF8C-A48D018DB3C2}" dt="2021-11-18T21:10:14.512" v="560" actId="729"/>
        <pc:sldMkLst>
          <pc:docMk/>
          <pc:sldMk cId="3527397213" sldId="325"/>
        </pc:sldMkLst>
      </pc:sldChg>
      <pc:sldChg chg="mod modShow">
        <pc:chgData name="Dominik Buchegger" userId="7f2052fac20aabcc" providerId="LiveId" clId="{7514D068-EB49-4FB0-BF8C-A48D018DB3C2}" dt="2021-11-18T21:10:09.847" v="558" actId="729"/>
        <pc:sldMkLst>
          <pc:docMk/>
          <pc:sldMk cId="1051580573" sldId="326"/>
        </pc:sldMkLst>
      </pc:sldChg>
      <pc:sldChg chg="mod modShow">
        <pc:chgData name="Dominik Buchegger" userId="7f2052fac20aabcc" providerId="LiveId" clId="{7514D068-EB49-4FB0-BF8C-A48D018DB3C2}" dt="2021-11-18T21:10:11.873" v="559" actId="729"/>
        <pc:sldMkLst>
          <pc:docMk/>
          <pc:sldMk cId="1206280606" sldId="327"/>
        </pc:sldMkLst>
      </pc:sldChg>
      <pc:sldChg chg="mod modShow">
        <pc:chgData name="Dominik Buchegger" userId="7f2052fac20aabcc" providerId="LiveId" clId="{7514D068-EB49-4FB0-BF8C-A48D018DB3C2}" dt="2021-11-18T21:10:17.406" v="561" actId="729"/>
        <pc:sldMkLst>
          <pc:docMk/>
          <pc:sldMk cId="465461136" sldId="329"/>
        </pc:sldMkLst>
      </pc:sldChg>
      <pc:sldChg chg="mod modShow">
        <pc:chgData name="Dominik Buchegger" userId="7f2052fac20aabcc" providerId="LiveId" clId="{7514D068-EB49-4FB0-BF8C-A48D018DB3C2}" dt="2021-11-18T21:10:19.022" v="562" actId="729"/>
        <pc:sldMkLst>
          <pc:docMk/>
          <pc:sldMk cId="4261794187" sldId="330"/>
        </pc:sldMkLst>
      </pc:sldChg>
      <pc:sldChg chg="mod modShow">
        <pc:chgData name="Dominik Buchegger" userId="7f2052fac20aabcc" providerId="LiveId" clId="{7514D068-EB49-4FB0-BF8C-A48D018DB3C2}" dt="2021-11-18T21:10:20.775" v="563" actId="729"/>
        <pc:sldMkLst>
          <pc:docMk/>
          <pc:sldMk cId="1455359729" sldId="331"/>
        </pc:sldMkLst>
      </pc:sldChg>
      <pc:sldChg chg="mod modShow">
        <pc:chgData name="Dominik Buchegger" userId="7f2052fac20aabcc" providerId="LiveId" clId="{7514D068-EB49-4FB0-BF8C-A48D018DB3C2}" dt="2021-11-18T21:10:23.724" v="564" actId="729"/>
        <pc:sldMkLst>
          <pc:docMk/>
          <pc:sldMk cId="2318293236" sldId="332"/>
        </pc:sldMkLst>
      </pc:sldChg>
      <pc:sldChg chg="addSp delSp modSp mod modShow">
        <pc:chgData name="Dominik Buchegger" userId="7f2052fac20aabcc" providerId="LiveId" clId="{7514D068-EB49-4FB0-BF8C-A48D018DB3C2}" dt="2021-11-18T21:21:25.652" v="661" actId="9405"/>
        <pc:sldMkLst>
          <pc:docMk/>
          <pc:sldMk cId="3242640372" sldId="333"/>
        </pc:sldMkLst>
        <pc:grpChg chg="mod">
          <ac:chgData name="Dominik Buchegger" userId="7f2052fac20aabcc" providerId="LiveId" clId="{7514D068-EB49-4FB0-BF8C-A48D018DB3C2}" dt="2021-11-18T21:21:07.975" v="653"/>
          <ac:grpSpMkLst>
            <pc:docMk/>
            <pc:sldMk cId="3242640372" sldId="333"/>
            <ac:grpSpMk id="8" creationId="{6204E6F2-BB57-457D-9B58-9FB1973168F8}"/>
          </ac:grpSpMkLst>
        </pc:grpChg>
        <pc:grpChg chg="mod">
          <ac:chgData name="Dominik Buchegger" userId="7f2052fac20aabcc" providerId="LiveId" clId="{7514D068-EB49-4FB0-BF8C-A48D018DB3C2}" dt="2021-11-18T21:21:14.883" v="656"/>
          <ac:grpSpMkLst>
            <pc:docMk/>
            <pc:sldMk cId="3242640372" sldId="333"/>
            <ac:grpSpMk id="11" creationId="{01B7638C-834C-49D8-9CC4-DAA35076D7B2}"/>
          </ac:grpSpMkLst>
        </pc:grpChg>
        <pc:inkChg chg="add mod">
          <ac:chgData name="Dominik Buchegger" userId="7f2052fac20aabcc" providerId="LiveId" clId="{7514D068-EB49-4FB0-BF8C-A48D018DB3C2}" dt="2021-11-18T21:21:07.975" v="653"/>
          <ac:inkMkLst>
            <pc:docMk/>
            <pc:sldMk cId="3242640372" sldId="333"/>
            <ac:inkMk id="3" creationId="{A66EC5C5-215F-45CB-9A27-FD390CD533B6}"/>
          </ac:inkMkLst>
        </pc:inkChg>
        <pc:inkChg chg="add mod">
          <ac:chgData name="Dominik Buchegger" userId="7f2052fac20aabcc" providerId="LiveId" clId="{7514D068-EB49-4FB0-BF8C-A48D018DB3C2}" dt="2021-11-18T21:21:07.975" v="653"/>
          <ac:inkMkLst>
            <pc:docMk/>
            <pc:sldMk cId="3242640372" sldId="333"/>
            <ac:inkMk id="5" creationId="{030F6690-2BEC-4A7A-A9FE-94431CE6152B}"/>
          </ac:inkMkLst>
        </pc:inkChg>
        <pc:inkChg chg="add mod">
          <ac:chgData name="Dominik Buchegger" userId="7f2052fac20aabcc" providerId="LiveId" clId="{7514D068-EB49-4FB0-BF8C-A48D018DB3C2}" dt="2021-11-18T21:21:07.975" v="653"/>
          <ac:inkMkLst>
            <pc:docMk/>
            <pc:sldMk cId="3242640372" sldId="333"/>
            <ac:inkMk id="6" creationId="{EFC52528-E275-4D66-8490-F79596D352F4}"/>
          </ac:inkMkLst>
        </pc:inkChg>
        <pc:inkChg chg="add mod">
          <ac:chgData name="Dominik Buchegger" userId="7f2052fac20aabcc" providerId="LiveId" clId="{7514D068-EB49-4FB0-BF8C-A48D018DB3C2}" dt="2021-11-18T21:21:14.883" v="656"/>
          <ac:inkMkLst>
            <pc:docMk/>
            <pc:sldMk cId="3242640372" sldId="333"/>
            <ac:inkMk id="7" creationId="{079D9662-C0EF-4710-93BA-B97C81F52601}"/>
          </ac:inkMkLst>
        </pc:inkChg>
        <pc:inkChg chg="add mod">
          <ac:chgData name="Dominik Buchegger" userId="7f2052fac20aabcc" providerId="LiveId" clId="{7514D068-EB49-4FB0-BF8C-A48D018DB3C2}" dt="2021-11-18T21:21:14.883" v="656"/>
          <ac:inkMkLst>
            <pc:docMk/>
            <pc:sldMk cId="3242640372" sldId="333"/>
            <ac:inkMk id="9" creationId="{A5EBAFCF-BAF3-47E1-9EFC-944DC13DCFFC}"/>
          </ac:inkMkLst>
        </pc:inkChg>
        <pc:inkChg chg="add">
          <ac:chgData name="Dominik Buchegger" userId="7f2052fac20aabcc" providerId="LiveId" clId="{7514D068-EB49-4FB0-BF8C-A48D018DB3C2}" dt="2021-11-18T21:21:10.989" v="655" actId="9405"/>
          <ac:inkMkLst>
            <pc:docMk/>
            <pc:sldMk cId="3242640372" sldId="333"/>
            <ac:inkMk id="10" creationId="{190CA145-7AA0-4CBF-B5EF-3B63A4F5462A}"/>
          </ac:inkMkLst>
        </pc:inkChg>
        <pc:inkChg chg="add">
          <ac:chgData name="Dominik Buchegger" userId="7f2052fac20aabcc" providerId="LiveId" clId="{7514D068-EB49-4FB0-BF8C-A48D018DB3C2}" dt="2021-11-18T21:21:14.887" v="657" actId="9405"/>
          <ac:inkMkLst>
            <pc:docMk/>
            <pc:sldMk cId="3242640372" sldId="333"/>
            <ac:inkMk id="12" creationId="{67893BBB-E1EA-4B36-8318-C8F0041B143F}"/>
          </ac:inkMkLst>
        </pc:inkChg>
        <pc:inkChg chg="add">
          <ac:chgData name="Dominik Buchegger" userId="7f2052fac20aabcc" providerId="LiveId" clId="{7514D068-EB49-4FB0-BF8C-A48D018DB3C2}" dt="2021-11-18T21:21:18.983" v="658" actId="9405"/>
          <ac:inkMkLst>
            <pc:docMk/>
            <pc:sldMk cId="3242640372" sldId="333"/>
            <ac:inkMk id="13" creationId="{3113D59C-BCC0-437A-BEC4-79025C0C51D8}"/>
          </ac:inkMkLst>
        </pc:inkChg>
        <pc:inkChg chg="add del">
          <ac:chgData name="Dominik Buchegger" userId="7f2052fac20aabcc" providerId="LiveId" clId="{7514D068-EB49-4FB0-BF8C-A48D018DB3C2}" dt="2021-11-18T21:21:21.535" v="660" actId="9405"/>
          <ac:inkMkLst>
            <pc:docMk/>
            <pc:sldMk cId="3242640372" sldId="333"/>
            <ac:inkMk id="14" creationId="{2ECC9151-2784-405A-B775-81811D4E02E6}"/>
          </ac:inkMkLst>
        </pc:inkChg>
        <pc:inkChg chg="add">
          <ac:chgData name="Dominik Buchegger" userId="7f2052fac20aabcc" providerId="LiveId" clId="{7514D068-EB49-4FB0-BF8C-A48D018DB3C2}" dt="2021-11-18T21:21:25.652" v="661" actId="9405"/>
          <ac:inkMkLst>
            <pc:docMk/>
            <pc:sldMk cId="3242640372" sldId="333"/>
            <ac:inkMk id="15" creationId="{898A1B2F-D3BA-4D29-ACDD-7EA4CB018363}"/>
          </ac:inkMkLst>
        </pc:inkChg>
      </pc:sldChg>
      <pc:sldChg chg="mod ord modShow">
        <pc:chgData name="Dominik Buchegger" userId="7f2052fac20aabcc" providerId="LiveId" clId="{7514D068-EB49-4FB0-BF8C-A48D018DB3C2}" dt="2021-11-18T21:15:55.484" v="579" actId="20578"/>
        <pc:sldMkLst>
          <pc:docMk/>
          <pc:sldMk cId="3117228200" sldId="334"/>
        </pc:sldMkLst>
      </pc:sldChg>
      <pc:sldChg chg="mod modShow">
        <pc:chgData name="Dominik Buchegger" userId="7f2052fac20aabcc" providerId="LiveId" clId="{7514D068-EB49-4FB0-BF8C-A48D018DB3C2}" dt="2021-11-18T21:15:02.205" v="569" actId="729"/>
        <pc:sldMkLst>
          <pc:docMk/>
          <pc:sldMk cId="600565953" sldId="335"/>
        </pc:sldMkLst>
      </pc:sldChg>
      <pc:sldChg chg="mod modShow">
        <pc:chgData name="Dominik Buchegger" userId="7f2052fac20aabcc" providerId="LiveId" clId="{7514D068-EB49-4FB0-BF8C-A48D018DB3C2}" dt="2021-11-18T21:15:15.342" v="571" actId="729"/>
        <pc:sldMkLst>
          <pc:docMk/>
          <pc:sldMk cId="2728725009" sldId="336"/>
        </pc:sldMkLst>
      </pc:sldChg>
      <pc:sldChg chg="mod modShow">
        <pc:chgData name="Dominik Buchegger" userId="7f2052fac20aabcc" providerId="LiveId" clId="{7514D068-EB49-4FB0-BF8C-A48D018DB3C2}" dt="2021-11-18T21:15:17.946" v="572" actId="729"/>
        <pc:sldMkLst>
          <pc:docMk/>
          <pc:sldMk cId="3009147251" sldId="337"/>
        </pc:sldMkLst>
      </pc:sldChg>
      <pc:sldChg chg="mod modShow">
        <pc:chgData name="Dominik Buchegger" userId="7f2052fac20aabcc" providerId="LiveId" clId="{7514D068-EB49-4FB0-BF8C-A48D018DB3C2}" dt="2021-11-18T21:14:07.006" v="567" actId="729"/>
        <pc:sldMkLst>
          <pc:docMk/>
          <pc:sldMk cId="427639033" sldId="338"/>
        </pc:sldMkLst>
      </pc:sldChg>
      <pc:sldChg chg="modSp mod modShow">
        <pc:chgData name="Dominik Buchegger" userId="7f2052fac20aabcc" providerId="LiveId" clId="{7514D068-EB49-4FB0-BF8C-A48D018DB3C2}" dt="2021-11-18T21:14:01.424" v="565" actId="729"/>
        <pc:sldMkLst>
          <pc:docMk/>
          <pc:sldMk cId="254086755" sldId="339"/>
        </pc:sldMkLst>
        <pc:spChg chg="mod">
          <ac:chgData name="Dominik Buchegger" userId="7f2052fac20aabcc" providerId="LiveId" clId="{7514D068-EB49-4FB0-BF8C-A48D018DB3C2}" dt="2021-10-28T11:55:37.629" v="475" actId="20577"/>
          <ac:spMkLst>
            <pc:docMk/>
            <pc:sldMk cId="254086755" sldId="339"/>
            <ac:spMk id="2" creationId="{A6A00921-825B-4F01-B434-F18EC92753F3}"/>
          </ac:spMkLst>
        </pc:spChg>
      </pc:sldChg>
      <pc:sldChg chg="modSp mod ord modShow">
        <pc:chgData name="Dominik Buchegger" userId="7f2052fac20aabcc" providerId="LiveId" clId="{7514D068-EB49-4FB0-BF8C-A48D018DB3C2}" dt="2021-11-18T21:28:32.934" v="685" actId="20577"/>
        <pc:sldMkLst>
          <pc:docMk/>
          <pc:sldMk cId="4027824600" sldId="340"/>
        </pc:sldMkLst>
        <pc:spChg chg="mod">
          <ac:chgData name="Dominik Buchegger" userId="7f2052fac20aabcc" providerId="LiveId" clId="{7514D068-EB49-4FB0-BF8C-A48D018DB3C2}" dt="2021-11-18T21:28:32.934" v="685" actId="20577"/>
          <ac:spMkLst>
            <pc:docMk/>
            <pc:sldMk cId="4027824600" sldId="340"/>
            <ac:spMk id="3" creationId="{9194D159-88EF-4132-837E-834B588AF6EF}"/>
          </ac:spMkLst>
        </pc:spChg>
        <pc:spChg chg="mod">
          <ac:chgData name="Dominik Buchegger" userId="7f2052fac20aabcc" providerId="LiveId" clId="{7514D068-EB49-4FB0-BF8C-A48D018DB3C2}" dt="2021-11-18T21:16:27.236" v="582" actId="1076"/>
          <ac:spMkLst>
            <pc:docMk/>
            <pc:sldMk cId="4027824600" sldId="340"/>
            <ac:spMk id="12" creationId="{2ED57D7C-1687-41C3-B5F6-5FB3245942BB}"/>
          </ac:spMkLst>
        </pc:spChg>
      </pc:sldChg>
      <pc:sldChg chg="addSp delSp modSp mod modShow">
        <pc:chgData name="Dominik Buchegger" userId="7f2052fac20aabcc" providerId="LiveId" clId="{7514D068-EB49-4FB0-BF8C-A48D018DB3C2}" dt="2021-11-18T21:19:59.659" v="648"/>
        <pc:sldMkLst>
          <pc:docMk/>
          <pc:sldMk cId="2481510098" sldId="341"/>
        </pc:sldMkLst>
        <pc:grpChg chg="del mod">
          <ac:chgData name="Dominik Buchegger" userId="7f2052fac20aabcc" providerId="LiveId" clId="{7514D068-EB49-4FB0-BF8C-A48D018DB3C2}" dt="2021-11-18T21:18:23.954" v="602"/>
          <ac:grpSpMkLst>
            <pc:docMk/>
            <pc:sldMk cId="2481510098" sldId="341"/>
            <ac:grpSpMk id="15" creationId="{BA8A6930-CAFF-4EE1-BAC7-65F2F3626168}"/>
          </ac:grpSpMkLst>
        </pc:grpChg>
        <pc:grpChg chg="del mod">
          <ac:chgData name="Dominik Buchegger" userId="7f2052fac20aabcc" providerId="LiveId" clId="{7514D068-EB49-4FB0-BF8C-A48D018DB3C2}" dt="2021-11-18T21:18:46.653" v="611"/>
          <ac:grpSpMkLst>
            <pc:docMk/>
            <pc:sldMk cId="2481510098" sldId="341"/>
            <ac:grpSpMk id="17" creationId="{CC9A7C30-B663-4165-8E0B-AD3B6E6FABF9}"/>
          </ac:grpSpMkLst>
        </pc:grpChg>
        <pc:grpChg chg="mod">
          <ac:chgData name="Dominik Buchegger" userId="7f2052fac20aabcc" providerId="LiveId" clId="{7514D068-EB49-4FB0-BF8C-A48D018DB3C2}" dt="2021-11-18T21:18:55.674" v="616"/>
          <ac:grpSpMkLst>
            <pc:docMk/>
            <pc:sldMk cId="2481510098" sldId="341"/>
            <ac:grpSpMk id="24" creationId="{B810F452-173F-43CA-9B59-A63DFF7A8AD3}"/>
          </ac:grpSpMkLst>
        </pc:grpChg>
        <pc:grpChg chg="mod">
          <ac:chgData name="Dominik Buchegger" userId="7f2052fac20aabcc" providerId="LiveId" clId="{7514D068-EB49-4FB0-BF8C-A48D018DB3C2}" dt="2021-11-18T21:19:00.775" v="619"/>
          <ac:grpSpMkLst>
            <pc:docMk/>
            <pc:sldMk cId="2481510098" sldId="341"/>
            <ac:grpSpMk id="27" creationId="{CE1F3762-3305-4DC3-8EB5-28E2437912EF}"/>
          </ac:grpSpMkLst>
        </pc:grpChg>
        <pc:grpChg chg="del mod">
          <ac:chgData name="Dominik Buchegger" userId="7f2052fac20aabcc" providerId="LiveId" clId="{7514D068-EB49-4FB0-BF8C-A48D018DB3C2}" dt="2021-11-18T21:19:28.272" v="628"/>
          <ac:grpSpMkLst>
            <pc:docMk/>
            <pc:sldMk cId="2481510098" sldId="341"/>
            <ac:grpSpMk id="30" creationId="{237C52CE-CBFD-47ED-8DA2-AA931DCD96EC}"/>
          </ac:grpSpMkLst>
        </pc:grpChg>
        <pc:grpChg chg="del mod">
          <ac:chgData name="Dominik Buchegger" userId="7f2052fac20aabcc" providerId="LiveId" clId="{7514D068-EB49-4FB0-BF8C-A48D018DB3C2}" dt="2021-11-18T21:19:32.604" v="630"/>
          <ac:grpSpMkLst>
            <pc:docMk/>
            <pc:sldMk cId="2481510098" sldId="341"/>
            <ac:grpSpMk id="36" creationId="{78D44CB1-8A48-4290-B811-C862A4AE74FB}"/>
          </ac:grpSpMkLst>
        </pc:grpChg>
        <pc:grpChg chg="del mod">
          <ac:chgData name="Dominik Buchegger" userId="7f2052fac20aabcc" providerId="LiveId" clId="{7514D068-EB49-4FB0-BF8C-A48D018DB3C2}" dt="2021-11-18T21:19:39.954" v="635"/>
          <ac:grpSpMkLst>
            <pc:docMk/>
            <pc:sldMk cId="2481510098" sldId="341"/>
            <ac:grpSpMk id="38" creationId="{B849E8FC-FAC4-4465-9182-3DC69276697C}"/>
          </ac:grpSpMkLst>
        </pc:grpChg>
        <pc:grpChg chg="del mod">
          <ac:chgData name="Dominik Buchegger" userId="7f2052fac20aabcc" providerId="LiveId" clId="{7514D068-EB49-4FB0-BF8C-A48D018DB3C2}" dt="2021-11-18T21:19:45.677" v="637"/>
          <ac:grpSpMkLst>
            <pc:docMk/>
            <pc:sldMk cId="2481510098" sldId="341"/>
            <ac:grpSpMk id="42" creationId="{5763FF92-229D-41E9-BCB5-7D376BAD21F2}"/>
          </ac:grpSpMkLst>
        </pc:grpChg>
        <pc:grpChg chg="del mod">
          <ac:chgData name="Dominik Buchegger" userId="7f2052fac20aabcc" providerId="LiveId" clId="{7514D068-EB49-4FB0-BF8C-A48D018DB3C2}" dt="2021-11-18T21:19:59.658" v="647"/>
          <ac:grpSpMkLst>
            <pc:docMk/>
            <pc:sldMk cId="2481510098" sldId="341"/>
            <ac:grpSpMk id="44" creationId="{3E47C4D9-8502-4645-B601-F61E8344EB12}"/>
          </ac:grpSpMkLst>
        </pc:grpChg>
        <pc:inkChg chg="add del">
          <ac:chgData name="Dominik Buchegger" userId="7f2052fac20aabcc" providerId="LiveId" clId="{7514D068-EB49-4FB0-BF8C-A48D018DB3C2}" dt="2021-11-18T21:17:39.498" v="587" actId="9405"/>
          <ac:inkMkLst>
            <pc:docMk/>
            <pc:sldMk cId="2481510098" sldId="341"/>
            <ac:inkMk id="3" creationId="{E6C1081E-22A2-42D3-8933-6B8DD6F742F4}"/>
          </ac:inkMkLst>
        </pc:inkChg>
        <pc:inkChg chg="add del">
          <ac:chgData name="Dominik Buchegger" userId="7f2052fac20aabcc" providerId="LiveId" clId="{7514D068-EB49-4FB0-BF8C-A48D018DB3C2}" dt="2021-11-18T21:18:46.653" v="610"/>
          <ac:inkMkLst>
            <pc:docMk/>
            <pc:sldMk cId="2481510098" sldId="341"/>
            <ac:inkMk id="4" creationId="{0DE8FDD7-6003-4904-BF00-E0DB0C039601}"/>
          </ac:inkMkLst>
        </pc:inkChg>
        <pc:inkChg chg="add del">
          <ac:chgData name="Dominik Buchegger" userId="7f2052fac20aabcc" providerId="LiveId" clId="{7514D068-EB49-4FB0-BF8C-A48D018DB3C2}" dt="2021-11-18T21:18:46.654" v="613"/>
          <ac:inkMkLst>
            <pc:docMk/>
            <pc:sldMk cId="2481510098" sldId="341"/>
            <ac:inkMk id="5" creationId="{554407F9-54D3-4E18-AF1D-694039C851C8}"/>
          </ac:inkMkLst>
        </pc:inkChg>
        <pc:inkChg chg="add">
          <ac:chgData name="Dominik Buchegger" userId="7f2052fac20aabcc" providerId="LiveId" clId="{7514D068-EB49-4FB0-BF8C-A48D018DB3C2}" dt="2021-11-18T21:17:48.418" v="590" actId="9405"/>
          <ac:inkMkLst>
            <pc:docMk/>
            <pc:sldMk cId="2481510098" sldId="341"/>
            <ac:inkMk id="6" creationId="{0AA31838-9FEB-4C25-9A02-16F9F78C6BD1}"/>
          </ac:inkMkLst>
        </pc:inkChg>
        <pc:inkChg chg="add">
          <ac:chgData name="Dominik Buchegger" userId="7f2052fac20aabcc" providerId="LiveId" clId="{7514D068-EB49-4FB0-BF8C-A48D018DB3C2}" dt="2021-11-18T21:17:51.545" v="591" actId="9405"/>
          <ac:inkMkLst>
            <pc:docMk/>
            <pc:sldMk cId="2481510098" sldId="341"/>
            <ac:inkMk id="7" creationId="{7C9EB9B1-4B7E-4E19-BD47-C7A9F24041E2}"/>
          </ac:inkMkLst>
        </pc:inkChg>
        <pc:inkChg chg="add">
          <ac:chgData name="Dominik Buchegger" userId="7f2052fac20aabcc" providerId="LiveId" clId="{7514D068-EB49-4FB0-BF8C-A48D018DB3C2}" dt="2021-11-18T21:17:53.880" v="592" actId="9405"/>
          <ac:inkMkLst>
            <pc:docMk/>
            <pc:sldMk cId="2481510098" sldId="341"/>
            <ac:inkMk id="8" creationId="{878E1071-DE80-4BF0-9141-70145ABD7910}"/>
          </ac:inkMkLst>
        </pc:inkChg>
        <pc:inkChg chg="add">
          <ac:chgData name="Dominik Buchegger" userId="7f2052fac20aabcc" providerId="LiveId" clId="{7514D068-EB49-4FB0-BF8C-A48D018DB3C2}" dt="2021-11-18T21:17:56.212" v="593" actId="9405"/>
          <ac:inkMkLst>
            <pc:docMk/>
            <pc:sldMk cId="2481510098" sldId="341"/>
            <ac:inkMk id="9" creationId="{AC585EA6-6811-4526-850A-DB69E7B0D85E}"/>
          </ac:inkMkLst>
        </pc:inkChg>
        <pc:inkChg chg="add del">
          <ac:chgData name="Dominik Buchegger" userId="7f2052fac20aabcc" providerId="LiveId" clId="{7514D068-EB49-4FB0-BF8C-A48D018DB3C2}" dt="2021-11-18T21:18:14.416" v="597" actId="9405"/>
          <ac:inkMkLst>
            <pc:docMk/>
            <pc:sldMk cId="2481510098" sldId="341"/>
            <ac:inkMk id="11" creationId="{230A7922-2715-49D0-BED3-2ADE3F9D3AFD}"/>
          </ac:inkMkLst>
        </pc:inkChg>
        <pc:inkChg chg="add del">
          <ac:chgData name="Dominik Buchegger" userId="7f2052fac20aabcc" providerId="LiveId" clId="{7514D068-EB49-4FB0-BF8C-A48D018DB3C2}" dt="2021-11-18T21:18:14.038" v="596" actId="9405"/>
          <ac:inkMkLst>
            <pc:docMk/>
            <pc:sldMk cId="2481510098" sldId="341"/>
            <ac:inkMk id="12" creationId="{8FB3985C-91D5-49E3-8191-53A71C387424}"/>
          </ac:inkMkLst>
        </pc:inkChg>
        <pc:inkChg chg="add del mod">
          <ac:chgData name="Dominik Buchegger" userId="7f2052fac20aabcc" providerId="LiveId" clId="{7514D068-EB49-4FB0-BF8C-A48D018DB3C2}" dt="2021-11-18T21:18:46.653" v="612"/>
          <ac:inkMkLst>
            <pc:docMk/>
            <pc:sldMk cId="2481510098" sldId="341"/>
            <ac:inkMk id="13" creationId="{530903CD-1EBF-424B-B9E2-8561F6D323EB}"/>
          </ac:inkMkLst>
        </pc:inkChg>
        <pc:inkChg chg="add del mod">
          <ac:chgData name="Dominik Buchegger" userId="7f2052fac20aabcc" providerId="LiveId" clId="{7514D068-EB49-4FB0-BF8C-A48D018DB3C2}" dt="2021-11-18T21:18:46.653" v="611"/>
          <ac:inkMkLst>
            <pc:docMk/>
            <pc:sldMk cId="2481510098" sldId="341"/>
            <ac:inkMk id="14" creationId="{75519C72-044C-4496-97FE-DAC3BB112424}"/>
          </ac:inkMkLst>
        </pc:inkChg>
        <pc:inkChg chg="add del mod">
          <ac:chgData name="Dominik Buchegger" userId="7f2052fac20aabcc" providerId="LiveId" clId="{7514D068-EB49-4FB0-BF8C-A48D018DB3C2}" dt="2021-11-18T21:18:46.652" v="609"/>
          <ac:inkMkLst>
            <pc:docMk/>
            <pc:sldMk cId="2481510098" sldId="341"/>
            <ac:inkMk id="16" creationId="{79D6BC58-656E-42FB-8491-97363493AB45}"/>
          </ac:inkMkLst>
        </pc:inkChg>
        <pc:inkChg chg="add del">
          <ac:chgData name="Dominik Buchegger" userId="7f2052fac20aabcc" providerId="LiveId" clId="{7514D068-EB49-4FB0-BF8C-A48D018DB3C2}" dt="2021-11-18T21:18:46.652" v="608"/>
          <ac:inkMkLst>
            <pc:docMk/>
            <pc:sldMk cId="2481510098" sldId="341"/>
            <ac:inkMk id="18" creationId="{E9AF52EA-6C3F-49EB-AF64-8F66614DCDA4}"/>
          </ac:inkMkLst>
        </pc:inkChg>
        <pc:inkChg chg="add">
          <ac:chgData name="Dominik Buchegger" userId="7f2052fac20aabcc" providerId="LiveId" clId="{7514D068-EB49-4FB0-BF8C-A48D018DB3C2}" dt="2021-11-18T21:18:34.073" v="604" actId="9405"/>
          <ac:inkMkLst>
            <pc:docMk/>
            <pc:sldMk cId="2481510098" sldId="341"/>
            <ac:inkMk id="19" creationId="{603CC69F-2A2A-4475-B9A6-DDFA69081F3C}"/>
          </ac:inkMkLst>
        </pc:inkChg>
        <pc:inkChg chg="add del">
          <ac:chgData name="Dominik Buchegger" userId="7f2052fac20aabcc" providerId="LiveId" clId="{7514D068-EB49-4FB0-BF8C-A48D018DB3C2}" dt="2021-11-18T21:18:36.743" v="606" actId="9405"/>
          <ac:inkMkLst>
            <pc:docMk/>
            <pc:sldMk cId="2481510098" sldId="341"/>
            <ac:inkMk id="20" creationId="{689C7447-44EE-41C0-B2CA-D81750D6B3B6}"/>
          </ac:inkMkLst>
        </pc:inkChg>
        <pc:inkChg chg="add">
          <ac:chgData name="Dominik Buchegger" userId="7f2052fac20aabcc" providerId="LiveId" clId="{7514D068-EB49-4FB0-BF8C-A48D018DB3C2}" dt="2021-11-18T21:18:39.942" v="607" actId="9405"/>
          <ac:inkMkLst>
            <pc:docMk/>
            <pc:sldMk cId="2481510098" sldId="341"/>
            <ac:inkMk id="21" creationId="{3367F8B7-0D00-4744-B4D5-0C210F00EDE5}"/>
          </ac:inkMkLst>
        </pc:inkChg>
        <pc:inkChg chg="add mod">
          <ac:chgData name="Dominik Buchegger" userId="7f2052fac20aabcc" providerId="LiveId" clId="{7514D068-EB49-4FB0-BF8C-A48D018DB3C2}" dt="2021-11-18T21:18:55.674" v="616"/>
          <ac:inkMkLst>
            <pc:docMk/>
            <pc:sldMk cId="2481510098" sldId="341"/>
            <ac:inkMk id="22" creationId="{C42C3510-4056-4CAC-8D68-52A782D3AEA8}"/>
          </ac:inkMkLst>
        </pc:inkChg>
        <pc:inkChg chg="add mod">
          <ac:chgData name="Dominik Buchegger" userId="7f2052fac20aabcc" providerId="LiveId" clId="{7514D068-EB49-4FB0-BF8C-A48D018DB3C2}" dt="2021-11-18T21:18:55.674" v="616"/>
          <ac:inkMkLst>
            <pc:docMk/>
            <pc:sldMk cId="2481510098" sldId="341"/>
            <ac:inkMk id="23" creationId="{B735CDD3-9116-448F-B13C-DA4396C974CA}"/>
          </ac:inkMkLst>
        </pc:inkChg>
        <pc:inkChg chg="add mod">
          <ac:chgData name="Dominik Buchegger" userId="7f2052fac20aabcc" providerId="LiveId" clId="{7514D068-EB49-4FB0-BF8C-A48D018DB3C2}" dt="2021-11-18T21:19:00.775" v="619"/>
          <ac:inkMkLst>
            <pc:docMk/>
            <pc:sldMk cId="2481510098" sldId="341"/>
            <ac:inkMk id="25" creationId="{195FDF54-79E2-4549-972B-E122CD5D5EE1}"/>
          </ac:inkMkLst>
        </pc:inkChg>
        <pc:inkChg chg="add mod">
          <ac:chgData name="Dominik Buchegger" userId="7f2052fac20aabcc" providerId="LiveId" clId="{7514D068-EB49-4FB0-BF8C-A48D018DB3C2}" dt="2021-11-18T21:19:00.775" v="619"/>
          <ac:inkMkLst>
            <pc:docMk/>
            <pc:sldMk cId="2481510098" sldId="341"/>
            <ac:inkMk id="26" creationId="{950E6159-D59E-4822-815E-34686BC3D977}"/>
          </ac:inkMkLst>
        </pc:inkChg>
        <pc:inkChg chg="add del mod">
          <ac:chgData name="Dominik Buchegger" userId="7f2052fac20aabcc" providerId="LiveId" clId="{7514D068-EB49-4FB0-BF8C-A48D018DB3C2}" dt="2021-11-18T21:19:59.654" v="638"/>
          <ac:inkMkLst>
            <pc:docMk/>
            <pc:sldMk cId="2481510098" sldId="341"/>
            <ac:inkMk id="28" creationId="{214F0D89-CC07-4D59-9A0F-3CEB79CA48BC}"/>
          </ac:inkMkLst>
        </pc:inkChg>
        <pc:inkChg chg="add del mod">
          <ac:chgData name="Dominik Buchegger" userId="7f2052fac20aabcc" providerId="LiveId" clId="{7514D068-EB49-4FB0-BF8C-A48D018DB3C2}" dt="2021-11-18T21:19:59.656" v="641"/>
          <ac:inkMkLst>
            <pc:docMk/>
            <pc:sldMk cId="2481510098" sldId="341"/>
            <ac:inkMk id="29" creationId="{DD152E1A-9D1E-4F83-BD7F-768CE3A8F67A}"/>
          </ac:inkMkLst>
        </pc:inkChg>
        <pc:inkChg chg="add del mod">
          <ac:chgData name="Dominik Buchegger" userId="7f2052fac20aabcc" providerId="LiveId" clId="{7514D068-EB49-4FB0-BF8C-A48D018DB3C2}" dt="2021-11-18T21:19:59.659" v="648"/>
          <ac:inkMkLst>
            <pc:docMk/>
            <pc:sldMk cId="2481510098" sldId="341"/>
            <ac:inkMk id="31" creationId="{4ADFCA75-E029-4D4B-ADD9-CD74FEA022D9}"/>
          </ac:inkMkLst>
        </pc:inkChg>
        <pc:inkChg chg="add del mod">
          <ac:chgData name="Dominik Buchegger" userId="7f2052fac20aabcc" providerId="LiveId" clId="{7514D068-EB49-4FB0-BF8C-A48D018DB3C2}" dt="2021-11-18T21:19:59.656" v="642"/>
          <ac:inkMkLst>
            <pc:docMk/>
            <pc:sldMk cId="2481510098" sldId="341"/>
            <ac:inkMk id="32" creationId="{5DBBE76D-0957-46E3-BB9C-9872753D625F}"/>
          </ac:inkMkLst>
        </pc:inkChg>
        <pc:inkChg chg="add del mod">
          <ac:chgData name="Dominik Buchegger" userId="7f2052fac20aabcc" providerId="LiveId" clId="{7514D068-EB49-4FB0-BF8C-A48D018DB3C2}" dt="2021-11-18T21:19:59.655" v="640"/>
          <ac:inkMkLst>
            <pc:docMk/>
            <pc:sldMk cId="2481510098" sldId="341"/>
            <ac:inkMk id="33" creationId="{77E6AA51-FB91-47A8-BF25-5FBA1C1D416F}"/>
          </ac:inkMkLst>
        </pc:inkChg>
        <pc:inkChg chg="add del mod">
          <ac:chgData name="Dominik Buchegger" userId="7f2052fac20aabcc" providerId="LiveId" clId="{7514D068-EB49-4FB0-BF8C-A48D018DB3C2}" dt="2021-11-18T21:19:59.658" v="645"/>
          <ac:inkMkLst>
            <pc:docMk/>
            <pc:sldMk cId="2481510098" sldId="341"/>
            <ac:inkMk id="34" creationId="{93F35794-E137-4599-9C21-54DA201F2518}"/>
          </ac:inkMkLst>
        </pc:inkChg>
        <pc:inkChg chg="add del mod">
          <ac:chgData name="Dominik Buchegger" userId="7f2052fac20aabcc" providerId="LiveId" clId="{7514D068-EB49-4FB0-BF8C-A48D018DB3C2}" dt="2021-11-18T21:19:59.657" v="643"/>
          <ac:inkMkLst>
            <pc:docMk/>
            <pc:sldMk cId="2481510098" sldId="341"/>
            <ac:inkMk id="35" creationId="{AA37AEC5-9686-44CD-A49D-23AD0B9952C7}"/>
          </ac:inkMkLst>
        </pc:inkChg>
        <pc:inkChg chg="add del mod">
          <ac:chgData name="Dominik Buchegger" userId="7f2052fac20aabcc" providerId="LiveId" clId="{7514D068-EB49-4FB0-BF8C-A48D018DB3C2}" dt="2021-11-18T21:19:59.657" v="644"/>
          <ac:inkMkLst>
            <pc:docMk/>
            <pc:sldMk cId="2481510098" sldId="341"/>
            <ac:inkMk id="37" creationId="{67433B62-5058-4F1E-B336-33727BC63B31}"/>
          </ac:inkMkLst>
        </pc:inkChg>
        <pc:inkChg chg="add del mod">
          <ac:chgData name="Dominik Buchegger" userId="7f2052fac20aabcc" providerId="LiveId" clId="{7514D068-EB49-4FB0-BF8C-A48D018DB3C2}" dt="2021-11-18T21:19:59.658" v="646"/>
          <ac:inkMkLst>
            <pc:docMk/>
            <pc:sldMk cId="2481510098" sldId="341"/>
            <ac:inkMk id="39" creationId="{771767B2-4B48-4AF9-AE65-A20D8D21A5DB}"/>
          </ac:inkMkLst>
        </pc:inkChg>
        <pc:inkChg chg="add del mod">
          <ac:chgData name="Dominik Buchegger" userId="7f2052fac20aabcc" providerId="LiveId" clId="{7514D068-EB49-4FB0-BF8C-A48D018DB3C2}" dt="2021-11-18T21:19:59.658" v="647"/>
          <ac:inkMkLst>
            <pc:docMk/>
            <pc:sldMk cId="2481510098" sldId="341"/>
            <ac:inkMk id="40" creationId="{CBDBBD08-FAE6-4D06-91AC-B770B70B34FE}"/>
          </ac:inkMkLst>
        </pc:inkChg>
        <pc:inkChg chg="add del">
          <ac:chgData name="Dominik Buchegger" userId="7f2052fac20aabcc" providerId="LiveId" clId="{7514D068-EB49-4FB0-BF8C-A48D018DB3C2}" dt="2021-11-18T21:19:39.742" v="634" actId="9405"/>
          <ac:inkMkLst>
            <pc:docMk/>
            <pc:sldMk cId="2481510098" sldId="341"/>
            <ac:inkMk id="41" creationId="{4E361126-86A9-4838-BCA5-1972D8AAD196}"/>
          </ac:inkMkLst>
        </pc:inkChg>
        <pc:inkChg chg="add del mod">
          <ac:chgData name="Dominik Buchegger" userId="7f2052fac20aabcc" providerId="LiveId" clId="{7514D068-EB49-4FB0-BF8C-A48D018DB3C2}" dt="2021-11-18T21:19:59.655" v="639"/>
          <ac:inkMkLst>
            <pc:docMk/>
            <pc:sldMk cId="2481510098" sldId="341"/>
            <ac:inkMk id="43" creationId="{4E75EC50-6223-47F5-B5BB-BF58D717316A}"/>
          </ac:inkMkLst>
        </pc:inkChg>
      </pc:sldChg>
      <pc:sldChg chg="modSp mod ord modShow">
        <pc:chgData name="Dominik Buchegger" userId="7f2052fac20aabcc" providerId="LiveId" clId="{7514D068-EB49-4FB0-BF8C-A48D018DB3C2}" dt="2021-11-18T21:17:11.148" v="585" actId="1076"/>
        <pc:sldMkLst>
          <pc:docMk/>
          <pc:sldMk cId="3747755390" sldId="342"/>
        </pc:sldMkLst>
        <pc:picChg chg="mod">
          <ac:chgData name="Dominik Buchegger" userId="7f2052fac20aabcc" providerId="LiveId" clId="{7514D068-EB49-4FB0-BF8C-A48D018DB3C2}" dt="2021-11-18T21:17:11.148" v="585" actId="1076"/>
          <ac:picMkLst>
            <pc:docMk/>
            <pc:sldMk cId="3747755390" sldId="342"/>
            <ac:picMk id="15" creationId="{A3254FEC-30EF-4741-8111-499A365CCB70}"/>
          </ac:picMkLst>
        </pc:picChg>
      </pc:sldChg>
      <pc:sldChg chg="modSp mod modShow">
        <pc:chgData name="Dominik Buchegger" userId="7f2052fac20aabcc" providerId="LiveId" clId="{7514D068-EB49-4FB0-BF8C-A48D018DB3C2}" dt="2021-11-18T21:25:15.121" v="662" actId="729"/>
        <pc:sldMkLst>
          <pc:docMk/>
          <pc:sldMk cId="2227596440" sldId="343"/>
        </pc:sldMkLst>
        <pc:spChg chg="mod">
          <ac:chgData name="Dominik Buchegger" userId="7f2052fac20aabcc" providerId="LiveId" clId="{7514D068-EB49-4FB0-BF8C-A48D018DB3C2}" dt="2021-10-28T11:56:06.637" v="481" actId="20577"/>
          <ac:spMkLst>
            <pc:docMk/>
            <pc:sldMk cId="2227596440" sldId="343"/>
            <ac:spMk id="2" creationId="{A6A00921-825B-4F01-B434-F18EC92753F3}"/>
          </ac:spMkLst>
        </pc:spChg>
      </pc:sldChg>
      <pc:sldChg chg="modSp mod modShow">
        <pc:chgData name="Dominik Buchegger" userId="7f2052fac20aabcc" providerId="LiveId" clId="{7514D068-EB49-4FB0-BF8C-A48D018DB3C2}" dt="2021-11-25T22:08:08.490" v="699" actId="729"/>
        <pc:sldMkLst>
          <pc:docMk/>
          <pc:sldMk cId="70260069" sldId="344"/>
        </pc:sldMkLst>
        <pc:spChg chg="mod">
          <ac:chgData name="Dominik Buchegger" userId="7f2052fac20aabcc" providerId="LiveId" clId="{7514D068-EB49-4FB0-BF8C-A48D018DB3C2}" dt="2021-11-25T22:08:00.444" v="697" actId="20577"/>
          <ac:spMkLst>
            <pc:docMk/>
            <pc:sldMk cId="70260069" sldId="344"/>
            <ac:spMk id="2" creationId="{A6A00921-825B-4F01-B434-F18EC92753F3}"/>
          </ac:spMkLst>
        </pc:spChg>
        <pc:spChg chg="mod">
          <ac:chgData name="Dominik Buchegger" userId="7f2052fac20aabcc" providerId="LiveId" clId="{7514D068-EB49-4FB0-BF8C-A48D018DB3C2}" dt="2021-11-25T22:08:03.654" v="698" actId="21"/>
          <ac:spMkLst>
            <pc:docMk/>
            <pc:sldMk cId="70260069" sldId="344"/>
            <ac:spMk id="3" creationId="{7538CD46-D236-4D2B-BB05-21D36D06D0C4}"/>
          </ac:spMkLst>
        </pc:spChg>
      </pc:sldChg>
      <pc:sldChg chg="del mod modShow">
        <pc:chgData name="Dominik Buchegger" userId="7f2052fac20aabcc" providerId="LiveId" clId="{7514D068-EB49-4FB0-BF8C-A48D018DB3C2}" dt="2021-11-25T22:13:04.659" v="706" actId="47"/>
        <pc:sldMkLst>
          <pc:docMk/>
          <pc:sldMk cId="1865497072" sldId="346"/>
        </pc:sldMkLst>
      </pc:sldChg>
      <pc:sldChg chg="mod modShow">
        <pc:chgData name="Dominik Buchegger" userId="7f2052fac20aabcc" providerId="LiveId" clId="{7514D068-EB49-4FB0-BF8C-A48D018DB3C2}" dt="2021-10-21T18:36:52.541" v="240" actId="729"/>
        <pc:sldMkLst>
          <pc:docMk/>
          <pc:sldMk cId="3475298532" sldId="347"/>
        </pc:sldMkLst>
      </pc:sldChg>
      <pc:sldChg chg="modSp mod ord modShow">
        <pc:chgData name="Dominik Buchegger" userId="7f2052fac20aabcc" providerId="LiveId" clId="{7514D068-EB49-4FB0-BF8C-A48D018DB3C2}" dt="2021-10-28T11:46:13.639" v="373" actId="20577"/>
        <pc:sldMkLst>
          <pc:docMk/>
          <pc:sldMk cId="2015992247" sldId="349"/>
        </pc:sldMkLst>
        <pc:spChg chg="mod">
          <ac:chgData name="Dominik Buchegger" userId="7f2052fac20aabcc" providerId="LiveId" clId="{7514D068-EB49-4FB0-BF8C-A48D018DB3C2}" dt="2021-10-28T11:46:13.639" v="373" actId="20577"/>
          <ac:spMkLst>
            <pc:docMk/>
            <pc:sldMk cId="2015992247" sldId="349"/>
            <ac:spMk id="2" creationId="{A6A00921-825B-4F01-B434-F18EC92753F3}"/>
          </ac:spMkLst>
        </pc:spChg>
      </pc:sldChg>
      <pc:sldChg chg="mod ord modShow">
        <pc:chgData name="Dominik Buchegger" userId="7f2052fac20aabcc" providerId="LiveId" clId="{7514D068-EB49-4FB0-BF8C-A48D018DB3C2}" dt="2021-10-28T11:45:50.069" v="322" actId="729"/>
        <pc:sldMkLst>
          <pc:docMk/>
          <pc:sldMk cId="3290298821" sldId="350"/>
        </pc:sldMkLst>
      </pc:sldChg>
      <pc:sldChg chg="modSp mod ord modShow">
        <pc:chgData name="Dominik Buchegger" userId="7f2052fac20aabcc" providerId="LiveId" clId="{7514D068-EB49-4FB0-BF8C-A48D018DB3C2}" dt="2021-10-28T11:49:46.043" v="420" actId="20577"/>
        <pc:sldMkLst>
          <pc:docMk/>
          <pc:sldMk cId="1428834151" sldId="351"/>
        </pc:sldMkLst>
        <pc:spChg chg="mod">
          <ac:chgData name="Dominik Buchegger" userId="7f2052fac20aabcc" providerId="LiveId" clId="{7514D068-EB49-4FB0-BF8C-A48D018DB3C2}" dt="2021-10-28T11:49:46.043" v="420" actId="20577"/>
          <ac:spMkLst>
            <pc:docMk/>
            <pc:sldMk cId="1428834151" sldId="351"/>
            <ac:spMk id="2" creationId="{A6A00921-825B-4F01-B434-F18EC92753F3}"/>
          </ac:spMkLst>
        </pc:spChg>
      </pc:sldChg>
      <pc:sldChg chg="mod ord modShow">
        <pc:chgData name="Dominik Buchegger" userId="7f2052fac20aabcc" providerId="LiveId" clId="{7514D068-EB49-4FB0-BF8C-A48D018DB3C2}" dt="2021-10-28T11:45:50.069" v="322" actId="729"/>
        <pc:sldMkLst>
          <pc:docMk/>
          <pc:sldMk cId="4204752891" sldId="352"/>
        </pc:sldMkLst>
      </pc:sldChg>
      <pc:sldChg chg="mod ord modShow">
        <pc:chgData name="Dominik Buchegger" userId="7f2052fac20aabcc" providerId="LiveId" clId="{7514D068-EB49-4FB0-BF8C-A48D018DB3C2}" dt="2021-10-28T11:45:50.069" v="322" actId="729"/>
        <pc:sldMkLst>
          <pc:docMk/>
          <pc:sldMk cId="3628550269" sldId="353"/>
        </pc:sldMkLst>
      </pc:sldChg>
      <pc:sldChg chg="mod ord modShow">
        <pc:chgData name="Dominik Buchegger" userId="7f2052fac20aabcc" providerId="LiveId" clId="{7514D068-EB49-4FB0-BF8C-A48D018DB3C2}" dt="2021-10-28T11:45:50.069" v="322" actId="729"/>
        <pc:sldMkLst>
          <pc:docMk/>
          <pc:sldMk cId="2170744712" sldId="354"/>
        </pc:sldMkLst>
      </pc:sldChg>
      <pc:sldChg chg="mod ord modShow">
        <pc:chgData name="Dominik Buchegger" userId="7f2052fac20aabcc" providerId="LiveId" clId="{7514D068-EB49-4FB0-BF8C-A48D018DB3C2}" dt="2021-10-28T11:45:50.069" v="322" actId="729"/>
        <pc:sldMkLst>
          <pc:docMk/>
          <pc:sldMk cId="3549736062" sldId="355"/>
        </pc:sldMkLst>
      </pc:sldChg>
      <pc:sldChg chg="mod ord modShow">
        <pc:chgData name="Dominik Buchegger" userId="7f2052fac20aabcc" providerId="LiveId" clId="{7514D068-EB49-4FB0-BF8C-A48D018DB3C2}" dt="2021-10-28T11:45:50.069" v="322" actId="729"/>
        <pc:sldMkLst>
          <pc:docMk/>
          <pc:sldMk cId="1764373368" sldId="356"/>
        </pc:sldMkLst>
      </pc:sldChg>
      <pc:sldChg chg="mod ord modShow">
        <pc:chgData name="Dominik Buchegger" userId="7f2052fac20aabcc" providerId="LiveId" clId="{7514D068-EB49-4FB0-BF8C-A48D018DB3C2}" dt="2021-10-28T11:45:50.069" v="322" actId="729"/>
        <pc:sldMkLst>
          <pc:docMk/>
          <pc:sldMk cId="200348628" sldId="357"/>
        </pc:sldMkLst>
      </pc:sldChg>
      <pc:sldChg chg="mod ord modShow">
        <pc:chgData name="Dominik Buchegger" userId="7f2052fac20aabcc" providerId="LiveId" clId="{7514D068-EB49-4FB0-BF8C-A48D018DB3C2}" dt="2021-10-28T11:45:50.069" v="322" actId="729"/>
        <pc:sldMkLst>
          <pc:docMk/>
          <pc:sldMk cId="3959972409" sldId="358"/>
        </pc:sldMkLst>
      </pc:sldChg>
      <pc:sldChg chg="mod ord modShow">
        <pc:chgData name="Dominik Buchegger" userId="7f2052fac20aabcc" providerId="LiveId" clId="{7514D068-EB49-4FB0-BF8C-A48D018DB3C2}" dt="2021-10-28T11:45:50.069" v="322" actId="729"/>
        <pc:sldMkLst>
          <pc:docMk/>
          <pc:sldMk cId="3985723583" sldId="359"/>
        </pc:sldMkLst>
      </pc:sldChg>
      <pc:sldChg chg="mod ord modShow">
        <pc:chgData name="Dominik Buchegger" userId="7f2052fac20aabcc" providerId="LiveId" clId="{7514D068-EB49-4FB0-BF8C-A48D018DB3C2}" dt="2021-10-28T11:45:50.069" v="322" actId="729"/>
        <pc:sldMkLst>
          <pc:docMk/>
          <pc:sldMk cId="3876643832" sldId="360"/>
        </pc:sldMkLst>
      </pc:sldChg>
      <pc:sldChg chg="mod ord modShow">
        <pc:chgData name="Dominik Buchegger" userId="7f2052fac20aabcc" providerId="LiveId" clId="{7514D068-EB49-4FB0-BF8C-A48D018DB3C2}" dt="2021-10-28T11:45:50.069" v="322" actId="729"/>
        <pc:sldMkLst>
          <pc:docMk/>
          <pc:sldMk cId="1154282754" sldId="361"/>
        </pc:sldMkLst>
      </pc:sldChg>
      <pc:sldChg chg="mod ord modShow">
        <pc:chgData name="Dominik Buchegger" userId="7f2052fac20aabcc" providerId="LiveId" clId="{7514D068-EB49-4FB0-BF8C-A48D018DB3C2}" dt="2021-10-28T11:45:50.069" v="322" actId="729"/>
        <pc:sldMkLst>
          <pc:docMk/>
          <pc:sldMk cId="4173106856" sldId="362"/>
        </pc:sldMkLst>
      </pc:sldChg>
      <pc:sldChg chg="mod ord modShow">
        <pc:chgData name="Dominik Buchegger" userId="7f2052fac20aabcc" providerId="LiveId" clId="{7514D068-EB49-4FB0-BF8C-A48D018DB3C2}" dt="2021-10-28T11:45:50.069" v="322" actId="729"/>
        <pc:sldMkLst>
          <pc:docMk/>
          <pc:sldMk cId="4147637389" sldId="363"/>
        </pc:sldMkLst>
      </pc:sldChg>
      <pc:sldChg chg="mod ord modShow">
        <pc:chgData name="Dominik Buchegger" userId="7f2052fac20aabcc" providerId="LiveId" clId="{7514D068-EB49-4FB0-BF8C-A48D018DB3C2}" dt="2022-03-18T13:35:16.776" v="765" actId="20578"/>
        <pc:sldMkLst>
          <pc:docMk/>
          <pc:sldMk cId="1962986633" sldId="364"/>
        </pc:sldMkLst>
      </pc:sldChg>
      <pc:sldChg chg="modSp mod ord modShow">
        <pc:chgData name="Dominik Buchegger" userId="7f2052fac20aabcc" providerId="LiveId" clId="{7514D068-EB49-4FB0-BF8C-A48D018DB3C2}" dt="2021-10-28T11:54:05.463" v="471" actId="20577"/>
        <pc:sldMkLst>
          <pc:docMk/>
          <pc:sldMk cId="307401479" sldId="365"/>
        </pc:sldMkLst>
        <pc:spChg chg="mod">
          <ac:chgData name="Dominik Buchegger" userId="7f2052fac20aabcc" providerId="LiveId" clId="{7514D068-EB49-4FB0-BF8C-A48D018DB3C2}" dt="2021-10-28T11:54:05.463" v="471" actId="20577"/>
          <ac:spMkLst>
            <pc:docMk/>
            <pc:sldMk cId="307401479" sldId="365"/>
            <ac:spMk id="2" creationId="{A6A00921-825B-4F01-B434-F18EC92753F3}"/>
          </ac:spMkLst>
        </pc:spChg>
      </pc:sldChg>
      <pc:sldChg chg="modSp mod ord modShow">
        <pc:chgData name="Dominik Buchegger" userId="7f2052fac20aabcc" providerId="LiveId" clId="{7514D068-EB49-4FB0-BF8C-A48D018DB3C2}" dt="2021-10-28T11:54:10.567" v="473"/>
        <pc:sldMkLst>
          <pc:docMk/>
          <pc:sldMk cId="3042333542" sldId="366"/>
        </pc:sldMkLst>
        <pc:spChg chg="mod">
          <ac:chgData name="Dominik Buchegger" userId="7f2052fac20aabcc" providerId="LiveId" clId="{7514D068-EB49-4FB0-BF8C-A48D018DB3C2}" dt="2021-10-28T11:54:10.567" v="473"/>
          <ac:spMkLst>
            <pc:docMk/>
            <pc:sldMk cId="3042333542" sldId="366"/>
            <ac:spMk id="2" creationId="{A6A00921-825B-4F01-B434-F18EC92753F3}"/>
          </ac:spMkLst>
        </pc:spChg>
      </pc:sldChg>
      <pc:sldChg chg="mod ord modShow">
        <pc:chgData name="Dominik Buchegger" userId="7f2052fac20aabcc" providerId="LiveId" clId="{7514D068-EB49-4FB0-BF8C-A48D018DB3C2}" dt="2021-10-28T11:45:50.069" v="322" actId="729"/>
        <pc:sldMkLst>
          <pc:docMk/>
          <pc:sldMk cId="2251464805" sldId="367"/>
        </pc:sldMkLst>
      </pc:sldChg>
      <pc:sldChg chg="mod ord modShow">
        <pc:chgData name="Dominik Buchegger" userId="7f2052fac20aabcc" providerId="LiveId" clId="{7514D068-EB49-4FB0-BF8C-A48D018DB3C2}" dt="2021-10-28T11:45:50.069" v="322" actId="729"/>
        <pc:sldMkLst>
          <pc:docMk/>
          <pc:sldMk cId="2213383566" sldId="368"/>
        </pc:sldMkLst>
      </pc:sldChg>
      <pc:sldChg chg="mod ord modShow">
        <pc:chgData name="Dominik Buchegger" userId="7f2052fac20aabcc" providerId="LiveId" clId="{7514D068-EB49-4FB0-BF8C-A48D018DB3C2}" dt="2021-10-28T11:45:50.069" v="322" actId="729"/>
        <pc:sldMkLst>
          <pc:docMk/>
          <pc:sldMk cId="1371432072" sldId="369"/>
        </pc:sldMkLst>
      </pc:sldChg>
      <pc:sldChg chg="mod ord modShow">
        <pc:chgData name="Dominik Buchegger" userId="7f2052fac20aabcc" providerId="LiveId" clId="{7514D068-EB49-4FB0-BF8C-A48D018DB3C2}" dt="2021-10-28T11:45:50.069" v="322" actId="729"/>
        <pc:sldMkLst>
          <pc:docMk/>
          <pc:sldMk cId="653643123" sldId="370"/>
        </pc:sldMkLst>
      </pc:sldChg>
      <pc:sldChg chg="delSp modSp mod ord modShow">
        <pc:chgData name="Dominik Buchegger" userId="7f2052fac20aabcc" providerId="LiveId" clId="{7514D068-EB49-4FB0-BF8C-A48D018DB3C2}" dt="2021-10-29T08:39:05.836" v="556" actId="478"/>
        <pc:sldMkLst>
          <pc:docMk/>
          <pc:sldMk cId="1054674566" sldId="371"/>
        </pc:sldMkLst>
        <pc:spChg chg="mod">
          <ac:chgData name="Dominik Buchegger" userId="7f2052fac20aabcc" providerId="LiveId" clId="{7514D068-EB49-4FB0-BF8C-A48D018DB3C2}" dt="2021-10-28T11:56:15.935" v="487" actId="20577"/>
          <ac:spMkLst>
            <pc:docMk/>
            <pc:sldMk cId="1054674566" sldId="371"/>
            <ac:spMk id="2" creationId="{A6A00921-825B-4F01-B434-F18EC92753F3}"/>
          </ac:spMkLst>
        </pc:spChg>
        <pc:spChg chg="mod">
          <ac:chgData name="Dominik Buchegger" userId="7f2052fac20aabcc" providerId="LiveId" clId="{7514D068-EB49-4FB0-BF8C-A48D018DB3C2}" dt="2021-10-28T11:56:57.559" v="553" actId="20577"/>
          <ac:spMkLst>
            <pc:docMk/>
            <pc:sldMk cId="1054674566" sldId="371"/>
            <ac:spMk id="13" creationId="{BB6C41A2-499F-434B-BB08-2E6358EE2D46}"/>
          </ac:spMkLst>
        </pc:spChg>
        <pc:spChg chg="del">
          <ac:chgData name="Dominik Buchegger" userId="7f2052fac20aabcc" providerId="LiveId" clId="{7514D068-EB49-4FB0-BF8C-A48D018DB3C2}" dt="2021-10-29T08:39:01.950" v="554" actId="478"/>
          <ac:spMkLst>
            <pc:docMk/>
            <pc:sldMk cId="1054674566" sldId="371"/>
            <ac:spMk id="14" creationId="{7CF48236-153C-450C-8AA1-40F683CD9FDA}"/>
          </ac:spMkLst>
        </pc:spChg>
        <pc:spChg chg="del">
          <ac:chgData name="Dominik Buchegger" userId="7f2052fac20aabcc" providerId="LiveId" clId="{7514D068-EB49-4FB0-BF8C-A48D018DB3C2}" dt="2021-10-29T08:39:04.061" v="555" actId="478"/>
          <ac:spMkLst>
            <pc:docMk/>
            <pc:sldMk cId="1054674566" sldId="371"/>
            <ac:spMk id="15" creationId="{6A7D5271-670E-426D-B4C0-004D3B2EFAD2}"/>
          </ac:spMkLst>
        </pc:spChg>
        <pc:spChg chg="del">
          <ac:chgData name="Dominik Buchegger" userId="7f2052fac20aabcc" providerId="LiveId" clId="{7514D068-EB49-4FB0-BF8C-A48D018DB3C2}" dt="2021-10-29T08:39:05.836" v="556" actId="478"/>
          <ac:spMkLst>
            <pc:docMk/>
            <pc:sldMk cId="1054674566" sldId="371"/>
            <ac:spMk id="16" creationId="{26A17039-A097-4565-9A7A-57617DDF7D3E}"/>
          </ac:spMkLst>
        </pc:spChg>
      </pc:sldChg>
      <pc:sldChg chg="delSp modSp add mod modShow">
        <pc:chgData name="Dominik Buchegger" userId="7f2052fac20aabcc" providerId="LiveId" clId="{7514D068-EB49-4FB0-BF8C-A48D018DB3C2}" dt="2021-11-18T21:10:03.081" v="557" actId="729"/>
        <pc:sldMkLst>
          <pc:docMk/>
          <pc:sldMk cId="2501936783" sldId="373"/>
        </pc:sldMkLst>
        <pc:spChg chg="mod">
          <ac:chgData name="Dominik Buchegger" userId="7f2052fac20aabcc" providerId="LiveId" clId="{7514D068-EB49-4FB0-BF8C-A48D018DB3C2}" dt="2021-10-28T11:46:33.527" v="386" actId="20577"/>
          <ac:spMkLst>
            <pc:docMk/>
            <pc:sldMk cId="2501936783" sldId="373"/>
            <ac:spMk id="2" creationId="{A6A00921-825B-4F01-B434-F18EC92753F3}"/>
          </ac:spMkLst>
        </pc:spChg>
        <pc:spChg chg="del">
          <ac:chgData name="Dominik Buchegger" userId="7f2052fac20aabcc" providerId="LiveId" clId="{7514D068-EB49-4FB0-BF8C-A48D018DB3C2}" dt="2021-10-28T11:46:35.914" v="387" actId="478"/>
          <ac:spMkLst>
            <pc:docMk/>
            <pc:sldMk cId="2501936783" sldId="373"/>
            <ac:spMk id="10" creationId="{DBF63CE0-49AF-48FA-9101-712B28B1E8F3}"/>
          </ac:spMkLst>
        </pc:spChg>
        <pc:picChg chg="del">
          <ac:chgData name="Dominik Buchegger" userId="7f2052fac20aabcc" providerId="LiveId" clId="{7514D068-EB49-4FB0-BF8C-A48D018DB3C2}" dt="2021-10-28T11:46:27.059" v="375" actId="478"/>
          <ac:picMkLst>
            <pc:docMk/>
            <pc:sldMk cId="2501936783" sldId="373"/>
            <ac:picMk id="4" creationId="{B54E6859-54D0-4003-A12A-8DC6E8A54C5E}"/>
          </ac:picMkLst>
        </pc:picChg>
        <pc:picChg chg="del">
          <ac:chgData name="Dominik Buchegger" userId="7f2052fac20aabcc" providerId="LiveId" clId="{7514D068-EB49-4FB0-BF8C-A48D018DB3C2}" dt="2021-10-28T11:46:28.549" v="376" actId="478"/>
          <ac:picMkLst>
            <pc:docMk/>
            <pc:sldMk cId="2501936783" sldId="373"/>
            <ac:picMk id="6" creationId="{C0544ED5-4065-4ABA-BC75-3FAB9222E7D3}"/>
          </ac:picMkLst>
        </pc:picChg>
        <pc:picChg chg="del">
          <ac:chgData name="Dominik Buchegger" userId="7f2052fac20aabcc" providerId="LiveId" clId="{7514D068-EB49-4FB0-BF8C-A48D018DB3C2}" dt="2021-10-28T11:46:29.659" v="377" actId="478"/>
          <ac:picMkLst>
            <pc:docMk/>
            <pc:sldMk cId="2501936783" sldId="373"/>
            <ac:picMk id="9" creationId="{B5BE5094-2625-42A5-817A-B28634FF7DF5}"/>
          </ac:picMkLst>
        </pc:picChg>
      </pc:sldChg>
      <pc:sldChg chg="addSp delSp modSp add mod chgLayout">
        <pc:chgData name="Dominik Buchegger" userId="7f2052fac20aabcc" providerId="LiveId" clId="{7514D068-EB49-4FB0-BF8C-A48D018DB3C2}" dt="2021-11-25T22:08:34.214" v="705" actId="5793"/>
        <pc:sldMkLst>
          <pc:docMk/>
          <pc:sldMk cId="3727285334" sldId="374"/>
        </pc:sldMkLst>
        <pc:spChg chg="mod ord">
          <ac:chgData name="Dominik Buchegger" userId="7f2052fac20aabcc" providerId="LiveId" clId="{7514D068-EB49-4FB0-BF8C-A48D018DB3C2}" dt="2021-11-25T22:08:31.007" v="703" actId="700"/>
          <ac:spMkLst>
            <pc:docMk/>
            <pc:sldMk cId="3727285334" sldId="374"/>
            <ac:spMk id="2" creationId="{A6A00921-825B-4F01-B434-F18EC92753F3}"/>
          </ac:spMkLst>
        </pc:spChg>
        <pc:spChg chg="add mod ord">
          <ac:chgData name="Dominik Buchegger" userId="7f2052fac20aabcc" providerId="LiveId" clId="{7514D068-EB49-4FB0-BF8C-A48D018DB3C2}" dt="2021-11-25T22:08:34.214" v="705" actId="5793"/>
          <ac:spMkLst>
            <pc:docMk/>
            <pc:sldMk cId="3727285334" sldId="374"/>
            <ac:spMk id="3" creationId="{7E63901B-E157-4947-AB68-EAF8D8EF7558}"/>
          </ac:spMkLst>
        </pc:spChg>
        <pc:picChg chg="del">
          <ac:chgData name="Dominik Buchegger" userId="7f2052fac20aabcc" providerId="LiveId" clId="{7514D068-EB49-4FB0-BF8C-A48D018DB3C2}" dt="2021-11-25T22:08:23.667" v="702" actId="478"/>
          <ac:picMkLst>
            <pc:docMk/>
            <pc:sldMk cId="3727285334" sldId="374"/>
            <ac:picMk id="4" creationId="{40F419AB-1EA7-44F3-AE60-D63B9A1D2E06}"/>
          </ac:picMkLst>
        </pc:picChg>
      </pc:sldChg>
      <pc:sldChg chg="add">
        <pc:chgData name="Dominik Buchegger" userId="7f2052fac20aabcc" providerId="LiveId" clId="{7514D068-EB49-4FB0-BF8C-A48D018DB3C2}" dt="2022-02-25T11:14:41.068" v="707" actId="2890"/>
        <pc:sldMkLst>
          <pc:docMk/>
          <pc:sldMk cId="668399076" sldId="375"/>
        </pc:sldMkLst>
      </pc:sldChg>
      <pc:sldChg chg="add ord">
        <pc:chgData name="Dominik Buchegger" userId="7f2052fac20aabcc" providerId="LiveId" clId="{7514D068-EB49-4FB0-BF8C-A48D018DB3C2}" dt="2022-03-20T13:54:25.247" v="775"/>
        <pc:sldMkLst>
          <pc:docMk/>
          <pc:sldMk cId="219971286" sldId="376"/>
        </pc:sldMkLst>
      </pc:sldChg>
      <pc:sldChg chg="add ord">
        <pc:chgData name="Dominik Buchegger" userId="7f2052fac20aabcc" providerId="LiveId" clId="{7514D068-EB49-4FB0-BF8C-A48D018DB3C2}" dt="2022-03-20T13:53:41.441" v="771"/>
        <pc:sldMkLst>
          <pc:docMk/>
          <pc:sldMk cId="2937131724" sldId="377"/>
        </pc:sldMkLst>
      </pc:sldChg>
      <pc:sldChg chg="add ord">
        <pc:chgData name="Dominik Buchegger" userId="7f2052fac20aabcc" providerId="LiveId" clId="{7514D068-EB49-4FB0-BF8C-A48D018DB3C2}" dt="2022-03-20T13:54:36.752" v="782"/>
        <pc:sldMkLst>
          <pc:docMk/>
          <pc:sldMk cId="1424805007" sldId="378"/>
        </pc:sldMkLst>
      </pc:sldChg>
    </pc:docChg>
  </pc:docChgLst>
  <pc:docChgLst>
    <pc:chgData name="Dominik Buchegger" userId="7f2052fac20aabcc" providerId="LiveId" clId="{B1A053DC-579E-4683-8D14-430B14FD7380}"/>
    <pc:docChg chg="undo custSel addSld delSld modSld sldOrd">
      <pc:chgData name="Dominik Buchegger" userId="7f2052fac20aabcc" providerId="LiveId" clId="{B1A053DC-579E-4683-8D14-430B14FD7380}" dt="2021-10-14T11:33:16.560" v="19" actId="47"/>
      <pc:docMkLst>
        <pc:docMk/>
      </pc:docMkLst>
      <pc:sldChg chg="mod modShow">
        <pc:chgData name="Dominik Buchegger" userId="7f2052fac20aabcc" providerId="LiveId" clId="{B1A053DC-579E-4683-8D14-430B14FD7380}" dt="2021-10-14T11:23:21.355" v="0" actId="729"/>
        <pc:sldMkLst>
          <pc:docMk/>
          <pc:sldMk cId="764920771" sldId="296"/>
        </pc:sldMkLst>
      </pc:sldChg>
      <pc:sldChg chg="mod modShow">
        <pc:chgData name="Dominik Buchegger" userId="7f2052fac20aabcc" providerId="LiveId" clId="{B1A053DC-579E-4683-8D14-430B14FD7380}" dt="2021-10-14T11:23:23.655" v="1" actId="729"/>
        <pc:sldMkLst>
          <pc:docMk/>
          <pc:sldMk cId="730753548" sldId="297"/>
        </pc:sldMkLst>
      </pc:sldChg>
      <pc:sldChg chg="add del mod ord modShow">
        <pc:chgData name="Dominik Buchegger" userId="7f2052fac20aabcc" providerId="LiveId" clId="{B1A053DC-579E-4683-8D14-430B14FD7380}" dt="2021-10-14T11:25:50.905" v="18"/>
        <pc:sldMkLst>
          <pc:docMk/>
          <pc:sldMk cId="2189072842" sldId="299"/>
        </pc:sldMkLst>
      </pc:sldChg>
      <pc:sldChg chg="add del mod modShow">
        <pc:chgData name="Dominik Buchegger" userId="7f2052fac20aabcc" providerId="LiveId" clId="{B1A053DC-579E-4683-8D14-430B14FD7380}" dt="2021-10-14T11:25:42.625" v="14" actId="47"/>
        <pc:sldMkLst>
          <pc:docMk/>
          <pc:sldMk cId="2293338556" sldId="300"/>
        </pc:sldMkLst>
      </pc:sldChg>
      <pc:sldChg chg="mod modShow">
        <pc:chgData name="Dominik Buchegger" userId="7f2052fac20aabcc" providerId="LiveId" clId="{B1A053DC-579E-4683-8D14-430B14FD7380}" dt="2021-10-14T11:23:36.140" v="4" actId="729"/>
        <pc:sldMkLst>
          <pc:docMk/>
          <pc:sldMk cId="3537913803" sldId="301"/>
        </pc:sldMkLst>
      </pc:sldChg>
      <pc:sldChg chg="mod modShow">
        <pc:chgData name="Dominik Buchegger" userId="7f2052fac20aabcc" providerId="LiveId" clId="{B1A053DC-579E-4683-8D14-430B14FD7380}" dt="2021-10-14T11:23:39.350" v="5" actId="729"/>
        <pc:sldMkLst>
          <pc:docMk/>
          <pc:sldMk cId="3801032895" sldId="302"/>
        </pc:sldMkLst>
      </pc:sldChg>
      <pc:sldChg chg="mod modShow">
        <pc:chgData name="Dominik Buchegger" userId="7f2052fac20aabcc" providerId="LiveId" clId="{B1A053DC-579E-4683-8D14-430B14FD7380}" dt="2021-10-14T11:23:44.069" v="7" actId="729"/>
        <pc:sldMkLst>
          <pc:docMk/>
          <pc:sldMk cId="2466064462" sldId="303"/>
        </pc:sldMkLst>
      </pc:sldChg>
      <pc:sldChg chg="mod modShow">
        <pc:chgData name="Dominik Buchegger" userId="7f2052fac20aabcc" providerId="LiveId" clId="{B1A053DC-579E-4683-8D14-430B14FD7380}" dt="2021-10-14T11:23:47.277" v="8" actId="729"/>
        <pc:sldMkLst>
          <pc:docMk/>
          <pc:sldMk cId="1816145432" sldId="304"/>
        </pc:sldMkLst>
      </pc:sldChg>
      <pc:sldChg chg="mod modShow">
        <pc:chgData name="Dominik Buchegger" userId="7f2052fac20aabcc" providerId="LiveId" clId="{B1A053DC-579E-4683-8D14-430B14FD7380}" dt="2021-10-14T11:23:42.023" v="6" actId="729"/>
        <pc:sldMkLst>
          <pc:docMk/>
          <pc:sldMk cId="1425593221" sldId="306"/>
        </pc:sldMkLst>
      </pc:sldChg>
      <pc:sldChg chg="del mod modShow">
        <pc:chgData name="Dominik Buchegger" userId="7f2052fac20aabcc" providerId="LiveId" clId="{B1A053DC-579E-4683-8D14-430B14FD7380}" dt="2021-10-14T11:33:16.560" v="19" actId="47"/>
        <pc:sldMkLst>
          <pc:docMk/>
          <pc:sldMk cId="2016937024" sldId="30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08T04:29:08.3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89,'5'0,"-1"-1,0 0,1-1,-1 1,0-1,1 1,-1-1,0-1,0 1,-1 0,6-5,21-11,-26 16,-1 0,1-1,0 1,-1 0,0-1,1 0,-1 0,0 0,2-4,1 0,-5 7,-1-1,1 0,-1 0,1 1,0-1,-1 1,1-1,0 1,-1-1,1 1,0-1,0 1,-1-1,1 1,0 0,0 0,0-1,-1 1,1 0,0 0,0 0,0 0,0 0,0 0,-1 0,1 0,0 0,0 0,0 0,0 1,-1-1,1 0,0 1,0-1,1 1,-1 0,0 1,0-1,0 0,0 0,0 1,0-1,0 0,-1 1,1-1,0 1,-1-1,1 1,-1-1,1 1,-1 0,0-1,0 4,0 19,-1-14,1-1,1 1,-1-1,4 13,11 18,-13-31,-1 0,0 0,0 0,0 0,-1 0,-1 0,-1 12,-3-1,5-19,0 0,0 0,-1-1,1 1,0 0,-1 0,1-1,-1 1,1 0,-1 0,1-1,-1 1,1 0,-1-1,0 1,1-1,-1 1,0-1,1 1,-1-1,-1 1,2-1,-1-1,1 1,-1 0,1 0,0-1,-1 1,1 0,0-1,-1 1,1 0,0-1,-1 1,1-1,0 1,0-1,-1 1,1 0,0-1,0 1,0-1,0 1,0-1,0 1,-1-1,1 1,0-1,0 1,1-2,-2-17,1 17,2-49,-1 15,-3-38,0 64,0-1,-4-14,4 20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359D-B737-42C8-BCA9-CEAA184FDC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168B95-98C5-46DB-ACE7-3C1342E8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7C1CCC8-CEAF-4F4F-A9FE-08344DD10432}"/>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5" name="Footer Placeholder 4">
            <a:extLst>
              <a:ext uri="{FF2B5EF4-FFF2-40B4-BE49-F238E27FC236}">
                <a16:creationId xmlns:a16="http://schemas.microsoft.com/office/drawing/2014/main" id="{E3133CCC-E014-4DE7-B3BE-415310BBDE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6DA044-2AB8-4135-9D10-5572B256537B}"/>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38425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6F70-1485-451A-9F22-764BDF45785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164899-C073-4081-BC7A-A4D5E2A97F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F3474C-21A4-40BD-AA0A-045B2936ADF9}"/>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5" name="Footer Placeholder 4">
            <a:extLst>
              <a:ext uri="{FF2B5EF4-FFF2-40B4-BE49-F238E27FC236}">
                <a16:creationId xmlns:a16="http://schemas.microsoft.com/office/drawing/2014/main" id="{6D8BFBFA-7059-4198-9AEE-E0889A1B75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0CDB8A-2681-4648-B2C9-F8C5C1DED9E2}"/>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91726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A2CA45-B340-4070-ADB2-10D9E3046F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008D02-A273-42C2-BE42-E702A3E52B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D4B7A3-D788-4AAA-AB39-DB69F532AEB8}"/>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5" name="Footer Placeholder 4">
            <a:extLst>
              <a:ext uri="{FF2B5EF4-FFF2-40B4-BE49-F238E27FC236}">
                <a16:creationId xmlns:a16="http://schemas.microsoft.com/office/drawing/2014/main" id="{E3AE7007-8F7F-47A7-AE17-E26A03EE0B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4A7F1F-1F2A-4447-907C-B14ABD93F9E8}"/>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347683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4307-A466-4844-A9B5-32AA551F44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E28BC1-2116-4C7D-AA43-497EBFCF7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40A3F3-140C-426C-B48D-EC12D416FF63}"/>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5" name="Footer Placeholder 4">
            <a:extLst>
              <a:ext uri="{FF2B5EF4-FFF2-40B4-BE49-F238E27FC236}">
                <a16:creationId xmlns:a16="http://schemas.microsoft.com/office/drawing/2014/main" id="{A8A7101B-3C27-4AFB-8928-08D0E718ED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3119-9DAE-4818-9DAA-C858634A7AC3}"/>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7950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FE5B-0071-47EF-9601-DF6637189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55BCCD4-90E8-40A1-931B-7814C91DD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0B3371-5F42-4AF3-8B4C-981430D65FD9}"/>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5" name="Footer Placeholder 4">
            <a:extLst>
              <a:ext uri="{FF2B5EF4-FFF2-40B4-BE49-F238E27FC236}">
                <a16:creationId xmlns:a16="http://schemas.microsoft.com/office/drawing/2014/main" id="{4A4EF5BE-1271-4C65-99D6-5F00FCBD9B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91C45D-C8E9-4F38-B5D8-0373FCD2DD34}"/>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399192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18A8-AD9B-422F-B025-4954AECDEF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B2447A-2518-438D-A352-0F38EABB1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0F15FA-0682-4712-857B-6147F240F6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1718B6-003A-4CA5-BDF8-717E14498C99}"/>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6" name="Footer Placeholder 5">
            <a:extLst>
              <a:ext uri="{FF2B5EF4-FFF2-40B4-BE49-F238E27FC236}">
                <a16:creationId xmlns:a16="http://schemas.microsoft.com/office/drawing/2014/main" id="{409F23AA-208D-40CA-9D88-E1323D0BEB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2CE7C-43B0-40BD-87F7-0CE35B11CC84}"/>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330342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C1F8-5111-4A51-BF37-2AE6D85F54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A7234E-E109-4C6D-AB16-6155A6FEC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34559-977B-4C68-BFE4-8E91C56A2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ED6562-0053-4BAB-A903-A8FC5035C2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1EEDB-489A-45EC-B3F7-AAF26164E1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946DA6-F611-4399-B37F-6911585FE387}"/>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8" name="Footer Placeholder 7">
            <a:extLst>
              <a:ext uri="{FF2B5EF4-FFF2-40B4-BE49-F238E27FC236}">
                <a16:creationId xmlns:a16="http://schemas.microsoft.com/office/drawing/2014/main" id="{E1D6DF8F-831D-4D00-B978-70C9788255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3004C9-DC77-4A4C-8AFC-35F78B227FB0}"/>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220162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D2DC-4516-4310-94D0-82AE258E79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317C4A-0F47-4A36-BA98-F3D7C31A272C}"/>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4" name="Footer Placeholder 3">
            <a:extLst>
              <a:ext uri="{FF2B5EF4-FFF2-40B4-BE49-F238E27FC236}">
                <a16:creationId xmlns:a16="http://schemas.microsoft.com/office/drawing/2014/main" id="{9B47D251-03F8-42FC-9F6F-0261E847916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4F9292-10D1-496C-9999-94AB1E855FE5}"/>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126121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412DD-3C6A-4F8D-B244-26A25C449D6D}"/>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3" name="Footer Placeholder 2">
            <a:extLst>
              <a:ext uri="{FF2B5EF4-FFF2-40B4-BE49-F238E27FC236}">
                <a16:creationId xmlns:a16="http://schemas.microsoft.com/office/drawing/2014/main" id="{0E4CCC46-E393-4983-9C2B-71ABC96737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CE9FBB6-F807-44CF-A796-8A1BEEBAAB40}"/>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214245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400F-BA08-458E-A70B-B9C6AE8C7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C0A190-A310-46E0-8A04-7865D529E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6119A7-D195-4201-9A9A-BE02311E3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27F08-E530-4932-8014-38B2194E3C70}"/>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6" name="Footer Placeholder 5">
            <a:extLst>
              <a:ext uri="{FF2B5EF4-FFF2-40B4-BE49-F238E27FC236}">
                <a16:creationId xmlns:a16="http://schemas.microsoft.com/office/drawing/2014/main" id="{27C67364-1746-47B9-A2EB-7E8DBC87E9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9DF5A7-789B-4987-8B20-4977EF13E94F}"/>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6972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E96E-4CB2-48E3-B277-0AD68EAB5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48DA923-26A9-448E-B88F-E29F1BE76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041018D-26C8-4441-90CF-6E5E743BA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47C17-83E8-4A6A-80B0-8DF05E6DF177}"/>
              </a:ext>
            </a:extLst>
          </p:cNvPr>
          <p:cNvSpPr>
            <a:spLocks noGrp="1"/>
          </p:cNvSpPr>
          <p:nvPr>
            <p:ph type="dt" sz="half" idx="10"/>
          </p:nvPr>
        </p:nvSpPr>
        <p:spPr/>
        <p:txBody>
          <a:bodyPr/>
          <a:lstStyle/>
          <a:p>
            <a:fld id="{0D077020-D478-4200-B41F-16299167961D}" type="datetimeFigureOut">
              <a:rPr lang="en-GB" smtClean="0"/>
              <a:t>14/08/2022</a:t>
            </a:fld>
            <a:endParaRPr lang="en-GB"/>
          </a:p>
        </p:txBody>
      </p:sp>
      <p:sp>
        <p:nvSpPr>
          <p:cNvPr id="6" name="Footer Placeholder 5">
            <a:extLst>
              <a:ext uri="{FF2B5EF4-FFF2-40B4-BE49-F238E27FC236}">
                <a16:creationId xmlns:a16="http://schemas.microsoft.com/office/drawing/2014/main" id="{621CFEDB-F6FB-4D81-B95C-BEFBAAAA71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9DE141-382E-41EF-AD49-C784CAE6CDED}"/>
              </a:ext>
            </a:extLst>
          </p:cNvPr>
          <p:cNvSpPr>
            <a:spLocks noGrp="1"/>
          </p:cNvSpPr>
          <p:nvPr>
            <p:ph type="sldNum" sz="quarter" idx="12"/>
          </p:nvPr>
        </p:nvSpPr>
        <p:spPr/>
        <p:txBody>
          <a:bodyPr/>
          <a:lstStyle/>
          <a:p>
            <a:fld id="{66760325-9559-4996-B9CF-BD0C996D2F01}" type="slidenum">
              <a:rPr lang="en-GB" smtClean="0"/>
              <a:t>‹#›</a:t>
            </a:fld>
            <a:endParaRPr lang="en-GB"/>
          </a:p>
        </p:txBody>
      </p:sp>
    </p:spTree>
    <p:extLst>
      <p:ext uri="{BB962C8B-B14F-4D97-AF65-F5344CB8AC3E}">
        <p14:creationId xmlns:p14="http://schemas.microsoft.com/office/powerpoint/2010/main" val="976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4FCA4-9AD5-47AC-9715-118944BFA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31A99D-612D-4030-84A7-59F9F4E51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5E4B45-530D-49A4-91F3-BBF6B46B6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77020-D478-4200-B41F-16299167961D}" type="datetimeFigureOut">
              <a:rPr lang="en-GB" smtClean="0"/>
              <a:t>14/08/2022</a:t>
            </a:fld>
            <a:endParaRPr lang="en-GB"/>
          </a:p>
        </p:txBody>
      </p:sp>
      <p:sp>
        <p:nvSpPr>
          <p:cNvPr id="5" name="Footer Placeholder 4">
            <a:extLst>
              <a:ext uri="{FF2B5EF4-FFF2-40B4-BE49-F238E27FC236}">
                <a16:creationId xmlns:a16="http://schemas.microsoft.com/office/drawing/2014/main" id="{B4C65D14-7ECD-464F-801D-CC7806D6B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C0432B6-8B95-4B6F-9758-165D877CC7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60325-9559-4996-B9CF-BD0C996D2F01}" type="slidenum">
              <a:rPr lang="en-GB" smtClean="0"/>
              <a:t>‹#›</a:t>
            </a:fld>
            <a:endParaRPr lang="en-GB"/>
          </a:p>
        </p:txBody>
      </p:sp>
    </p:spTree>
    <p:extLst>
      <p:ext uri="{BB962C8B-B14F-4D97-AF65-F5344CB8AC3E}">
        <p14:creationId xmlns:p14="http://schemas.microsoft.com/office/powerpoint/2010/main" val="343498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aconda.com/products/distributio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04C69-0F9C-45E6-89BC-641890667DDB}"/>
              </a:ext>
            </a:extLst>
          </p:cNvPr>
          <p:cNvSpPr>
            <a:spLocks noGrp="1"/>
          </p:cNvSpPr>
          <p:nvPr>
            <p:ph type="ctrTitle"/>
          </p:nvPr>
        </p:nvSpPr>
        <p:spPr>
          <a:xfrm>
            <a:off x="505244" y="473346"/>
            <a:ext cx="5656323" cy="4567137"/>
          </a:xfrm>
        </p:spPr>
        <p:txBody>
          <a:bodyPr>
            <a:normAutofit/>
          </a:bodyPr>
          <a:lstStyle/>
          <a:p>
            <a:pPr algn="l"/>
            <a:r>
              <a:rPr lang="en-GB" sz="5400" b="1" dirty="0"/>
              <a:t>Everything you ever </a:t>
            </a:r>
            <a:r>
              <a:rPr lang="en-GB" sz="5400" b="1" i="1" dirty="0"/>
              <a:t>wanted </a:t>
            </a:r>
            <a:r>
              <a:rPr lang="en-GB" sz="5400" b="1" dirty="0"/>
              <a:t>/ </a:t>
            </a:r>
            <a:br>
              <a:rPr lang="en-GB" sz="5400" b="1" i="1" dirty="0"/>
            </a:br>
            <a:r>
              <a:rPr lang="en-GB" sz="5400" b="1" i="1" dirty="0"/>
              <a:t>needed to know </a:t>
            </a:r>
            <a:r>
              <a:rPr lang="en-GB" sz="5400" b="1" dirty="0"/>
              <a:t>about programming</a:t>
            </a:r>
          </a:p>
        </p:txBody>
      </p:sp>
      <p:pic>
        <p:nvPicPr>
          <p:cNvPr id="5" name="Picture 4" descr="A close-up of a computer screen&#10;&#10;Description automatically generated with low confidence">
            <a:extLst>
              <a:ext uri="{FF2B5EF4-FFF2-40B4-BE49-F238E27FC236}">
                <a16:creationId xmlns:a16="http://schemas.microsoft.com/office/drawing/2014/main" id="{DA7F70A9-D50F-4CFF-ABAE-23C377890A7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l="27503" r="2750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TextBox 2">
            <a:extLst>
              <a:ext uri="{FF2B5EF4-FFF2-40B4-BE49-F238E27FC236}">
                <a16:creationId xmlns:a16="http://schemas.microsoft.com/office/drawing/2014/main" id="{93A181E6-B2B7-76CE-1ECD-E50D27422E16}"/>
              </a:ext>
            </a:extLst>
          </p:cNvPr>
          <p:cNvSpPr txBox="1"/>
          <p:nvPr/>
        </p:nvSpPr>
        <p:spPr>
          <a:xfrm>
            <a:off x="42530" y="6438014"/>
            <a:ext cx="2147777" cy="377456"/>
          </a:xfrm>
          <a:prstGeom prst="rect">
            <a:avLst/>
          </a:prstGeom>
          <a:noFill/>
        </p:spPr>
        <p:txBody>
          <a:bodyPr wrap="square" rtlCol="0">
            <a:spAutoFit/>
          </a:bodyPr>
          <a:lstStyle/>
          <a:p>
            <a:r>
              <a:rPr lang="de-CH" dirty="0"/>
              <a:t>Dominik Buchegger</a:t>
            </a:r>
            <a:endParaRPr lang="en-GB" dirty="0"/>
          </a:p>
        </p:txBody>
      </p:sp>
    </p:spTree>
    <p:extLst>
      <p:ext uri="{BB962C8B-B14F-4D97-AF65-F5344CB8AC3E}">
        <p14:creationId xmlns:p14="http://schemas.microsoft.com/office/powerpoint/2010/main" val="163518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1658-D67F-4221-8F53-B0CC5AAFAE40}"/>
              </a:ext>
            </a:extLst>
          </p:cNvPr>
          <p:cNvSpPr>
            <a:spLocks noGrp="1"/>
          </p:cNvSpPr>
          <p:nvPr>
            <p:ph type="title"/>
          </p:nvPr>
        </p:nvSpPr>
        <p:spPr>
          <a:xfrm>
            <a:off x="838200" y="103315"/>
            <a:ext cx="10515600" cy="1325563"/>
          </a:xfrm>
        </p:spPr>
        <p:txBody>
          <a:bodyPr/>
          <a:lstStyle/>
          <a:p>
            <a:r>
              <a:rPr lang="de-CH" dirty="0" err="1"/>
              <a:t>Compiled</a:t>
            </a:r>
            <a:r>
              <a:rPr lang="de-CH" dirty="0"/>
              <a:t> </a:t>
            </a:r>
            <a:r>
              <a:rPr lang="de-CH" dirty="0" err="1"/>
              <a:t>vs</a:t>
            </a:r>
            <a:r>
              <a:rPr lang="de-CH" dirty="0"/>
              <a:t> </a:t>
            </a:r>
            <a:r>
              <a:rPr lang="de-CH" dirty="0" err="1"/>
              <a:t>Interpreted</a:t>
            </a:r>
            <a:r>
              <a:rPr lang="de-CH" dirty="0"/>
              <a:t> </a:t>
            </a:r>
            <a:r>
              <a:rPr lang="de-CH" dirty="0" err="1"/>
              <a:t>Programming</a:t>
            </a:r>
            <a:r>
              <a:rPr lang="de-CH" dirty="0"/>
              <a:t> </a:t>
            </a:r>
            <a:r>
              <a:rPr lang="de-CH" dirty="0" err="1"/>
              <a:t>Languages</a:t>
            </a:r>
            <a:endParaRPr lang="en-GB" dirty="0"/>
          </a:p>
        </p:txBody>
      </p:sp>
      <p:pic>
        <p:nvPicPr>
          <p:cNvPr id="5" name="Content Placeholder 3">
            <a:extLst>
              <a:ext uri="{FF2B5EF4-FFF2-40B4-BE49-F238E27FC236}">
                <a16:creationId xmlns:a16="http://schemas.microsoft.com/office/drawing/2014/main" id="{D110E309-5DBA-4043-92E5-14AA048EC5BB}"/>
              </a:ext>
            </a:extLst>
          </p:cNvPr>
          <p:cNvPicPr>
            <a:picLocks noChangeAspect="1"/>
          </p:cNvPicPr>
          <p:nvPr/>
        </p:nvPicPr>
        <p:blipFill rotWithShape="1">
          <a:blip r:embed="rId2"/>
          <a:srcRect l="25776" r="23904" b="27356"/>
          <a:stretch/>
        </p:blipFill>
        <p:spPr>
          <a:xfrm>
            <a:off x="935665" y="1969185"/>
            <a:ext cx="4763386" cy="3622268"/>
          </a:xfrm>
          <a:prstGeom prst="rect">
            <a:avLst/>
          </a:prstGeom>
        </p:spPr>
      </p:pic>
      <p:sp>
        <p:nvSpPr>
          <p:cNvPr id="7" name="Content Placeholder 2">
            <a:extLst>
              <a:ext uri="{FF2B5EF4-FFF2-40B4-BE49-F238E27FC236}">
                <a16:creationId xmlns:a16="http://schemas.microsoft.com/office/drawing/2014/main" id="{0692A19E-D8A6-416A-8044-68602E8346BF}"/>
              </a:ext>
            </a:extLst>
          </p:cNvPr>
          <p:cNvSpPr txBox="1">
            <a:spLocks/>
          </p:cNvSpPr>
          <p:nvPr/>
        </p:nvSpPr>
        <p:spPr>
          <a:xfrm>
            <a:off x="6334916" y="1428878"/>
            <a:ext cx="4844902" cy="1636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CH" dirty="0" err="1">
                <a:sym typeface="Wingdings" panose="05000000000000000000" pitchFamily="2" charset="2"/>
              </a:rPr>
              <a:t>Compiled</a:t>
            </a:r>
            <a:r>
              <a:rPr lang="de-CH" dirty="0">
                <a:sym typeface="Wingdings" panose="05000000000000000000" pitchFamily="2" charset="2"/>
              </a:rPr>
              <a:t> </a:t>
            </a:r>
            <a:r>
              <a:rPr lang="de-CH" dirty="0" err="1">
                <a:sym typeface="Wingdings" panose="05000000000000000000" pitchFamily="2" charset="2"/>
              </a:rPr>
              <a:t>languages</a:t>
            </a:r>
            <a:r>
              <a:rPr lang="de-CH" dirty="0">
                <a:sym typeface="Wingdings" panose="05000000000000000000" pitchFamily="2" charset="2"/>
              </a:rPr>
              <a:t> translate &amp; </a:t>
            </a:r>
            <a:r>
              <a:rPr lang="de-CH" dirty="0" err="1">
                <a:sym typeface="Wingdings" panose="05000000000000000000" pitchFamily="2" charset="2"/>
              </a:rPr>
              <a:t>validate</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program</a:t>
            </a:r>
            <a:r>
              <a:rPr lang="de-CH" dirty="0">
                <a:sym typeface="Wingdings" panose="05000000000000000000" pitchFamily="2" charset="2"/>
              </a:rPr>
              <a:t> before </a:t>
            </a:r>
            <a:r>
              <a:rPr lang="de-CH" dirty="0" err="1">
                <a:sym typeface="Wingdings" panose="05000000000000000000" pitchFamily="2" charset="2"/>
              </a:rPr>
              <a:t>running</a:t>
            </a:r>
            <a:r>
              <a:rPr lang="de-CH" dirty="0">
                <a:sym typeface="Wingdings" panose="05000000000000000000" pitchFamily="2" charset="2"/>
              </a:rPr>
              <a:t>, </a:t>
            </a:r>
            <a:r>
              <a:rPr lang="de-CH" dirty="0" err="1">
                <a:sym typeface="Wingdings" panose="05000000000000000000" pitchFamily="2" charset="2"/>
              </a:rPr>
              <a:t>while</a:t>
            </a:r>
            <a:r>
              <a:rPr lang="de-CH" dirty="0">
                <a:sym typeface="Wingdings" panose="05000000000000000000" pitchFamily="2" charset="2"/>
              </a:rPr>
              <a:t> </a:t>
            </a:r>
            <a:r>
              <a:rPr lang="de-CH" dirty="0" err="1">
                <a:sym typeface="Wingdings" panose="05000000000000000000" pitchFamily="2" charset="2"/>
              </a:rPr>
              <a:t>interpreted</a:t>
            </a:r>
            <a:r>
              <a:rPr lang="de-CH" dirty="0">
                <a:sym typeface="Wingdings" panose="05000000000000000000" pitchFamily="2" charset="2"/>
              </a:rPr>
              <a:t> </a:t>
            </a:r>
            <a:r>
              <a:rPr lang="de-CH" dirty="0" err="1">
                <a:sym typeface="Wingdings" panose="05000000000000000000" pitchFamily="2" charset="2"/>
              </a:rPr>
              <a:t>languages</a:t>
            </a:r>
            <a:r>
              <a:rPr lang="de-CH" dirty="0">
                <a:sym typeface="Wingdings" panose="05000000000000000000" pitchFamily="2" charset="2"/>
              </a:rPr>
              <a:t> </a:t>
            </a:r>
            <a:r>
              <a:rPr lang="de-CH" dirty="0" err="1">
                <a:sym typeface="Wingdings" panose="05000000000000000000" pitchFamily="2" charset="2"/>
              </a:rPr>
              <a:t>are</a:t>
            </a:r>
            <a:r>
              <a:rPr lang="de-CH" dirty="0">
                <a:sym typeface="Wingdings" panose="05000000000000000000" pitchFamily="2" charset="2"/>
              </a:rPr>
              <a:t> </a:t>
            </a:r>
            <a:r>
              <a:rPr lang="de-CH" dirty="0" err="1">
                <a:sym typeface="Wingdings" panose="05000000000000000000" pitchFamily="2" charset="2"/>
              </a:rPr>
              <a:t>directly</a:t>
            </a:r>
            <a:r>
              <a:rPr lang="de-CH" dirty="0">
                <a:sym typeface="Wingdings" panose="05000000000000000000" pitchFamily="2" charset="2"/>
              </a:rPr>
              <a:t> </a:t>
            </a:r>
            <a:r>
              <a:rPr lang="de-CH" dirty="0" err="1">
                <a:sym typeface="Wingdings" panose="05000000000000000000" pitchFamily="2" charset="2"/>
              </a:rPr>
              <a:t>ready</a:t>
            </a:r>
            <a:r>
              <a:rPr lang="de-CH" dirty="0">
                <a:sym typeface="Wingdings" panose="05000000000000000000" pitchFamily="2" charset="2"/>
              </a:rPr>
              <a:t>.</a:t>
            </a:r>
            <a:endParaRPr lang="de-CH" i="1" dirty="0">
              <a:sym typeface="Wingdings" panose="05000000000000000000" pitchFamily="2" charset="2"/>
            </a:endParaRPr>
          </a:p>
        </p:txBody>
      </p:sp>
      <p:pic>
        <p:nvPicPr>
          <p:cNvPr id="10" name="Picture 9">
            <a:extLst>
              <a:ext uri="{FF2B5EF4-FFF2-40B4-BE49-F238E27FC236}">
                <a16:creationId xmlns:a16="http://schemas.microsoft.com/office/drawing/2014/main" id="{EF15628A-0469-49DF-8432-A202FE46E5C1}"/>
              </a:ext>
            </a:extLst>
          </p:cNvPr>
          <p:cNvPicPr>
            <a:picLocks noChangeAspect="1"/>
          </p:cNvPicPr>
          <p:nvPr/>
        </p:nvPicPr>
        <p:blipFill>
          <a:blip r:embed="rId3"/>
          <a:stretch>
            <a:fillRect/>
          </a:stretch>
        </p:blipFill>
        <p:spPr>
          <a:xfrm>
            <a:off x="6334916" y="3636779"/>
            <a:ext cx="5446078" cy="2792861"/>
          </a:xfrm>
          <a:prstGeom prst="rect">
            <a:avLst/>
          </a:prstGeom>
        </p:spPr>
      </p:pic>
    </p:spTree>
    <p:extLst>
      <p:ext uri="{BB962C8B-B14F-4D97-AF65-F5344CB8AC3E}">
        <p14:creationId xmlns:p14="http://schemas.microsoft.com/office/powerpoint/2010/main" val="2574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792D-0132-404A-8292-9994C852850A}"/>
              </a:ext>
            </a:extLst>
          </p:cNvPr>
          <p:cNvSpPr>
            <a:spLocks noGrp="1"/>
          </p:cNvSpPr>
          <p:nvPr>
            <p:ph type="title"/>
          </p:nvPr>
        </p:nvSpPr>
        <p:spPr/>
        <p:txBody>
          <a:bodyPr/>
          <a:lstStyle/>
          <a:p>
            <a:r>
              <a:rPr lang="de-CH" dirty="0">
                <a:solidFill>
                  <a:srgbClr val="00B0F0"/>
                </a:solidFill>
              </a:rPr>
              <a:t>Mock Questions</a:t>
            </a:r>
            <a:endParaRPr lang="en-GB" dirty="0">
              <a:solidFill>
                <a:srgbClr val="00B0F0"/>
              </a:solidFill>
            </a:endParaRPr>
          </a:p>
        </p:txBody>
      </p:sp>
      <p:sp>
        <p:nvSpPr>
          <p:cNvPr id="3" name="Content Placeholder 2">
            <a:extLst>
              <a:ext uri="{FF2B5EF4-FFF2-40B4-BE49-F238E27FC236}">
                <a16:creationId xmlns:a16="http://schemas.microsoft.com/office/drawing/2014/main" id="{3F78A3FE-069E-4D56-AD91-352381FC9458}"/>
              </a:ext>
            </a:extLst>
          </p:cNvPr>
          <p:cNvSpPr>
            <a:spLocks noGrp="1"/>
          </p:cNvSpPr>
          <p:nvPr>
            <p:ph idx="1"/>
          </p:nvPr>
        </p:nvSpPr>
        <p:spPr>
          <a:xfrm>
            <a:off x="838199" y="1825625"/>
            <a:ext cx="11173097" cy="4667250"/>
          </a:xfrm>
        </p:spPr>
        <p:txBody>
          <a:bodyPr>
            <a:normAutofit/>
          </a:bodyPr>
          <a:lstStyle/>
          <a:p>
            <a:pPr marL="0" indent="0">
              <a:buNone/>
            </a:pPr>
            <a:r>
              <a:rPr lang="de-CH" dirty="0"/>
              <a:t>Read </a:t>
            </a:r>
            <a:r>
              <a:rPr lang="de-CH" dirty="0" err="1"/>
              <a:t>the</a:t>
            </a:r>
            <a:r>
              <a:rPr lang="de-CH" dirty="0"/>
              <a:t> time:		</a:t>
            </a:r>
            <a:r>
              <a:rPr lang="de-CH" dirty="0" err="1"/>
              <a:t>Complete</a:t>
            </a:r>
            <a:r>
              <a:rPr lang="de-CH" dirty="0"/>
              <a:t> </a:t>
            </a:r>
            <a:r>
              <a:rPr lang="de-CH" dirty="0" err="1"/>
              <a:t>the</a:t>
            </a:r>
            <a:r>
              <a:rPr lang="de-CH" dirty="0"/>
              <a:t> </a:t>
            </a:r>
            <a:r>
              <a:rPr lang="de-CH" dirty="0" err="1"/>
              <a:t>drawing</a:t>
            </a:r>
            <a:r>
              <a:rPr lang="de-CH" dirty="0"/>
              <a:t>	       Name </a:t>
            </a:r>
            <a:r>
              <a:rPr lang="de-CH" dirty="0" err="1"/>
              <a:t>the</a:t>
            </a:r>
            <a:r>
              <a:rPr lang="de-CH" dirty="0"/>
              <a:t> </a:t>
            </a:r>
            <a:r>
              <a:rPr lang="de-CH" dirty="0" err="1"/>
              <a:t>operator</a:t>
            </a:r>
            <a:endParaRPr lang="de-CH" dirty="0"/>
          </a:p>
          <a:p>
            <a:pPr marL="0" indent="0">
              <a:buNone/>
            </a:pPr>
            <a:r>
              <a:rPr lang="de-CH" dirty="0"/>
              <a:t>								</a:t>
            </a:r>
          </a:p>
          <a:p>
            <a:pPr marL="0" indent="0">
              <a:buNone/>
            </a:pPr>
            <a:r>
              <a:rPr lang="de-CH" dirty="0"/>
              <a:t>								       (A NAND A) NAND</a:t>
            </a:r>
          </a:p>
          <a:p>
            <a:pPr marL="0" indent="0">
              <a:buNone/>
            </a:pPr>
            <a:r>
              <a:rPr lang="de-CH" dirty="0"/>
              <a:t>								       (B NAND B)</a:t>
            </a:r>
          </a:p>
          <a:p>
            <a:pPr marL="0" indent="0">
              <a:buNone/>
            </a:pPr>
            <a:endParaRPr lang="de-CH" dirty="0"/>
          </a:p>
          <a:p>
            <a:pPr marL="0" indent="0">
              <a:buNone/>
            </a:pPr>
            <a:endParaRPr lang="de-CH" dirty="0"/>
          </a:p>
          <a:p>
            <a:pPr marL="0" indent="0">
              <a:buNone/>
            </a:pPr>
            <a:r>
              <a:rPr lang="de-CH" dirty="0"/>
              <a:t>Name one </a:t>
            </a:r>
            <a:r>
              <a:rPr lang="de-CH" dirty="0" err="1"/>
              <a:t>advantage</a:t>
            </a:r>
            <a:r>
              <a:rPr lang="de-CH" dirty="0"/>
              <a:t> &amp; 			     What does </a:t>
            </a:r>
            <a:r>
              <a:rPr lang="de-CH" dirty="0" err="1"/>
              <a:t>this</a:t>
            </a:r>
            <a:r>
              <a:rPr lang="de-CH" dirty="0"/>
              <a:t> </a:t>
            </a:r>
            <a:r>
              <a:rPr lang="de-CH" dirty="0" err="1"/>
              <a:t>program</a:t>
            </a:r>
            <a:r>
              <a:rPr lang="de-CH" dirty="0"/>
              <a:t> do?</a:t>
            </a:r>
          </a:p>
          <a:p>
            <a:pPr marL="0" indent="0">
              <a:buNone/>
            </a:pPr>
            <a:r>
              <a:rPr lang="de-CH" dirty="0" err="1"/>
              <a:t>disadvantage</a:t>
            </a:r>
            <a:r>
              <a:rPr lang="de-CH" dirty="0"/>
              <a:t> of </a:t>
            </a:r>
            <a:r>
              <a:rPr lang="de-CH" dirty="0" err="1"/>
              <a:t>interpreted</a:t>
            </a:r>
            <a:endParaRPr lang="de-CH" dirty="0"/>
          </a:p>
          <a:p>
            <a:pPr marL="0" indent="0">
              <a:buNone/>
            </a:pPr>
            <a:r>
              <a:rPr lang="de-CH" dirty="0" err="1"/>
              <a:t>languages</a:t>
            </a:r>
            <a:r>
              <a:rPr lang="de-CH" dirty="0"/>
              <a:t> (e.g. Python)			     (with </a:t>
            </a:r>
            <a:r>
              <a:rPr lang="de-CH" dirty="0" err="1"/>
              <a:t>given</a:t>
            </a:r>
            <a:r>
              <a:rPr lang="de-CH" dirty="0"/>
              <a:t> </a:t>
            </a:r>
            <a:r>
              <a:rPr lang="de-CH" dirty="0" err="1"/>
              <a:t>instructions</a:t>
            </a:r>
            <a:r>
              <a:rPr lang="de-CH" dirty="0"/>
              <a:t>)</a:t>
            </a:r>
          </a:p>
          <a:p>
            <a:pPr marL="0" indent="0">
              <a:buNone/>
            </a:pPr>
            <a:endParaRPr lang="de-CH" dirty="0"/>
          </a:p>
        </p:txBody>
      </p:sp>
      <p:pic>
        <p:nvPicPr>
          <p:cNvPr id="5" name="Picture 4">
            <a:extLst>
              <a:ext uri="{FF2B5EF4-FFF2-40B4-BE49-F238E27FC236}">
                <a16:creationId xmlns:a16="http://schemas.microsoft.com/office/drawing/2014/main" id="{35215CF0-1F00-4272-9ECF-C0CEABA29519}"/>
              </a:ext>
            </a:extLst>
          </p:cNvPr>
          <p:cNvPicPr>
            <a:picLocks noChangeAspect="1"/>
          </p:cNvPicPr>
          <p:nvPr/>
        </p:nvPicPr>
        <p:blipFill>
          <a:blip r:embed="rId2"/>
          <a:stretch>
            <a:fillRect/>
          </a:stretch>
        </p:blipFill>
        <p:spPr>
          <a:xfrm>
            <a:off x="933847" y="2269599"/>
            <a:ext cx="3138950" cy="1824971"/>
          </a:xfrm>
          <a:prstGeom prst="rect">
            <a:avLst/>
          </a:prstGeom>
        </p:spPr>
      </p:pic>
      <p:pic>
        <p:nvPicPr>
          <p:cNvPr id="6" name="Picture 5">
            <a:extLst>
              <a:ext uri="{FF2B5EF4-FFF2-40B4-BE49-F238E27FC236}">
                <a16:creationId xmlns:a16="http://schemas.microsoft.com/office/drawing/2014/main" id="{9E72364E-16A8-4D56-AA40-87368EF86927}"/>
              </a:ext>
            </a:extLst>
          </p:cNvPr>
          <p:cNvPicPr>
            <a:picLocks noChangeAspect="1"/>
          </p:cNvPicPr>
          <p:nvPr/>
        </p:nvPicPr>
        <p:blipFill rotWithShape="1">
          <a:blip r:embed="rId3"/>
          <a:srcRect l="50922" t="10243" r="9139" b="46931"/>
          <a:stretch/>
        </p:blipFill>
        <p:spPr>
          <a:xfrm>
            <a:off x="4603768" y="136906"/>
            <a:ext cx="3109530" cy="1782000"/>
          </a:xfrm>
          <a:prstGeom prst="rect">
            <a:avLst/>
          </a:prstGeom>
        </p:spPr>
      </p:pic>
      <p:pic>
        <p:nvPicPr>
          <p:cNvPr id="7" name="Picture 6">
            <a:extLst>
              <a:ext uri="{FF2B5EF4-FFF2-40B4-BE49-F238E27FC236}">
                <a16:creationId xmlns:a16="http://schemas.microsoft.com/office/drawing/2014/main" id="{37081E35-7DAF-4F91-B288-9BBB8CAF6445}"/>
              </a:ext>
            </a:extLst>
          </p:cNvPr>
          <p:cNvPicPr>
            <a:picLocks noChangeAspect="1"/>
          </p:cNvPicPr>
          <p:nvPr/>
        </p:nvPicPr>
        <p:blipFill rotWithShape="1">
          <a:blip r:embed="rId3"/>
          <a:srcRect l="60510" t="57333" r="2931" b="1278"/>
          <a:stretch/>
        </p:blipFill>
        <p:spPr>
          <a:xfrm>
            <a:off x="4603768" y="2274899"/>
            <a:ext cx="3114412" cy="1884351"/>
          </a:xfrm>
          <a:prstGeom prst="rect">
            <a:avLst/>
          </a:prstGeom>
        </p:spPr>
      </p:pic>
      <p:sp>
        <p:nvSpPr>
          <p:cNvPr id="8" name="Rectangle 7">
            <a:extLst>
              <a:ext uri="{FF2B5EF4-FFF2-40B4-BE49-F238E27FC236}">
                <a16:creationId xmlns:a16="http://schemas.microsoft.com/office/drawing/2014/main" id="{82CEFD2B-49D2-4140-8E7C-17DF813F5AF6}"/>
              </a:ext>
            </a:extLst>
          </p:cNvPr>
          <p:cNvSpPr/>
          <p:nvPr/>
        </p:nvSpPr>
        <p:spPr>
          <a:xfrm>
            <a:off x="6271329" y="365125"/>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30D7DE6-8AEE-4A29-9813-6AF4BA3D08F6}"/>
              </a:ext>
            </a:extLst>
          </p:cNvPr>
          <p:cNvSpPr/>
          <p:nvPr/>
        </p:nvSpPr>
        <p:spPr>
          <a:xfrm>
            <a:off x="6271329" y="1346989"/>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BC58E33-9FC4-4008-A77A-58ED245D4E66}"/>
              </a:ext>
            </a:extLst>
          </p:cNvPr>
          <p:cNvSpPr/>
          <p:nvPr/>
        </p:nvSpPr>
        <p:spPr>
          <a:xfrm>
            <a:off x="7435234" y="365125"/>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EF9528C-3592-4B1D-AA8D-56144E4BE3EC}"/>
              </a:ext>
            </a:extLst>
          </p:cNvPr>
          <p:cNvSpPr/>
          <p:nvPr/>
        </p:nvSpPr>
        <p:spPr>
          <a:xfrm>
            <a:off x="4493414" y="230188"/>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FDF486B-1D2E-439B-9B00-ABC9716CB145}"/>
              </a:ext>
            </a:extLst>
          </p:cNvPr>
          <p:cNvSpPr/>
          <p:nvPr/>
        </p:nvSpPr>
        <p:spPr>
          <a:xfrm>
            <a:off x="7446262" y="1349207"/>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8D2043E-BD9F-44DC-929D-40E544416B6D}"/>
              </a:ext>
            </a:extLst>
          </p:cNvPr>
          <p:cNvSpPr/>
          <p:nvPr/>
        </p:nvSpPr>
        <p:spPr>
          <a:xfrm>
            <a:off x="4493414" y="608727"/>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B5B68947-98CB-4F7C-B702-E7266E7F9DCA}"/>
              </a:ext>
            </a:extLst>
          </p:cNvPr>
          <p:cNvSpPr/>
          <p:nvPr/>
        </p:nvSpPr>
        <p:spPr>
          <a:xfrm>
            <a:off x="4493414" y="2300363"/>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CEEE52C-05E7-479A-B391-71FE10214448}"/>
              </a:ext>
            </a:extLst>
          </p:cNvPr>
          <p:cNvSpPr/>
          <p:nvPr/>
        </p:nvSpPr>
        <p:spPr>
          <a:xfrm>
            <a:off x="4447798" y="2785078"/>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5CC5B0E-B4E7-4986-ADAE-2D80B23C90AC}"/>
              </a:ext>
            </a:extLst>
          </p:cNvPr>
          <p:cNvSpPr/>
          <p:nvPr/>
        </p:nvSpPr>
        <p:spPr>
          <a:xfrm>
            <a:off x="4493414" y="2585620"/>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571121F2-89D8-49BE-A24B-952382B87B5D}"/>
              </a:ext>
            </a:extLst>
          </p:cNvPr>
          <p:cNvSpPr/>
          <p:nvPr/>
        </p:nvSpPr>
        <p:spPr>
          <a:xfrm>
            <a:off x="7252053" y="2483609"/>
            <a:ext cx="388418" cy="300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8CFBA60-75DE-41DD-B616-18F4035EBDB3}"/>
              </a:ext>
            </a:extLst>
          </p:cNvPr>
          <p:cNvSpPr/>
          <p:nvPr/>
        </p:nvSpPr>
        <p:spPr>
          <a:xfrm>
            <a:off x="7274981" y="3429000"/>
            <a:ext cx="388418" cy="251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75F46766-9A48-41EB-8CF4-B51463FAEBCF}"/>
              </a:ext>
            </a:extLst>
          </p:cNvPr>
          <p:cNvSpPr/>
          <p:nvPr/>
        </p:nvSpPr>
        <p:spPr>
          <a:xfrm>
            <a:off x="6173075" y="2559557"/>
            <a:ext cx="248979" cy="198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C46A6EC0-82AC-4A1E-B266-08AE0BD7696A}"/>
              </a:ext>
            </a:extLst>
          </p:cNvPr>
          <p:cNvSpPr/>
          <p:nvPr/>
        </p:nvSpPr>
        <p:spPr>
          <a:xfrm>
            <a:off x="5364042" y="2460242"/>
            <a:ext cx="248979" cy="198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7CF818CA-9033-47E4-85C6-0CF83DE2EA66}"/>
              </a:ext>
            </a:extLst>
          </p:cNvPr>
          <p:cNvSpPr/>
          <p:nvPr/>
        </p:nvSpPr>
        <p:spPr>
          <a:xfrm>
            <a:off x="6825969" y="3481589"/>
            <a:ext cx="248979" cy="198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95C4AEF-B6C7-4E32-AED4-2470EEB45B02}"/>
              </a:ext>
            </a:extLst>
          </p:cNvPr>
          <p:cNvSpPr/>
          <p:nvPr/>
        </p:nvSpPr>
        <p:spPr>
          <a:xfrm>
            <a:off x="6022350" y="3260088"/>
            <a:ext cx="248979" cy="198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E2157CA-9B87-4475-8C98-AE3543155449}"/>
              </a:ext>
            </a:extLst>
          </p:cNvPr>
          <p:cNvSpPr/>
          <p:nvPr/>
        </p:nvSpPr>
        <p:spPr>
          <a:xfrm>
            <a:off x="6042251" y="3782177"/>
            <a:ext cx="248979" cy="198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a:extLst>
              <a:ext uri="{FF2B5EF4-FFF2-40B4-BE49-F238E27FC236}">
                <a16:creationId xmlns:a16="http://schemas.microsoft.com/office/drawing/2014/main" id="{80E47F06-8BF4-4981-86AB-CF945DCB4926}"/>
              </a:ext>
            </a:extLst>
          </p:cNvPr>
          <p:cNvPicPr>
            <a:picLocks noChangeAspect="1"/>
          </p:cNvPicPr>
          <p:nvPr/>
        </p:nvPicPr>
        <p:blipFill rotWithShape="1">
          <a:blip r:embed="rId4"/>
          <a:srcRect l="44823" t="59240" r="1616" b="36710"/>
          <a:stretch/>
        </p:blipFill>
        <p:spPr>
          <a:xfrm>
            <a:off x="6825969" y="5500979"/>
            <a:ext cx="5300679" cy="218485"/>
          </a:xfrm>
          <a:prstGeom prst="rect">
            <a:avLst/>
          </a:prstGeom>
        </p:spPr>
      </p:pic>
    </p:spTree>
    <p:extLst>
      <p:ext uri="{BB962C8B-B14F-4D97-AF65-F5344CB8AC3E}">
        <p14:creationId xmlns:p14="http://schemas.microsoft.com/office/powerpoint/2010/main" val="125593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FB01-C721-4139-A862-BDE3B1BCA128}"/>
              </a:ext>
            </a:extLst>
          </p:cNvPr>
          <p:cNvSpPr>
            <a:spLocks noGrp="1"/>
          </p:cNvSpPr>
          <p:nvPr>
            <p:ph type="title"/>
          </p:nvPr>
        </p:nvSpPr>
        <p:spPr/>
        <p:txBody>
          <a:bodyPr/>
          <a:lstStyle/>
          <a:p>
            <a:r>
              <a:rPr lang="de-CH" dirty="0"/>
              <a:t>Content / </a:t>
            </a:r>
            <a:r>
              <a:rPr lang="de-CH" dirty="0">
                <a:solidFill>
                  <a:srgbClr val="FF0000"/>
                </a:solidFill>
              </a:rPr>
              <a:t>Disclaimer</a:t>
            </a:r>
            <a:endParaRPr lang="en-GB" dirty="0">
              <a:solidFill>
                <a:srgbClr val="FF0000"/>
              </a:solidFill>
            </a:endParaRPr>
          </a:p>
        </p:txBody>
      </p:sp>
      <p:sp>
        <p:nvSpPr>
          <p:cNvPr id="3" name="Content Placeholder 2">
            <a:extLst>
              <a:ext uri="{FF2B5EF4-FFF2-40B4-BE49-F238E27FC236}">
                <a16:creationId xmlns:a16="http://schemas.microsoft.com/office/drawing/2014/main" id="{C5CCE5D0-A880-429D-8CFD-648174D0EF5E}"/>
              </a:ext>
            </a:extLst>
          </p:cNvPr>
          <p:cNvSpPr>
            <a:spLocks noGrp="1"/>
          </p:cNvSpPr>
          <p:nvPr>
            <p:ph idx="1"/>
          </p:nvPr>
        </p:nvSpPr>
        <p:spPr>
          <a:xfrm>
            <a:off x="838200" y="1825625"/>
            <a:ext cx="10515600" cy="1500202"/>
          </a:xfrm>
        </p:spPr>
        <p:txBody>
          <a:bodyPr>
            <a:normAutofit/>
          </a:bodyPr>
          <a:lstStyle/>
          <a:p>
            <a:r>
              <a:rPr lang="de-CH" dirty="0"/>
              <a:t>Theory</a:t>
            </a:r>
          </a:p>
          <a:p>
            <a:r>
              <a:rPr lang="de-CH" dirty="0">
                <a:solidFill>
                  <a:srgbClr val="00B0F0"/>
                </a:solidFill>
              </a:rPr>
              <a:t>Mock Up Questions</a:t>
            </a:r>
            <a:endParaRPr lang="de-CH" dirty="0"/>
          </a:p>
          <a:p>
            <a:r>
              <a:rPr lang="de-CH" dirty="0" err="1">
                <a:solidFill>
                  <a:srgbClr val="00B050"/>
                </a:solidFill>
              </a:rPr>
              <a:t>Programming</a:t>
            </a:r>
            <a:endParaRPr lang="de-CH" dirty="0">
              <a:solidFill>
                <a:srgbClr val="00B050"/>
              </a:solidFill>
            </a:endParaRPr>
          </a:p>
        </p:txBody>
      </p:sp>
      <p:sp>
        <p:nvSpPr>
          <p:cNvPr id="4" name="Content Placeholder 2">
            <a:extLst>
              <a:ext uri="{FF2B5EF4-FFF2-40B4-BE49-F238E27FC236}">
                <a16:creationId xmlns:a16="http://schemas.microsoft.com/office/drawing/2014/main" id="{68427BD1-6612-40AB-BD9B-DC5D73AA51F6}"/>
              </a:ext>
            </a:extLst>
          </p:cNvPr>
          <p:cNvSpPr txBox="1">
            <a:spLocks/>
          </p:cNvSpPr>
          <p:nvPr/>
        </p:nvSpPr>
        <p:spPr>
          <a:xfrm>
            <a:off x="153749" y="4393975"/>
            <a:ext cx="12192000" cy="2464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This content corresponds to what I understand to be the core contents after reviewing the lecture slides and should only be understood as an overview.</a:t>
            </a:r>
          </a:p>
          <a:p>
            <a:pPr marL="0" indent="0">
              <a:buFont typeface="Arial" panose="020B0604020202020204" pitchFamily="34" charset="0"/>
              <a:buNone/>
            </a:pPr>
            <a:endParaRPr lang="en-GB" sz="800" b="1" dirty="0">
              <a:solidFill>
                <a:srgbClr val="FF0000"/>
              </a:solidFill>
            </a:endParaRPr>
          </a:p>
          <a:p>
            <a:pPr marL="0" indent="0">
              <a:buFont typeface="Arial" panose="020B0604020202020204" pitchFamily="34" charset="0"/>
              <a:buNone/>
            </a:pPr>
            <a:r>
              <a:rPr lang="en-GB" b="1" dirty="0">
                <a:solidFill>
                  <a:srgbClr val="FF0000"/>
                </a:solidFill>
              </a:rPr>
              <a:t>This does not necessarily correspond to the opinion of the lecturer and does not claim to be complete, nor does it allow conclusions to be drawn about the quiz questions or the exam (which are both unknown to me).</a:t>
            </a:r>
            <a:endParaRPr lang="de-CH" b="1" dirty="0">
              <a:solidFill>
                <a:srgbClr val="00B0F0"/>
              </a:solidFill>
            </a:endParaRPr>
          </a:p>
        </p:txBody>
      </p:sp>
    </p:spTree>
    <p:extLst>
      <p:ext uri="{BB962C8B-B14F-4D97-AF65-F5344CB8AC3E}">
        <p14:creationId xmlns:p14="http://schemas.microsoft.com/office/powerpoint/2010/main" val="3409361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4579-78B3-2E91-1D45-9906399223BB}"/>
              </a:ext>
            </a:extLst>
          </p:cNvPr>
          <p:cNvSpPr>
            <a:spLocks noGrp="1"/>
          </p:cNvSpPr>
          <p:nvPr>
            <p:ph type="title"/>
          </p:nvPr>
        </p:nvSpPr>
        <p:spPr/>
        <p:txBody>
          <a:bodyPr/>
          <a:lstStyle/>
          <a:p>
            <a:r>
              <a:rPr lang="de-CH" dirty="0"/>
              <a:t>IDE</a:t>
            </a:r>
            <a:endParaRPr lang="en-GB" dirty="0"/>
          </a:p>
        </p:txBody>
      </p:sp>
      <p:sp>
        <p:nvSpPr>
          <p:cNvPr id="3" name="Content Placeholder 2">
            <a:extLst>
              <a:ext uri="{FF2B5EF4-FFF2-40B4-BE49-F238E27FC236}">
                <a16:creationId xmlns:a16="http://schemas.microsoft.com/office/drawing/2014/main" id="{1DE9EE12-F956-B20C-7CFE-B1DDD46355A7}"/>
              </a:ext>
            </a:extLst>
          </p:cNvPr>
          <p:cNvSpPr>
            <a:spLocks noGrp="1"/>
          </p:cNvSpPr>
          <p:nvPr>
            <p:ph idx="1"/>
          </p:nvPr>
        </p:nvSpPr>
        <p:spPr>
          <a:xfrm>
            <a:off x="838200" y="1639086"/>
            <a:ext cx="10515600" cy="4351338"/>
          </a:xfrm>
        </p:spPr>
        <p:txBody>
          <a:bodyPr/>
          <a:lstStyle/>
          <a:p>
            <a:pPr marL="0" indent="0">
              <a:buNone/>
            </a:pPr>
            <a:r>
              <a:rPr lang="de-CH" dirty="0"/>
              <a:t>You </a:t>
            </a:r>
            <a:r>
              <a:rPr lang="de-CH" dirty="0" err="1"/>
              <a:t>can</a:t>
            </a:r>
            <a:r>
              <a:rPr lang="de-CH" dirty="0"/>
              <a:t> </a:t>
            </a:r>
            <a:r>
              <a:rPr lang="de-CH" dirty="0" err="1"/>
              <a:t>use</a:t>
            </a:r>
            <a:r>
              <a:rPr lang="de-CH" dirty="0"/>
              <a:t> an IDE of your </a:t>
            </a:r>
            <a:r>
              <a:rPr lang="de-CH" dirty="0" err="1"/>
              <a:t>choice</a:t>
            </a:r>
            <a:r>
              <a:rPr lang="de-CH" dirty="0"/>
              <a:t> </a:t>
            </a:r>
            <a:r>
              <a:rPr lang="de-CH" dirty="0" err="1"/>
              <a:t>as</a:t>
            </a:r>
            <a:r>
              <a:rPr lang="de-CH" dirty="0"/>
              <a:t> </a:t>
            </a:r>
            <a:r>
              <a:rPr lang="de-CH" dirty="0" err="1"/>
              <a:t>long</a:t>
            </a:r>
            <a:r>
              <a:rPr lang="de-CH" dirty="0"/>
              <a:t> </a:t>
            </a:r>
            <a:r>
              <a:rPr lang="de-CH" dirty="0" err="1"/>
              <a:t>as</a:t>
            </a:r>
            <a:r>
              <a:rPr lang="de-CH" dirty="0"/>
              <a:t> </a:t>
            </a:r>
            <a:r>
              <a:rPr lang="de-CH" dirty="0" err="1"/>
              <a:t>it</a:t>
            </a:r>
            <a:r>
              <a:rPr lang="de-CH" dirty="0"/>
              <a:t> </a:t>
            </a:r>
            <a:r>
              <a:rPr lang="de-CH" dirty="0" err="1"/>
              <a:t>supports</a:t>
            </a:r>
            <a:r>
              <a:rPr lang="de-CH" dirty="0"/>
              <a:t> </a:t>
            </a:r>
            <a:r>
              <a:rPr lang="de-CH" dirty="0" err="1"/>
              <a:t>Jupyter</a:t>
            </a:r>
            <a:r>
              <a:rPr lang="de-CH" dirty="0"/>
              <a:t> Notebooks (.</a:t>
            </a:r>
            <a:r>
              <a:rPr lang="de-CH" dirty="0" err="1"/>
              <a:t>ipynb</a:t>
            </a:r>
            <a:r>
              <a:rPr lang="de-CH" dirty="0"/>
              <a:t>).</a:t>
            </a:r>
          </a:p>
          <a:p>
            <a:pPr marL="0" indent="0">
              <a:buNone/>
            </a:pPr>
            <a:r>
              <a:rPr lang="de-CH" dirty="0" err="1"/>
              <a:t>We</a:t>
            </a:r>
            <a:r>
              <a:rPr lang="de-CH" dirty="0"/>
              <a:t> </a:t>
            </a:r>
            <a:r>
              <a:rPr lang="de-CH" dirty="0" err="1"/>
              <a:t>recommend</a:t>
            </a:r>
            <a:r>
              <a:rPr lang="de-CH" dirty="0"/>
              <a:t>: </a:t>
            </a:r>
            <a:r>
              <a:rPr lang="de-CH" dirty="0">
                <a:hlinkClick r:id="rId2"/>
              </a:rPr>
              <a:t>https://www.anaconda.com/products/distribution</a:t>
            </a:r>
            <a:endParaRPr lang="de-CH" dirty="0"/>
          </a:p>
          <a:p>
            <a:pPr marL="0" indent="0">
              <a:buNone/>
            </a:pPr>
            <a:endParaRPr lang="en-GB" sz="1000" dirty="0"/>
          </a:p>
          <a:p>
            <a:pPr marL="0" indent="0">
              <a:buNone/>
            </a:pPr>
            <a:r>
              <a:rPr lang="en-GB" dirty="0"/>
              <a:t>Open:								       Launch:</a:t>
            </a:r>
          </a:p>
          <a:p>
            <a:pPr marL="0" indent="0">
              <a:buNone/>
            </a:pPr>
            <a:endParaRPr lang="en-GB" sz="1400" dirty="0"/>
          </a:p>
          <a:p>
            <a:pPr marL="0" indent="0">
              <a:buNone/>
            </a:pPr>
            <a:r>
              <a:rPr lang="en-GB" dirty="0"/>
              <a:t>Open Notebook from the folder you stored it in:</a:t>
            </a:r>
          </a:p>
        </p:txBody>
      </p:sp>
      <p:pic>
        <p:nvPicPr>
          <p:cNvPr id="5" name="Picture 4">
            <a:extLst>
              <a:ext uri="{FF2B5EF4-FFF2-40B4-BE49-F238E27FC236}">
                <a16:creationId xmlns:a16="http://schemas.microsoft.com/office/drawing/2014/main" id="{75A081DE-6F2E-F4D7-E879-CF20A21845A1}"/>
              </a:ext>
            </a:extLst>
          </p:cNvPr>
          <p:cNvPicPr>
            <a:picLocks noChangeAspect="1"/>
          </p:cNvPicPr>
          <p:nvPr/>
        </p:nvPicPr>
        <p:blipFill rotWithShape="1">
          <a:blip r:embed="rId3"/>
          <a:srcRect l="6716"/>
          <a:stretch/>
        </p:blipFill>
        <p:spPr>
          <a:xfrm>
            <a:off x="1903227" y="3166340"/>
            <a:ext cx="6103088" cy="748840"/>
          </a:xfrm>
          <a:prstGeom prst="rect">
            <a:avLst/>
          </a:prstGeom>
        </p:spPr>
      </p:pic>
      <p:pic>
        <p:nvPicPr>
          <p:cNvPr id="7" name="Picture 6">
            <a:extLst>
              <a:ext uri="{FF2B5EF4-FFF2-40B4-BE49-F238E27FC236}">
                <a16:creationId xmlns:a16="http://schemas.microsoft.com/office/drawing/2014/main" id="{4BE10DED-C1B7-FFB9-967B-D2FB627948F2}"/>
              </a:ext>
            </a:extLst>
          </p:cNvPr>
          <p:cNvPicPr>
            <a:picLocks noChangeAspect="1"/>
          </p:cNvPicPr>
          <p:nvPr/>
        </p:nvPicPr>
        <p:blipFill rotWithShape="1">
          <a:blip r:embed="rId4"/>
          <a:srcRect l="34219" t="14559" r="34473" b="46264"/>
          <a:stretch/>
        </p:blipFill>
        <p:spPr>
          <a:xfrm>
            <a:off x="9952073" y="3166340"/>
            <a:ext cx="797443" cy="904876"/>
          </a:xfrm>
          <a:prstGeom prst="rect">
            <a:avLst/>
          </a:prstGeom>
        </p:spPr>
      </p:pic>
      <p:pic>
        <p:nvPicPr>
          <p:cNvPr id="9" name="Picture 8">
            <a:extLst>
              <a:ext uri="{FF2B5EF4-FFF2-40B4-BE49-F238E27FC236}">
                <a16:creationId xmlns:a16="http://schemas.microsoft.com/office/drawing/2014/main" id="{27C62929-F5D7-4D8D-6CC2-31147FC5EB1C}"/>
              </a:ext>
            </a:extLst>
          </p:cNvPr>
          <p:cNvPicPr>
            <a:picLocks noChangeAspect="1"/>
          </p:cNvPicPr>
          <p:nvPr/>
        </p:nvPicPr>
        <p:blipFill>
          <a:blip r:embed="rId5"/>
          <a:stretch>
            <a:fillRect/>
          </a:stretch>
        </p:blipFill>
        <p:spPr>
          <a:xfrm>
            <a:off x="896679" y="4618559"/>
            <a:ext cx="4754526" cy="2062914"/>
          </a:xfrm>
          <a:prstGeom prst="rect">
            <a:avLst/>
          </a:prstGeom>
        </p:spPr>
      </p:pic>
    </p:spTree>
    <p:extLst>
      <p:ext uri="{BB962C8B-B14F-4D97-AF65-F5344CB8AC3E}">
        <p14:creationId xmlns:p14="http://schemas.microsoft.com/office/powerpoint/2010/main" val="348920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0921-825B-4F01-B434-F18EC92753F3}"/>
              </a:ext>
            </a:extLst>
          </p:cNvPr>
          <p:cNvSpPr>
            <a:spLocks noGrp="1"/>
          </p:cNvSpPr>
          <p:nvPr>
            <p:ph type="title"/>
          </p:nvPr>
        </p:nvSpPr>
        <p:spPr/>
        <p:txBody>
          <a:bodyPr/>
          <a:lstStyle/>
          <a:p>
            <a:r>
              <a:rPr lang="de-CH" dirty="0" err="1"/>
              <a:t>My</a:t>
            </a:r>
            <a:r>
              <a:rPr lang="de-CH" dirty="0"/>
              <a:t> </a:t>
            </a:r>
            <a:r>
              <a:rPr lang="de-CH" dirty="0" err="1"/>
              <a:t>Jupyter</a:t>
            </a:r>
            <a:r>
              <a:rPr lang="de-CH" dirty="0"/>
              <a:t> Notebook does not </a:t>
            </a:r>
            <a:r>
              <a:rPr lang="de-CH" dirty="0" err="1"/>
              <a:t>run</a:t>
            </a:r>
            <a:r>
              <a:rPr lang="de-CH" dirty="0"/>
              <a:t> </a:t>
            </a:r>
            <a:r>
              <a:rPr lang="de-CH" dirty="0" err="1"/>
              <a:t>anymore</a:t>
            </a:r>
            <a:endParaRPr lang="en-GB" dirty="0"/>
          </a:p>
        </p:txBody>
      </p:sp>
      <p:pic>
        <p:nvPicPr>
          <p:cNvPr id="4" name="Picture 3">
            <a:extLst>
              <a:ext uri="{FF2B5EF4-FFF2-40B4-BE49-F238E27FC236}">
                <a16:creationId xmlns:a16="http://schemas.microsoft.com/office/drawing/2014/main" id="{52475EEA-34C9-4DCE-BD55-92CD115FBC70}"/>
              </a:ext>
            </a:extLst>
          </p:cNvPr>
          <p:cNvPicPr>
            <a:picLocks noChangeAspect="1"/>
          </p:cNvPicPr>
          <p:nvPr/>
        </p:nvPicPr>
        <p:blipFill>
          <a:blip r:embed="rId2"/>
          <a:stretch>
            <a:fillRect/>
          </a:stretch>
        </p:blipFill>
        <p:spPr>
          <a:xfrm>
            <a:off x="838200" y="1961707"/>
            <a:ext cx="10018386" cy="3693379"/>
          </a:xfrm>
          <a:prstGeom prst="rect">
            <a:avLst/>
          </a:prstGeom>
        </p:spPr>
      </p:pic>
    </p:spTree>
    <p:extLst>
      <p:ext uri="{BB962C8B-B14F-4D97-AF65-F5344CB8AC3E}">
        <p14:creationId xmlns:p14="http://schemas.microsoft.com/office/powerpoint/2010/main" val="385323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0921-825B-4F01-B434-F18EC92753F3}"/>
              </a:ext>
            </a:extLst>
          </p:cNvPr>
          <p:cNvSpPr>
            <a:spLocks noGrp="1"/>
          </p:cNvSpPr>
          <p:nvPr>
            <p:ph type="title"/>
          </p:nvPr>
        </p:nvSpPr>
        <p:spPr/>
        <p:txBody>
          <a:bodyPr/>
          <a:lstStyle/>
          <a:p>
            <a:r>
              <a:rPr lang="de-CH" dirty="0" err="1"/>
              <a:t>Lecture</a:t>
            </a:r>
            <a:r>
              <a:rPr lang="de-CH" dirty="0"/>
              <a:t> 1</a:t>
            </a:r>
            <a:endParaRPr lang="en-GB" dirty="0"/>
          </a:p>
        </p:txBody>
      </p:sp>
    </p:spTree>
    <p:extLst>
      <p:ext uri="{BB962C8B-B14F-4D97-AF65-F5344CB8AC3E}">
        <p14:creationId xmlns:p14="http://schemas.microsoft.com/office/powerpoint/2010/main" val="303785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5F3F-AB8F-44DF-8B5C-E38B334142CF}"/>
              </a:ext>
            </a:extLst>
          </p:cNvPr>
          <p:cNvSpPr>
            <a:spLocks noGrp="1"/>
          </p:cNvSpPr>
          <p:nvPr>
            <p:ph type="title"/>
          </p:nvPr>
        </p:nvSpPr>
        <p:spPr>
          <a:xfrm>
            <a:off x="838200" y="18255"/>
            <a:ext cx="10515600" cy="1325563"/>
          </a:xfrm>
        </p:spPr>
        <p:txBody>
          <a:bodyPr/>
          <a:lstStyle/>
          <a:p>
            <a:r>
              <a:rPr lang="de-CH" dirty="0"/>
              <a:t>Bits (Binary Digits) &amp; Bytes</a:t>
            </a:r>
            <a:endParaRPr lang="en-GB" dirty="0"/>
          </a:p>
        </p:txBody>
      </p:sp>
      <p:sp>
        <p:nvSpPr>
          <p:cNvPr id="3" name="Content Placeholder 2">
            <a:extLst>
              <a:ext uri="{FF2B5EF4-FFF2-40B4-BE49-F238E27FC236}">
                <a16:creationId xmlns:a16="http://schemas.microsoft.com/office/drawing/2014/main" id="{C246B5DB-989F-455C-970C-830B2ECF8A6C}"/>
              </a:ext>
            </a:extLst>
          </p:cNvPr>
          <p:cNvSpPr>
            <a:spLocks noGrp="1"/>
          </p:cNvSpPr>
          <p:nvPr>
            <p:ph idx="1"/>
          </p:nvPr>
        </p:nvSpPr>
        <p:spPr>
          <a:xfrm>
            <a:off x="838200" y="1599465"/>
            <a:ext cx="10515600" cy="4351338"/>
          </a:xfrm>
        </p:spPr>
        <p:txBody>
          <a:bodyPr>
            <a:normAutofit/>
          </a:bodyPr>
          <a:lstStyle/>
          <a:p>
            <a:r>
              <a:rPr lang="de-CH" dirty="0"/>
              <a:t>Information = </a:t>
            </a:r>
            <a:r>
              <a:rPr lang="de-CH" dirty="0" err="1"/>
              <a:t>Contextualized</a:t>
            </a:r>
            <a:r>
              <a:rPr lang="de-CH" dirty="0"/>
              <a:t> Bits (0 / 1) with Encoding</a:t>
            </a:r>
          </a:p>
          <a:p>
            <a:r>
              <a:rPr lang="de-CH" dirty="0"/>
              <a:t>For Data </a:t>
            </a:r>
            <a:r>
              <a:rPr lang="de-CH" dirty="0" err="1"/>
              <a:t>we</a:t>
            </a:r>
            <a:r>
              <a:rPr lang="de-CH" dirty="0"/>
              <a:t> </a:t>
            </a:r>
            <a:r>
              <a:rPr lang="de-CH" dirty="0" err="1"/>
              <a:t>talk</a:t>
            </a:r>
            <a:r>
              <a:rPr lang="de-CH" dirty="0"/>
              <a:t> </a:t>
            </a:r>
            <a:r>
              <a:rPr lang="de-CH" dirty="0" err="1"/>
              <a:t>about</a:t>
            </a:r>
            <a:r>
              <a:rPr lang="de-CH" dirty="0"/>
              <a:t> Bytes (</a:t>
            </a:r>
            <a:r>
              <a:rPr lang="de-CH" dirty="0" err="1"/>
              <a:t>normally</a:t>
            </a:r>
            <a:r>
              <a:rPr lang="de-CH" dirty="0"/>
              <a:t> 8 </a:t>
            </a:r>
            <a:r>
              <a:rPr lang="de-CH" dirty="0" err="1"/>
              <a:t>bits</a:t>
            </a:r>
            <a:r>
              <a:rPr lang="de-CH" dirty="0"/>
              <a:t>, </a:t>
            </a:r>
            <a:r>
              <a:rPr lang="de-CH" dirty="0" err="1"/>
              <a:t>numbers</a:t>
            </a:r>
            <a:r>
              <a:rPr lang="de-CH" dirty="0"/>
              <a:t> </a:t>
            </a:r>
            <a:r>
              <a:rPr lang="de-CH"/>
              <a:t>0-255 [2^8])</a:t>
            </a:r>
            <a:endParaRPr lang="de-CH" dirty="0"/>
          </a:p>
          <a:p>
            <a:endParaRPr lang="de-CH" dirty="0"/>
          </a:p>
          <a:p>
            <a:pPr marL="0" indent="0">
              <a:buNone/>
            </a:pPr>
            <a:endParaRPr lang="de-CH" dirty="0"/>
          </a:p>
          <a:p>
            <a:endParaRPr lang="en-GB" dirty="0"/>
          </a:p>
        </p:txBody>
      </p:sp>
      <p:pic>
        <p:nvPicPr>
          <p:cNvPr id="9" name="Picture 8">
            <a:extLst>
              <a:ext uri="{FF2B5EF4-FFF2-40B4-BE49-F238E27FC236}">
                <a16:creationId xmlns:a16="http://schemas.microsoft.com/office/drawing/2014/main" id="{A7DDC71C-F334-447B-8E16-9258AB15F882}"/>
              </a:ext>
            </a:extLst>
          </p:cNvPr>
          <p:cNvPicPr>
            <a:picLocks noChangeAspect="1"/>
          </p:cNvPicPr>
          <p:nvPr/>
        </p:nvPicPr>
        <p:blipFill>
          <a:blip r:embed="rId2"/>
          <a:stretch>
            <a:fillRect/>
          </a:stretch>
        </p:blipFill>
        <p:spPr>
          <a:xfrm>
            <a:off x="949423" y="5541228"/>
            <a:ext cx="8867775" cy="819150"/>
          </a:xfrm>
          <a:prstGeom prst="rect">
            <a:avLst/>
          </a:prstGeom>
        </p:spPr>
      </p:pic>
      <p:pic>
        <p:nvPicPr>
          <p:cNvPr id="11" name="Picture 10">
            <a:extLst>
              <a:ext uri="{FF2B5EF4-FFF2-40B4-BE49-F238E27FC236}">
                <a16:creationId xmlns:a16="http://schemas.microsoft.com/office/drawing/2014/main" id="{B8A2103E-2DAF-44EB-981A-5F1E33F31421}"/>
              </a:ext>
            </a:extLst>
          </p:cNvPr>
          <p:cNvPicPr>
            <a:picLocks noChangeAspect="1"/>
          </p:cNvPicPr>
          <p:nvPr/>
        </p:nvPicPr>
        <p:blipFill>
          <a:blip r:embed="rId3"/>
          <a:stretch>
            <a:fillRect/>
          </a:stretch>
        </p:blipFill>
        <p:spPr>
          <a:xfrm>
            <a:off x="1694498" y="2841892"/>
            <a:ext cx="3988337" cy="2318801"/>
          </a:xfrm>
          <a:prstGeom prst="rect">
            <a:avLst/>
          </a:prstGeom>
        </p:spPr>
      </p:pic>
      <p:pic>
        <p:nvPicPr>
          <p:cNvPr id="13" name="Picture 12">
            <a:extLst>
              <a:ext uri="{FF2B5EF4-FFF2-40B4-BE49-F238E27FC236}">
                <a16:creationId xmlns:a16="http://schemas.microsoft.com/office/drawing/2014/main" id="{7ADCB645-CA74-432D-B874-2A4EF66AFABE}"/>
              </a:ext>
            </a:extLst>
          </p:cNvPr>
          <p:cNvPicPr>
            <a:picLocks noChangeAspect="1"/>
          </p:cNvPicPr>
          <p:nvPr/>
        </p:nvPicPr>
        <p:blipFill>
          <a:blip r:embed="rId4"/>
          <a:stretch>
            <a:fillRect/>
          </a:stretch>
        </p:blipFill>
        <p:spPr>
          <a:xfrm>
            <a:off x="6539132" y="3458368"/>
            <a:ext cx="1733550" cy="1085850"/>
          </a:xfrm>
          <a:prstGeom prst="rect">
            <a:avLst/>
          </a:prstGeom>
        </p:spPr>
      </p:pic>
    </p:spTree>
    <p:extLst>
      <p:ext uri="{BB962C8B-B14F-4D97-AF65-F5344CB8AC3E}">
        <p14:creationId xmlns:p14="http://schemas.microsoft.com/office/powerpoint/2010/main" val="291619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5C87-F831-4096-8F34-641B0DFEB60E}"/>
              </a:ext>
            </a:extLst>
          </p:cNvPr>
          <p:cNvSpPr>
            <a:spLocks noGrp="1"/>
          </p:cNvSpPr>
          <p:nvPr>
            <p:ph type="title"/>
          </p:nvPr>
        </p:nvSpPr>
        <p:spPr>
          <a:xfrm>
            <a:off x="838200" y="29613"/>
            <a:ext cx="10515600" cy="1325563"/>
          </a:xfrm>
        </p:spPr>
        <p:txBody>
          <a:bodyPr/>
          <a:lstStyle/>
          <a:p>
            <a:r>
              <a:rPr lang="de-CH" dirty="0"/>
              <a:t>Boolean Algebra &amp; NAND Gates</a:t>
            </a:r>
            <a:endParaRPr lang="en-GB" dirty="0"/>
          </a:p>
        </p:txBody>
      </p:sp>
      <p:sp>
        <p:nvSpPr>
          <p:cNvPr id="3" name="Content Placeholder 2">
            <a:extLst>
              <a:ext uri="{FF2B5EF4-FFF2-40B4-BE49-F238E27FC236}">
                <a16:creationId xmlns:a16="http://schemas.microsoft.com/office/drawing/2014/main" id="{9DD3B747-6409-46FC-B382-888400F65583}"/>
              </a:ext>
            </a:extLst>
          </p:cNvPr>
          <p:cNvSpPr>
            <a:spLocks noGrp="1"/>
          </p:cNvSpPr>
          <p:nvPr>
            <p:ph sz="half" idx="1"/>
          </p:nvPr>
        </p:nvSpPr>
        <p:spPr>
          <a:xfrm>
            <a:off x="838200" y="1453333"/>
            <a:ext cx="5181600" cy="4842964"/>
          </a:xfrm>
        </p:spPr>
        <p:txBody>
          <a:bodyPr>
            <a:normAutofit lnSpcReduction="10000"/>
          </a:bodyPr>
          <a:lstStyle/>
          <a:p>
            <a:pPr marL="0" indent="0">
              <a:buNone/>
            </a:pPr>
            <a:r>
              <a:rPr lang="de-CH" u="sng" dirty="0"/>
              <a:t>Boolean Algebra:</a:t>
            </a:r>
          </a:p>
          <a:p>
            <a:pPr marL="0" indent="0">
              <a:buNone/>
            </a:pPr>
            <a:r>
              <a:rPr lang="de-CH" i="1" dirty="0"/>
              <a:t>Bsp. X=True=1, y=False=0</a:t>
            </a:r>
          </a:p>
          <a:p>
            <a:pPr marL="0" indent="0">
              <a:buNone/>
            </a:pPr>
            <a:r>
              <a:rPr lang="de-CH" dirty="0"/>
              <a:t>NOT	~x = 0;</a:t>
            </a:r>
          </a:p>
          <a:p>
            <a:pPr marL="0" indent="0">
              <a:buNone/>
            </a:pPr>
            <a:r>
              <a:rPr lang="de-CH" dirty="0"/>
              <a:t>AND	(x &amp; y) = 0;</a:t>
            </a:r>
          </a:p>
          <a:p>
            <a:pPr marL="0" indent="0">
              <a:buNone/>
            </a:pPr>
            <a:r>
              <a:rPr lang="de-CH" dirty="0"/>
              <a:t>OR	(x | y) = 1;</a:t>
            </a:r>
          </a:p>
          <a:p>
            <a:pPr marL="0" indent="0">
              <a:buNone/>
            </a:pPr>
            <a:r>
              <a:rPr lang="de-CH" dirty="0"/>
              <a:t>XOR	(x ^ y) = 1;</a:t>
            </a:r>
          </a:p>
          <a:p>
            <a:pPr marL="0" indent="0">
              <a:buNone/>
            </a:pPr>
            <a:endParaRPr lang="de-CH" dirty="0"/>
          </a:p>
          <a:p>
            <a:pPr marL="0" indent="0">
              <a:buNone/>
            </a:pPr>
            <a:r>
              <a:rPr lang="de-CH" dirty="0"/>
              <a:t>Transistors (</a:t>
            </a:r>
            <a:r>
              <a:rPr lang="de-CH" dirty="0" err="1"/>
              <a:t>electronical</a:t>
            </a:r>
            <a:r>
              <a:rPr lang="de-CH" dirty="0"/>
              <a:t> </a:t>
            </a:r>
            <a:r>
              <a:rPr lang="de-CH" dirty="0" err="1"/>
              <a:t>switches</a:t>
            </a:r>
            <a:r>
              <a:rPr lang="de-CH" dirty="0"/>
              <a:t>) </a:t>
            </a:r>
            <a:r>
              <a:rPr lang="de-CH" dirty="0" err="1"/>
              <a:t>can</a:t>
            </a:r>
            <a:r>
              <a:rPr lang="de-CH" dirty="0"/>
              <a:t> </a:t>
            </a:r>
            <a:r>
              <a:rPr lang="de-CH" dirty="0" err="1"/>
              <a:t>represent</a:t>
            </a:r>
            <a:r>
              <a:rPr lang="de-CH" dirty="0"/>
              <a:t> 0 &amp; 1 (True &amp; False) </a:t>
            </a:r>
            <a:r>
              <a:rPr lang="de-CH" dirty="0">
                <a:sym typeface="Wingdings" panose="05000000000000000000" pitchFamily="2" charset="2"/>
              </a:rPr>
              <a:t> in </a:t>
            </a:r>
            <a:r>
              <a:rPr lang="de-CH" dirty="0" err="1">
                <a:sym typeface="Wingdings" panose="05000000000000000000" pitchFamily="2" charset="2"/>
              </a:rPr>
              <a:t>combination</a:t>
            </a:r>
            <a:r>
              <a:rPr lang="de-CH" dirty="0">
                <a:sym typeface="Wingdings" panose="05000000000000000000" pitchFamily="2" charset="2"/>
              </a:rPr>
              <a:t> </a:t>
            </a:r>
            <a:r>
              <a:rPr lang="de-CH" dirty="0" err="1">
                <a:sym typeface="Wingdings" panose="05000000000000000000" pitchFamily="2" charset="2"/>
              </a:rPr>
              <a:t>we</a:t>
            </a:r>
            <a:r>
              <a:rPr lang="de-CH" dirty="0">
                <a:sym typeface="Wingdings" panose="05000000000000000000" pitchFamily="2" charset="2"/>
              </a:rPr>
              <a:t> </a:t>
            </a:r>
            <a:r>
              <a:rPr lang="de-CH" dirty="0" err="1">
                <a:sym typeface="Wingdings" panose="05000000000000000000" pitchFamily="2" charset="2"/>
              </a:rPr>
              <a:t>can</a:t>
            </a:r>
            <a:r>
              <a:rPr lang="de-CH" dirty="0">
                <a:sym typeface="Wingdings" panose="05000000000000000000" pitchFamily="2" charset="2"/>
              </a:rPr>
              <a:t> build all </a:t>
            </a:r>
            <a:r>
              <a:rPr lang="de-CH" dirty="0" err="1">
                <a:sym typeface="Wingdings" panose="05000000000000000000" pitchFamily="2" charset="2"/>
              </a:rPr>
              <a:t>logical</a:t>
            </a:r>
            <a:r>
              <a:rPr lang="de-CH" dirty="0">
                <a:sym typeface="Wingdings" panose="05000000000000000000" pitchFamily="2" charset="2"/>
              </a:rPr>
              <a:t> </a:t>
            </a:r>
            <a:r>
              <a:rPr lang="de-CH" dirty="0" err="1">
                <a:sym typeface="Wingdings" panose="05000000000000000000" pitchFamily="2" charset="2"/>
              </a:rPr>
              <a:t>symbols</a:t>
            </a:r>
            <a:endParaRPr lang="en-GB" dirty="0"/>
          </a:p>
        </p:txBody>
      </p:sp>
      <p:sp>
        <p:nvSpPr>
          <p:cNvPr id="4" name="Content Placeholder 3">
            <a:extLst>
              <a:ext uri="{FF2B5EF4-FFF2-40B4-BE49-F238E27FC236}">
                <a16:creationId xmlns:a16="http://schemas.microsoft.com/office/drawing/2014/main" id="{B503BA8F-5EE8-4D01-B321-A6288F050D35}"/>
              </a:ext>
            </a:extLst>
          </p:cNvPr>
          <p:cNvSpPr>
            <a:spLocks noGrp="1"/>
          </p:cNvSpPr>
          <p:nvPr>
            <p:ph sz="half" idx="2"/>
          </p:nvPr>
        </p:nvSpPr>
        <p:spPr>
          <a:xfrm>
            <a:off x="6019800" y="1455419"/>
            <a:ext cx="5566957" cy="4351338"/>
          </a:xfrm>
        </p:spPr>
        <p:txBody>
          <a:bodyPr>
            <a:normAutofit lnSpcReduction="10000"/>
          </a:bodyPr>
          <a:lstStyle/>
          <a:p>
            <a:pPr marL="0" indent="0">
              <a:buNone/>
            </a:pPr>
            <a:r>
              <a:rPr lang="de-CH" u="sng" dirty="0" err="1">
                <a:solidFill>
                  <a:schemeClr val="bg1">
                    <a:lumMod val="75000"/>
                  </a:schemeClr>
                </a:solidFill>
              </a:rPr>
              <a:t>Functional</a:t>
            </a:r>
            <a:r>
              <a:rPr lang="de-CH" u="sng" dirty="0">
                <a:solidFill>
                  <a:schemeClr val="bg1">
                    <a:lumMod val="75000"/>
                  </a:schemeClr>
                </a:solidFill>
              </a:rPr>
              <a:t> </a:t>
            </a:r>
            <a:r>
              <a:rPr lang="de-CH" u="sng" dirty="0" err="1">
                <a:solidFill>
                  <a:schemeClr val="bg1">
                    <a:lumMod val="75000"/>
                  </a:schemeClr>
                </a:solidFill>
              </a:rPr>
              <a:t>Completeness</a:t>
            </a:r>
            <a:r>
              <a:rPr lang="de-CH" u="sng" dirty="0">
                <a:solidFill>
                  <a:schemeClr val="bg1">
                    <a:lumMod val="75000"/>
                  </a:schemeClr>
                </a:solidFill>
              </a:rPr>
              <a:t> of NAND:</a:t>
            </a:r>
          </a:p>
          <a:p>
            <a:pPr marL="0" indent="0">
              <a:buNone/>
            </a:pPr>
            <a:r>
              <a:rPr lang="de-CH" dirty="0">
                <a:solidFill>
                  <a:schemeClr val="bg1">
                    <a:lumMod val="75000"/>
                  </a:schemeClr>
                </a:solidFill>
              </a:rPr>
              <a:t>NOT:   A NAND A</a:t>
            </a:r>
          </a:p>
          <a:p>
            <a:pPr marL="0" indent="0">
              <a:buNone/>
            </a:pPr>
            <a:r>
              <a:rPr lang="de-CH" dirty="0">
                <a:solidFill>
                  <a:schemeClr val="bg1">
                    <a:lumMod val="75000"/>
                  </a:schemeClr>
                </a:solidFill>
              </a:rPr>
              <a:t>AND:  (A NAND B) NAND (A NAND B)</a:t>
            </a:r>
          </a:p>
          <a:p>
            <a:pPr marL="0" indent="0">
              <a:buNone/>
            </a:pPr>
            <a:r>
              <a:rPr lang="de-CH" dirty="0">
                <a:solidFill>
                  <a:schemeClr val="bg1">
                    <a:lumMod val="75000"/>
                  </a:schemeClr>
                </a:solidFill>
              </a:rPr>
              <a:t>OR:     (A NAND A) NAND (B NAND B)</a:t>
            </a:r>
          </a:p>
          <a:p>
            <a:pPr marL="0" indent="0">
              <a:buNone/>
            </a:pPr>
            <a:r>
              <a:rPr lang="de-CH" dirty="0">
                <a:solidFill>
                  <a:schemeClr val="bg1">
                    <a:lumMod val="75000"/>
                  </a:schemeClr>
                </a:solidFill>
              </a:rPr>
              <a:t>XOR:   (A NAND (A NAND B)) NAND    </a:t>
            </a:r>
            <a:br>
              <a:rPr lang="de-CH" dirty="0">
                <a:solidFill>
                  <a:schemeClr val="bg1">
                    <a:lumMod val="75000"/>
                  </a:schemeClr>
                </a:solidFill>
              </a:rPr>
            </a:br>
            <a:r>
              <a:rPr lang="de-CH" dirty="0">
                <a:solidFill>
                  <a:schemeClr val="bg1">
                    <a:lumMod val="75000"/>
                  </a:schemeClr>
                </a:solidFill>
              </a:rPr>
              <a:t>            (B NAND (A NAND B))</a:t>
            </a:r>
          </a:p>
          <a:p>
            <a:pPr marL="0" indent="0">
              <a:buNone/>
            </a:pPr>
            <a:r>
              <a:rPr lang="de-CH" dirty="0">
                <a:solidFill>
                  <a:schemeClr val="bg1">
                    <a:lumMod val="75000"/>
                  </a:schemeClr>
                </a:solidFill>
              </a:rPr>
              <a:t>NOR:   NOT(A OR B)</a:t>
            </a:r>
          </a:p>
          <a:p>
            <a:pPr marL="0" indent="0">
              <a:buNone/>
            </a:pPr>
            <a:r>
              <a:rPr lang="de-CH" dirty="0">
                <a:solidFill>
                  <a:schemeClr val="bg1">
                    <a:lumMod val="75000"/>
                  </a:schemeClr>
                </a:solidFill>
              </a:rPr>
              <a:t>XNOR: NOT(A XOR B)</a:t>
            </a:r>
          </a:p>
          <a:p>
            <a:pPr marL="0" indent="0">
              <a:buNone/>
            </a:pPr>
            <a:endParaRPr lang="de-CH" dirty="0"/>
          </a:p>
          <a:p>
            <a:pPr marL="0" indent="0">
              <a:buNone/>
            </a:pPr>
            <a:endParaRPr lang="de-CH" dirty="0">
              <a:sym typeface="Wingdings" panose="05000000000000000000" pitchFamily="2" charset="2"/>
            </a:endParaRPr>
          </a:p>
          <a:p>
            <a:endParaRPr lang="de-CH" dirty="0">
              <a:sym typeface="Wingdings" panose="05000000000000000000" pitchFamily="2" charset="2"/>
            </a:endParaRPr>
          </a:p>
          <a:p>
            <a:endParaRPr lang="de-CH" dirty="0">
              <a:sym typeface="Wingdings" panose="05000000000000000000" pitchFamily="2" charset="2"/>
            </a:endParaRPr>
          </a:p>
          <a:p>
            <a:endParaRPr lang="de-CH" dirty="0">
              <a:sym typeface="Wingdings" panose="05000000000000000000" pitchFamily="2" charset="2"/>
            </a:endParaRPr>
          </a:p>
          <a:p>
            <a:endParaRPr lang="en-GB" dirty="0"/>
          </a:p>
        </p:txBody>
      </p:sp>
      <p:pic>
        <p:nvPicPr>
          <p:cNvPr id="7" name="Picture 6">
            <a:extLst>
              <a:ext uri="{FF2B5EF4-FFF2-40B4-BE49-F238E27FC236}">
                <a16:creationId xmlns:a16="http://schemas.microsoft.com/office/drawing/2014/main" id="{DDAA5E7F-7988-4C3C-AB7D-2347118D61B4}"/>
              </a:ext>
            </a:extLst>
          </p:cNvPr>
          <p:cNvPicPr>
            <a:picLocks noChangeAspect="1"/>
          </p:cNvPicPr>
          <p:nvPr/>
        </p:nvPicPr>
        <p:blipFill rotWithShape="1">
          <a:blip r:embed="rId2"/>
          <a:srcRect l="50922" t="10243" r="9139" b="46931"/>
          <a:stretch/>
        </p:blipFill>
        <p:spPr>
          <a:xfrm>
            <a:off x="6078510" y="5046387"/>
            <a:ext cx="3109530" cy="1782000"/>
          </a:xfrm>
          <a:prstGeom prst="rect">
            <a:avLst/>
          </a:prstGeom>
        </p:spPr>
      </p:pic>
      <p:pic>
        <p:nvPicPr>
          <p:cNvPr id="8" name="Picture 7">
            <a:extLst>
              <a:ext uri="{FF2B5EF4-FFF2-40B4-BE49-F238E27FC236}">
                <a16:creationId xmlns:a16="http://schemas.microsoft.com/office/drawing/2014/main" id="{44F9A612-AF11-4B3C-8324-B62DF516C967}"/>
              </a:ext>
            </a:extLst>
          </p:cNvPr>
          <p:cNvPicPr>
            <a:picLocks noChangeAspect="1"/>
          </p:cNvPicPr>
          <p:nvPr/>
        </p:nvPicPr>
        <p:blipFill rotWithShape="1">
          <a:blip r:embed="rId2"/>
          <a:srcRect l="60510" t="57333" r="2931" b="1278"/>
          <a:stretch/>
        </p:blipFill>
        <p:spPr>
          <a:xfrm>
            <a:off x="9203278" y="5046387"/>
            <a:ext cx="2945249" cy="1782000"/>
          </a:xfrm>
          <a:prstGeom prst="rect">
            <a:avLst/>
          </a:prstGeom>
        </p:spPr>
      </p:pic>
      <p:pic>
        <p:nvPicPr>
          <p:cNvPr id="10" name="Picture 9">
            <a:extLst>
              <a:ext uri="{FF2B5EF4-FFF2-40B4-BE49-F238E27FC236}">
                <a16:creationId xmlns:a16="http://schemas.microsoft.com/office/drawing/2014/main" id="{38A8CFC9-B0A9-40F2-B585-27434897710F}"/>
              </a:ext>
            </a:extLst>
          </p:cNvPr>
          <p:cNvPicPr>
            <a:picLocks noChangeAspect="1"/>
          </p:cNvPicPr>
          <p:nvPr/>
        </p:nvPicPr>
        <p:blipFill rotWithShape="1">
          <a:blip r:embed="rId3"/>
          <a:srcRect l="51157" t="19844" b="67519"/>
          <a:stretch/>
        </p:blipFill>
        <p:spPr>
          <a:xfrm rot="21339856">
            <a:off x="8404596" y="211977"/>
            <a:ext cx="3660203" cy="1105625"/>
          </a:xfrm>
          <a:prstGeom prst="rect">
            <a:avLst/>
          </a:prstGeom>
        </p:spPr>
      </p:pic>
      <p:sp>
        <p:nvSpPr>
          <p:cNvPr id="5" name="TextBox 4">
            <a:extLst>
              <a:ext uri="{FF2B5EF4-FFF2-40B4-BE49-F238E27FC236}">
                <a16:creationId xmlns:a16="http://schemas.microsoft.com/office/drawing/2014/main" id="{89117B76-1765-4A28-BC97-C8F554B391BC}"/>
              </a:ext>
            </a:extLst>
          </p:cNvPr>
          <p:cNvSpPr txBox="1"/>
          <p:nvPr/>
        </p:nvSpPr>
        <p:spPr>
          <a:xfrm>
            <a:off x="4210555" y="6160780"/>
            <a:ext cx="1885445" cy="646331"/>
          </a:xfrm>
          <a:prstGeom prst="rect">
            <a:avLst/>
          </a:prstGeom>
          <a:noFill/>
        </p:spPr>
        <p:txBody>
          <a:bodyPr wrap="square" rtlCol="0">
            <a:spAutoFit/>
          </a:bodyPr>
          <a:lstStyle/>
          <a:p>
            <a:pPr algn="r"/>
            <a:r>
              <a:rPr lang="de-CH" dirty="0"/>
              <a:t>Half-</a:t>
            </a:r>
            <a:r>
              <a:rPr lang="de-CH" dirty="0" err="1"/>
              <a:t>adder</a:t>
            </a:r>
            <a:r>
              <a:rPr lang="de-CH" dirty="0"/>
              <a:t> &amp;</a:t>
            </a:r>
          </a:p>
          <a:p>
            <a:pPr algn="r"/>
            <a:r>
              <a:rPr lang="de-CH" dirty="0" err="1"/>
              <a:t>Full-adder</a:t>
            </a:r>
            <a:endParaRPr lang="en-GB" dirty="0"/>
          </a:p>
        </p:txBody>
      </p:sp>
    </p:spTree>
    <p:extLst>
      <p:ext uri="{BB962C8B-B14F-4D97-AF65-F5344CB8AC3E}">
        <p14:creationId xmlns:p14="http://schemas.microsoft.com/office/powerpoint/2010/main" val="3281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DC1608-0494-464F-985E-80521EF0F918}"/>
              </a:ext>
            </a:extLst>
          </p:cNvPr>
          <p:cNvPicPr>
            <a:picLocks noChangeAspect="1"/>
          </p:cNvPicPr>
          <p:nvPr/>
        </p:nvPicPr>
        <p:blipFill>
          <a:blip r:embed="rId2"/>
          <a:stretch>
            <a:fillRect/>
          </a:stretch>
        </p:blipFill>
        <p:spPr>
          <a:xfrm>
            <a:off x="5403398" y="2229011"/>
            <a:ext cx="6142067" cy="4249102"/>
          </a:xfrm>
          <a:prstGeom prst="rect">
            <a:avLst/>
          </a:prstGeom>
        </p:spPr>
      </p:pic>
      <p:sp>
        <p:nvSpPr>
          <p:cNvPr id="2" name="Title 1">
            <a:extLst>
              <a:ext uri="{FF2B5EF4-FFF2-40B4-BE49-F238E27FC236}">
                <a16:creationId xmlns:a16="http://schemas.microsoft.com/office/drawing/2014/main" id="{BC3F3AC2-DD4E-4D95-9AAD-039A58DB8D60}"/>
              </a:ext>
            </a:extLst>
          </p:cNvPr>
          <p:cNvSpPr>
            <a:spLocks noGrp="1"/>
          </p:cNvSpPr>
          <p:nvPr>
            <p:ph type="title"/>
          </p:nvPr>
        </p:nvSpPr>
        <p:spPr>
          <a:xfrm>
            <a:off x="838200" y="316358"/>
            <a:ext cx="10515600" cy="1325563"/>
          </a:xfrm>
        </p:spPr>
        <p:txBody>
          <a:bodyPr>
            <a:normAutofit/>
          </a:bodyPr>
          <a:lstStyle/>
          <a:p>
            <a:r>
              <a:rPr lang="de-CH" dirty="0" err="1"/>
              <a:t>Arithmetic</a:t>
            </a:r>
            <a:r>
              <a:rPr lang="de-CH" dirty="0"/>
              <a:t>/</a:t>
            </a:r>
            <a:r>
              <a:rPr lang="de-CH" dirty="0" err="1"/>
              <a:t>Logic</a:t>
            </a:r>
            <a:r>
              <a:rPr lang="de-CH" dirty="0"/>
              <a:t> Unit (ALU) &amp; </a:t>
            </a:r>
            <a:br>
              <a:rPr lang="de-CH" dirty="0"/>
            </a:br>
            <a:r>
              <a:rPr lang="de-CH" dirty="0"/>
              <a:t>Central Processing Unit (CPU) </a:t>
            </a:r>
            <a:endParaRPr lang="en-GB" dirty="0"/>
          </a:p>
        </p:txBody>
      </p:sp>
      <p:sp>
        <p:nvSpPr>
          <p:cNvPr id="3" name="Content Placeholder 2">
            <a:extLst>
              <a:ext uri="{FF2B5EF4-FFF2-40B4-BE49-F238E27FC236}">
                <a16:creationId xmlns:a16="http://schemas.microsoft.com/office/drawing/2014/main" id="{5612A2CF-523C-4C75-84F1-E12706231CB6}"/>
              </a:ext>
            </a:extLst>
          </p:cNvPr>
          <p:cNvSpPr>
            <a:spLocks noGrp="1"/>
          </p:cNvSpPr>
          <p:nvPr>
            <p:ph sz="half" idx="1"/>
          </p:nvPr>
        </p:nvSpPr>
        <p:spPr>
          <a:xfrm>
            <a:off x="838200" y="2446565"/>
            <a:ext cx="5181600" cy="4467497"/>
          </a:xfrm>
        </p:spPr>
        <p:txBody>
          <a:bodyPr>
            <a:normAutofit/>
          </a:bodyPr>
          <a:lstStyle/>
          <a:p>
            <a:pPr marL="0" indent="0">
              <a:buNone/>
            </a:pPr>
            <a:r>
              <a:rPr lang="de-CH" dirty="0" err="1">
                <a:sym typeface="Wingdings" panose="05000000000000000000" pitchFamily="2" charset="2"/>
              </a:rPr>
              <a:t>Adding</a:t>
            </a:r>
            <a:r>
              <a:rPr lang="de-CH" dirty="0">
                <a:sym typeface="Wingdings" panose="05000000000000000000" pitchFamily="2" charset="2"/>
              </a:rPr>
              <a:t>, Multiplier, </a:t>
            </a:r>
            <a:r>
              <a:rPr lang="de-CH" dirty="0" err="1">
                <a:sym typeface="Wingdings" panose="05000000000000000000" pitchFamily="2" charset="2"/>
              </a:rPr>
              <a:t>Substractor</a:t>
            </a:r>
            <a:r>
              <a:rPr lang="de-CH" dirty="0">
                <a:sym typeface="Wingdings" panose="05000000000000000000" pitchFamily="2" charset="2"/>
              </a:rPr>
              <a:t> &amp; Divisor </a:t>
            </a:r>
            <a:r>
              <a:rPr lang="de-CH" dirty="0" err="1">
                <a:sym typeface="Wingdings" panose="05000000000000000000" pitchFamily="2" charset="2"/>
              </a:rPr>
              <a:t>Circuits</a:t>
            </a:r>
            <a:r>
              <a:rPr lang="de-CH" dirty="0">
                <a:sym typeface="Wingdings" panose="05000000000000000000" pitchFamily="2" charset="2"/>
              </a:rPr>
              <a:t> (4 Units) </a:t>
            </a:r>
            <a:r>
              <a:rPr lang="de-CH" b="1" dirty="0">
                <a:sym typeface="Wingdings" panose="05000000000000000000" pitchFamily="2" charset="2"/>
              </a:rPr>
              <a:t>+</a:t>
            </a:r>
          </a:p>
          <a:p>
            <a:pPr marL="0" indent="0">
              <a:buNone/>
            </a:pPr>
            <a:r>
              <a:rPr lang="de-CH" dirty="0">
                <a:sym typeface="Wingdings" panose="05000000000000000000" pitchFamily="2" charset="2"/>
              </a:rPr>
              <a:t>Memory for Input/Output </a:t>
            </a:r>
            <a:r>
              <a:rPr lang="de-CH" b="1" dirty="0">
                <a:sym typeface="Wingdings" panose="05000000000000000000" pitchFamily="2" charset="2"/>
              </a:rPr>
              <a:t>+</a:t>
            </a:r>
          </a:p>
          <a:p>
            <a:pPr marL="0" indent="0">
              <a:buNone/>
            </a:pPr>
            <a:r>
              <a:rPr lang="de-CH" dirty="0">
                <a:sym typeface="Wingdings" panose="05000000000000000000" pitchFamily="2" charset="2"/>
              </a:rPr>
              <a:t>Function </a:t>
            </a:r>
            <a:r>
              <a:rPr lang="de-CH" dirty="0" err="1">
                <a:sym typeface="Wingdings" panose="05000000000000000000" pitchFamily="2" charset="2"/>
              </a:rPr>
              <a:t>select</a:t>
            </a:r>
            <a:r>
              <a:rPr lang="de-CH" dirty="0">
                <a:sym typeface="Wingdings" panose="05000000000000000000" pitchFamily="2" charset="2"/>
              </a:rPr>
              <a:t> </a:t>
            </a:r>
            <a:r>
              <a:rPr lang="de-CH" dirty="0" err="1">
                <a:sym typeface="Wingdings" panose="05000000000000000000" pitchFamily="2" charset="2"/>
              </a:rPr>
              <a:t>bits</a:t>
            </a:r>
            <a:endParaRPr lang="de-CH" dirty="0">
              <a:sym typeface="Wingdings" panose="05000000000000000000" pitchFamily="2" charset="2"/>
            </a:endParaRPr>
          </a:p>
          <a:p>
            <a:pPr marL="0" indent="0">
              <a:buNone/>
            </a:pPr>
            <a:endParaRPr lang="de-CH" dirty="0">
              <a:sym typeface="Wingdings" panose="05000000000000000000" pitchFamily="2" charset="2"/>
            </a:endParaRPr>
          </a:p>
          <a:p>
            <a:pPr marL="0" indent="0">
              <a:buNone/>
            </a:pPr>
            <a:r>
              <a:rPr lang="de-CH" i="1" dirty="0" err="1">
                <a:sym typeface="Wingdings" panose="05000000000000000000" pitchFamily="2" charset="2"/>
              </a:rPr>
              <a:t>Everything</a:t>
            </a:r>
            <a:r>
              <a:rPr lang="de-CH" i="1" dirty="0">
                <a:sym typeface="Wingdings" panose="05000000000000000000" pitchFamily="2" charset="2"/>
              </a:rPr>
              <a:t> </a:t>
            </a:r>
            <a:r>
              <a:rPr lang="de-CH" i="1" dirty="0" err="1">
                <a:sym typeface="Wingdings" panose="05000000000000000000" pitchFamily="2" charset="2"/>
              </a:rPr>
              <a:t>is</a:t>
            </a:r>
            <a:r>
              <a:rPr lang="de-CH" i="1" dirty="0">
                <a:sym typeface="Wingdings" panose="05000000000000000000" pitchFamily="2" charset="2"/>
              </a:rPr>
              <a:t> a </a:t>
            </a:r>
            <a:r>
              <a:rPr lang="de-CH" i="1" dirty="0" err="1">
                <a:sym typeface="Wingdings" panose="05000000000000000000" pitchFamily="2" charset="2"/>
              </a:rPr>
              <a:t>binary</a:t>
            </a:r>
            <a:br>
              <a:rPr lang="de-CH" i="1" dirty="0">
                <a:sym typeface="Wingdings" panose="05000000000000000000" pitchFamily="2" charset="2"/>
              </a:rPr>
            </a:br>
            <a:r>
              <a:rPr lang="de-CH" i="1" dirty="0" err="1">
                <a:sym typeface="Wingdings" panose="05000000000000000000" pitchFamily="2" charset="2"/>
              </a:rPr>
              <a:t>string</a:t>
            </a:r>
            <a:r>
              <a:rPr lang="de-CH" i="1" dirty="0">
                <a:sym typeface="Wingdings" panose="05000000000000000000" pitchFamily="2" charset="2"/>
              </a:rPr>
              <a:t> </a:t>
            </a:r>
            <a:r>
              <a:rPr lang="de-CH" i="1" dirty="0" err="1">
                <a:sym typeface="Wingdings" panose="05000000000000000000" pitchFamily="2" charset="2"/>
              </a:rPr>
              <a:t>interpreted</a:t>
            </a:r>
            <a:r>
              <a:rPr lang="de-CH" i="1" dirty="0">
                <a:sym typeface="Wingdings" panose="05000000000000000000" pitchFamily="2" charset="2"/>
              </a:rPr>
              <a:t> </a:t>
            </a:r>
            <a:r>
              <a:rPr lang="de-CH" i="1" dirty="0" err="1">
                <a:sym typeface="Wingdings" panose="05000000000000000000" pitchFamily="2" charset="2"/>
              </a:rPr>
              <a:t>as</a:t>
            </a:r>
            <a:br>
              <a:rPr lang="de-CH" i="1" dirty="0">
                <a:sym typeface="Wingdings" panose="05000000000000000000" pitchFamily="2" charset="2"/>
              </a:rPr>
            </a:br>
            <a:r>
              <a:rPr lang="de-CH" i="1" dirty="0" err="1">
                <a:sym typeface="Wingdings" panose="05000000000000000000" pitchFamily="2" charset="2"/>
              </a:rPr>
              <a:t>executable</a:t>
            </a:r>
            <a:r>
              <a:rPr lang="de-CH" i="1" dirty="0">
                <a:sym typeface="Wingdings" panose="05000000000000000000" pitchFamily="2" charset="2"/>
              </a:rPr>
              <a:t> </a:t>
            </a:r>
            <a:r>
              <a:rPr lang="de-CH" i="1" dirty="0" err="1">
                <a:sym typeface="Wingdings" panose="05000000000000000000" pitchFamily="2" charset="2"/>
              </a:rPr>
              <a:t>instructions</a:t>
            </a:r>
            <a:r>
              <a:rPr lang="de-CH" i="1" dirty="0">
                <a:sym typeface="Wingdings" panose="05000000000000000000" pitchFamily="2" charset="2"/>
              </a:rPr>
              <a:t>.</a:t>
            </a:r>
          </a:p>
        </p:txBody>
      </p:sp>
      <p:sp>
        <p:nvSpPr>
          <p:cNvPr id="8" name="Rectangle 7">
            <a:extLst>
              <a:ext uri="{FF2B5EF4-FFF2-40B4-BE49-F238E27FC236}">
                <a16:creationId xmlns:a16="http://schemas.microsoft.com/office/drawing/2014/main" id="{2B4301E8-CBAE-46FB-A786-73F623C62DC7}"/>
              </a:ext>
            </a:extLst>
          </p:cNvPr>
          <p:cNvSpPr/>
          <p:nvPr/>
        </p:nvSpPr>
        <p:spPr>
          <a:xfrm>
            <a:off x="5250180" y="4728755"/>
            <a:ext cx="1691640" cy="1306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2">
            <a:extLst>
              <a:ext uri="{FF2B5EF4-FFF2-40B4-BE49-F238E27FC236}">
                <a16:creationId xmlns:a16="http://schemas.microsoft.com/office/drawing/2014/main" id="{CD166459-B29B-42C8-881F-1AA8DC035BBC}"/>
              </a:ext>
            </a:extLst>
          </p:cNvPr>
          <p:cNvSpPr txBox="1">
            <a:spLocks/>
          </p:cNvSpPr>
          <p:nvPr/>
        </p:nvSpPr>
        <p:spPr>
          <a:xfrm>
            <a:off x="7850778" y="135913"/>
            <a:ext cx="4341222" cy="189536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CH" dirty="0">
                <a:sym typeface="Wingdings" panose="05000000000000000000" pitchFamily="2" charset="2"/>
              </a:rPr>
              <a:t>CPU </a:t>
            </a:r>
            <a:r>
              <a:rPr lang="de-CH" dirty="0" err="1">
                <a:sym typeface="Wingdings" panose="05000000000000000000" pitchFamily="2" charset="2"/>
              </a:rPr>
              <a:t>runs</a:t>
            </a:r>
            <a:r>
              <a:rPr lang="de-CH" dirty="0">
                <a:sym typeface="Wingdings" panose="05000000000000000000" pitchFamily="2" charset="2"/>
              </a:rPr>
              <a:t> in a loop. In </a:t>
            </a:r>
            <a:r>
              <a:rPr lang="de-CH" dirty="0" err="1">
                <a:sym typeface="Wingdings" panose="05000000000000000000" pitchFamily="2" charset="2"/>
              </a:rPr>
              <a:t>each</a:t>
            </a:r>
            <a:r>
              <a:rPr lang="de-CH" dirty="0">
                <a:sym typeface="Wingdings" panose="05000000000000000000" pitchFamily="2" charset="2"/>
              </a:rPr>
              <a:t> </a:t>
            </a:r>
            <a:r>
              <a:rPr lang="de-CH" dirty="0" err="1">
                <a:sym typeface="Wingdings" panose="05000000000000000000" pitchFamily="2" charset="2"/>
              </a:rPr>
              <a:t>cycle</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CPU </a:t>
            </a:r>
            <a:r>
              <a:rPr lang="de-CH" dirty="0" err="1">
                <a:sym typeface="Wingdings" panose="05000000000000000000" pitchFamily="2" charset="2"/>
              </a:rPr>
              <a:t>uses</a:t>
            </a:r>
            <a:r>
              <a:rPr lang="de-CH" dirty="0">
                <a:sym typeface="Wingdings" panose="05000000000000000000" pitchFamily="2" charset="2"/>
              </a:rPr>
              <a:t> </a:t>
            </a:r>
            <a:r>
              <a:rPr lang="de-CH" dirty="0" err="1">
                <a:sym typeface="Wingdings" panose="05000000000000000000" pitchFamily="2" charset="2"/>
              </a:rPr>
              <a:t>instructions</a:t>
            </a:r>
            <a:r>
              <a:rPr lang="de-CH" dirty="0">
                <a:sym typeface="Wingdings" panose="05000000000000000000" pitchFamily="2" charset="2"/>
              </a:rPr>
              <a:t> to </a:t>
            </a:r>
            <a:r>
              <a:rPr lang="de-CH" dirty="0" err="1">
                <a:sym typeface="Wingdings" panose="05000000000000000000" pitchFamily="2" charset="2"/>
              </a:rPr>
              <a:t>load</a:t>
            </a:r>
            <a:r>
              <a:rPr lang="de-CH" dirty="0">
                <a:sym typeface="Wingdings" panose="05000000000000000000" pitchFamily="2" charset="2"/>
              </a:rPr>
              <a:t> </a:t>
            </a:r>
            <a:r>
              <a:rPr lang="de-CH" dirty="0" err="1">
                <a:sym typeface="Wingdings" panose="05000000000000000000" pitchFamily="2" charset="2"/>
              </a:rPr>
              <a:t>data</a:t>
            </a:r>
            <a:r>
              <a:rPr lang="de-CH" dirty="0">
                <a:sym typeface="Wingdings" panose="05000000000000000000" pitchFamily="2" charset="2"/>
              </a:rPr>
              <a:t> in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registers</a:t>
            </a:r>
            <a:r>
              <a:rPr lang="de-CH" dirty="0">
                <a:sym typeface="Wingdings" panose="05000000000000000000" pitchFamily="2" charset="2"/>
              </a:rPr>
              <a:t> and </a:t>
            </a:r>
            <a:r>
              <a:rPr lang="de-CH" dirty="0" err="1">
                <a:sym typeface="Wingdings" panose="05000000000000000000" pitchFamily="2" charset="2"/>
              </a:rPr>
              <a:t>computes</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result</a:t>
            </a:r>
            <a:r>
              <a:rPr lang="de-CH" dirty="0">
                <a:sym typeface="Wingdings" panose="05000000000000000000" pitchFamily="2" charset="2"/>
              </a:rPr>
              <a:t> to </a:t>
            </a:r>
            <a:r>
              <a:rPr lang="de-CH" dirty="0" err="1">
                <a:sym typeface="Wingdings" panose="05000000000000000000" pitchFamily="2" charset="2"/>
              </a:rPr>
              <a:t>store</a:t>
            </a:r>
            <a:r>
              <a:rPr lang="de-CH" dirty="0">
                <a:sym typeface="Wingdings" panose="05000000000000000000" pitchFamily="2" charset="2"/>
              </a:rPr>
              <a:t> in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memory</a:t>
            </a:r>
            <a:r>
              <a:rPr lang="de-CH" dirty="0">
                <a:sym typeface="Wingdings" panose="05000000000000000000" pitchFamily="2" charset="2"/>
              </a:rPr>
              <a:t> </a:t>
            </a:r>
            <a:r>
              <a:rPr lang="de-CH" dirty="0" err="1">
                <a:sym typeface="Wingdings" panose="05000000000000000000" pitchFamily="2" charset="2"/>
              </a:rPr>
              <a:t>unit</a:t>
            </a:r>
            <a:r>
              <a:rPr lang="de-CH" dirty="0">
                <a:sym typeface="Wingdings" panose="05000000000000000000" pitchFamily="2" charset="2"/>
              </a:rPr>
              <a:t>.</a:t>
            </a:r>
            <a:endParaRPr lang="de-CH" i="1" dirty="0">
              <a:sym typeface="Wingdings" panose="05000000000000000000" pitchFamily="2" charset="2"/>
            </a:endParaRPr>
          </a:p>
        </p:txBody>
      </p:sp>
    </p:spTree>
    <p:extLst>
      <p:ext uri="{BB962C8B-B14F-4D97-AF65-F5344CB8AC3E}">
        <p14:creationId xmlns:p14="http://schemas.microsoft.com/office/powerpoint/2010/main" val="42947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8474-C681-4DA9-AC5B-266E4E72A15D}"/>
              </a:ext>
            </a:extLst>
          </p:cNvPr>
          <p:cNvSpPr>
            <a:spLocks noGrp="1"/>
          </p:cNvSpPr>
          <p:nvPr>
            <p:ph type="title"/>
          </p:nvPr>
        </p:nvSpPr>
        <p:spPr>
          <a:xfrm>
            <a:off x="838200" y="18255"/>
            <a:ext cx="10515600" cy="1325563"/>
          </a:xfrm>
        </p:spPr>
        <p:txBody>
          <a:bodyPr/>
          <a:lstStyle/>
          <a:p>
            <a:r>
              <a:rPr lang="de-CH" dirty="0"/>
              <a:t>A simple </a:t>
            </a:r>
            <a:r>
              <a:rPr lang="de-CH" dirty="0" err="1"/>
              <a:t>processor</a:t>
            </a:r>
            <a:endParaRPr lang="en-GB" dirty="0"/>
          </a:p>
        </p:txBody>
      </p:sp>
      <p:sp>
        <p:nvSpPr>
          <p:cNvPr id="3" name="Content Placeholder 2">
            <a:extLst>
              <a:ext uri="{FF2B5EF4-FFF2-40B4-BE49-F238E27FC236}">
                <a16:creationId xmlns:a16="http://schemas.microsoft.com/office/drawing/2014/main" id="{3F620908-257F-4A92-858D-0D3C093E54EC}"/>
              </a:ext>
            </a:extLst>
          </p:cNvPr>
          <p:cNvSpPr>
            <a:spLocks noGrp="1"/>
          </p:cNvSpPr>
          <p:nvPr>
            <p:ph idx="1"/>
          </p:nvPr>
        </p:nvSpPr>
        <p:spPr>
          <a:xfrm>
            <a:off x="838200" y="1240972"/>
            <a:ext cx="10515600" cy="4994774"/>
          </a:xfrm>
        </p:spPr>
        <p:txBody>
          <a:bodyPr>
            <a:normAutofit/>
          </a:bodyPr>
          <a:lstStyle/>
          <a:p>
            <a:pPr marL="0" indent="0">
              <a:buNone/>
            </a:pPr>
            <a:r>
              <a:rPr lang="de-CH" sz="1800" dirty="0"/>
              <a:t>4 Memory Slots of </a:t>
            </a:r>
            <a:r>
              <a:rPr lang="de-CH" sz="1800" dirty="0" err="1"/>
              <a:t>size</a:t>
            </a:r>
            <a:r>
              <a:rPr lang="de-CH" sz="1800" dirty="0"/>
              <a:t> 4 </a:t>
            </a:r>
            <a:r>
              <a:rPr lang="de-CH" sz="1800" dirty="0" err="1"/>
              <a:t>bits</a:t>
            </a:r>
            <a:r>
              <a:rPr lang="de-CH" sz="1800" dirty="0"/>
              <a:t> </a:t>
            </a:r>
            <a:r>
              <a:rPr lang="de-CH" sz="1800" dirty="0" err="1"/>
              <a:t>each</a:t>
            </a:r>
            <a:br>
              <a:rPr lang="de-CH" sz="1800" dirty="0"/>
            </a:br>
            <a:r>
              <a:rPr lang="de-CH" sz="1800" dirty="0"/>
              <a:t>2 Registers of </a:t>
            </a:r>
            <a:r>
              <a:rPr lang="de-CH" sz="1800" dirty="0" err="1"/>
              <a:t>size</a:t>
            </a:r>
            <a:r>
              <a:rPr lang="de-CH" sz="1800" dirty="0"/>
              <a:t> 4 </a:t>
            </a:r>
            <a:r>
              <a:rPr lang="de-CH" sz="1800" dirty="0" err="1"/>
              <a:t>bits</a:t>
            </a:r>
            <a:r>
              <a:rPr lang="de-CH" sz="1800" dirty="0"/>
              <a:t> </a:t>
            </a:r>
            <a:r>
              <a:rPr lang="de-CH" sz="1800" dirty="0" err="1"/>
              <a:t>each</a:t>
            </a:r>
            <a:br>
              <a:rPr lang="de-CH" sz="1800" dirty="0"/>
            </a:br>
            <a:r>
              <a:rPr lang="de-CH" sz="1800" dirty="0"/>
              <a:t>An </a:t>
            </a:r>
            <a:r>
              <a:rPr lang="en-GB" sz="1800" dirty="0"/>
              <a:t>ALU that can subtract &amp; add</a:t>
            </a:r>
          </a:p>
        </p:txBody>
      </p:sp>
      <p:pic>
        <p:nvPicPr>
          <p:cNvPr id="4" name="Picture 3">
            <a:extLst>
              <a:ext uri="{FF2B5EF4-FFF2-40B4-BE49-F238E27FC236}">
                <a16:creationId xmlns:a16="http://schemas.microsoft.com/office/drawing/2014/main" id="{0A47E544-C81F-4255-967B-9667D45EE54C}"/>
              </a:ext>
            </a:extLst>
          </p:cNvPr>
          <p:cNvPicPr>
            <a:picLocks noChangeAspect="1"/>
          </p:cNvPicPr>
          <p:nvPr/>
        </p:nvPicPr>
        <p:blipFill rotWithShape="1">
          <a:blip r:embed="rId2"/>
          <a:srcRect l="61300" t="66004" r="13741"/>
          <a:stretch/>
        </p:blipFill>
        <p:spPr>
          <a:xfrm>
            <a:off x="9409805" y="2240042"/>
            <a:ext cx="1688813" cy="1073404"/>
          </a:xfrm>
          <a:prstGeom prst="rect">
            <a:avLst/>
          </a:prstGeom>
        </p:spPr>
      </p:pic>
      <p:pic>
        <p:nvPicPr>
          <p:cNvPr id="5" name="Picture 4">
            <a:extLst>
              <a:ext uri="{FF2B5EF4-FFF2-40B4-BE49-F238E27FC236}">
                <a16:creationId xmlns:a16="http://schemas.microsoft.com/office/drawing/2014/main" id="{CF392B60-E724-49BE-8F30-2DD5FE7EED2A}"/>
              </a:ext>
            </a:extLst>
          </p:cNvPr>
          <p:cNvPicPr>
            <a:picLocks noChangeAspect="1"/>
          </p:cNvPicPr>
          <p:nvPr/>
        </p:nvPicPr>
        <p:blipFill rotWithShape="1">
          <a:blip r:embed="rId3"/>
          <a:srcRect l="44823" t="46342" r="1616" b="28014"/>
          <a:stretch/>
        </p:blipFill>
        <p:spPr>
          <a:xfrm>
            <a:off x="5735193" y="4421901"/>
            <a:ext cx="5300679" cy="1383529"/>
          </a:xfrm>
          <a:prstGeom prst="rect">
            <a:avLst/>
          </a:prstGeom>
        </p:spPr>
      </p:pic>
      <p:pic>
        <p:nvPicPr>
          <p:cNvPr id="6" name="Picture 5">
            <a:extLst>
              <a:ext uri="{FF2B5EF4-FFF2-40B4-BE49-F238E27FC236}">
                <a16:creationId xmlns:a16="http://schemas.microsoft.com/office/drawing/2014/main" id="{FA20B904-BA69-4C5C-B372-DF4C943D758B}"/>
              </a:ext>
            </a:extLst>
          </p:cNvPr>
          <p:cNvPicPr>
            <a:picLocks noChangeAspect="1"/>
          </p:cNvPicPr>
          <p:nvPr/>
        </p:nvPicPr>
        <p:blipFill rotWithShape="1">
          <a:blip r:embed="rId3"/>
          <a:srcRect l="1419" t="18290" r="33574" b="57099"/>
          <a:stretch/>
        </p:blipFill>
        <p:spPr>
          <a:xfrm>
            <a:off x="838200" y="2060008"/>
            <a:ext cx="6248400" cy="1289637"/>
          </a:xfrm>
          <a:prstGeom prst="rect">
            <a:avLst/>
          </a:prstGeom>
        </p:spPr>
      </p:pic>
      <p:sp>
        <p:nvSpPr>
          <p:cNvPr id="7" name="TextBox 6">
            <a:extLst>
              <a:ext uri="{FF2B5EF4-FFF2-40B4-BE49-F238E27FC236}">
                <a16:creationId xmlns:a16="http://schemas.microsoft.com/office/drawing/2014/main" id="{FB0E04F4-4D63-4D56-A8C8-6251F1549B8E}"/>
              </a:ext>
            </a:extLst>
          </p:cNvPr>
          <p:cNvSpPr txBox="1"/>
          <p:nvPr/>
        </p:nvSpPr>
        <p:spPr>
          <a:xfrm>
            <a:off x="7531404" y="1215154"/>
            <a:ext cx="4210493" cy="923330"/>
          </a:xfrm>
          <a:prstGeom prst="rect">
            <a:avLst/>
          </a:prstGeom>
          <a:noFill/>
        </p:spPr>
        <p:txBody>
          <a:bodyPr wrap="square" rtlCol="0">
            <a:spAutoFit/>
          </a:bodyPr>
          <a:lstStyle/>
          <a:p>
            <a:r>
              <a:rPr lang="de-CH" i="1" dirty="0" err="1"/>
              <a:t>How</a:t>
            </a:r>
            <a:r>
              <a:rPr lang="de-CH" i="1" dirty="0"/>
              <a:t> </a:t>
            </a:r>
            <a:r>
              <a:rPr lang="de-CH" i="1" dirty="0" err="1"/>
              <a:t>many</a:t>
            </a:r>
            <a:r>
              <a:rPr lang="de-CH" i="1" dirty="0"/>
              <a:t> </a:t>
            </a:r>
            <a:r>
              <a:rPr lang="de-CH" i="1" dirty="0" err="1"/>
              <a:t>bits</a:t>
            </a:r>
            <a:r>
              <a:rPr lang="de-CH" i="1" dirty="0"/>
              <a:t> to </a:t>
            </a:r>
            <a:r>
              <a:rPr lang="de-CH" i="1" dirty="0" err="1"/>
              <a:t>address</a:t>
            </a:r>
            <a:r>
              <a:rPr lang="de-CH" i="1" dirty="0"/>
              <a:t> 4 </a:t>
            </a:r>
            <a:r>
              <a:rPr lang="de-CH" i="1" dirty="0" err="1"/>
              <a:t>memory</a:t>
            </a:r>
            <a:r>
              <a:rPr lang="de-CH" i="1" dirty="0"/>
              <a:t> </a:t>
            </a:r>
            <a:r>
              <a:rPr lang="de-CH" i="1" dirty="0" err="1"/>
              <a:t>slots</a:t>
            </a:r>
            <a:r>
              <a:rPr lang="de-CH" i="1" dirty="0"/>
              <a:t>?</a:t>
            </a:r>
          </a:p>
          <a:p>
            <a:r>
              <a:rPr lang="de-CH" i="1" dirty="0" err="1"/>
              <a:t>How</a:t>
            </a:r>
            <a:r>
              <a:rPr lang="de-CH" i="1" dirty="0"/>
              <a:t> </a:t>
            </a:r>
            <a:r>
              <a:rPr lang="de-CH" i="1" dirty="0" err="1"/>
              <a:t>many</a:t>
            </a:r>
            <a:r>
              <a:rPr lang="de-CH" i="1" dirty="0"/>
              <a:t> </a:t>
            </a:r>
            <a:r>
              <a:rPr lang="de-CH" i="1" dirty="0" err="1"/>
              <a:t>bits</a:t>
            </a:r>
            <a:r>
              <a:rPr lang="de-CH" i="1" dirty="0"/>
              <a:t> to </a:t>
            </a:r>
            <a:r>
              <a:rPr lang="de-CH" i="1" dirty="0" err="1"/>
              <a:t>address</a:t>
            </a:r>
            <a:r>
              <a:rPr lang="de-CH" i="1" dirty="0"/>
              <a:t> 2 </a:t>
            </a:r>
            <a:r>
              <a:rPr lang="de-CH" i="1" dirty="0" err="1"/>
              <a:t>registers</a:t>
            </a:r>
            <a:r>
              <a:rPr lang="de-CH" i="1" dirty="0"/>
              <a:t>?</a:t>
            </a:r>
          </a:p>
          <a:p>
            <a:r>
              <a:rPr lang="de-CH" i="1" dirty="0" err="1"/>
              <a:t>How</a:t>
            </a:r>
            <a:r>
              <a:rPr lang="de-CH" i="1" dirty="0"/>
              <a:t> </a:t>
            </a:r>
            <a:r>
              <a:rPr lang="de-CH" i="1" dirty="0" err="1"/>
              <a:t>many</a:t>
            </a:r>
            <a:r>
              <a:rPr lang="de-CH" i="1" dirty="0"/>
              <a:t> </a:t>
            </a:r>
            <a:r>
              <a:rPr lang="de-CH" i="1" dirty="0" err="1"/>
              <a:t>bits</a:t>
            </a:r>
            <a:r>
              <a:rPr lang="de-CH" i="1" dirty="0"/>
              <a:t> to </a:t>
            </a:r>
            <a:r>
              <a:rPr lang="de-CH" i="1" dirty="0" err="1"/>
              <a:t>encode</a:t>
            </a:r>
            <a:r>
              <a:rPr lang="de-CH" i="1" dirty="0"/>
              <a:t> 5 </a:t>
            </a:r>
            <a:r>
              <a:rPr lang="de-CH" i="1" dirty="0" err="1"/>
              <a:t>instructions</a:t>
            </a:r>
            <a:r>
              <a:rPr lang="de-CH" i="1" dirty="0"/>
              <a:t>?</a:t>
            </a:r>
            <a:endParaRPr lang="en-GB" i="1" dirty="0"/>
          </a:p>
        </p:txBody>
      </p:sp>
      <p:pic>
        <p:nvPicPr>
          <p:cNvPr id="8" name="Picture 7">
            <a:extLst>
              <a:ext uri="{FF2B5EF4-FFF2-40B4-BE49-F238E27FC236}">
                <a16:creationId xmlns:a16="http://schemas.microsoft.com/office/drawing/2014/main" id="{50EE955D-5C2D-4ED8-A8F5-BD61DEEB9215}"/>
              </a:ext>
            </a:extLst>
          </p:cNvPr>
          <p:cNvPicPr>
            <a:picLocks noChangeAspect="1"/>
          </p:cNvPicPr>
          <p:nvPr/>
        </p:nvPicPr>
        <p:blipFill rotWithShape="1">
          <a:blip r:embed="rId2"/>
          <a:srcRect l="38097" t="77667" r="39171"/>
          <a:stretch/>
        </p:blipFill>
        <p:spPr>
          <a:xfrm>
            <a:off x="7616444" y="2608298"/>
            <a:ext cx="1538179" cy="705148"/>
          </a:xfrm>
          <a:prstGeom prst="rect">
            <a:avLst/>
          </a:prstGeom>
        </p:spPr>
      </p:pic>
      <p:pic>
        <p:nvPicPr>
          <p:cNvPr id="9" name="Picture 8">
            <a:extLst>
              <a:ext uri="{FF2B5EF4-FFF2-40B4-BE49-F238E27FC236}">
                <a16:creationId xmlns:a16="http://schemas.microsoft.com/office/drawing/2014/main" id="{6E77DBBE-4D92-4E6C-9E19-57C9775DFC1D}"/>
              </a:ext>
            </a:extLst>
          </p:cNvPr>
          <p:cNvPicPr>
            <a:picLocks noChangeAspect="1"/>
          </p:cNvPicPr>
          <p:nvPr/>
        </p:nvPicPr>
        <p:blipFill rotWithShape="1">
          <a:blip r:embed="rId3"/>
          <a:srcRect l="2650" t="50952" r="58346" b="19287"/>
          <a:stretch/>
        </p:blipFill>
        <p:spPr>
          <a:xfrm>
            <a:off x="994508" y="4321400"/>
            <a:ext cx="3809340" cy="1584532"/>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242B1AE9-1A84-45A1-8C11-10C81D7ED97A}"/>
                  </a:ext>
                </a:extLst>
              </p14:cNvPr>
              <p14:cNvContentPartPr/>
              <p14:nvPr/>
            </p14:nvContentPartPr>
            <p14:xfrm>
              <a:off x="9692640" y="5156933"/>
              <a:ext cx="69840" cy="99360"/>
            </p14:xfrm>
          </p:contentPart>
        </mc:Choice>
        <mc:Fallback xmlns="">
          <p:pic>
            <p:nvPicPr>
              <p:cNvPr id="10" name="Ink 9">
                <a:extLst>
                  <a:ext uri="{FF2B5EF4-FFF2-40B4-BE49-F238E27FC236}">
                    <a16:creationId xmlns:a16="http://schemas.microsoft.com/office/drawing/2014/main" id="{242B1AE9-1A84-45A1-8C11-10C81D7ED97A}"/>
                  </a:ext>
                </a:extLst>
              </p:cNvPr>
              <p:cNvPicPr/>
              <p:nvPr/>
            </p:nvPicPr>
            <p:blipFill>
              <a:blip r:embed="rId5"/>
              <a:stretch>
                <a:fillRect/>
              </a:stretch>
            </p:blipFill>
            <p:spPr>
              <a:xfrm>
                <a:off x="9683640" y="5148293"/>
                <a:ext cx="87480" cy="117000"/>
              </a:xfrm>
              <a:prstGeom prst="rect">
                <a:avLst/>
              </a:prstGeom>
            </p:spPr>
          </p:pic>
        </mc:Fallback>
      </mc:AlternateContent>
      <p:sp>
        <p:nvSpPr>
          <p:cNvPr id="11" name="TextBox 10">
            <a:extLst>
              <a:ext uri="{FF2B5EF4-FFF2-40B4-BE49-F238E27FC236}">
                <a16:creationId xmlns:a16="http://schemas.microsoft.com/office/drawing/2014/main" id="{27CDC865-0F33-413A-B5F5-322D74B77E97}"/>
              </a:ext>
            </a:extLst>
          </p:cNvPr>
          <p:cNvSpPr txBox="1"/>
          <p:nvPr/>
        </p:nvSpPr>
        <p:spPr>
          <a:xfrm>
            <a:off x="5581021" y="3304069"/>
            <a:ext cx="2308337" cy="646331"/>
          </a:xfrm>
          <a:prstGeom prst="rect">
            <a:avLst/>
          </a:prstGeom>
          <a:noFill/>
        </p:spPr>
        <p:txBody>
          <a:bodyPr wrap="square" rtlCol="0">
            <a:spAutoFit/>
          </a:bodyPr>
          <a:lstStyle/>
          <a:p>
            <a:r>
              <a:rPr lang="de-CH" i="1" dirty="0" err="1"/>
              <a:t>Optimize</a:t>
            </a:r>
            <a:r>
              <a:rPr lang="de-CH" i="1" dirty="0"/>
              <a:t> </a:t>
            </a:r>
            <a:r>
              <a:rPr lang="de-CH" i="1" dirty="0" err="1"/>
              <a:t>the</a:t>
            </a:r>
            <a:r>
              <a:rPr lang="de-CH" i="1" dirty="0"/>
              <a:t> </a:t>
            </a:r>
            <a:r>
              <a:rPr lang="de-CH" i="1" dirty="0" err="1"/>
              <a:t>encoding</a:t>
            </a:r>
            <a:r>
              <a:rPr lang="de-CH" i="1" dirty="0"/>
              <a:t> </a:t>
            </a:r>
            <a:r>
              <a:rPr lang="de-CH" i="1" dirty="0" err="1"/>
              <a:t>by</a:t>
            </a:r>
            <a:r>
              <a:rPr lang="de-CH" i="1" dirty="0"/>
              <a:t> </a:t>
            </a:r>
            <a:r>
              <a:rPr lang="de-CH" i="1" dirty="0" err="1"/>
              <a:t>omitting</a:t>
            </a:r>
            <a:r>
              <a:rPr lang="de-CH" i="1" dirty="0"/>
              <a:t> </a:t>
            </a:r>
            <a:r>
              <a:rPr lang="de-CH" i="1" dirty="0" err="1"/>
              <a:t>prefix</a:t>
            </a:r>
            <a:r>
              <a:rPr lang="de-CH" i="1" dirty="0"/>
              <a:t> 0</a:t>
            </a:r>
            <a:endParaRPr lang="en-GB" i="1" dirty="0"/>
          </a:p>
        </p:txBody>
      </p:sp>
    </p:spTree>
    <p:extLst>
      <p:ext uri="{BB962C8B-B14F-4D97-AF65-F5344CB8AC3E}">
        <p14:creationId xmlns:p14="http://schemas.microsoft.com/office/powerpoint/2010/main" val="4211267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Everything you ever wanted /  needed to know about programming</vt:lpstr>
      <vt:lpstr>Content / Disclaimer</vt:lpstr>
      <vt:lpstr>IDE</vt:lpstr>
      <vt:lpstr>My Jupyter Notebook does not run anymore</vt:lpstr>
      <vt:lpstr>Lecture 1</vt:lpstr>
      <vt:lpstr>Bits (Binary Digits) &amp; Bytes</vt:lpstr>
      <vt:lpstr>Boolean Algebra &amp; NAND Gates</vt:lpstr>
      <vt:lpstr>Arithmetic/Logic Unit (ALU) &amp;  Central Processing Unit (CPU) </vt:lpstr>
      <vt:lpstr>A simple processor</vt:lpstr>
      <vt:lpstr>Compiled vs Interpreted Programming Languages</vt:lpstr>
      <vt:lpstr>Mock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Dominik Buchegger</dc:creator>
  <cp:lastModifiedBy>Dominik Buchegger</cp:lastModifiedBy>
  <cp:revision>23</cp:revision>
  <dcterms:created xsi:type="dcterms:W3CDTF">2021-02-08T02:06:48Z</dcterms:created>
  <dcterms:modified xsi:type="dcterms:W3CDTF">2022-08-14T15:45:29Z</dcterms:modified>
</cp:coreProperties>
</file>