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1460" r:id="rId6"/>
    <p:sldId id="1461" r:id="rId7"/>
    <p:sldId id="1496" r:id="rId8"/>
    <p:sldId id="1582" r:id="rId9"/>
    <p:sldId id="1537" r:id="rId10"/>
    <p:sldId id="1551" r:id="rId11"/>
    <p:sldId id="1590" r:id="rId12"/>
    <p:sldId id="1588" r:id="rId13"/>
    <p:sldId id="1589" r:id="rId14"/>
    <p:sldId id="1591" r:id="rId15"/>
    <p:sldId id="1425" r:id="rId16"/>
  </p:sldIdLst>
  <p:sldSz cx="9144000" cy="5143500" type="screen16x9"/>
  <p:notesSz cx="6858000" cy="9144000"/>
  <p:custDataLst>
    <p:tags r:id="rId18"/>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FB0D84-12EB-DA4F-E84C-2573E9CCE67E}" name="Mizutani, Iori" initials="MI" userId="S::iori.mizutani@unisg.ch::61732c85-4620-4df0-bf02-1d16ba9cd624" providerId="AD"/>
  <p188:author id="{D781EADA-B33A-31CA-FE0C-129C4F82D78C}" name="Maillard, Alexiane" initials="MA" userId="Maillard, Alexiane"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2F"/>
    <a:srgbClr val="084722"/>
    <a:srgbClr val="6CF0A2"/>
    <a:srgbClr val="006023"/>
    <a:srgbClr val="D4D4D4"/>
    <a:srgbClr val="00802E"/>
    <a:srgbClr val="0A5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F6923-3425-E74A-9082-1F6A58783646}" v="149" dt="2023-05-11T10:42:02.210"/>
    <p1510:client id="{989183D0-21C2-405F-8AED-A7F0B6B25A3E}" v="1" dt="2023-05-12T09:29:42.917"/>
    <p1510:client id="{AA7CD65C-7A0F-4B1D-8478-4EF30B134D80}" v="14" dt="2023-05-11T10:33:34.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105" y="54"/>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ci, Esra" userId="S::esra.deveci@student.unisg.ch::bdf94d6b-8c82-4c8f-9a28-cd76adb8da55" providerId="AD" clId="Web-{AA7CD65C-7A0F-4B1D-8478-4EF30B134D80}"/>
    <pc:docChg chg="modSld">
      <pc:chgData name="Deveci, Esra" userId="S::esra.deveci@student.unisg.ch::bdf94d6b-8c82-4c8f-9a28-cd76adb8da55" providerId="AD" clId="Web-{AA7CD65C-7A0F-4B1D-8478-4EF30B134D80}" dt="2023-05-11T10:33:34.787" v="13" actId="20577"/>
      <pc:docMkLst>
        <pc:docMk/>
      </pc:docMkLst>
      <pc:sldChg chg="modSp">
        <pc:chgData name="Deveci, Esra" userId="S::esra.deveci@student.unisg.ch::bdf94d6b-8c82-4c8f-9a28-cd76adb8da55" providerId="AD" clId="Web-{AA7CD65C-7A0F-4B1D-8478-4EF30B134D80}" dt="2023-05-11T10:33:34.787" v="13" actId="20577"/>
        <pc:sldMkLst>
          <pc:docMk/>
          <pc:sldMk cId="723318487" sldId="1582"/>
        </pc:sldMkLst>
        <pc:spChg chg="mod">
          <ac:chgData name="Deveci, Esra" userId="S::esra.deveci@student.unisg.ch::bdf94d6b-8c82-4c8f-9a28-cd76adb8da55" providerId="AD" clId="Web-{AA7CD65C-7A0F-4B1D-8478-4EF30B134D80}" dt="2023-05-11T10:33:34.787" v="13" actId="20577"/>
          <ac:spMkLst>
            <pc:docMk/>
            <pc:sldMk cId="723318487" sldId="1582"/>
            <ac:spMk id="6" creationId="{F5EEC294-B771-D940-6194-AB1896DE8ECA}"/>
          </ac:spMkLst>
        </pc:spChg>
      </pc:sldChg>
    </pc:docChg>
  </pc:docChgLst>
  <pc:docChgLst>
    <pc:chgData name="Burch, Michael" userId="c61bac37-f303-4899-91e4-95e7d9e47247" providerId="ADAL" clId="{350F6923-3425-E74A-9082-1F6A58783646}"/>
    <pc:docChg chg="undo custSel addSld delSld modSld sldOrd">
      <pc:chgData name="Burch, Michael" userId="c61bac37-f303-4899-91e4-95e7d9e47247" providerId="ADAL" clId="{350F6923-3425-E74A-9082-1F6A58783646}" dt="2023-05-11T10:42:02.210" v="1459" actId="14100"/>
      <pc:docMkLst>
        <pc:docMk/>
      </pc:docMkLst>
      <pc:sldChg chg="del">
        <pc:chgData name="Burch, Michael" userId="c61bac37-f303-4899-91e4-95e7d9e47247" providerId="ADAL" clId="{350F6923-3425-E74A-9082-1F6A58783646}" dt="2023-05-11T07:43:02.001" v="3" actId="2696"/>
        <pc:sldMkLst>
          <pc:docMk/>
          <pc:sldMk cId="2597776529" sldId="288"/>
        </pc:sldMkLst>
      </pc:sldChg>
      <pc:sldChg chg="modSp mod">
        <pc:chgData name="Burch, Michael" userId="c61bac37-f303-4899-91e4-95e7d9e47247" providerId="ADAL" clId="{350F6923-3425-E74A-9082-1F6A58783646}" dt="2023-05-11T10:12:28.293" v="1451" actId="113"/>
        <pc:sldMkLst>
          <pc:docMk/>
          <pc:sldMk cId="2946332310" sldId="1460"/>
        </pc:sldMkLst>
        <pc:spChg chg="mod">
          <ac:chgData name="Burch, Michael" userId="c61bac37-f303-4899-91e4-95e7d9e47247" providerId="ADAL" clId="{350F6923-3425-E74A-9082-1F6A58783646}" dt="2023-05-11T10:12:28.293" v="1451" actId="113"/>
          <ac:spMkLst>
            <pc:docMk/>
            <pc:sldMk cId="2946332310" sldId="1460"/>
            <ac:spMk id="2" creationId="{38C104DD-55A5-D5D7-68B1-A81097757DA7}"/>
          </ac:spMkLst>
        </pc:spChg>
      </pc:sldChg>
      <pc:sldChg chg="modSp mod">
        <pc:chgData name="Burch, Michael" userId="c61bac37-f303-4899-91e4-95e7d9e47247" providerId="ADAL" clId="{350F6923-3425-E74A-9082-1F6A58783646}" dt="2023-05-11T09:20:37.695" v="699" actId="20577"/>
        <pc:sldMkLst>
          <pc:docMk/>
          <pc:sldMk cId="3241705055" sldId="1537"/>
        </pc:sldMkLst>
        <pc:spChg chg="mod">
          <ac:chgData name="Burch, Michael" userId="c61bac37-f303-4899-91e4-95e7d9e47247" providerId="ADAL" clId="{350F6923-3425-E74A-9082-1F6A58783646}" dt="2023-05-11T09:20:37.695" v="699" actId="20577"/>
          <ac:spMkLst>
            <pc:docMk/>
            <pc:sldMk cId="3241705055" sldId="1537"/>
            <ac:spMk id="2" creationId="{A92E3E48-FF8A-5E4C-67CC-8B0608A09C2C}"/>
          </ac:spMkLst>
        </pc:spChg>
      </pc:sldChg>
      <pc:sldChg chg="modSp mod">
        <pc:chgData name="Burch, Michael" userId="c61bac37-f303-4899-91e4-95e7d9e47247" providerId="ADAL" clId="{350F6923-3425-E74A-9082-1F6A58783646}" dt="2023-05-11T09:20:15.273" v="677" actId="20577"/>
        <pc:sldMkLst>
          <pc:docMk/>
          <pc:sldMk cId="3555160724" sldId="1551"/>
        </pc:sldMkLst>
        <pc:spChg chg="mod">
          <ac:chgData name="Burch, Michael" userId="c61bac37-f303-4899-91e4-95e7d9e47247" providerId="ADAL" clId="{350F6923-3425-E74A-9082-1F6A58783646}" dt="2023-05-11T09:20:08.791" v="667" actId="113"/>
          <ac:spMkLst>
            <pc:docMk/>
            <pc:sldMk cId="3555160724" sldId="1551"/>
            <ac:spMk id="2" creationId="{DF770251-C66F-37B2-FA29-31FE5C038085}"/>
          </ac:spMkLst>
        </pc:spChg>
        <pc:spChg chg="mod">
          <ac:chgData name="Burch, Michael" userId="c61bac37-f303-4899-91e4-95e7d9e47247" providerId="ADAL" clId="{350F6923-3425-E74A-9082-1F6A58783646}" dt="2023-05-11T07:46:49.850" v="36" actId="20577"/>
          <ac:spMkLst>
            <pc:docMk/>
            <pc:sldMk cId="3555160724" sldId="1551"/>
            <ac:spMk id="3" creationId="{641BA0E1-8D6C-A9CA-73FE-3B2AE7D021E4}"/>
          </ac:spMkLst>
        </pc:spChg>
        <pc:spChg chg="mod">
          <ac:chgData name="Burch, Michael" userId="c61bac37-f303-4899-91e4-95e7d9e47247" providerId="ADAL" clId="{350F6923-3425-E74A-9082-1F6A58783646}" dt="2023-05-11T09:20:15.273" v="677" actId="20577"/>
          <ac:spMkLst>
            <pc:docMk/>
            <pc:sldMk cId="3555160724" sldId="1551"/>
            <ac:spMk id="7" creationId="{F666E8F7-8B25-B437-131E-F8882B62E16E}"/>
          </ac:spMkLst>
        </pc:spChg>
      </pc:sldChg>
      <pc:sldChg chg="del">
        <pc:chgData name="Burch, Michael" userId="c61bac37-f303-4899-91e4-95e7d9e47247" providerId="ADAL" clId="{350F6923-3425-E74A-9082-1F6A58783646}" dt="2023-05-11T07:43:01.074" v="1" actId="2696"/>
        <pc:sldMkLst>
          <pc:docMk/>
          <pc:sldMk cId="2741464550" sldId="1567"/>
        </pc:sldMkLst>
      </pc:sldChg>
      <pc:sldChg chg="del">
        <pc:chgData name="Burch, Michael" userId="c61bac37-f303-4899-91e4-95e7d9e47247" providerId="ADAL" clId="{350F6923-3425-E74A-9082-1F6A58783646}" dt="2023-05-11T07:43:01.620" v="2" actId="2696"/>
        <pc:sldMkLst>
          <pc:docMk/>
          <pc:sldMk cId="3246657454" sldId="1568"/>
        </pc:sldMkLst>
      </pc:sldChg>
      <pc:sldChg chg="del">
        <pc:chgData name="Burch, Michael" userId="c61bac37-f303-4899-91e4-95e7d9e47247" providerId="ADAL" clId="{350F6923-3425-E74A-9082-1F6A58783646}" dt="2023-05-11T07:43:02.506" v="4" actId="2696"/>
        <pc:sldMkLst>
          <pc:docMk/>
          <pc:sldMk cId="761030588" sldId="1570"/>
        </pc:sldMkLst>
      </pc:sldChg>
      <pc:sldChg chg="del">
        <pc:chgData name="Burch, Michael" userId="c61bac37-f303-4899-91e4-95e7d9e47247" providerId="ADAL" clId="{350F6923-3425-E74A-9082-1F6A58783646}" dt="2023-05-11T07:43:03.065" v="5" actId="2696"/>
        <pc:sldMkLst>
          <pc:docMk/>
          <pc:sldMk cId="3967757145" sldId="1571"/>
        </pc:sldMkLst>
      </pc:sldChg>
      <pc:sldChg chg="del">
        <pc:chgData name="Burch, Michael" userId="c61bac37-f303-4899-91e4-95e7d9e47247" providerId="ADAL" clId="{350F6923-3425-E74A-9082-1F6A58783646}" dt="2023-05-11T07:43:04.335" v="6" actId="2696"/>
        <pc:sldMkLst>
          <pc:docMk/>
          <pc:sldMk cId="2574699634" sldId="1572"/>
        </pc:sldMkLst>
      </pc:sldChg>
      <pc:sldChg chg="del">
        <pc:chgData name="Burch, Michael" userId="c61bac37-f303-4899-91e4-95e7d9e47247" providerId="ADAL" clId="{350F6923-3425-E74A-9082-1F6A58783646}" dt="2023-05-11T07:43:04.813" v="7" actId="2696"/>
        <pc:sldMkLst>
          <pc:docMk/>
          <pc:sldMk cId="3371461181" sldId="1573"/>
        </pc:sldMkLst>
      </pc:sldChg>
      <pc:sldChg chg="del">
        <pc:chgData name="Burch, Michael" userId="c61bac37-f303-4899-91e4-95e7d9e47247" providerId="ADAL" clId="{350F6923-3425-E74A-9082-1F6A58783646}" dt="2023-05-11T07:43:05.133" v="8" actId="2696"/>
        <pc:sldMkLst>
          <pc:docMk/>
          <pc:sldMk cId="3474089893" sldId="1574"/>
        </pc:sldMkLst>
      </pc:sldChg>
      <pc:sldChg chg="del">
        <pc:chgData name="Burch, Michael" userId="c61bac37-f303-4899-91e4-95e7d9e47247" providerId="ADAL" clId="{350F6923-3425-E74A-9082-1F6A58783646}" dt="2023-05-11T07:43:05.462" v="9" actId="2696"/>
        <pc:sldMkLst>
          <pc:docMk/>
          <pc:sldMk cId="2172075571" sldId="1575"/>
        </pc:sldMkLst>
      </pc:sldChg>
      <pc:sldChg chg="del">
        <pc:chgData name="Burch, Michael" userId="c61bac37-f303-4899-91e4-95e7d9e47247" providerId="ADAL" clId="{350F6923-3425-E74A-9082-1F6A58783646}" dt="2023-05-11T07:43:05.783" v="10" actId="2696"/>
        <pc:sldMkLst>
          <pc:docMk/>
          <pc:sldMk cId="2130080384" sldId="1576"/>
        </pc:sldMkLst>
      </pc:sldChg>
      <pc:sldChg chg="del">
        <pc:chgData name="Burch, Michael" userId="c61bac37-f303-4899-91e4-95e7d9e47247" providerId="ADAL" clId="{350F6923-3425-E74A-9082-1F6A58783646}" dt="2023-05-11T07:43:06.133" v="11" actId="2696"/>
        <pc:sldMkLst>
          <pc:docMk/>
          <pc:sldMk cId="983026212" sldId="1577"/>
        </pc:sldMkLst>
      </pc:sldChg>
      <pc:sldChg chg="del">
        <pc:chgData name="Burch, Michael" userId="c61bac37-f303-4899-91e4-95e7d9e47247" providerId="ADAL" clId="{350F6923-3425-E74A-9082-1F6A58783646}" dt="2023-05-11T07:43:07.450" v="13" actId="2696"/>
        <pc:sldMkLst>
          <pc:docMk/>
          <pc:sldMk cId="1065212487" sldId="1578"/>
        </pc:sldMkLst>
      </pc:sldChg>
      <pc:sldChg chg="del">
        <pc:chgData name="Burch, Michael" userId="c61bac37-f303-4899-91e4-95e7d9e47247" providerId="ADAL" clId="{350F6923-3425-E74A-9082-1F6A58783646}" dt="2023-05-11T07:43:09.644" v="14" actId="2696"/>
        <pc:sldMkLst>
          <pc:docMk/>
          <pc:sldMk cId="4134961369" sldId="1579"/>
        </pc:sldMkLst>
      </pc:sldChg>
      <pc:sldChg chg="del">
        <pc:chgData name="Burch, Michael" userId="c61bac37-f303-4899-91e4-95e7d9e47247" providerId="ADAL" clId="{350F6923-3425-E74A-9082-1F6A58783646}" dt="2023-05-11T07:43:10.792" v="15" actId="2696"/>
        <pc:sldMkLst>
          <pc:docMk/>
          <pc:sldMk cId="2538237896" sldId="1580"/>
        </pc:sldMkLst>
      </pc:sldChg>
      <pc:sldChg chg="del">
        <pc:chgData name="Burch, Michael" userId="c61bac37-f303-4899-91e4-95e7d9e47247" providerId="ADAL" clId="{350F6923-3425-E74A-9082-1F6A58783646}" dt="2023-05-11T07:47:54.187" v="68" actId="2696"/>
        <pc:sldMkLst>
          <pc:docMk/>
          <pc:sldMk cId="1105918467" sldId="1581"/>
        </pc:sldMkLst>
      </pc:sldChg>
      <pc:sldChg chg="modSp mod">
        <pc:chgData name="Burch, Michael" userId="c61bac37-f303-4899-91e4-95e7d9e47247" providerId="ADAL" clId="{350F6923-3425-E74A-9082-1F6A58783646}" dt="2023-05-11T10:08:45.168" v="1255" actId="1076"/>
        <pc:sldMkLst>
          <pc:docMk/>
          <pc:sldMk cId="723318487" sldId="1582"/>
        </pc:sldMkLst>
        <pc:spChg chg="mod">
          <ac:chgData name="Burch, Michael" userId="c61bac37-f303-4899-91e4-95e7d9e47247" providerId="ADAL" clId="{350F6923-3425-E74A-9082-1F6A58783646}" dt="2023-05-11T10:08:43.097" v="1254" actId="1076"/>
          <ac:spMkLst>
            <pc:docMk/>
            <pc:sldMk cId="723318487" sldId="1582"/>
            <ac:spMk id="6" creationId="{F5EEC294-B771-D940-6194-AB1896DE8ECA}"/>
          </ac:spMkLst>
        </pc:spChg>
        <pc:spChg chg="mod">
          <ac:chgData name="Burch, Michael" userId="c61bac37-f303-4899-91e4-95e7d9e47247" providerId="ADAL" clId="{350F6923-3425-E74A-9082-1F6A58783646}" dt="2023-05-11T10:08:45.168" v="1255" actId="1076"/>
          <ac:spMkLst>
            <pc:docMk/>
            <pc:sldMk cId="723318487" sldId="1582"/>
            <ac:spMk id="7" creationId="{F666E8F7-8B25-B437-131E-F8882B62E16E}"/>
          </ac:spMkLst>
        </pc:spChg>
      </pc:sldChg>
      <pc:sldChg chg="del">
        <pc:chgData name="Burch, Michael" userId="c61bac37-f303-4899-91e4-95e7d9e47247" providerId="ADAL" clId="{350F6923-3425-E74A-9082-1F6A58783646}" dt="2023-05-11T07:43:06.530" v="12" actId="2696"/>
        <pc:sldMkLst>
          <pc:docMk/>
          <pc:sldMk cId="1276492678" sldId="1583"/>
        </pc:sldMkLst>
      </pc:sldChg>
      <pc:sldChg chg="del">
        <pc:chgData name="Burch, Michael" userId="c61bac37-f303-4899-91e4-95e7d9e47247" providerId="ADAL" clId="{350F6923-3425-E74A-9082-1F6A58783646}" dt="2023-05-11T09:44:01.471" v="928" actId="2696"/>
        <pc:sldMkLst>
          <pc:docMk/>
          <pc:sldMk cId="4127138690" sldId="1586"/>
        </pc:sldMkLst>
      </pc:sldChg>
      <pc:sldChg chg="del">
        <pc:chgData name="Burch, Michael" userId="c61bac37-f303-4899-91e4-95e7d9e47247" providerId="ADAL" clId="{350F6923-3425-E74A-9082-1F6A58783646}" dt="2023-05-11T09:44:00.518" v="927" actId="2696"/>
        <pc:sldMkLst>
          <pc:docMk/>
          <pc:sldMk cId="1961998598" sldId="1587"/>
        </pc:sldMkLst>
      </pc:sldChg>
      <pc:sldChg chg="del">
        <pc:chgData name="Burch, Michael" userId="c61bac37-f303-4899-91e4-95e7d9e47247" providerId="ADAL" clId="{350F6923-3425-E74A-9082-1F6A58783646}" dt="2023-05-11T07:43:00.048" v="0" actId="2696"/>
        <pc:sldMkLst>
          <pc:docMk/>
          <pc:sldMk cId="1076907625" sldId="1588"/>
        </pc:sldMkLst>
      </pc:sldChg>
      <pc:sldChg chg="addSp delSp modSp add mod">
        <pc:chgData name="Burch, Michael" userId="c61bac37-f303-4899-91e4-95e7d9e47247" providerId="ADAL" clId="{350F6923-3425-E74A-9082-1F6A58783646}" dt="2023-05-11T08:15:06.346" v="218" actId="1076"/>
        <pc:sldMkLst>
          <pc:docMk/>
          <pc:sldMk cId="1200067128" sldId="1588"/>
        </pc:sldMkLst>
        <pc:spChg chg="del mod">
          <ac:chgData name="Burch, Michael" userId="c61bac37-f303-4899-91e4-95e7d9e47247" providerId="ADAL" clId="{350F6923-3425-E74A-9082-1F6A58783646}" dt="2023-05-11T08:12:09.265" v="187" actId="478"/>
          <ac:spMkLst>
            <pc:docMk/>
            <pc:sldMk cId="1200067128" sldId="1588"/>
            <ac:spMk id="2" creationId="{DF770251-C66F-37B2-FA29-31FE5C038085}"/>
          </ac:spMkLst>
        </pc:spChg>
        <pc:spChg chg="mod">
          <ac:chgData name="Burch, Michael" userId="c61bac37-f303-4899-91e4-95e7d9e47247" providerId="ADAL" clId="{350F6923-3425-E74A-9082-1F6A58783646}" dt="2023-05-11T07:47:10.785" v="41" actId="1076"/>
          <ac:spMkLst>
            <pc:docMk/>
            <pc:sldMk cId="1200067128" sldId="1588"/>
            <ac:spMk id="3" creationId="{641BA0E1-8D6C-A9CA-73FE-3B2AE7D021E4}"/>
          </ac:spMkLst>
        </pc:spChg>
        <pc:spChg chg="mod">
          <ac:chgData name="Burch, Michael" userId="c61bac37-f303-4899-91e4-95e7d9e47247" providerId="ADAL" clId="{350F6923-3425-E74A-9082-1F6A58783646}" dt="2023-05-11T08:12:06.229" v="186" actId="20577"/>
          <ac:spMkLst>
            <pc:docMk/>
            <pc:sldMk cId="1200067128" sldId="1588"/>
            <ac:spMk id="7" creationId="{F666E8F7-8B25-B437-131E-F8882B62E16E}"/>
          </ac:spMkLst>
        </pc:spChg>
        <pc:spChg chg="add mod">
          <ac:chgData name="Burch, Michael" userId="c61bac37-f303-4899-91e4-95e7d9e47247" providerId="ADAL" clId="{350F6923-3425-E74A-9082-1F6A58783646}" dt="2023-05-11T08:15:06.346" v="218" actId="1076"/>
          <ac:spMkLst>
            <pc:docMk/>
            <pc:sldMk cId="1200067128" sldId="1588"/>
            <ac:spMk id="12" creationId="{F9279257-E993-29E7-84E2-189334FFB8D5}"/>
          </ac:spMkLst>
        </pc:spChg>
        <pc:picChg chg="add del mod">
          <ac:chgData name="Burch, Michael" userId="c61bac37-f303-4899-91e4-95e7d9e47247" providerId="ADAL" clId="{350F6923-3425-E74A-9082-1F6A58783646}" dt="2023-05-11T08:13:40.130" v="191" actId="478"/>
          <ac:picMkLst>
            <pc:docMk/>
            <pc:sldMk cId="1200067128" sldId="1588"/>
            <ac:picMk id="6" creationId="{565937C7-62BD-C7BC-25B9-D31FC491E4EA}"/>
          </ac:picMkLst>
        </pc:picChg>
        <pc:picChg chg="add mod modCrop">
          <ac:chgData name="Burch, Michael" userId="c61bac37-f303-4899-91e4-95e7d9e47247" providerId="ADAL" clId="{350F6923-3425-E74A-9082-1F6A58783646}" dt="2023-05-11T08:14:19.613" v="203" actId="1076"/>
          <ac:picMkLst>
            <pc:docMk/>
            <pc:sldMk cId="1200067128" sldId="1588"/>
            <ac:picMk id="9" creationId="{130DF4DB-0E7D-25A7-A8F7-7C2E53E4FFB6}"/>
          </ac:picMkLst>
        </pc:picChg>
        <pc:picChg chg="add mod">
          <ac:chgData name="Burch, Michael" userId="c61bac37-f303-4899-91e4-95e7d9e47247" providerId="ADAL" clId="{350F6923-3425-E74A-9082-1F6A58783646}" dt="2023-05-11T08:14:27.948" v="209" actId="1076"/>
          <ac:picMkLst>
            <pc:docMk/>
            <pc:sldMk cId="1200067128" sldId="1588"/>
            <ac:picMk id="11" creationId="{4CC1D0D8-5EB2-65B7-DBCC-EF489417A3A6}"/>
          </ac:picMkLst>
        </pc:picChg>
      </pc:sldChg>
      <pc:sldChg chg="addSp delSp modSp add mod">
        <pc:chgData name="Burch, Michael" userId="c61bac37-f303-4899-91e4-95e7d9e47247" providerId="ADAL" clId="{350F6923-3425-E74A-9082-1F6A58783646}" dt="2023-05-11T10:05:26.884" v="1207" actId="20577"/>
        <pc:sldMkLst>
          <pc:docMk/>
          <pc:sldMk cId="3691471691" sldId="1589"/>
        </pc:sldMkLst>
        <pc:spChg chg="mod">
          <ac:chgData name="Burch, Michael" userId="c61bac37-f303-4899-91e4-95e7d9e47247" providerId="ADAL" clId="{350F6923-3425-E74A-9082-1F6A58783646}" dt="2023-05-11T10:05:26.884" v="1207" actId="20577"/>
          <ac:spMkLst>
            <pc:docMk/>
            <pc:sldMk cId="3691471691" sldId="1589"/>
            <ac:spMk id="2" creationId="{DF770251-C66F-37B2-FA29-31FE5C038085}"/>
          </ac:spMkLst>
        </pc:spChg>
        <pc:spChg chg="mod">
          <ac:chgData name="Burch, Michael" userId="c61bac37-f303-4899-91e4-95e7d9e47247" providerId="ADAL" clId="{350F6923-3425-E74A-9082-1F6A58783646}" dt="2023-05-11T08:33:56.086" v="378" actId="20577"/>
          <ac:spMkLst>
            <pc:docMk/>
            <pc:sldMk cId="3691471691" sldId="1589"/>
            <ac:spMk id="7" creationId="{F666E8F7-8B25-B437-131E-F8882B62E16E}"/>
          </ac:spMkLst>
        </pc:spChg>
        <pc:picChg chg="add mod">
          <ac:chgData name="Burch, Michael" userId="c61bac37-f303-4899-91e4-95e7d9e47247" providerId="ADAL" clId="{350F6923-3425-E74A-9082-1F6A58783646}" dt="2023-05-11T09:36:57.105" v="907" actId="1076"/>
          <ac:picMkLst>
            <pc:docMk/>
            <pc:sldMk cId="3691471691" sldId="1589"/>
            <ac:picMk id="6" creationId="{07A52FC8-0802-F266-16E6-7E3912CB849E}"/>
          </ac:picMkLst>
        </pc:picChg>
        <pc:picChg chg="add mod">
          <ac:chgData name="Burch, Michael" userId="c61bac37-f303-4899-91e4-95e7d9e47247" providerId="ADAL" clId="{350F6923-3425-E74A-9082-1F6A58783646}" dt="2023-05-11T09:32:42.979" v="760" actId="1076"/>
          <ac:picMkLst>
            <pc:docMk/>
            <pc:sldMk cId="3691471691" sldId="1589"/>
            <ac:picMk id="9" creationId="{B4F27FAF-3DB6-7B88-5D90-FAD1EE3176C6}"/>
          </ac:picMkLst>
        </pc:picChg>
        <pc:picChg chg="add del mod modCrop">
          <ac:chgData name="Burch, Michael" userId="c61bac37-f303-4899-91e4-95e7d9e47247" providerId="ADAL" clId="{350F6923-3425-E74A-9082-1F6A58783646}" dt="2023-05-11T09:30:59.703" v="753" actId="478"/>
          <ac:picMkLst>
            <pc:docMk/>
            <pc:sldMk cId="3691471691" sldId="1589"/>
            <ac:picMk id="11" creationId="{A2C96476-4F7E-5E72-9AEB-7125D1FBE954}"/>
          </ac:picMkLst>
        </pc:picChg>
        <pc:picChg chg="add mod">
          <ac:chgData name="Burch, Michael" userId="c61bac37-f303-4899-91e4-95e7d9e47247" providerId="ADAL" clId="{350F6923-3425-E74A-9082-1F6A58783646}" dt="2023-05-11T09:56:21.903" v="1048" actId="1076"/>
          <ac:picMkLst>
            <pc:docMk/>
            <pc:sldMk cId="3691471691" sldId="1589"/>
            <ac:picMk id="13" creationId="{7C8A26E9-F6EF-532E-3110-17EA4F79EB57}"/>
          </ac:picMkLst>
        </pc:picChg>
        <pc:picChg chg="add mod">
          <ac:chgData name="Burch, Michael" userId="c61bac37-f303-4899-91e4-95e7d9e47247" providerId="ADAL" clId="{350F6923-3425-E74A-9082-1F6A58783646}" dt="2023-05-11T09:57:16.264" v="1065" actId="1076"/>
          <ac:picMkLst>
            <pc:docMk/>
            <pc:sldMk cId="3691471691" sldId="1589"/>
            <ac:picMk id="15" creationId="{E72294A8-C580-8940-641E-8134E4B3E0A9}"/>
          </ac:picMkLst>
        </pc:picChg>
      </pc:sldChg>
      <pc:sldChg chg="addSp delSp modSp add mod ord">
        <pc:chgData name="Burch, Michael" userId="c61bac37-f303-4899-91e4-95e7d9e47247" providerId="ADAL" clId="{350F6923-3425-E74A-9082-1F6A58783646}" dt="2023-05-11T10:42:02.210" v="1459" actId="14100"/>
        <pc:sldMkLst>
          <pc:docMk/>
          <pc:sldMk cId="4083298857" sldId="1590"/>
        </pc:sldMkLst>
        <pc:spChg chg="del mod">
          <ac:chgData name="Burch, Michael" userId="c61bac37-f303-4899-91e4-95e7d9e47247" providerId="ADAL" clId="{350F6923-3425-E74A-9082-1F6A58783646}" dt="2023-05-11T07:49:12.952" v="90" actId="478"/>
          <ac:spMkLst>
            <pc:docMk/>
            <pc:sldMk cId="4083298857" sldId="1590"/>
            <ac:spMk id="2" creationId="{DF770251-C66F-37B2-FA29-31FE5C038085}"/>
          </ac:spMkLst>
        </pc:spChg>
        <pc:spChg chg="add del mod">
          <ac:chgData name="Burch, Michael" userId="c61bac37-f303-4899-91e4-95e7d9e47247" providerId="ADAL" clId="{350F6923-3425-E74A-9082-1F6A58783646}" dt="2023-05-11T07:49:24.246" v="94" actId="478"/>
          <ac:spMkLst>
            <pc:docMk/>
            <pc:sldMk cId="4083298857" sldId="1590"/>
            <ac:spMk id="5" creationId="{FC9DD4CD-31A7-A2C5-01A0-388F124D7E14}"/>
          </ac:spMkLst>
        </pc:spChg>
        <pc:spChg chg="mod">
          <ac:chgData name="Burch, Michael" userId="c61bac37-f303-4899-91e4-95e7d9e47247" providerId="ADAL" clId="{350F6923-3425-E74A-9082-1F6A58783646}" dt="2023-05-11T08:06:41.078" v="117" actId="20577"/>
          <ac:spMkLst>
            <pc:docMk/>
            <pc:sldMk cId="4083298857" sldId="1590"/>
            <ac:spMk id="7" creationId="{F666E8F7-8B25-B437-131E-F8882B62E16E}"/>
          </ac:spMkLst>
        </pc:spChg>
        <pc:spChg chg="add mod">
          <ac:chgData name="Burch, Michael" userId="c61bac37-f303-4899-91e4-95e7d9e47247" providerId="ADAL" clId="{350F6923-3425-E74A-9082-1F6A58783646}" dt="2023-05-11T10:42:02.210" v="1459" actId="14100"/>
          <ac:spMkLst>
            <pc:docMk/>
            <pc:sldMk cId="4083298857" sldId="1590"/>
            <ac:spMk id="13" creationId="{A4C52426-87A7-6733-3157-9F6D9520A5D6}"/>
          </ac:spMkLst>
        </pc:spChg>
        <pc:picChg chg="add del mod modCrop">
          <ac:chgData name="Burch, Michael" userId="c61bac37-f303-4899-91e4-95e7d9e47247" providerId="ADAL" clId="{350F6923-3425-E74A-9082-1F6A58783646}" dt="2023-05-11T10:02:36.288" v="1082" actId="478"/>
          <ac:picMkLst>
            <pc:docMk/>
            <pc:sldMk cId="4083298857" sldId="1590"/>
            <ac:picMk id="8" creationId="{9892F158-A303-CA5C-D6E3-5359E4F21C3E}"/>
          </ac:picMkLst>
        </pc:picChg>
        <pc:picChg chg="add del mod">
          <ac:chgData name="Burch, Michael" userId="c61bac37-f303-4899-91e4-95e7d9e47247" providerId="ADAL" clId="{350F6923-3425-E74A-9082-1F6A58783646}" dt="2023-05-11T10:02:57.980" v="1087" actId="478"/>
          <ac:picMkLst>
            <pc:docMk/>
            <pc:sldMk cId="4083298857" sldId="1590"/>
            <ac:picMk id="10" creationId="{96573FE4-0417-A597-4D0B-E162A509F9C2}"/>
          </ac:picMkLst>
        </pc:picChg>
        <pc:picChg chg="add mod">
          <ac:chgData name="Burch, Michael" userId="c61bac37-f303-4899-91e4-95e7d9e47247" providerId="ADAL" clId="{350F6923-3425-E74A-9082-1F6A58783646}" dt="2023-05-11T10:02:43.274" v="1085" actId="14100"/>
          <ac:picMkLst>
            <pc:docMk/>
            <pc:sldMk cId="4083298857" sldId="1590"/>
            <ac:picMk id="15" creationId="{603EFE02-92BC-1CFB-7FE7-5EBD7920B98F}"/>
          </ac:picMkLst>
        </pc:picChg>
        <pc:picChg chg="add mod">
          <ac:chgData name="Burch, Michael" userId="c61bac37-f303-4899-91e4-95e7d9e47247" providerId="ADAL" clId="{350F6923-3425-E74A-9082-1F6A58783646}" dt="2023-05-11T10:03:11.245" v="1093" actId="1076"/>
          <ac:picMkLst>
            <pc:docMk/>
            <pc:sldMk cId="4083298857" sldId="1590"/>
            <ac:picMk id="17" creationId="{069029AD-9D52-10E8-83FB-A01852436E1F}"/>
          </ac:picMkLst>
        </pc:picChg>
        <pc:cxnChg chg="add del">
          <ac:chgData name="Burch, Michael" userId="c61bac37-f303-4899-91e4-95e7d9e47247" providerId="ADAL" clId="{350F6923-3425-E74A-9082-1F6A58783646}" dt="2023-05-11T08:07:12.654" v="129" actId="478"/>
          <ac:cxnSpMkLst>
            <pc:docMk/>
            <pc:sldMk cId="4083298857" sldId="1590"/>
            <ac:cxnSpMk id="12" creationId="{35C1032F-26BD-0151-7AD1-0304C64C3562}"/>
          </ac:cxnSpMkLst>
        </pc:cxnChg>
      </pc:sldChg>
      <pc:sldChg chg="addSp delSp modSp add mod">
        <pc:chgData name="Burch, Michael" userId="c61bac37-f303-4899-91e4-95e7d9e47247" providerId="ADAL" clId="{350F6923-3425-E74A-9082-1F6A58783646}" dt="2023-05-11T09:58:38.458" v="1080" actId="20577"/>
        <pc:sldMkLst>
          <pc:docMk/>
          <pc:sldMk cId="654984513" sldId="1591"/>
        </pc:sldMkLst>
        <pc:spChg chg="mod">
          <ac:chgData name="Burch, Michael" userId="c61bac37-f303-4899-91e4-95e7d9e47247" providerId="ADAL" clId="{350F6923-3425-E74A-9082-1F6A58783646}" dt="2023-05-11T09:58:38.458" v="1080" actId="20577"/>
          <ac:spMkLst>
            <pc:docMk/>
            <pc:sldMk cId="654984513" sldId="1591"/>
            <ac:spMk id="2" creationId="{DF770251-C66F-37B2-FA29-31FE5C038085}"/>
          </ac:spMkLst>
        </pc:spChg>
        <pc:spChg chg="mod">
          <ac:chgData name="Burch, Michael" userId="c61bac37-f303-4899-91e4-95e7d9e47247" providerId="ADAL" clId="{350F6923-3425-E74A-9082-1F6A58783646}" dt="2023-05-11T09:50:04.789" v="1026" actId="20577"/>
          <ac:spMkLst>
            <pc:docMk/>
            <pc:sldMk cId="654984513" sldId="1591"/>
            <ac:spMk id="7" creationId="{F666E8F7-8B25-B437-131E-F8882B62E16E}"/>
          </ac:spMkLst>
        </pc:spChg>
        <pc:picChg chg="add del mod">
          <ac:chgData name="Burch, Michael" userId="c61bac37-f303-4899-91e4-95e7d9e47247" providerId="ADAL" clId="{350F6923-3425-E74A-9082-1F6A58783646}" dt="2023-05-11T09:41:54.477" v="923" actId="478"/>
          <ac:picMkLst>
            <pc:docMk/>
            <pc:sldMk cId="654984513" sldId="1591"/>
            <ac:picMk id="6" creationId="{338963B8-9FC6-6912-EE59-DBC7E9E49359}"/>
          </ac:picMkLst>
        </pc:picChg>
        <pc:picChg chg="add del mod">
          <ac:chgData name="Burch, Michael" userId="c61bac37-f303-4899-91e4-95e7d9e47247" providerId="ADAL" clId="{350F6923-3425-E74A-9082-1F6A58783646}" dt="2023-05-11T09:45:20.209" v="930" actId="478"/>
          <ac:picMkLst>
            <pc:docMk/>
            <pc:sldMk cId="654984513" sldId="1591"/>
            <ac:picMk id="9" creationId="{D24611D0-B1B4-7F45-5A84-2F2235839533}"/>
          </ac:picMkLst>
        </pc:picChg>
        <pc:picChg chg="add del mod">
          <ac:chgData name="Burch, Michael" userId="c61bac37-f303-4899-91e4-95e7d9e47247" providerId="ADAL" clId="{350F6923-3425-E74A-9082-1F6A58783646}" dt="2023-05-11T09:48:58.902" v="1015" actId="478"/>
          <ac:picMkLst>
            <pc:docMk/>
            <pc:sldMk cId="654984513" sldId="1591"/>
            <ac:picMk id="11" creationId="{25097494-7F0D-F251-2C9D-27F644D92A89}"/>
          </ac:picMkLst>
        </pc:picChg>
        <pc:picChg chg="add mod modCrop">
          <ac:chgData name="Burch, Michael" userId="c61bac37-f303-4899-91e4-95e7d9e47247" providerId="ADAL" clId="{350F6923-3425-E74A-9082-1F6A58783646}" dt="2023-05-11T09:49:19.178" v="1022" actId="1076"/>
          <ac:picMkLst>
            <pc:docMk/>
            <pc:sldMk cId="654984513" sldId="1591"/>
            <ac:picMk id="13" creationId="{7A28ACE1-A577-BCF1-0923-32F018872307}"/>
          </ac:picMkLst>
        </pc:picChg>
        <pc:picChg chg="add mod">
          <ac:chgData name="Burch, Michael" userId="c61bac37-f303-4899-91e4-95e7d9e47247" providerId="ADAL" clId="{350F6923-3425-E74A-9082-1F6A58783646}" dt="2023-05-11T09:49:21.567" v="1023" actId="1076"/>
          <ac:picMkLst>
            <pc:docMk/>
            <pc:sldMk cId="654984513" sldId="1591"/>
            <ac:picMk id="15" creationId="{1D858296-D816-73B0-F5E6-4262EDDDF634}"/>
          </ac:picMkLst>
        </pc:picChg>
        <pc:picChg chg="add mod">
          <ac:chgData name="Burch, Michael" userId="c61bac37-f303-4899-91e4-95e7d9e47247" providerId="ADAL" clId="{350F6923-3425-E74A-9082-1F6A58783646}" dt="2023-05-11T09:58:13.782" v="1076" actId="1076"/>
          <ac:picMkLst>
            <pc:docMk/>
            <pc:sldMk cId="654984513" sldId="1591"/>
            <ac:picMk id="16" creationId="{1884482D-BDFD-7C3E-78E6-D3F98F6EAB52}"/>
          </ac:picMkLst>
        </pc:picChg>
      </pc:sldChg>
      <pc:sldMasterChg chg="delSldLayout">
        <pc:chgData name="Burch, Michael" userId="c61bac37-f303-4899-91e4-95e7d9e47247" providerId="ADAL" clId="{350F6923-3425-E74A-9082-1F6A58783646}" dt="2023-05-11T07:43:02.001" v="3" actId="2696"/>
        <pc:sldMasterMkLst>
          <pc:docMk/>
          <pc:sldMasterMk cId="4246037650" sldId="2147483660"/>
        </pc:sldMasterMkLst>
        <pc:sldLayoutChg chg="del">
          <pc:chgData name="Burch, Michael" userId="c61bac37-f303-4899-91e4-95e7d9e47247" providerId="ADAL" clId="{350F6923-3425-E74A-9082-1F6A58783646}" dt="2023-05-11T07:43:02.001" v="3" actId="2696"/>
          <pc:sldLayoutMkLst>
            <pc:docMk/>
            <pc:sldMasterMk cId="4246037650" sldId="2147483660"/>
            <pc:sldLayoutMk cId="841433079" sldId="2147483707"/>
          </pc:sldLayoutMkLst>
        </pc:sldLayoutChg>
      </pc:sldMasterChg>
    </pc:docChg>
  </pc:docChgLst>
  <pc:docChgLst>
    <pc:chgData name="Dominik Buchegger" userId="7f2052fac20aabcc" providerId="LiveId" clId="{989183D0-21C2-405F-8AED-A7F0B6B25A3E}"/>
    <pc:docChg chg="undo custSel addSld delSld modSld">
      <pc:chgData name="Dominik Buchegger" userId="7f2052fac20aabcc" providerId="LiveId" clId="{989183D0-21C2-405F-8AED-A7F0B6B25A3E}" dt="2023-05-12T09:29:55.937" v="9" actId="47"/>
      <pc:docMkLst>
        <pc:docMk/>
      </pc:docMkLst>
      <pc:sldChg chg="add del">
        <pc:chgData name="Dominik Buchegger" userId="7f2052fac20aabcc" providerId="LiveId" clId="{989183D0-21C2-405F-8AED-A7F0B6B25A3E}" dt="2023-05-12T09:29:53.411" v="6" actId="47"/>
        <pc:sldMkLst>
          <pc:docMk/>
          <pc:sldMk cId="2946332310" sldId="1460"/>
        </pc:sldMkLst>
      </pc:sldChg>
      <pc:sldChg chg="modSp add del mod">
        <pc:chgData name="Dominik Buchegger" userId="7f2052fac20aabcc" providerId="LiveId" clId="{989183D0-21C2-405F-8AED-A7F0B6B25A3E}" dt="2023-05-12T09:29:55.937" v="9" actId="47"/>
        <pc:sldMkLst>
          <pc:docMk/>
          <pc:sldMk cId="2368893082" sldId="1604"/>
        </pc:sldMkLst>
        <pc:spChg chg="mod">
          <ac:chgData name="Dominik Buchegger" userId="7f2052fac20aabcc" providerId="LiveId" clId="{989183D0-21C2-405F-8AED-A7F0B6B25A3E}" dt="2023-05-12T09:29:54.807" v="8" actId="20577"/>
          <ac:spMkLst>
            <pc:docMk/>
            <pc:sldMk cId="2368893082" sldId="1604"/>
            <ac:spMk id="2" creationId="{38C104DD-55A5-D5D7-68B1-A81097757D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12.05.2023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F18140C-7C65-48C5-AF48-8AE3F4A693ED}" type="slidenum">
              <a:rPr lang="de-DE" smtClean="0"/>
              <a:t>2</a:t>
            </a:fld>
            <a:endParaRPr lang="de-DE"/>
          </a:p>
        </p:txBody>
      </p:sp>
    </p:spTree>
    <p:extLst>
      <p:ext uri="{BB962C8B-B14F-4D97-AF65-F5344CB8AC3E}">
        <p14:creationId xmlns:p14="http://schemas.microsoft.com/office/powerpoint/2010/main" val="87376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a:solidFill>
                  <a:schemeClr val="bg2"/>
                </a:solidFill>
              </a:rPr>
              <a:t>From </a:t>
            </a:r>
            <a:r>
              <a:rPr lang="en-GB" sz="1000" err="1">
                <a:solidFill>
                  <a:schemeClr val="bg2"/>
                </a:solidFill>
              </a:rPr>
              <a:t>insight</a:t>
            </a:r>
            <a:r>
              <a:rPr lang="en-GB" sz="1000">
                <a:solidFill>
                  <a:schemeClr val="bg2"/>
                </a:solidFill>
              </a:rPr>
              <a:t> </a:t>
            </a:r>
            <a:r>
              <a:rPr lang="en-GB" sz="1000" err="1">
                <a:solidFill>
                  <a:schemeClr val="bg2"/>
                </a:solidFill>
              </a:rPr>
              <a:t>to</a:t>
            </a:r>
            <a:r>
              <a:rPr lang="en-GB" sz="1000">
                <a:solidFill>
                  <a:schemeClr val="bg2"/>
                </a:solidFill>
              </a:rPr>
              <a:t> </a:t>
            </a:r>
            <a:r>
              <a:rPr lang="en-GB" sz="1000" err="1">
                <a:solidFill>
                  <a:schemeClr val="bg2"/>
                </a:solidFill>
              </a:rPr>
              <a:t>impact</a:t>
            </a:r>
            <a:r>
              <a:rPr lang="en-GB" sz="100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Mai 23</a:t>
            </a:fld>
            <a:endParaRPr lang="de-DE"/>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Mai 23</a:t>
            </a:fld>
            <a:endParaRPr lang="de-DE"/>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Mai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Mai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Mai 23</a:t>
            </a:fld>
            <a:endParaRPr lang="de-DE"/>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Mai 23</a:t>
            </a:fld>
            <a:endParaRPr lang="de-DE"/>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Mai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Mai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a:solidFill>
                  <a:schemeClr val="tx1"/>
                </a:solidFill>
              </a:rPr>
              <a:t>University of St.Gallen
School of Computer Science (SCS-HSG)</a:t>
            </a:r>
          </a:p>
          <a:p>
            <a:pPr algn="l">
              <a:lnSpc>
                <a:spcPts val="1200"/>
              </a:lnSpc>
            </a:pPr>
            <a:r>
              <a:rPr lang="en-GB" sz="1000" err="1">
                <a:solidFill>
                  <a:schemeClr val="tx1"/>
                </a:solidFill>
              </a:rPr>
              <a:t>Torstrasse</a:t>
            </a:r>
            <a:r>
              <a:rPr lang="en-GB" sz="1000">
                <a:solidFill>
                  <a:schemeClr val="tx1"/>
                </a:solidFill>
              </a:rPr>
              <a:t> 25</a:t>
            </a:r>
          </a:p>
          <a:p>
            <a:pPr algn="l">
              <a:lnSpc>
                <a:spcPts val="1200"/>
              </a:lnSpc>
            </a:pPr>
            <a:r>
              <a:rPr lang="en-GB" sz="100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a:t>(Click </a:t>
            </a:r>
            <a:r>
              <a:rPr lang="de-DE" err="1"/>
              <a:t>to</a:t>
            </a:r>
            <a:r>
              <a:rPr lang="de-DE"/>
              <a:t> </a:t>
            </a:r>
            <a:r>
              <a:rPr lang="de-DE" err="1"/>
              <a:t>add</a:t>
            </a:r>
            <a:r>
              <a:rPr lang="de-DE"/>
              <a:t> a </a:t>
            </a:r>
            <a:r>
              <a:rPr lang="de-DE" err="1"/>
              <a:t>picture</a:t>
            </a:r>
            <a:r>
              <a:rPr lang="de-DE"/>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6190089" y="0"/>
            <a:ext cx="2953911"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Mai 23</a:t>
            </a:fld>
            <a:endParaRPr lang="de-DE"/>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Mai 23</a:t>
            </a:fld>
            <a:endParaRPr lang="de-DE"/>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Mai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Mai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Vierte Ebene</a:t>
            </a:r>
          </a:p>
          <a:p>
            <a:pPr lvl="4"/>
            <a:r>
              <a:rPr lang="de-DE"/>
              <a:t>Fünfte Ebene</a:t>
            </a:r>
            <a:endParaRPr lang="en-GB"/>
          </a:p>
          <a:p>
            <a:pPr lvl="4"/>
            <a:endParaRPr lang="en-US" noProof="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3"/>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Mai 23</a:t>
            </a:fld>
            <a:endParaRPr lang="de-DE"/>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hyperlink" Target="https://matplotlib.org/stable/api/matplotlib_configuration_api.html" TargetMode="Externa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eaborn.pydata.org/api.html" TargetMode="External"/><Relationship Id="rId1" Type="http://schemas.openxmlformats.org/officeDocument/2006/relationships/slideLayout" Target="../slideLayouts/slideLayout1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mailto:lirst.last@%3Cstudent.%3Eunisg.ch" TargetMode="External"/><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colab.research.google.com/drive/1aoM2Qi7zbBcjpi2xDXyiUp3FzbbrNWmv?usp=sharing"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matplotlib.org/"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636541"/>
            <a:ext cx="8132898" cy="1531505"/>
          </a:xfrm>
        </p:spPr>
        <p:txBody>
          <a:bodyPr/>
          <a:lstStyle/>
          <a:p>
            <a:r>
              <a:rPr lang="de-DE" sz="4000"/>
              <a:t>Grundlagen und Methoden </a:t>
            </a:r>
            <a:br>
              <a:rPr lang="de-DE" sz="4000"/>
            </a:br>
            <a:r>
              <a:rPr lang="de-DE" sz="4000"/>
              <a:t>der Informatik</a:t>
            </a:r>
            <a:endParaRPr lang="de-DE"/>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b="1" err="1"/>
              <a:t>Exercise</a:t>
            </a:r>
            <a:r>
              <a:rPr lang="de-DE" b="1"/>
              <a:t> </a:t>
            </a:r>
            <a:r>
              <a:rPr lang="de-DE" b="1" err="1"/>
              <a:t>week</a:t>
            </a:r>
            <a:r>
              <a:rPr lang="de-DE" b="1"/>
              <a:t> 10</a:t>
            </a:r>
          </a:p>
          <a:p>
            <a:endParaRPr lang="de-DE"/>
          </a:p>
          <a:p>
            <a:r>
              <a:rPr lang="de-DE"/>
              <a:t>&lt; </a:t>
            </a:r>
            <a:r>
              <a:rPr lang="de-DE" err="1"/>
              <a:t>Fname</a:t>
            </a:r>
            <a:r>
              <a:rPr lang="de-DE"/>
              <a:t> </a:t>
            </a:r>
            <a:r>
              <a:rPr lang="de-DE" err="1"/>
              <a:t>Lname</a:t>
            </a:r>
            <a:r>
              <a:rPr lang="de-DE"/>
              <a:t> &gt;</a:t>
            </a:r>
          </a:p>
          <a:p>
            <a:r>
              <a:rPr lang="de-DE"/>
              <a:t>&lt; </a:t>
            </a:r>
            <a:r>
              <a:rPr lang="de-DE" err="1"/>
              <a:t>Exercise</a:t>
            </a:r>
            <a:r>
              <a:rPr lang="de-DE"/>
              <a:t> Group &gt;</a:t>
            </a:r>
          </a:p>
        </p:txBody>
      </p:sp>
    </p:spTree>
    <p:extLst>
      <p:ext uri="{BB962C8B-B14F-4D97-AF65-F5344CB8AC3E}">
        <p14:creationId xmlns:p14="http://schemas.microsoft.com/office/powerpoint/2010/main" val="37724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DA6DF-7210-51C0-FF3B-4ADB643A42C6}"/>
              </a:ext>
            </a:extLst>
          </p:cNvPr>
          <p:cNvSpPr>
            <a:spLocks noGrp="1"/>
          </p:cNvSpPr>
          <p:nvPr>
            <p:ph type="sldNum" sz="quarter" idx="16"/>
          </p:nvPr>
        </p:nvSpPr>
        <p:spPr/>
        <p:txBody>
          <a:bodyPr/>
          <a:lstStyle/>
          <a:p>
            <a:fld id="{7559FC98-AF75-4A00-A03C-DF9FEBF6BCB9}" type="slidenum">
              <a:rPr lang="en-GB" smtClean="0"/>
              <a:pPr/>
              <a:t>10</a:t>
            </a:fld>
            <a:endParaRPr lang="en-GB"/>
          </a:p>
        </p:txBody>
      </p:sp>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3.4 Insights on Assignments 10: Matplotlib</a:t>
            </a:r>
            <a:br>
              <a:rPr lang="en-GB"/>
            </a:br>
            <a:endParaRPr lang="en-GB"/>
          </a:p>
        </p:txBody>
      </p:sp>
      <p:sp>
        <p:nvSpPr>
          <p:cNvPr id="2" name="Inhaltsplatzhalter 2">
            <a:extLst>
              <a:ext uri="{FF2B5EF4-FFF2-40B4-BE49-F238E27FC236}">
                <a16:creationId xmlns:a16="http://schemas.microsoft.com/office/drawing/2014/main" id="{DF770251-C66F-37B2-FA29-31FE5C038085}"/>
              </a:ext>
            </a:extLst>
          </p:cNvPr>
          <p:cNvSpPr>
            <a:spLocks noGrp="1"/>
          </p:cNvSpPr>
          <p:nvPr>
            <p:ph idx="1"/>
          </p:nvPr>
        </p:nvSpPr>
        <p:spPr>
          <a:xfrm>
            <a:off x="587734" y="999242"/>
            <a:ext cx="7864503" cy="3350122"/>
          </a:xfrm>
        </p:spPr>
        <p:txBody>
          <a:bodyPr>
            <a:normAutofit fontScale="92500" lnSpcReduction="10000"/>
          </a:bodyPr>
          <a:lstStyle/>
          <a:p>
            <a:pPr marL="0" indent="0"/>
            <a:endParaRPr lang="en-US"/>
          </a:p>
          <a:p>
            <a:pPr marL="285750" indent="-285750">
              <a:buFont typeface="Arial" panose="020B0604020202020204" pitchFamily="34" charset="0"/>
              <a:buChar char="•"/>
            </a:pPr>
            <a:r>
              <a:rPr lang="en-US"/>
              <a:t>Color and label your lines in the </a:t>
            </a:r>
            <a:r>
              <a:rPr lang="en-US" b="1"/>
              <a:t>.plot() </a:t>
            </a:r>
            <a:r>
              <a:rPr lang="en-US"/>
              <a:t>function:</a:t>
            </a:r>
          </a:p>
          <a:p>
            <a:pPr marL="285750" indent="-285750">
              <a:buFont typeface="Arial" panose="020B0604020202020204" pitchFamily="34" charset="0"/>
              <a:buChar char="•"/>
            </a:pPr>
            <a:endParaRPr lang="en-US"/>
          </a:p>
          <a:p>
            <a:pPr marL="0" indent="0"/>
            <a:endParaRPr lang="en-US"/>
          </a:p>
          <a:p>
            <a:pPr marL="0" indent="0"/>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Create a bar plot with the </a:t>
            </a:r>
            <a:r>
              <a:rPr lang="en-US" b="1"/>
              <a:t>.bar() </a:t>
            </a:r>
            <a:r>
              <a:rPr lang="en-US"/>
              <a:t>function and set a specific width for each bar:</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Create multiple plots in one figure with the </a:t>
            </a:r>
            <a:r>
              <a:rPr lang="en-US" b="1" err="1"/>
              <a:t>plt.subplots</a:t>
            </a:r>
            <a:r>
              <a:rPr lang="en-US" b="1"/>
              <a:t>() </a:t>
            </a:r>
            <a:r>
              <a:rPr lang="en-US"/>
              <a:t>function with shared x and y axis:</a:t>
            </a:r>
          </a:p>
          <a:p>
            <a:pPr marL="0" indent="0"/>
            <a:endParaRPr lang="en-US"/>
          </a:p>
          <a:p>
            <a:pPr marL="0" indent="0"/>
            <a:endParaRPr lang="en-US"/>
          </a:p>
          <a:p>
            <a:pPr marL="0" indent="0"/>
            <a:endParaRPr lang="en-US"/>
          </a:p>
          <a:p>
            <a:pPr marL="0" indent="0"/>
            <a:endParaRPr lang="en-US"/>
          </a:p>
          <a:p>
            <a:pPr marL="0" indent="0"/>
            <a:endParaRPr lang="en-US"/>
          </a:p>
          <a:p>
            <a:pPr marL="0" indent="0"/>
            <a:r>
              <a:rPr lang="en-US" sz="1100"/>
              <a:t>	Check out the </a:t>
            </a:r>
            <a:r>
              <a:rPr lang="en-US" sz="1100" b="1"/>
              <a:t>Matplotlib</a:t>
            </a:r>
            <a:r>
              <a:rPr lang="en-US" sz="1100"/>
              <a:t> documentation for more: </a:t>
            </a:r>
            <a:r>
              <a:rPr lang="en-US" sz="1100">
                <a:hlinkClick r:id="rId2"/>
              </a:rPr>
              <a:t>https://matplotlib.org/stable/api/matplotlib_configuration_api.html</a:t>
            </a:r>
            <a:r>
              <a:rPr lang="en-US" sz="1100"/>
              <a:t> </a:t>
            </a:r>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pic>
        <p:nvPicPr>
          <p:cNvPr id="6" name="Grafik 5">
            <a:extLst>
              <a:ext uri="{FF2B5EF4-FFF2-40B4-BE49-F238E27FC236}">
                <a16:creationId xmlns:a16="http://schemas.microsoft.com/office/drawing/2014/main" id="{07A52FC8-0802-F266-16E6-7E3912CB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19" y="1400494"/>
            <a:ext cx="5195582" cy="452609"/>
          </a:xfrm>
          <a:prstGeom prst="rect">
            <a:avLst/>
          </a:prstGeom>
        </p:spPr>
      </p:pic>
      <p:pic>
        <p:nvPicPr>
          <p:cNvPr id="9" name="Grafik 8">
            <a:extLst>
              <a:ext uri="{FF2B5EF4-FFF2-40B4-BE49-F238E27FC236}">
                <a16:creationId xmlns:a16="http://schemas.microsoft.com/office/drawing/2014/main" id="{B4F27FAF-3DB6-7B88-5D90-FAD1EE3176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19" y="2419448"/>
            <a:ext cx="6897148" cy="386844"/>
          </a:xfrm>
          <a:prstGeom prst="rect">
            <a:avLst/>
          </a:prstGeom>
        </p:spPr>
      </p:pic>
      <p:pic>
        <p:nvPicPr>
          <p:cNvPr id="13" name="Grafik 12">
            <a:extLst>
              <a:ext uri="{FF2B5EF4-FFF2-40B4-BE49-F238E27FC236}">
                <a16:creationId xmlns:a16="http://schemas.microsoft.com/office/drawing/2014/main" id="{7C8A26E9-F6EF-532E-3110-17EA4F79EB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319" y="3372636"/>
            <a:ext cx="7773841" cy="410383"/>
          </a:xfrm>
          <a:prstGeom prst="rect">
            <a:avLst/>
          </a:prstGeom>
        </p:spPr>
      </p:pic>
      <p:pic>
        <p:nvPicPr>
          <p:cNvPr id="15" name="Grafik 14" descr="Caretzeichen nach rechts mit einfarbiger Füllung">
            <a:extLst>
              <a:ext uri="{FF2B5EF4-FFF2-40B4-BE49-F238E27FC236}">
                <a16:creationId xmlns:a16="http://schemas.microsoft.com/office/drawing/2014/main" id="{E72294A8-C580-8940-641E-8134E4B3E0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8963" y="3880196"/>
            <a:ext cx="432792" cy="432792"/>
          </a:xfrm>
          <a:prstGeom prst="rect">
            <a:avLst/>
          </a:prstGeom>
        </p:spPr>
      </p:pic>
    </p:spTree>
    <p:extLst>
      <p:ext uri="{BB962C8B-B14F-4D97-AF65-F5344CB8AC3E}">
        <p14:creationId xmlns:p14="http://schemas.microsoft.com/office/powerpoint/2010/main" val="369147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DA6DF-7210-51C0-FF3B-4ADB643A42C6}"/>
              </a:ext>
            </a:extLst>
          </p:cNvPr>
          <p:cNvSpPr>
            <a:spLocks noGrp="1"/>
          </p:cNvSpPr>
          <p:nvPr>
            <p:ph type="sldNum" sz="quarter" idx="16"/>
          </p:nvPr>
        </p:nvSpPr>
        <p:spPr/>
        <p:txBody>
          <a:bodyPr/>
          <a:lstStyle/>
          <a:p>
            <a:fld id="{7559FC98-AF75-4A00-A03C-DF9FEBF6BCB9}" type="slidenum">
              <a:rPr lang="en-GB" smtClean="0"/>
              <a:pPr/>
              <a:t>11</a:t>
            </a:fld>
            <a:endParaRPr lang="en-GB"/>
          </a:p>
        </p:txBody>
      </p:sp>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3.5 Insights on Assignments 10: Seaborn</a:t>
            </a:r>
            <a:br>
              <a:rPr lang="en-GB"/>
            </a:br>
            <a:endParaRPr lang="en-GB"/>
          </a:p>
        </p:txBody>
      </p:sp>
      <p:sp>
        <p:nvSpPr>
          <p:cNvPr id="2" name="Inhaltsplatzhalter 2">
            <a:extLst>
              <a:ext uri="{FF2B5EF4-FFF2-40B4-BE49-F238E27FC236}">
                <a16:creationId xmlns:a16="http://schemas.microsoft.com/office/drawing/2014/main" id="{DF770251-C66F-37B2-FA29-31FE5C038085}"/>
              </a:ext>
            </a:extLst>
          </p:cNvPr>
          <p:cNvSpPr>
            <a:spLocks noGrp="1"/>
          </p:cNvSpPr>
          <p:nvPr>
            <p:ph idx="1"/>
          </p:nvPr>
        </p:nvSpPr>
        <p:spPr>
          <a:xfrm>
            <a:off x="587734" y="1162364"/>
            <a:ext cx="7864503" cy="3186999"/>
          </a:xfrm>
        </p:spPr>
        <p:txBody>
          <a:bodyPr>
            <a:normAutofit/>
          </a:bodyPr>
          <a:lstStyle/>
          <a:p>
            <a:pPr marL="0" indent="0"/>
            <a:endParaRPr lang="en-US"/>
          </a:p>
          <a:p>
            <a:pPr marL="285750" indent="-285750">
              <a:buFont typeface="Arial" panose="020B0604020202020204" pitchFamily="34" charset="0"/>
              <a:buChar char="•"/>
            </a:pPr>
            <a:r>
              <a:rPr lang="en-US" sz="1300"/>
              <a:t>Create boxplots with </a:t>
            </a:r>
            <a:r>
              <a:rPr lang="en-US" sz="1300" b="1" err="1"/>
              <a:t>sns.boxplot</a:t>
            </a:r>
            <a:r>
              <a:rPr lang="en-US" sz="1300" b="1"/>
              <a:t>()</a:t>
            </a:r>
            <a:r>
              <a:rPr lang="en-US" sz="1300"/>
              <a:t>:</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0" indent="0"/>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z="1300"/>
              <a:t>Create a regression plot with </a:t>
            </a:r>
            <a:r>
              <a:rPr lang="en-US" sz="1300" b="1" err="1"/>
              <a:t>sns.regplot</a:t>
            </a:r>
            <a:r>
              <a:rPr lang="en-US" sz="1300" b="1"/>
              <a:t>() </a:t>
            </a:r>
            <a:r>
              <a:rPr lang="en-US" sz="1300"/>
              <a:t>with a cubic regression setting the parameter order = 3:</a:t>
            </a:r>
          </a:p>
          <a:p>
            <a:pPr marL="285750" indent="-285750">
              <a:buFont typeface="Arial" panose="020B0604020202020204" pitchFamily="34" charset="0"/>
              <a:buChar char="•"/>
            </a:pPr>
            <a:endParaRPr lang="en-US"/>
          </a:p>
          <a:p>
            <a:pPr marL="0" indent="0"/>
            <a:endParaRPr lang="en-US"/>
          </a:p>
          <a:p>
            <a:pPr marL="0" indent="0"/>
            <a:endParaRPr lang="en-US"/>
          </a:p>
          <a:p>
            <a:pPr marL="0" indent="0"/>
            <a:endParaRPr lang="en-US"/>
          </a:p>
          <a:p>
            <a:pPr marL="0" indent="0"/>
            <a:endParaRPr lang="en-US"/>
          </a:p>
          <a:p>
            <a:pPr marL="0" indent="0"/>
            <a:r>
              <a:rPr lang="en-US" sz="1100"/>
              <a:t>	</a:t>
            </a:r>
            <a:r>
              <a:rPr lang="en-US" sz="1000"/>
              <a:t>Check out the </a:t>
            </a:r>
            <a:r>
              <a:rPr lang="en-US" sz="1000" b="1"/>
              <a:t>Seaborn</a:t>
            </a:r>
            <a:r>
              <a:rPr lang="en-US" sz="1000"/>
              <a:t> documentation for more: </a:t>
            </a:r>
            <a:r>
              <a:rPr lang="en-US" sz="1000">
                <a:hlinkClick r:id="rId2"/>
              </a:rPr>
              <a:t>https://seaborn.pydata.org/api.html</a:t>
            </a:r>
            <a:r>
              <a:rPr lang="en-US" sz="1000"/>
              <a:t> </a:t>
            </a:r>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pic>
        <p:nvPicPr>
          <p:cNvPr id="13" name="Grafik 12">
            <a:extLst>
              <a:ext uri="{FF2B5EF4-FFF2-40B4-BE49-F238E27FC236}">
                <a16:creationId xmlns:a16="http://schemas.microsoft.com/office/drawing/2014/main" id="{7A28ACE1-A577-BCF1-0923-32F018872307}"/>
              </a:ext>
            </a:extLst>
          </p:cNvPr>
          <p:cNvPicPr>
            <a:picLocks noChangeAspect="1"/>
          </p:cNvPicPr>
          <p:nvPr/>
        </p:nvPicPr>
        <p:blipFill rotWithShape="1">
          <a:blip r:embed="rId3">
            <a:extLst>
              <a:ext uri="{28A0092B-C50C-407E-A947-70E740481C1C}">
                <a14:useLocalDpi xmlns:a14="http://schemas.microsoft.com/office/drawing/2010/main" val="0"/>
              </a:ext>
            </a:extLst>
          </a:blip>
          <a:srcRect b="18768"/>
          <a:stretch/>
        </p:blipFill>
        <p:spPr>
          <a:xfrm>
            <a:off x="811033" y="1667827"/>
            <a:ext cx="4073340" cy="350263"/>
          </a:xfrm>
          <a:prstGeom prst="rect">
            <a:avLst/>
          </a:prstGeom>
        </p:spPr>
      </p:pic>
      <p:pic>
        <p:nvPicPr>
          <p:cNvPr id="15" name="Grafik 14">
            <a:extLst>
              <a:ext uri="{FF2B5EF4-FFF2-40B4-BE49-F238E27FC236}">
                <a16:creationId xmlns:a16="http://schemas.microsoft.com/office/drawing/2014/main" id="{1D858296-D816-73B0-F5E6-4262EDDDF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3" y="2998256"/>
            <a:ext cx="4641290" cy="370941"/>
          </a:xfrm>
          <a:prstGeom prst="rect">
            <a:avLst/>
          </a:prstGeom>
        </p:spPr>
      </p:pic>
      <p:pic>
        <p:nvPicPr>
          <p:cNvPr id="16" name="Grafik 15" descr="Caretzeichen nach rechts mit einfarbiger Füllung">
            <a:extLst>
              <a:ext uri="{FF2B5EF4-FFF2-40B4-BE49-F238E27FC236}">
                <a16:creationId xmlns:a16="http://schemas.microsoft.com/office/drawing/2014/main" id="{1884482D-BDFD-7C3E-78E6-D3F98F6EAB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4427" y="3764740"/>
            <a:ext cx="432792" cy="432792"/>
          </a:xfrm>
          <a:prstGeom prst="rect">
            <a:avLst/>
          </a:prstGeom>
        </p:spPr>
      </p:pic>
    </p:spTree>
    <p:extLst>
      <p:ext uri="{BB962C8B-B14F-4D97-AF65-F5344CB8AC3E}">
        <p14:creationId xmlns:p14="http://schemas.microsoft.com/office/powerpoint/2010/main" val="65498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r>
              <a:rPr lang="de-DE"/>
              <a:t>&lt;</a:t>
            </a:r>
            <a:r>
              <a:rPr lang="de-DE" err="1"/>
              <a:t>Your</a:t>
            </a:r>
            <a:r>
              <a:rPr lang="de-DE"/>
              <a:t> Name&gt;</a:t>
            </a:r>
          </a:p>
          <a:p>
            <a:pPr marL="0" lvl="1" indent="0" defTabSz="914400">
              <a:spcAft>
                <a:spcPts val="450"/>
              </a:spcAft>
              <a:buClr>
                <a:srgbClr val="00802F"/>
              </a:buClr>
              <a:buNone/>
            </a:pPr>
            <a:r>
              <a:rPr lang="de-DE">
                <a:cs typeface="Arial" pitchFamily="34" charset="0"/>
              </a:rPr>
              <a:t>&lt;</a:t>
            </a:r>
            <a:r>
              <a:rPr lang="de-DE" err="1">
                <a:cs typeface="Arial" pitchFamily="34" charset="0"/>
              </a:rPr>
              <a:t>Function</a:t>
            </a:r>
            <a:r>
              <a:rPr lang="de-DE">
                <a:cs typeface="Arial" pitchFamily="34" charset="0"/>
              </a:rPr>
              <a:t>&gt;</a:t>
            </a:r>
          </a:p>
          <a:p>
            <a:pPr marL="0" indent="0"/>
            <a:r>
              <a:rPr lang="de-DE" b="0" err="1">
                <a:hlinkClick r:id="rId3"/>
              </a:rPr>
              <a:t>lirst.last</a:t>
            </a:r>
            <a:r>
              <a:rPr lang="de-DE" b="0">
                <a:hlinkClick r:id="rId3"/>
              </a:rPr>
              <a:t>@&lt;student.&gt;unisg.ch</a:t>
            </a:r>
            <a:r>
              <a:rPr lang="de-DE" b="0"/>
              <a:t> </a:t>
            </a:r>
            <a:endParaRPr lang="de-DE"/>
          </a:p>
        </p:txBody>
      </p:sp>
    </p:spTree>
    <p:extLst>
      <p:ext uri="{BB962C8B-B14F-4D97-AF65-F5344CB8AC3E}">
        <p14:creationId xmlns:p14="http://schemas.microsoft.com/office/powerpoint/2010/main" val="39501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7DB3436-ED48-75F7-EFC8-D81AEA02D09F}"/>
              </a:ext>
            </a:extLst>
          </p:cNvPr>
          <p:cNvSpPr>
            <a:spLocks noGrp="1"/>
          </p:cNvSpPr>
          <p:nvPr>
            <p:ph type="sldNum" sz="quarter" idx="16"/>
          </p:nvPr>
        </p:nvSpPr>
        <p:spPr/>
        <p:txBody>
          <a:bodyPr/>
          <a:lstStyle/>
          <a:p>
            <a:fld id="{7559FC98-AF75-4A00-A03C-DF9FEBF6BCB9}" type="slidenum">
              <a:rPr lang="en-GB" smtClean="0"/>
              <a:pPr/>
              <a:t>2</a:t>
            </a:fld>
            <a:endParaRPr lang="en-GB"/>
          </a:p>
        </p:txBody>
      </p:sp>
      <p:sp>
        <p:nvSpPr>
          <p:cNvPr id="4" name="Titel 3">
            <a:extLst>
              <a:ext uri="{FF2B5EF4-FFF2-40B4-BE49-F238E27FC236}">
                <a16:creationId xmlns:a16="http://schemas.microsoft.com/office/drawing/2014/main" id="{A7DF72C1-C663-3FA3-FACB-98369A161D17}"/>
              </a:ext>
            </a:extLst>
          </p:cNvPr>
          <p:cNvSpPr>
            <a:spLocks noGrp="1"/>
          </p:cNvSpPr>
          <p:nvPr>
            <p:ph type="title"/>
          </p:nvPr>
        </p:nvSpPr>
        <p:spPr/>
        <p:txBody>
          <a:bodyPr/>
          <a:lstStyle/>
          <a:p>
            <a:r>
              <a:rPr lang="en-US"/>
              <a:t>Today’s Menu</a:t>
            </a:r>
          </a:p>
        </p:txBody>
      </p:sp>
      <p:sp>
        <p:nvSpPr>
          <p:cNvPr id="2" name="Textplatzhalter 1">
            <a:extLst>
              <a:ext uri="{FF2B5EF4-FFF2-40B4-BE49-F238E27FC236}">
                <a16:creationId xmlns:a16="http://schemas.microsoft.com/office/drawing/2014/main" id="{38C104DD-55A5-D5D7-68B1-A81097757DA7}"/>
              </a:ext>
            </a:extLst>
          </p:cNvPr>
          <p:cNvSpPr>
            <a:spLocks noGrp="1"/>
          </p:cNvSpPr>
          <p:nvPr>
            <p:ph type="body" sz="quarter" idx="13"/>
          </p:nvPr>
        </p:nvSpPr>
        <p:spPr>
          <a:xfrm>
            <a:off x="358775" y="862619"/>
            <a:ext cx="7548797" cy="3860455"/>
          </a:xfrm>
        </p:spPr>
        <p:txBody>
          <a:bodyPr>
            <a:normAutofit/>
          </a:bodyPr>
          <a:lstStyle/>
          <a:p>
            <a:pPr>
              <a:spcAft>
                <a:spcPts val="800"/>
              </a:spcAft>
            </a:pPr>
            <a:r>
              <a:rPr lang="en-US" sz="1800"/>
              <a:t>Discussion of the solutions of Assignment 9</a:t>
            </a:r>
          </a:p>
          <a:p>
            <a:pPr>
              <a:spcAft>
                <a:spcPts val="800"/>
              </a:spcAft>
            </a:pPr>
            <a:r>
              <a:rPr lang="en-US" sz="1800"/>
              <a:t>Discussion of Quiz 9</a:t>
            </a:r>
          </a:p>
          <a:p>
            <a:pPr>
              <a:spcAft>
                <a:spcPts val="800"/>
              </a:spcAft>
            </a:pPr>
            <a:r>
              <a:rPr lang="en-US" sz="1800"/>
              <a:t>Introduction to Assignment 10: Data Visualization</a:t>
            </a:r>
          </a:p>
          <a:p>
            <a:pPr marL="457200" lvl="1" indent="0">
              <a:spcAft>
                <a:spcPts val="800"/>
              </a:spcAft>
              <a:buNone/>
            </a:pPr>
            <a:r>
              <a:rPr lang="en-US" sz="1400"/>
              <a:t>3.1.    Data Visualization in Python</a:t>
            </a:r>
          </a:p>
          <a:p>
            <a:pPr marL="457200" lvl="1" indent="0">
              <a:spcAft>
                <a:spcPts val="800"/>
              </a:spcAft>
              <a:buNone/>
            </a:pPr>
            <a:r>
              <a:rPr lang="en-US" sz="1400"/>
              <a:t>3.2.    Easy Example: Matplotlib</a:t>
            </a:r>
          </a:p>
          <a:p>
            <a:pPr marL="457200" lvl="1" indent="0">
              <a:spcAft>
                <a:spcPts val="800"/>
              </a:spcAft>
              <a:buNone/>
            </a:pPr>
            <a:r>
              <a:rPr lang="en-US" sz="1400"/>
              <a:t>3.3.    Easy Example: Seaborn</a:t>
            </a:r>
          </a:p>
          <a:p>
            <a:pPr marL="457200" lvl="1" indent="0">
              <a:spcAft>
                <a:spcPts val="800"/>
              </a:spcAft>
              <a:buNone/>
            </a:pPr>
            <a:r>
              <a:rPr lang="en-US" sz="1400"/>
              <a:t>3.4.    Insights on Assignment 10: Matplotlib</a:t>
            </a:r>
          </a:p>
          <a:p>
            <a:pPr marL="457200" lvl="1" indent="0">
              <a:spcAft>
                <a:spcPts val="800"/>
              </a:spcAft>
              <a:buNone/>
            </a:pPr>
            <a:r>
              <a:rPr lang="en-US" sz="1400"/>
              <a:t>3.5.    Insights on Assignment 10: Seaborn</a:t>
            </a:r>
            <a:endParaRPr lang="en-GB" sz="1400"/>
          </a:p>
        </p:txBody>
      </p:sp>
    </p:spTree>
    <p:extLst>
      <p:ext uri="{BB962C8B-B14F-4D97-AF65-F5344CB8AC3E}">
        <p14:creationId xmlns:p14="http://schemas.microsoft.com/office/powerpoint/2010/main" val="294633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5F2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a:xfrm>
            <a:off x="1484989" y="578691"/>
            <a:ext cx="7694791" cy="2496171"/>
          </a:xfrm>
        </p:spPr>
        <p:txBody>
          <a:bodyPr/>
          <a:lstStyle/>
          <a:p>
            <a:r>
              <a:rPr lang="en-GB"/>
              <a:t>1. Discussion of the </a:t>
            </a:r>
            <a:br>
              <a:rPr lang="en-GB"/>
            </a:br>
            <a:r>
              <a:rPr lang="en-GB"/>
              <a:t>solutions of Assignment 9</a:t>
            </a:r>
          </a:p>
        </p:txBody>
      </p:sp>
    </p:spTree>
    <p:extLst>
      <p:ext uri="{BB962C8B-B14F-4D97-AF65-F5344CB8AC3E}">
        <p14:creationId xmlns:p14="http://schemas.microsoft.com/office/powerpoint/2010/main" val="8609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a:t>2. Discussion of Quiz 9</a:t>
            </a:r>
          </a:p>
        </p:txBody>
      </p:sp>
    </p:spTree>
    <p:extLst>
      <p:ext uri="{BB962C8B-B14F-4D97-AF65-F5344CB8AC3E}">
        <p14:creationId xmlns:p14="http://schemas.microsoft.com/office/powerpoint/2010/main" val="45578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DA6DF-7210-51C0-FF3B-4ADB643A42C6}"/>
              </a:ext>
            </a:extLst>
          </p:cNvPr>
          <p:cNvSpPr>
            <a:spLocks noGrp="1"/>
          </p:cNvSpPr>
          <p:nvPr>
            <p:ph type="sldNum" sz="quarter" idx="16"/>
          </p:nvPr>
        </p:nvSpPr>
        <p:spPr/>
        <p:txBody>
          <a:bodyPr/>
          <a:lstStyle/>
          <a:p>
            <a:fld id="{7559FC98-AF75-4A00-A03C-DF9FEBF6BCB9}" type="slidenum">
              <a:rPr lang="en-GB" smtClean="0"/>
              <a:pPr/>
              <a:t>5</a:t>
            </a:fld>
            <a:endParaRPr lang="en-GB"/>
          </a:p>
        </p:txBody>
      </p:sp>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870511"/>
            <a:ext cx="8426450" cy="1137213"/>
          </a:xfrm>
        </p:spPr>
        <p:txBody>
          <a:bodyPr/>
          <a:lstStyle/>
          <a:p>
            <a:pPr algn="ctr">
              <a:lnSpc>
                <a:spcPct val="150000"/>
              </a:lnSpc>
            </a:pPr>
            <a:r>
              <a:rPr lang="en-GB"/>
              <a:t>QUIZ 9</a:t>
            </a:r>
            <a:br>
              <a:rPr lang="en-GB"/>
            </a:br>
            <a:r>
              <a:rPr lang="en-GB"/>
              <a:t>Full explanations on Google </a:t>
            </a:r>
            <a:r>
              <a:rPr lang="en-GB" err="1"/>
              <a:t>Colab</a:t>
            </a:r>
            <a:endParaRPr lang="en-GB"/>
          </a:p>
        </p:txBody>
      </p:sp>
      <p:sp>
        <p:nvSpPr>
          <p:cNvPr id="3" name="Text Placeholder 3">
            <a:extLst>
              <a:ext uri="{FF2B5EF4-FFF2-40B4-BE49-F238E27FC236}">
                <a16:creationId xmlns:a16="http://schemas.microsoft.com/office/drawing/2014/main" id="{D457EF17-3F8F-5F3C-D235-ABE6EEBEC219}"/>
              </a:ext>
            </a:extLst>
          </p:cNvPr>
          <p:cNvSpPr>
            <a:spLocks noGrp="1"/>
          </p:cNvSpPr>
          <p:nvPr>
            <p:ph type="body" sz="quarter" idx="10"/>
          </p:nvPr>
        </p:nvSpPr>
        <p:spPr>
          <a:xfrm>
            <a:off x="362738" y="350910"/>
            <a:ext cx="8425656" cy="290450"/>
          </a:xfrm>
        </p:spPr>
        <p:txBody>
          <a:bodyPr/>
          <a:lstStyle/>
          <a:p>
            <a:r>
              <a:rPr lang="de-DE"/>
              <a:t>2. </a:t>
            </a:r>
            <a:r>
              <a:rPr lang="de-DE" err="1"/>
              <a:t>Discussion</a:t>
            </a:r>
            <a:r>
              <a:rPr lang="de-DE"/>
              <a:t> of Quiz 9</a:t>
            </a:r>
            <a:endParaRPr lang="en-GB"/>
          </a:p>
        </p:txBody>
      </p:sp>
      <p:sp>
        <p:nvSpPr>
          <p:cNvPr id="6" name="Inhaltsplatzhalter 2">
            <a:extLst>
              <a:ext uri="{FF2B5EF4-FFF2-40B4-BE49-F238E27FC236}">
                <a16:creationId xmlns:a16="http://schemas.microsoft.com/office/drawing/2014/main" id="{F5EEC294-B771-D940-6194-AB1896DE8ECA}"/>
              </a:ext>
            </a:extLst>
          </p:cNvPr>
          <p:cNvSpPr>
            <a:spLocks noGrp="1"/>
          </p:cNvSpPr>
          <p:nvPr>
            <p:ph idx="1"/>
          </p:nvPr>
        </p:nvSpPr>
        <p:spPr>
          <a:xfrm>
            <a:off x="643314" y="2237724"/>
            <a:ext cx="7864503" cy="404167"/>
          </a:xfrm>
        </p:spPr>
        <p:txBody>
          <a:bodyPr vert="horz" lIns="0" tIns="0" rIns="0" bIns="0" rtlCol="0" anchor="t">
            <a:normAutofit/>
          </a:bodyPr>
          <a:lstStyle/>
          <a:p>
            <a:pPr marL="178435" lvl="1" indent="0" algn="ctr">
              <a:spcAft>
                <a:spcPts val="1200"/>
              </a:spcAft>
              <a:buNone/>
            </a:pPr>
            <a:r>
              <a:rPr lang="en-US">
                <a:ea typeface="+mn-lt"/>
                <a:cs typeface="+mn-lt"/>
                <a:hlinkClick r:id="rId2"/>
              </a:rPr>
              <a:t>https://colab.research.google.com/drive/1aoM2Qi7zbBcjpi2xDXyiUp3FzbbrNWmv?usp=sharing</a:t>
            </a:r>
            <a:endParaRPr lang="de-DE"/>
          </a:p>
          <a:p>
            <a:pPr marL="178435" lvl="1" indent="0" algn="ctr">
              <a:spcAft>
                <a:spcPts val="1200"/>
              </a:spcAft>
              <a:buNone/>
            </a:pPr>
            <a:endParaRPr lang="en-US">
              <a:ea typeface="+mn-lt"/>
              <a:cs typeface="+mn-lt"/>
            </a:endParaRPr>
          </a:p>
          <a:p>
            <a:pPr marL="178435" lvl="1" indent="0" algn="ctr">
              <a:spcAft>
                <a:spcPts val="1200"/>
              </a:spcAft>
              <a:buNone/>
            </a:pPr>
            <a:endParaRPr lang="en-US">
              <a:ea typeface="+mn-lt"/>
              <a:cs typeface="+mn-lt"/>
            </a:endParaRPr>
          </a:p>
        </p:txBody>
      </p:sp>
    </p:spTree>
    <p:extLst>
      <p:ext uri="{BB962C8B-B14F-4D97-AF65-F5344CB8AC3E}">
        <p14:creationId xmlns:p14="http://schemas.microsoft.com/office/powerpoint/2010/main" val="7233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E48-FF8A-5E4C-67CC-8B0608A09C2C}"/>
              </a:ext>
            </a:extLst>
          </p:cNvPr>
          <p:cNvSpPr>
            <a:spLocks noGrp="1"/>
          </p:cNvSpPr>
          <p:nvPr>
            <p:ph type="title"/>
          </p:nvPr>
        </p:nvSpPr>
        <p:spPr>
          <a:xfrm>
            <a:off x="677284" y="615461"/>
            <a:ext cx="7789431" cy="3660617"/>
          </a:xfrm>
        </p:spPr>
        <p:txBody>
          <a:bodyPr>
            <a:normAutofit fontScale="90000"/>
          </a:bodyPr>
          <a:lstStyle/>
          <a:p>
            <a:br>
              <a:rPr lang="en-GB"/>
            </a:br>
            <a:br>
              <a:rPr lang="en-GB"/>
            </a:br>
            <a:br>
              <a:rPr lang="en-GB"/>
            </a:br>
            <a:r>
              <a:rPr lang="en-GB"/>
              <a:t>3. Introduction to Assignment 10: Data Visualization</a:t>
            </a:r>
            <a:br>
              <a:rPr lang="en-GB"/>
            </a:br>
            <a:br>
              <a:rPr lang="en-GB"/>
            </a:br>
            <a:endParaRPr lang="en-GB"/>
          </a:p>
        </p:txBody>
      </p:sp>
    </p:spTree>
    <p:extLst>
      <p:ext uri="{BB962C8B-B14F-4D97-AF65-F5344CB8AC3E}">
        <p14:creationId xmlns:p14="http://schemas.microsoft.com/office/powerpoint/2010/main" val="324170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DA6DF-7210-51C0-FF3B-4ADB643A42C6}"/>
              </a:ext>
            </a:extLst>
          </p:cNvPr>
          <p:cNvSpPr>
            <a:spLocks noGrp="1"/>
          </p:cNvSpPr>
          <p:nvPr>
            <p:ph type="sldNum" sz="quarter" idx="16"/>
          </p:nvPr>
        </p:nvSpPr>
        <p:spPr/>
        <p:txBody>
          <a:bodyPr/>
          <a:lstStyle/>
          <a:p>
            <a:fld id="{7559FC98-AF75-4A00-A03C-DF9FEBF6BCB9}" type="slidenum">
              <a:rPr lang="en-GB" smtClean="0"/>
              <a:pPr/>
              <a:t>7</a:t>
            </a:fld>
            <a:endParaRPr lang="en-GB"/>
          </a:p>
        </p:txBody>
      </p:sp>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3.1 Data Visualization in Python</a:t>
            </a:r>
            <a:br>
              <a:rPr lang="en-GB"/>
            </a:br>
            <a:endParaRPr lang="en-GB"/>
          </a:p>
        </p:txBody>
      </p:sp>
      <p:sp>
        <p:nvSpPr>
          <p:cNvPr id="2" name="Inhaltsplatzhalter 2">
            <a:extLst>
              <a:ext uri="{FF2B5EF4-FFF2-40B4-BE49-F238E27FC236}">
                <a16:creationId xmlns:a16="http://schemas.microsoft.com/office/drawing/2014/main" id="{DF770251-C66F-37B2-FA29-31FE5C038085}"/>
              </a:ext>
            </a:extLst>
          </p:cNvPr>
          <p:cNvSpPr>
            <a:spLocks noGrp="1"/>
          </p:cNvSpPr>
          <p:nvPr>
            <p:ph idx="1"/>
          </p:nvPr>
        </p:nvSpPr>
        <p:spPr>
          <a:xfrm>
            <a:off x="587734" y="1162364"/>
            <a:ext cx="7864503" cy="3186999"/>
          </a:xfrm>
        </p:spPr>
        <p:txBody>
          <a:bodyPr>
            <a:normAutofit fontScale="92500"/>
          </a:bodyPr>
          <a:lstStyle/>
          <a:p>
            <a:pPr marL="285750" indent="-285750">
              <a:buFont typeface="Arial" panose="020B0604020202020204" pitchFamily="34" charset="0"/>
              <a:buChar char="•"/>
            </a:pPr>
            <a:r>
              <a:rPr lang="en-US" b="1"/>
              <a:t>Visualizing </a:t>
            </a:r>
            <a:r>
              <a:rPr lang="en-US"/>
              <a:t>data is essential to help those studying the data and those to whom it’s presented to better understand what the data say.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a:t>
            </a:r>
            <a:r>
              <a:rPr lang="en-US" b="1"/>
              <a:t>Python</a:t>
            </a:r>
            <a:r>
              <a:rPr lang="en-US"/>
              <a:t> third-party libraries are used in order to present data visually.</a:t>
            </a:r>
            <a:br>
              <a:rPr lang="en-US"/>
            </a:br>
            <a:endParaRPr lang="en-US"/>
          </a:p>
          <a:p>
            <a:pPr marL="645500" lvl="2" indent="-285750"/>
            <a:r>
              <a:rPr lang="en-US">
                <a:hlinkClick r:id="rId2"/>
              </a:rPr>
              <a:t>Matplotlib</a:t>
            </a:r>
            <a:r>
              <a:rPr lang="en-US"/>
              <a:t> is the most widely-used data visualization library. It is used for basic plotting, is highly customizable and works with NumPy as well as pandas. </a:t>
            </a:r>
          </a:p>
          <a:p>
            <a:pPr marL="645500" lvl="2" indent="-285750"/>
            <a:r>
              <a:rPr lang="en-US">
                <a:hlinkClick r:id="rId3"/>
              </a:rPr>
              <a:t>Seaborn</a:t>
            </a:r>
            <a:r>
              <a:rPr lang="en-US"/>
              <a:t> is a high-level visualization library which is more widely used for statistical data visualization. It uses fewer syntax due to its more complex default themes. Making it easy to use but very powerful at the same time. </a:t>
            </a:r>
            <a:r>
              <a:rPr lang="en-US" b="1"/>
              <a:t>Seaborn is built on top of Matplotlib. </a:t>
            </a:r>
          </a:p>
          <a:p>
            <a:pPr marL="359750" lvl="2" indent="0">
              <a:buNone/>
            </a:pPr>
            <a:endParaRPr lang="en-US" b="1"/>
          </a:p>
          <a:p>
            <a:pPr marL="645500" lvl="2" indent="-285750">
              <a:buFont typeface="Wingdings" pitchFamily="2" charset="2"/>
              <a:buChar char="Ø"/>
            </a:pPr>
            <a:r>
              <a:rPr lang="en-US" b="1"/>
              <a:t>In summary: Matplotlib</a:t>
            </a:r>
            <a:r>
              <a:rPr lang="en-US"/>
              <a:t> is a </a:t>
            </a:r>
            <a:r>
              <a:rPr lang="en-US" b="1"/>
              <a:t>general-purpose</a:t>
            </a:r>
            <a:r>
              <a:rPr lang="en-US"/>
              <a:t> plotting library with extensive customization options, while </a:t>
            </a:r>
            <a:r>
              <a:rPr lang="en-US" b="1"/>
              <a:t>Seaborn</a:t>
            </a:r>
            <a:r>
              <a:rPr lang="en-US"/>
              <a:t> is a </a:t>
            </a:r>
            <a:r>
              <a:rPr lang="en-US" b="1"/>
              <a:t>specialized</a:t>
            </a:r>
            <a:r>
              <a:rPr lang="en-US"/>
              <a:t> library for statistical data visualization with a more concise and focused API. </a:t>
            </a:r>
            <a:r>
              <a:rPr lang="en-US" b="1"/>
              <a:t>Seaborn can be seen as an extension or enhancement of Matplotlib</a:t>
            </a:r>
            <a:r>
              <a:rPr lang="en-US"/>
              <a:t>, providing higher-level functions and stylistic enhancements for creating attractive statistical plots.</a:t>
            </a:r>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62738" y="350910"/>
            <a:ext cx="8425656" cy="290450"/>
          </a:xfrm>
        </p:spPr>
        <p:txBody>
          <a:bodyPr>
            <a:normAutofit fontScale="32500" lnSpcReduction="20000"/>
          </a:bodyPr>
          <a:lstStyle/>
          <a:p>
            <a:r>
              <a:rPr lang="en-GB" sz="4600"/>
              <a:t>Data Visualization</a:t>
            </a:r>
          </a:p>
          <a:p>
            <a:r>
              <a:rPr lang="de-DE"/>
              <a:t>  </a:t>
            </a:r>
            <a:endParaRPr lang="en-GB"/>
          </a:p>
        </p:txBody>
      </p:sp>
    </p:spTree>
    <p:extLst>
      <p:ext uri="{BB962C8B-B14F-4D97-AF65-F5344CB8AC3E}">
        <p14:creationId xmlns:p14="http://schemas.microsoft.com/office/powerpoint/2010/main" val="355516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DA6DF-7210-51C0-FF3B-4ADB643A42C6}"/>
              </a:ext>
            </a:extLst>
          </p:cNvPr>
          <p:cNvSpPr>
            <a:spLocks noGrp="1"/>
          </p:cNvSpPr>
          <p:nvPr>
            <p:ph type="sldNum" sz="quarter" idx="16"/>
          </p:nvPr>
        </p:nvSpPr>
        <p:spPr/>
        <p:txBody>
          <a:bodyPr/>
          <a:lstStyle/>
          <a:p>
            <a:fld id="{7559FC98-AF75-4A00-A03C-DF9FEBF6BCB9}" type="slidenum">
              <a:rPr lang="en-GB" smtClean="0"/>
              <a:pPr/>
              <a:t>8</a:t>
            </a:fld>
            <a:endParaRPr lang="en-GB"/>
          </a:p>
        </p:txBody>
      </p:sp>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3.2 Easy Example: Matplotlib</a:t>
            </a:r>
            <a:br>
              <a:rPr lang="en-GB"/>
            </a:br>
            <a:endParaRPr lang="en-GB"/>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sp>
        <p:nvSpPr>
          <p:cNvPr id="13" name="Dreieck 12">
            <a:extLst>
              <a:ext uri="{FF2B5EF4-FFF2-40B4-BE49-F238E27FC236}">
                <a16:creationId xmlns:a16="http://schemas.microsoft.com/office/drawing/2014/main" id="{A4C52426-87A7-6733-3157-9F6D9520A5D6}"/>
              </a:ext>
            </a:extLst>
          </p:cNvPr>
          <p:cNvSpPr/>
          <p:nvPr/>
        </p:nvSpPr>
        <p:spPr>
          <a:xfrm rot="5400000">
            <a:off x="4354280" y="2754719"/>
            <a:ext cx="609664" cy="1742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603EFE02-92BC-1CFB-7FE7-5EBD7920B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40" y="1259627"/>
            <a:ext cx="3341560" cy="2954564"/>
          </a:xfrm>
          <a:prstGeom prst="rect">
            <a:avLst/>
          </a:prstGeom>
        </p:spPr>
      </p:pic>
      <p:pic>
        <p:nvPicPr>
          <p:cNvPr id="17" name="Grafik 16">
            <a:extLst>
              <a:ext uri="{FF2B5EF4-FFF2-40B4-BE49-F238E27FC236}">
                <a16:creationId xmlns:a16="http://schemas.microsoft.com/office/drawing/2014/main" id="{069029AD-9D52-10E8-83FB-A01852436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487" y="1334528"/>
            <a:ext cx="3295651" cy="3005633"/>
          </a:xfrm>
          <a:prstGeom prst="rect">
            <a:avLst/>
          </a:prstGeom>
        </p:spPr>
      </p:pic>
    </p:spTree>
    <p:extLst>
      <p:ext uri="{BB962C8B-B14F-4D97-AF65-F5344CB8AC3E}">
        <p14:creationId xmlns:p14="http://schemas.microsoft.com/office/powerpoint/2010/main" val="408329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DA6DF-7210-51C0-FF3B-4ADB643A42C6}"/>
              </a:ext>
            </a:extLst>
          </p:cNvPr>
          <p:cNvSpPr>
            <a:spLocks noGrp="1"/>
          </p:cNvSpPr>
          <p:nvPr>
            <p:ph type="sldNum" sz="quarter" idx="16"/>
          </p:nvPr>
        </p:nvSpPr>
        <p:spPr/>
        <p:txBody>
          <a:bodyPr/>
          <a:lstStyle/>
          <a:p>
            <a:fld id="{7559FC98-AF75-4A00-A03C-DF9FEBF6BCB9}" type="slidenum">
              <a:rPr lang="en-GB" smtClean="0"/>
              <a:pPr/>
              <a:t>9</a:t>
            </a:fld>
            <a:endParaRPr lang="en-GB"/>
          </a:p>
        </p:txBody>
      </p:sp>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3.3 Easy Example: Seaborn</a:t>
            </a:r>
            <a:br>
              <a:rPr lang="en-GB"/>
            </a:br>
            <a:endParaRPr lang="en-GB"/>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pic>
        <p:nvPicPr>
          <p:cNvPr id="9" name="Grafik 8">
            <a:extLst>
              <a:ext uri="{FF2B5EF4-FFF2-40B4-BE49-F238E27FC236}">
                <a16:creationId xmlns:a16="http://schemas.microsoft.com/office/drawing/2014/main" id="{130DF4DB-0E7D-25A7-A8F7-7C2E53E4FFB6}"/>
              </a:ext>
            </a:extLst>
          </p:cNvPr>
          <p:cNvPicPr>
            <a:picLocks noChangeAspect="1"/>
          </p:cNvPicPr>
          <p:nvPr/>
        </p:nvPicPr>
        <p:blipFill rotWithShape="1">
          <a:blip r:embed="rId2">
            <a:extLst>
              <a:ext uri="{28A0092B-C50C-407E-A947-70E740481C1C}">
                <a14:useLocalDpi xmlns:a14="http://schemas.microsoft.com/office/drawing/2010/main" val="0"/>
              </a:ext>
            </a:extLst>
          </a:blip>
          <a:srcRect l="9083"/>
          <a:stretch/>
        </p:blipFill>
        <p:spPr>
          <a:xfrm>
            <a:off x="246185" y="1260481"/>
            <a:ext cx="4707316" cy="2622538"/>
          </a:xfrm>
          <a:prstGeom prst="rect">
            <a:avLst/>
          </a:prstGeom>
        </p:spPr>
      </p:pic>
      <p:pic>
        <p:nvPicPr>
          <p:cNvPr id="11" name="Grafik 10">
            <a:extLst>
              <a:ext uri="{FF2B5EF4-FFF2-40B4-BE49-F238E27FC236}">
                <a16:creationId xmlns:a16="http://schemas.microsoft.com/office/drawing/2014/main" id="{4CC1D0D8-5EB2-65B7-DBCC-EF489417A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776" y="1505440"/>
            <a:ext cx="3456586" cy="2132619"/>
          </a:xfrm>
          <a:prstGeom prst="rect">
            <a:avLst/>
          </a:prstGeom>
        </p:spPr>
      </p:pic>
      <p:sp>
        <p:nvSpPr>
          <p:cNvPr id="12" name="Dreieck 11">
            <a:extLst>
              <a:ext uri="{FF2B5EF4-FFF2-40B4-BE49-F238E27FC236}">
                <a16:creationId xmlns:a16="http://schemas.microsoft.com/office/drawing/2014/main" id="{F9279257-E993-29E7-84E2-189334FFB8D5}"/>
              </a:ext>
            </a:extLst>
          </p:cNvPr>
          <p:cNvSpPr/>
          <p:nvPr/>
        </p:nvSpPr>
        <p:spPr>
          <a:xfrm rot="5400000">
            <a:off x="5022495" y="2484637"/>
            <a:ext cx="609664" cy="1742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0067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9" ma:contentTypeDescription="Ein neues Dokument erstellen." ma:contentTypeScope="" ma:versionID="3ac7e300c56cbe738136fa13d3a90518">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8e222083bbe7ae665e818514177159bf"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dc96929-7643-4924-91c0-9b0ff054556d" xsi:nil="true"/>
    <lcf76f155ced4ddcb4097134ff3c332f xmlns="180db94c-82de-4c89-acb5-d41e1b03bac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7EA30-374B-4295-8A64-661901D6C270}">
  <ds:schemaRefs>
    <ds:schemaRef ds:uri="180db94c-82de-4c89-acb5-d41e1b03bacc"/>
    <ds:schemaRef ds:uri="5dc96929-7643-4924-91c0-9b0ff05455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06C3C9-FB59-4473-BC1F-8644C613D910}">
  <ds:schemaRefs>
    <ds:schemaRef ds:uri="180db94c-82de-4c89-acb5-d41e1b03bacc"/>
    <ds:schemaRef ds:uri="5dc96929-7643-4924-91c0-9b0ff05455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7AAF511-705D-4D22-B307-3E69187406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497</Words>
  <Application>Microsoft Office PowerPoint</Application>
  <PresentationFormat>On-screen Show (16:9)</PresentationFormat>
  <Paragraphs>82</Paragraphs>
  <Slides>12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Gill Alt One MT Light</vt:lpstr>
      <vt:lpstr>Gill Sans Nova</vt:lpstr>
      <vt:lpstr>Gill Sans Nova Light</vt:lpstr>
      <vt:lpstr>Wingdings</vt:lpstr>
      <vt:lpstr>SCS_Theme</vt:lpstr>
      <vt:lpstr>think-cell Slide</vt:lpstr>
      <vt:lpstr>Grundlagen und Methoden  der Informatik</vt:lpstr>
      <vt:lpstr>Today’s Menu</vt:lpstr>
      <vt:lpstr>1. Discussion of the  solutions of Assignment 9</vt:lpstr>
      <vt:lpstr>2. Discussion of Quiz 9</vt:lpstr>
      <vt:lpstr>QUIZ 9 Full explanations on Google Colab</vt:lpstr>
      <vt:lpstr>   3. Introduction to Assignment 10: Data Visualization  </vt:lpstr>
      <vt:lpstr>3.1 Data Visualization in Python </vt:lpstr>
      <vt:lpstr>3.2 Easy Example: Matplotlib </vt:lpstr>
      <vt:lpstr>3.3 Easy Example: Seaborn </vt:lpstr>
      <vt:lpstr>3.4 Insights on Assignments 10: Matplotlib </vt:lpstr>
      <vt:lpstr>3.5 Insights on Assignments 10: Seaborn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Dominik Buchegger</cp:lastModifiedBy>
  <cp:revision>1</cp:revision>
  <dcterms:created xsi:type="dcterms:W3CDTF">2022-09-12T10:36:05Z</dcterms:created>
  <dcterms:modified xsi:type="dcterms:W3CDTF">2023-05-12T09:30:03Z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0x010100BA3AC0B29D543742836C64EC22DE252D</vt:lpwstr>
  </property>
  <property fmtid="{D5CDD505-2E9C-101B-9397-08002B2CF9AE}" pid="3" name="MediaServiceImageTags">
    <vt:lpwstr/>
  </property>
</Properties>
</file>