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36"/>
  </p:notesMasterIdLst>
  <p:sldIdLst>
    <p:sldId id="256" r:id="rId4"/>
    <p:sldId id="1460" r:id="rId5"/>
    <p:sldId id="1461" r:id="rId6"/>
    <p:sldId id="1486" r:id="rId7"/>
    <p:sldId id="1488" r:id="rId8"/>
    <p:sldId id="1489" r:id="rId9"/>
    <p:sldId id="1490" r:id="rId10"/>
    <p:sldId id="1491" r:id="rId11"/>
    <p:sldId id="1492" r:id="rId12"/>
    <p:sldId id="1493" r:id="rId13"/>
    <p:sldId id="1494" r:id="rId14"/>
    <p:sldId id="1495" r:id="rId15"/>
    <p:sldId id="1496" r:id="rId16"/>
    <p:sldId id="1487" r:id="rId17"/>
    <p:sldId id="1479" r:id="rId18"/>
    <p:sldId id="1497" r:id="rId19"/>
    <p:sldId id="396" r:id="rId20"/>
    <p:sldId id="393" r:id="rId21"/>
    <p:sldId id="295" r:id="rId22"/>
    <p:sldId id="287" r:id="rId23"/>
    <p:sldId id="1480" r:id="rId24"/>
    <p:sldId id="1481" r:id="rId25"/>
    <p:sldId id="1483" r:id="rId26"/>
    <p:sldId id="1498" r:id="rId27"/>
    <p:sldId id="1471" r:id="rId28"/>
    <p:sldId id="1484" r:id="rId29"/>
    <p:sldId id="265" r:id="rId30"/>
    <p:sldId id="269" r:id="rId31"/>
    <p:sldId id="270" r:id="rId32"/>
    <p:sldId id="266" r:id="rId33"/>
    <p:sldId id="1465" r:id="rId34"/>
    <p:sldId id="1425" r:id="rId35"/>
  </p:sldIdLst>
  <p:sldSz cx="9144000" cy="5143500" type="screen16x9"/>
  <p:notesSz cx="6858000" cy="9144000"/>
  <p:custDataLst>
    <p:tags r:id="rId37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7C3"/>
    <a:srgbClr val="EB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24336-3B01-4C01-AABB-350DEA52559A}" v="18" dt="2023-03-02T19:07:53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0" autoAdjust="0"/>
    <p:restoredTop sz="94660"/>
  </p:normalViewPr>
  <p:slideViewPr>
    <p:cSldViewPr snapToGrid="0" showGuides="1">
      <p:cViewPr>
        <p:scale>
          <a:sx n="104" d="100"/>
          <a:sy n="104" d="100"/>
        </p:scale>
        <p:origin x="792" y="3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45D24336-3B01-4C01-AABB-350DEA52559A}"/>
    <pc:docChg chg="undo custSel addSld delSld modSld sldOrd">
      <pc:chgData name="Dominik Buchegger" userId="7f2052fac20aabcc" providerId="LiveId" clId="{45D24336-3B01-4C01-AABB-350DEA52559A}" dt="2023-03-02T19:11:37.373" v="416" actId="47"/>
      <pc:docMkLst>
        <pc:docMk/>
      </pc:docMkLst>
      <pc:sldChg chg="modSp mod">
        <pc:chgData name="Dominik Buchegger" userId="7f2052fac20aabcc" providerId="LiveId" clId="{45D24336-3B01-4C01-AABB-350DEA52559A}" dt="2023-03-02T18:44:23.444" v="1" actId="20577"/>
        <pc:sldMkLst>
          <pc:docMk/>
          <pc:sldMk cId="3772496692" sldId="256"/>
        </pc:sldMkLst>
        <pc:spChg chg="mod">
          <ac:chgData name="Dominik Buchegger" userId="7f2052fac20aabcc" providerId="LiveId" clId="{45D24336-3B01-4C01-AABB-350DEA52559A}" dt="2023-03-02T18:44:23.444" v="1" actId="20577"/>
          <ac:spMkLst>
            <pc:docMk/>
            <pc:sldMk cId="3772496692" sldId="256"/>
            <ac:spMk id="13" creationId="{0C11E479-9B3A-42D2-A07C-80F9E924336D}"/>
          </ac:spMkLst>
        </pc:spChg>
      </pc:sldChg>
      <pc:sldChg chg="del">
        <pc:chgData name="Dominik Buchegger" userId="7f2052fac20aabcc" providerId="LiveId" clId="{45D24336-3B01-4C01-AABB-350DEA52559A}" dt="2023-03-02T19:07:05.050" v="242" actId="47"/>
        <pc:sldMkLst>
          <pc:docMk/>
          <pc:sldMk cId="1160448392" sldId="262"/>
        </pc:sldMkLst>
      </pc:sldChg>
      <pc:sldChg chg="del">
        <pc:chgData name="Dominik Buchegger" userId="7f2052fac20aabcc" providerId="LiveId" clId="{45D24336-3B01-4C01-AABB-350DEA52559A}" dt="2023-03-02T19:07:07.652" v="243" actId="47"/>
        <pc:sldMkLst>
          <pc:docMk/>
          <pc:sldMk cId="3167924282" sldId="263"/>
        </pc:sldMkLst>
      </pc:sldChg>
      <pc:sldChg chg="add del setBg">
        <pc:chgData name="Dominik Buchegger" userId="7f2052fac20aabcc" providerId="LiveId" clId="{45D24336-3B01-4C01-AABB-350DEA52559A}" dt="2023-03-02T19:07:46.541" v="259"/>
        <pc:sldMkLst>
          <pc:docMk/>
          <pc:sldMk cId="1256946820" sldId="265"/>
        </pc:sldMkLst>
      </pc:sldChg>
      <pc:sldChg chg="modSp mod">
        <pc:chgData name="Dominik Buchegger" userId="7f2052fac20aabcc" providerId="LiveId" clId="{45D24336-3B01-4C01-AABB-350DEA52559A}" dt="2023-03-02T19:07:31.078" v="256" actId="20577"/>
        <pc:sldMkLst>
          <pc:docMk/>
          <pc:sldMk cId="2038474157" sldId="266"/>
        </pc:sldMkLst>
        <pc:spChg chg="mod">
          <ac:chgData name="Dominik Buchegger" userId="7f2052fac20aabcc" providerId="LiveId" clId="{45D24336-3B01-4C01-AABB-350DEA52559A}" dt="2023-03-02T19:07:31.078" v="256" actId="20577"/>
          <ac:spMkLst>
            <pc:docMk/>
            <pc:sldMk cId="2038474157" sldId="266"/>
            <ac:spMk id="2" creationId="{D2C16DE5-16C7-46BC-9A07-F2E4099DED56}"/>
          </ac:spMkLst>
        </pc:spChg>
      </pc:sldChg>
      <pc:sldChg chg="del">
        <pc:chgData name="Dominik Buchegger" userId="7f2052fac20aabcc" providerId="LiveId" clId="{45D24336-3B01-4C01-AABB-350DEA52559A}" dt="2023-03-02T19:07:09.272" v="244" actId="47"/>
        <pc:sldMkLst>
          <pc:docMk/>
          <pc:sldMk cId="2078333077" sldId="267"/>
        </pc:sldMkLst>
      </pc:sldChg>
      <pc:sldChg chg="del">
        <pc:chgData name="Dominik Buchegger" userId="7f2052fac20aabcc" providerId="LiveId" clId="{45D24336-3B01-4C01-AABB-350DEA52559A}" dt="2023-03-02T19:06:43.986" v="241" actId="47"/>
        <pc:sldMkLst>
          <pc:docMk/>
          <pc:sldMk cId="3332634505" sldId="268"/>
        </pc:sldMkLst>
      </pc:sldChg>
      <pc:sldChg chg="setBg">
        <pc:chgData name="Dominik Buchegger" userId="7f2052fac20aabcc" providerId="LiveId" clId="{45D24336-3B01-4C01-AABB-350DEA52559A}" dt="2023-03-02T19:07:50.013" v="260"/>
        <pc:sldMkLst>
          <pc:docMk/>
          <pc:sldMk cId="4097384921" sldId="269"/>
        </pc:sldMkLst>
      </pc:sldChg>
      <pc:sldChg chg="setBg">
        <pc:chgData name="Dominik Buchegger" userId="7f2052fac20aabcc" providerId="LiveId" clId="{45D24336-3B01-4C01-AABB-350DEA52559A}" dt="2023-03-02T19:07:53.565" v="261"/>
        <pc:sldMkLst>
          <pc:docMk/>
          <pc:sldMk cId="2154430935" sldId="270"/>
        </pc:sldMkLst>
      </pc:sldChg>
      <pc:sldChg chg="del">
        <pc:chgData name="Dominik Buchegger" userId="7f2052fac20aabcc" providerId="LiveId" clId="{45D24336-3B01-4C01-AABB-350DEA52559A}" dt="2023-03-02T19:09:10.253" v="395" actId="47"/>
        <pc:sldMkLst>
          <pc:docMk/>
          <pc:sldMk cId="403942813" sldId="271"/>
        </pc:sldMkLst>
      </pc:sldChg>
      <pc:sldChg chg="addSp modSp add mod">
        <pc:chgData name="Dominik Buchegger" userId="7f2052fac20aabcc" providerId="LiveId" clId="{45D24336-3B01-4C01-AABB-350DEA52559A}" dt="2023-03-02T19:10:19.342" v="407" actId="108"/>
        <pc:sldMkLst>
          <pc:docMk/>
          <pc:sldMk cId="296795127" sldId="287"/>
        </pc:sldMkLst>
        <pc:spChg chg="mod">
          <ac:chgData name="Dominik Buchegger" userId="7f2052fac20aabcc" providerId="LiveId" clId="{45D24336-3B01-4C01-AABB-350DEA52559A}" dt="2023-03-02T19:10:19.342" v="407" actId="108"/>
          <ac:spMkLst>
            <pc:docMk/>
            <pc:sldMk cId="296795127" sldId="287"/>
            <ac:spMk id="2" creationId="{A6A00921-825B-4F01-B434-F18EC92753F3}"/>
          </ac:spMkLst>
        </pc:spChg>
        <pc:spChg chg="add mod">
          <ac:chgData name="Dominik Buchegger" userId="7f2052fac20aabcc" providerId="LiveId" clId="{45D24336-3B01-4C01-AABB-350DEA52559A}" dt="2023-03-02T19:04:54.948" v="227"/>
          <ac:spMkLst>
            <pc:docMk/>
            <pc:sldMk cId="296795127" sldId="287"/>
            <ac:spMk id="3" creationId="{546F8687-8435-F3A7-6823-15E0344D94A9}"/>
          </ac:spMkLst>
        </pc:spChg>
        <pc:picChg chg="mod">
          <ac:chgData name="Dominik Buchegger" userId="7f2052fac20aabcc" providerId="LiveId" clId="{45D24336-3B01-4C01-AABB-350DEA52559A}" dt="2023-03-02T19:06:37.569" v="240" actId="1076"/>
          <ac:picMkLst>
            <pc:docMk/>
            <pc:sldMk cId="296795127" sldId="287"/>
            <ac:picMk id="7" creationId="{23682B33-8904-4FFF-B78F-ED1AB97C3774}"/>
          </ac:picMkLst>
        </pc:picChg>
        <pc:picChg chg="mod">
          <ac:chgData name="Dominik Buchegger" userId="7f2052fac20aabcc" providerId="LiveId" clId="{45D24336-3B01-4C01-AABB-350DEA52559A}" dt="2023-03-02T19:06:22.211" v="237" actId="1076"/>
          <ac:picMkLst>
            <pc:docMk/>
            <pc:sldMk cId="296795127" sldId="287"/>
            <ac:picMk id="9" creationId="{4669FCDC-427B-498C-8C8C-BC1C6CF5CE8D}"/>
          </ac:picMkLst>
        </pc:picChg>
        <pc:picChg chg="mod">
          <ac:chgData name="Dominik Buchegger" userId="7f2052fac20aabcc" providerId="LiveId" clId="{45D24336-3B01-4C01-AABB-350DEA52559A}" dt="2023-03-02T19:06:27.590" v="238" actId="1076"/>
          <ac:picMkLst>
            <pc:docMk/>
            <pc:sldMk cId="296795127" sldId="287"/>
            <ac:picMk id="11" creationId="{57547AE8-0968-4833-A7FC-14BB0D058E37}"/>
          </ac:picMkLst>
        </pc:picChg>
      </pc:sldChg>
      <pc:sldChg chg="addSp modSp add mod">
        <pc:chgData name="Dominik Buchegger" userId="7f2052fac20aabcc" providerId="LiveId" clId="{45D24336-3B01-4C01-AABB-350DEA52559A}" dt="2023-03-02T19:10:14.621" v="406" actId="108"/>
        <pc:sldMkLst>
          <pc:docMk/>
          <pc:sldMk cId="1336951803" sldId="295"/>
        </pc:sldMkLst>
        <pc:spChg chg="mod">
          <ac:chgData name="Dominik Buchegger" userId="7f2052fac20aabcc" providerId="LiveId" clId="{45D24336-3B01-4C01-AABB-350DEA52559A}" dt="2023-03-02T19:10:14.621" v="406" actId="108"/>
          <ac:spMkLst>
            <pc:docMk/>
            <pc:sldMk cId="1336951803" sldId="295"/>
            <ac:spMk id="2" creationId="{A6A00921-825B-4F01-B434-F18EC92753F3}"/>
          </ac:spMkLst>
        </pc:spChg>
        <pc:spChg chg="add mod">
          <ac:chgData name="Dominik Buchegger" userId="7f2052fac20aabcc" providerId="LiveId" clId="{45D24336-3B01-4C01-AABB-350DEA52559A}" dt="2023-03-02T19:04:49.988" v="226"/>
          <ac:spMkLst>
            <pc:docMk/>
            <pc:sldMk cId="1336951803" sldId="295"/>
            <ac:spMk id="3" creationId="{33B68892-FB89-F8DF-E1B4-37B6BFC2A06F}"/>
          </ac:spMkLst>
        </pc:spChg>
        <pc:picChg chg="mod">
          <ac:chgData name="Dominik Buchegger" userId="7f2052fac20aabcc" providerId="LiveId" clId="{45D24336-3B01-4C01-AABB-350DEA52559A}" dt="2023-03-02T19:06:08.266" v="234" actId="1076"/>
          <ac:picMkLst>
            <pc:docMk/>
            <pc:sldMk cId="1336951803" sldId="295"/>
            <ac:picMk id="6" creationId="{0B10A800-89D7-4FF5-AD0A-1DE96FCD719B}"/>
          </ac:picMkLst>
        </pc:picChg>
        <pc:picChg chg="mod">
          <ac:chgData name="Dominik Buchegger" userId="7f2052fac20aabcc" providerId="LiveId" clId="{45D24336-3B01-4C01-AABB-350DEA52559A}" dt="2023-03-02T19:06:10.877" v="235" actId="1076"/>
          <ac:picMkLst>
            <pc:docMk/>
            <pc:sldMk cId="1336951803" sldId="295"/>
            <ac:picMk id="7" creationId="{175BFE36-0F30-4742-9E25-6A5B567030A1}"/>
          </ac:picMkLst>
        </pc:picChg>
      </pc:sldChg>
      <pc:sldChg chg="add del">
        <pc:chgData name="Dominik Buchegger" userId="7f2052fac20aabcc" providerId="LiveId" clId="{45D24336-3B01-4C01-AABB-350DEA52559A}" dt="2023-03-02T19:01:44.558" v="203" actId="47"/>
        <pc:sldMkLst>
          <pc:docMk/>
          <pc:sldMk cId="197478095" sldId="380"/>
        </pc:sldMkLst>
      </pc:sldChg>
      <pc:sldChg chg="add del">
        <pc:chgData name="Dominik Buchegger" userId="7f2052fac20aabcc" providerId="LiveId" clId="{45D24336-3B01-4C01-AABB-350DEA52559A}" dt="2023-03-02T19:02:07.043" v="204" actId="47"/>
        <pc:sldMkLst>
          <pc:docMk/>
          <pc:sldMk cId="3334327157" sldId="391"/>
        </pc:sldMkLst>
      </pc:sldChg>
      <pc:sldChg chg="addSp modSp add mod">
        <pc:chgData name="Dominik Buchegger" userId="7f2052fac20aabcc" providerId="LiveId" clId="{45D24336-3B01-4C01-AABB-350DEA52559A}" dt="2023-03-02T19:10:10.188" v="405" actId="108"/>
        <pc:sldMkLst>
          <pc:docMk/>
          <pc:sldMk cId="247457547" sldId="393"/>
        </pc:sldMkLst>
        <pc:spChg chg="mod">
          <ac:chgData name="Dominik Buchegger" userId="7f2052fac20aabcc" providerId="LiveId" clId="{45D24336-3B01-4C01-AABB-350DEA52559A}" dt="2023-03-02T19:10:10.188" v="405" actId="108"/>
          <ac:spMkLst>
            <pc:docMk/>
            <pc:sldMk cId="247457547" sldId="393"/>
            <ac:spMk id="2" creationId="{B5FA2CA2-50EE-C871-6D67-9F76FD616200}"/>
          </ac:spMkLst>
        </pc:spChg>
        <pc:spChg chg="add mod">
          <ac:chgData name="Dominik Buchegger" userId="7f2052fac20aabcc" providerId="LiveId" clId="{45D24336-3B01-4C01-AABB-350DEA52559A}" dt="2023-03-02T19:04:47.325" v="225"/>
          <ac:spMkLst>
            <pc:docMk/>
            <pc:sldMk cId="247457547" sldId="393"/>
            <ac:spMk id="3" creationId="{B09AEC1E-FF05-493B-9B3A-EE5218175A34}"/>
          </ac:spMkLst>
        </pc:spChg>
        <pc:spChg chg="mod">
          <ac:chgData name="Dominik Buchegger" userId="7f2052fac20aabcc" providerId="LiveId" clId="{45D24336-3B01-4C01-AABB-350DEA52559A}" dt="2023-03-02T19:05:39.912" v="231" actId="1076"/>
          <ac:spMkLst>
            <pc:docMk/>
            <pc:sldMk cId="247457547" sldId="393"/>
            <ac:spMk id="40" creationId="{63B31A7C-3CF8-8A0D-6EA2-B58492C727E7}"/>
          </ac:spMkLst>
        </pc:spChg>
        <pc:spChg chg="mod">
          <ac:chgData name="Dominik Buchegger" userId="7f2052fac20aabcc" providerId="LiveId" clId="{45D24336-3B01-4C01-AABB-350DEA52559A}" dt="2023-03-02T19:05:29.874" v="230" actId="1076"/>
          <ac:spMkLst>
            <pc:docMk/>
            <pc:sldMk cId="247457547" sldId="393"/>
            <ac:spMk id="41" creationId="{DCA0CEA9-6CD7-4E0A-C17E-F9838EBF7026}"/>
          </ac:spMkLst>
        </pc:spChg>
        <pc:spChg chg="mod">
          <ac:chgData name="Dominik Buchegger" userId="7f2052fac20aabcc" providerId="LiveId" clId="{45D24336-3B01-4C01-AABB-350DEA52559A}" dt="2023-03-02T19:05:51.307" v="233" actId="1076"/>
          <ac:spMkLst>
            <pc:docMk/>
            <pc:sldMk cId="247457547" sldId="393"/>
            <ac:spMk id="42" creationId="{89D35C59-55F7-363A-C9A8-890ADE7B9BA7}"/>
          </ac:spMkLst>
        </pc:sp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9" creationId="{93E27F4A-9A60-C6A2-55E4-BAD0E893B163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12" creationId="{5A2E2728-E849-D133-3C3D-5C0694AF35EB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20" creationId="{3AA6A429-61A1-9C38-342F-8F0ADF1D38B1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26" creationId="{9362FF98-A00E-4F90-A1BD-94AD3B64827C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30" creationId="{123D04D4-454A-5821-D9B2-D34964B8DE7D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32" creationId="{ADCC16B8-5887-DE83-6255-7A7FD6508262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36" creationId="{390318BF-3D23-F2E7-7493-3061A19B90E9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39" creationId="{696A79EB-25FF-EB78-DC76-9A4727E1C6E0}"/>
          </ac:picMkLst>
        </pc:picChg>
      </pc:sldChg>
      <pc:sldChg chg="addSp modSp add mod modClrScheme chgLayout">
        <pc:chgData name="Dominik Buchegger" userId="7f2052fac20aabcc" providerId="LiveId" clId="{45D24336-3B01-4C01-AABB-350DEA52559A}" dt="2023-03-02T19:09:52.261" v="402" actId="108"/>
        <pc:sldMkLst>
          <pc:docMk/>
          <pc:sldMk cId="1497874562" sldId="396"/>
        </pc:sldMkLst>
        <pc:spChg chg="mod ord">
          <ac:chgData name="Dominik Buchegger" userId="7f2052fac20aabcc" providerId="LiveId" clId="{45D24336-3B01-4C01-AABB-350DEA52559A}" dt="2023-03-02T19:09:52.261" v="402" actId="108"/>
          <ac:spMkLst>
            <pc:docMk/>
            <pc:sldMk cId="1497874562" sldId="396"/>
            <ac:spMk id="2" creationId="{B5FA2CA2-50EE-C871-6D67-9F76FD616200}"/>
          </ac:spMkLst>
        </pc:spChg>
        <pc:spChg chg="add mod">
          <ac:chgData name="Dominik Buchegger" userId="7f2052fac20aabcc" providerId="LiveId" clId="{45D24336-3B01-4C01-AABB-350DEA52559A}" dt="2023-03-02T19:04:44.909" v="224" actId="1076"/>
          <ac:spMkLst>
            <pc:docMk/>
            <pc:sldMk cId="1497874562" sldId="396"/>
            <ac:spMk id="3" creationId="{7E2DE2DB-D097-D670-8828-6EF047FBBBC0}"/>
          </ac:spMkLst>
        </pc:spChg>
        <pc:spChg chg="mod ord">
          <ac:chgData name="Dominik Buchegger" userId="7f2052fac20aabcc" providerId="LiveId" clId="{45D24336-3B01-4C01-AABB-350DEA52559A}" dt="2023-03-02T19:04:07.870" v="216" actId="700"/>
          <ac:spMkLst>
            <pc:docMk/>
            <pc:sldMk cId="1497874562" sldId="396"/>
            <ac:spMk id="8" creationId="{56F02FC4-56A8-D2E3-7F3C-B62A72867588}"/>
          </ac:spMkLst>
        </pc:spChg>
        <pc:spChg chg="mod ord">
          <ac:chgData name="Dominik Buchegger" userId="7f2052fac20aabcc" providerId="LiveId" clId="{45D24336-3B01-4C01-AABB-350DEA52559A}" dt="2023-03-02T19:04:07.870" v="216" actId="700"/>
          <ac:spMkLst>
            <pc:docMk/>
            <pc:sldMk cId="1497874562" sldId="396"/>
            <ac:spMk id="10" creationId="{C9BBD477-9D88-DD33-206F-7C03AFE553A6}"/>
          </ac:spMkLst>
        </pc:spChg>
        <pc:spChg chg="mod">
          <ac:chgData name="Dominik Buchegger" userId="7f2052fac20aabcc" providerId="LiveId" clId="{45D24336-3B01-4C01-AABB-350DEA52559A}" dt="2023-03-02T19:02:44.595" v="209" actId="1076"/>
          <ac:spMkLst>
            <pc:docMk/>
            <pc:sldMk cId="1497874562" sldId="396"/>
            <ac:spMk id="24" creationId="{716D88DA-FD9A-C808-D70D-C9E402881A9C}"/>
          </ac:spMkLst>
        </pc:spChg>
        <pc:spChg chg="mod">
          <ac:chgData name="Dominik Buchegger" userId="7f2052fac20aabcc" providerId="LiveId" clId="{45D24336-3B01-4C01-AABB-350DEA52559A}" dt="2023-03-02T19:03:08.323" v="210" actId="1076"/>
          <ac:spMkLst>
            <pc:docMk/>
            <pc:sldMk cId="1497874562" sldId="396"/>
            <ac:spMk id="25" creationId="{A650D962-6A17-A6A7-0AB6-BDC7843677F5}"/>
          </ac:spMkLst>
        </pc:sp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13" creationId="{E2571BEE-2F9E-E532-EBB5-7F7E9360F899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15" creationId="{1869F98A-D22B-DC66-8D52-3709D8CEC67A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17" creationId="{FE014C82-1310-BE92-6D59-CF18FC176676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19" creationId="{03D13C65-8153-E5B1-9517-990908D90739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21" creationId="{B956D91E-9B56-FB43-C526-AB490789AAE8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23" creationId="{0B97A9EB-F064-5609-1EA4-DE928CB71896}"/>
          </ac:picMkLst>
        </pc:picChg>
      </pc:sldChg>
      <pc:sldChg chg="add del">
        <pc:chgData name="Dominik Buchegger" userId="7f2052fac20aabcc" providerId="LiveId" clId="{45D24336-3B01-4C01-AABB-350DEA52559A}" dt="2023-03-02T18:45:26.932" v="12" actId="47"/>
        <pc:sldMkLst>
          <pc:docMk/>
          <pc:sldMk cId="842131732" sldId="1442"/>
        </pc:sldMkLst>
      </pc:sldChg>
      <pc:sldChg chg="add del">
        <pc:chgData name="Dominik Buchegger" userId="7f2052fac20aabcc" providerId="LiveId" clId="{45D24336-3B01-4C01-AABB-350DEA52559A}" dt="2023-03-02T18:45:27.666" v="13" actId="47"/>
        <pc:sldMkLst>
          <pc:docMk/>
          <pc:sldMk cId="916789876" sldId="1443"/>
        </pc:sldMkLst>
      </pc:sldChg>
      <pc:sldChg chg="add del">
        <pc:chgData name="Dominik Buchegger" userId="7f2052fac20aabcc" providerId="LiveId" clId="{45D24336-3B01-4C01-AABB-350DEA52559A}" dt="2023-03-02T18:45:38.915" v="14" actId="47"/>
        <pc:sldMkLst>
          <pc:docMk/>
          <pc:sldMk cId="534269199" sldId="1459"/>
        </pc:sldMkLst>
      </pc:sldChg>
      <pc:sldChg chg="modSp mod">
        <pc:chgData name="Dominik Buchegger" userId="7f2052fac20aabcc" providerId="LiveId" clId="{45D24336-3B01-4C01-AABB-350DEA52559A}" dt="2023-03-02T19:00:27.773" v="170" actId="400"/>
        <pc:sldMkLst>
          <pc:docMk/>
          <pc:sldMk cId="2946332310" sldId="1460"/>
        </pc:sldMkLst>
        <pc:spChg chg="mod">
          <ac:chgData name="Dominik Buchegger" userId="7f2052fac20aabcc" providerId="LiveId" clId="{45D24336-3B01-4C01-AABB-350DEA52559A}" dt="2023-03-02T19:00:27.773" v="170" actId="400"/>
          <ac:spMkLst>
            <pc:docMk/>
            <pc:sldMk cId="2946332310" sldId="1460"/>
            <ac:spMk id="2" creationId="{38C104DD-55A5-D5D7-68B1-A81097757DA7}"/>
          </ac:spMkLst>
        </pc:spChg>
      </pc:sldChg>
      <pc:sldChg chg="modSp mod">
        <pc:chgData name="Dominik Buchegger" userId="7f2052fac20aabcc" providerId="LiveId" clId="{45D24336-3B01-4C01-AABB-350DEA52559A}" dt="2023-03-02T18:46:27.579" v="70" actId="20577"/>
        <pc:sldMkLst>
          <pc:docMk/>
          <pc:sldMk cId="860905568" sldId="1461"/>
        </pc:sldMkLst>
        <pc:spChg chg="mod">
          <ac:chgData name="Dominik Buchegger" userId="7f2052fac20aabcc" providerId="LiveId" clId="{45D24336-3B01-4C01-AABB-350DEA52559A}" dt="2023-03-02T18:46:27.579" v="70" actId="20577"/>
          <ac:spMkLst>
            <pc:docMk/>
            <pc:sldMk cId="860905568" sldId="1461"/>
            <ac:spMk id="2" creationId="{C36256A2-67B2-CA01-7417-6A9C17C6B307}"/>
          </ac:spMkLst>
        </pc:spChg>
      </pc:sldChg>
      <pc:sldChg chg="del">
        <pc:chgData name="Dominik Buchegger" userId="7f2052fac20aabcc" providerId="LiveId" clId="{45D24336-3B01-4C01-AABB-350DEA52559A}" dt="2023-03-02T18:46:00.984" v="22" actId="47"/>
        <pc:sldMkLst>
          <pc:docMk/>
          <pc:sldMk cId="3026330179" sldId="1462"/>
        </pc:sldMkLst>
      </pc:sldChg>
      <pc:sldChg chg="del">
        <pc:chgData name="Dominik Buchegger" userId="7f2052fac20aabcc" providerId="LiveId" clId="{45D24336-3B01-4C01-AABB-350DEA52559A}" dt="2023-03-02T18:46:02.699" v="24" actId="47"/>
        <pc:sldMkLst>
          <pc:docMk/>
          <pc:sldMk cId="3550677829" sldId="1463"/>
        </pc:sldMkLst>
      </pc:sldChg>
      <pc:sldChg chg="add del">
        <pc:chgData name="Dominik Buchegger" userId="7f2052fac20aabcc" providerId="LiveId" clId="{45D24336-3B01-4C01-AABB-350DEA52559A}" dt="2023-03-02T19:11:37.373" v="416" actId="47"/>
        <pc:sldMkLst>
          <pc:docMk/>
          <pc:sldMk cId="1700766504" sldId="1464"/>
        </pc:sldMkLst>
      </pc:sldChg>
      <pc:sldChg chg="add">
        <pc:chgData name="Dominik Buchegger" userId="7f2052fac20aabcc" providerId="LiveId" clId="{45D24336-3B01-4C01-AABB-350DEA52559A}" dt="2023-03-02T18:53:56.964" v="169"/>
        <pc:sldMkLst>
          <pc:docMk/>
          <pc:sldMk cId="3108777804" sldId="1465"/>
        </pc:sldMkLst>
      </pc:sldChg>
      <pc:sldChg chg="add del">
        <pc:chgData name="Dominik Buchegger" userId="7f2052fac20aabcc" providerId="LiveId" clId="{45D24336-3B01-4C01-AABB-350DEA52559A}" dt="2023-03-02T18:45:40.202" v="15" actId="47"/>
        <pc:sldMkLst>
          <pc:docMk/>
          <pc:sldMk cId="2305334289" sldId="1467"/>
        </pc:sldMkLst>
      </pc:sldChg>
      <pc:sldChg chg="del">
        <pc:chgData name="Dominik Buchegger" userId="7f2052fac20aabcc" providerId="LiveId" clId="{45D24336-3B01-4C01-AABB-350DEA52559A}" dt="2023-03-02T18:45:41.299" v="16" actId="47"/>
        <pc:sldMkLst>
          <pc:docMk/>
          <pc:sldMk cId="2212591321" sldId="1468"/>
        </pc:sldMkLst>
      </pc:sldChg>
      <pc:sldChg chg="del">
        <pc:chgData name="Dominik Buchegger" userId="7f2052fac20aabcc" providerId="LiveId" clId="{45D24336-3B01-4C01-AABB-350DEA52559A}" dt="2023-03-02T18:45:42.202" v="17" actId="47"/>
        <pc:sldMkLst>
          <pc:docMk/>
          <pc:sldMk cId="2076156779" sldId="1469"/>
        </pc:sldMkLst>
      </pc:sldChg>
      <pc:sldChg chg="add ord">
        <pc:chgData name="Dominik Buchegger" userId="7f2052fac20aabcc" providerId="LiveId" clId="{45D24336-3B01-4C01-AABB-350DEA52559A}" dt="2023-03-02T19:11:27.903" v="415"/>
        <pc:sldMkLst>
          <pc:docMk/>
          <pc:sldMk cId="1056828283" sldId="1471"/>
        </pc:sldMkLst>
      </pc:sldChg>
      <pc:sldChg chg="del">
        <pc:chgData name="Dominik Buchegger" userId="7f2052fac20aabcc" providerId="LiveId" clId="{45D24336-3B01-4C01-AABB-350DEA52559A}" dt="2023-03-02T18:46:01.934" v="23" actId="47"/>
        <pc:sldMkLst>
          <pc:docMk/>
          <pc:sldMk cId="1968603738" sldId="1471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1751940798" sldId="1472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3222907824" sldId="1473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4273784044" sldId="1474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3330371289" sldId="1475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4091762455" sldId="1476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3393519369" sldId="1477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1950270396" sldId="1478"/>
        </pc:sldMkLst>
      </pc:sldChg>
      <pc:sldChg chg="modSp mod">
        <pc:chgData name="Dominik Buchegger" userId="7f2052fac20aabcc" providerId="LiveId" clId="{45D24336-3B01-4C01-AABB-350DEA52559A}" dt="2023-03-02T19:00:47.085" v="172" actId="20577"/>
        <pc:sldMkLst>
          <pc:docMk/>
          <pc:sldMk cId="3803946721" sldId="1479"/>
        </pc:sldMkLst>
        <pc:spChg chg="mod">
          <ac:chgData name="Dominik Buchegger" userId="7f2052fac20aabcc" providerId="LiveId" clId="{45D24336-3B01-4C01-AABB-350DEA52559A}" dt="2023-03-02T19:00:47.085" v="172" actId="20577"/>
          <ac:spMkLst>
            <pc:docMk/>
            <pc:sldMk cId="3803946721" sldId="1479"/>
            <ac:spMk id="5" creationId="{7E3FDF42-24FB-CE25-C848-5F3471067C6C}"/>
          </ac:spMkLst>
        </pc:spChg>
      </pc:sldChg>
      <pc:sldChg chg="modSp mod">
        <pc:chgData name="Dominik Buchegger" userId="7f2052fac20aabcc" providerId="LiveId" clId="{45D24336-3B01-4C01-AABB-350DEA52559A}" dt="2023-03-02T19:01:32.602" v="202" actId="20577"/>
        <pc:sldMkLst>
          <pc:docMk/>
          <pc:sldMk cId="2447692118" sldId="1480"/>
        </pc:sldMkLst>
        <pc:spChg chg="mod">
          <ac:chgData name="Dominik Buchegger" userId="7f2052fac20aabcc" providerId="LiveId" clId="{45D24336-3B01-4C01-AABB-350DEA52559A}" dt="2023-03-02T19:01:32.602" v="202" actId="20577"/>
          <ac:spMkLst>
            <pc:docMk/>
            <pc:sldMk cId="2447692118" sldId="1480"/>
            <ac:spMk id="2" creationId="{76EA407A-0B5B-9B6F-C9D4-877962AE18C5}"/>
          </ac:spMkLst>
        </pc:spChg>
      </pc:sldChg>
      <pc:sldChg chg="modSp mod">
        <pc:chgData name="Dominik Buchegger" userId="7f2052fac20aabcc" providerId="LiveId" clId="{45D24336-3B01-4C01-AABB-350DEA52559A}" dt="2023-03-02T19:08:56.901" v="394" actId="20577"/>
        <pc:sldMkLst>
          <pc:docMk/>
          <pc:sldMk cId="427071455" sldId="1484"/>
        </pc:sldMkLst>
        <pc:spChg chg="mod">
          <ac:chgData name="Dominik Buchegger" userId="7f2052fac20aabcc" providerId="LiveId" clId="{45D24336-3B01-4C01-AABB-350DEA52559A}" dt="2023-03-02T19:08:56.901" v="394" actId="20577"/>
          <ac:spMkLst>
            <pc:docMk/>
            <pc:sldMk cId="427071455" sldId="1484"/>
            <ac:spMk id="3" creationId="{603ED5D4-D1BB-7B89-F03F-E143418179E9}"/>
          </ac:spMkLst>
        </pc:spChg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480239899" sldId="1485"/>
        </pc:sldMkLst>
      </pc:sldChg>
      <pc:sldChg chg="modSp add mod">
        <pc:chgData name="Dominik Buchegger" userId="7f2052fac20aabcc" providerId="LiveId" clId="{45D24336-3B01-4C01-AABB-350DEA52559A}" dt="2023-03-02T18:47:02.538" v="105" actId="20577"/>
        <pc:sldMkLst>
          <pc:docMk/>
          <pc:sldMk cId="2119959366" sldId="1486"/>
        </pc:sldMkLst>
        <pc:spChg chg="mod">
          <ac:chgData name="Dominik Buchegger" userId="7f2052fac20aabcc" providerId="LiveId" clId="{45D24336-3B01-4C01-AABB-350DEA52559A}" dt="2023-03-02T18:47:02.538" v="105" actId="20577"/>
          <ac:spMkLst>
            <pc:docMk/>
            <pc:sldMk cId="2119959366" sldId="1486"/>
            <ac:spMk id="4" creationId="{2A3EF0DA-D28A-3194-1F32-47FDCCFE784C}"/>
          </ac:spMkLst>
        </pc:spChg>
      </pc:sldChg>
      <pc:sldChg chg="modSp add mod">
        <pc:chgData name="Dominik Buchegger" userId="7f2052fac20aabcc" providerId="LiveId" clId="{45D24336-3B01-4C01-AABB-350DEA52559A}" dt="2023-03-02T18:48:16.854" v="130" actId="20577"/>
        <pc:sldMkLst>
          <pc:docMk/>
          <pc:sldMk cId="1460366872" sldId="1487"/>
        </pc:sldMkLst>
        <pc:spChg chg="mod">
          <ac:chgData name="Dominik Buchegger" userId="7f2052fac20aabcc" providerId="LiveId" clId="{45D24336-3B01-4C01-AABB-350DEA52559A}" dt="2023-03-02T18:48:16.854" v="130" actId="20577"/>
          <ac:spMkLst>
            <pc:docMk/>
            <pc:sldMk cId="1460366872" sldId="1487"/>
            <ac:spMk id="4" creationId="{2A3EF0DA-D28A-3194-1F32-47FDCCFE784C}"/>
          </ac:spMkLst>
        </pc:spChg>
      </pc:sldChg>
      <pc:sldChg chg="modSp add mod">
        <pc:chgData name="Dominik Buchegger" userId="7f2052fac20aabcc" providerId="LiveId" clId="{45D24336-3B01-4C01-AABB-350DEA52559A}" dt="2023-03-02T18:47:11.135" v="116" actId="20577"/>
        <pc:sldMkLst>
          <pc:docMk/>
          <pc:sldMk cId="3516342763" sldId="1488"/>
        </pc:sldMkLst>
        <pc:spChg chg="mod">
          <ac:chgData name="Dominik Buchegger" userId="7f2052fac20aabcc" providerId="LiveId" clId="{45D24336-3B01-4C01-AABB-350DEA52559A}" dt="2023-03-02T18:47:11.135" v="116" actId="20577"/>
          <ac:spMkLst>
            <pc:docMk/>
            <pc:sldMk cId="3516342763" sldId="1488"/>
            <ac:spMk id="4" creationId="{2A3EF0DA-D28A-3194-1F32-47FDCCFE784C}"/>
          </ac:spMkLst>
        </pc:spChg>
      </pc:sldChg>
      <pc:sldChg chg="modSp add del mod">
        <pc:chgData name="Dominik Buchegger" userId="7f2052fac20aabcc" providerId="LiveId" clId="{45D24336-3B01-4C01-AABB-350DEA52559A}" dt="2023-03-02T18:49:33.508" v="138" actId="27636"/>
        <pc:sldMkLst>
          <pc:docMk/>
          <pc:sldMk cId="13150127" sldId="1489"/>
        </pc:sldMkLst>
        <pc:spChg chg="mod">
          <ac:chgData name="Dominik Buchegger" userId="7f2052fac20aabcc" providerId="LiveId" clId="{45D24336-3B01-4C01-AABB-350DEA52559A}" dt="2023-03-02T18:49:33.508" v="138" actId="27636"/>
          <ac:spMkLst>
            <pc:docMk/>
            <pc:sldMk cId="13150127" sldId="1489"/>
            <ac:spMk id="3" creationId="{811F6EC9-ECF3-006B-D232-CFD08585C842}"/>
          </ac:spMkLst>
        </pc:spChg>
      </pc:sldChg>
      <pc:sldChg chg="modSp add del mod">
        <pc:chgData name="Dominik Buchegger" userId="7f2052fac20aabcc" providerId="LiveId" clId="{45D24336-3B01-4C01-AABB-350DEA52559A}" dt="2023-03-02T18:49:37.046" v="139" actId="20577"/>
        <pc:sldMkLst>
          <pc:docMk/>
          <pc:sldMk cId="4200145470" sldId="1490"/>
        </pc:sldMkLst>
        <pc:spChg chg="mod">
          <ac:chgData name="Dominik Buchegger" userId="7f2052fac20aabcc" providerId="LiveId" clId="{45D24336-3B01-4C01-AABB-350DEA52559A}" dt="2023-03-02T18:49:37.046" v="139" actId="20577"/>
          <ac:spMkLst>
            <pc:docMk/>
            <pc:sldMk cId="4200145470" sldId="1490"/>
            <ac:spMk id="3" creationId="{811F6EC9-ECF3-006B-D232-CFD08585C842}"/>
          </ac:spMkLst>
        </pc:spChg>
      </pc:sldChg>
      <pc:sldChg chg="modSp add del mod">
        <pc:chgData name="Dominik Buchegger" userId="7f2052fac20aabcc" providerId="LiveId" clId="{45D24336-3B01-4C01-AABB-350DEA52559A}" dt="2023-03-02T18:49:40.406" v="140" actId="20577"/>
        <pc:sldMkLst>
          <pc:docMk/>
          <pc:sldMk cId="4270614302" sldId="1491"/>
        </pc:sldMkLst>
        <pc:spChg chg="mod">
          <ac:chgData name="Dominik Buchegger" userId="7f2052fac20aabcc" providerId="LiveId" clId="{45D24336-3B01-4C01-AABB-350DEA52559A}" dt="2023-03-02T18:49:40.406" v="140" actId="20577"/>
          <ac:spMkLst>
            <pc:docMk/>
            <pc:sldMk cId="4270614302" sldId="1491"/>
            <ac:spMk id="3" creationId="{811F6EC9-ECF3-006B-D232-CFD08585C842}"/>
          </ac:spMkLst>
        </pc:spChg>
      </pc:sldChg>
      <pc:sldChg chg="modSp add del mod">
        <pc:chgData name="Dominik Buchegger" userId="7f2052fac20aabcc" providerId="LiveId" clId="{45D24336-3B01-4C01-AABB-350DEA52559A}" dt="2023-03-02T18:49:43.927" v="141" actId="20577"/>
        <pc:sldMkLst>
          <pc:docMk/>
          <pc:sldMk cId="708460469" sldId="1492"/>
        </pc:sldMkLst>
        <pc:spChg chg="mod">
          <ac:chgData name="Dominik Buchegger" userId="7f2052fac20aabcc" providerId="LiveId" clId="{45D24336-3B01-4C01-AABB-350DEA52559A}" dt="2023-03-02T18:49:43.927" v="141" actId="20577"/>
          <ac:spMkLst>
            <pc:docMk/>
            <pc:sldMk cId="708460469" sldId="1492"/>
            <ac:spMk id="3" creationId="{811F6EC9-ECF3-006B-D232-CFD08585C842}"/>
          </ac:spMkLst>
        </pc:spChg>
      </pc:sldChg>
      <pc:sldChg chg="modSp add del mod">
        <pc:chgData name="Dominik Buchegger" userId="7f2052fac20aabcc" providerId="LiveId" clId="{45D24336-3B01-4C01-AABB-350DEA52559A}" dt="2023-03-02T18:49:48.378" v="142" actId="20577"/>
        <pc:sldMkLst>
          <pc:docMk/>
          <pc:sldMk cId="3397366893" sldId="1493"/>
        </pc:sldMkLst>
        <pc:spChg chg="mod">
          <ac:chgData name="Dominik Buchegger" userId="7f2052fac20aabcc" providerId="LiveId" clId="{45D24336-3B01-4C01-AABB-350DEA52559A}" dt="2023-03-02T18:49:48.378" v="142" actId="20577"/>
          <ac:spMkLst>
            <pc:docMk/>
            <pc:sldMk cId="3397366893" sldId="1493"/>
            <ac:spMk id="3" creationId="{811F6EC9-ECF3-006B-D232-CFD08585C842}"/>
          </ac:spMkLst>
        </pc:spChg>
      </pc:sldChg>
      <pc:sldChg chg="modSp add del mod setBg">
        <pc:chgData name="Dominik Buchegger" userId="7f2052fac20aabcc" providerId="LiveId" clId="{45D24336-3B01-4C01-AABB-350DEA52559A}" dt="2023-03-02T18:53:01.322" v="159" actId="20577"/>
        <pc:sldMkLst>
          <pc:docMk/>
          <pc:sldMk cId="3784542473" sldId="1494"/>
        </pc:sldMkLst>
        <pc:spChg chg="mod">
          <ac:chgData name="Dominik Buchegger" userId="7f2052fac20aabcc" providerId="LiveId" clId="{45D24336-3B01-4C01-AABB-350DEA52559A}" dt="2023-03-02T18:53:01.322" v="159" actId="20577"/>
          <ac:spMkLst>
            <pc:docMk/>
            <pc:sldMk cId="3784542473" sldId="1494"/>
            <ac:spMk id="2" creationId="{DAB9456A-8FF1-4164-B0B6-A6091F6A194D}"/>
          </ac:spMkLst>
        </pc:spChg>
      </pc:sldChg>
      <pc:sldChg chg="modSp add del mod setBg">
        <pc:chgData name="Dominik Buchegger" userId="7f2052fac20aabcc" providerId="LiveId" clId="{45D24336-3B01-4C01-AABB-350DEA52559A}" dt="2023-03-02T18:53:27.559" v="168"/>
        <pc:sldMkLst>
          <pc:docMk/>
          <pc:sldMk cId="2628211509" sldId="1495"/>
        </pc:sldMkLst>
        <pc:spChg chg="mod">
          <ac:chgData name="Dominik Buchegger" userId="7f2052fac20aabcc" providerId="LiveId" clId="{45D24336-3B01-4C01-AABB-350DEA52559A}" dt="2023-03-02T18:53:10.444" v="167" actId="20577"/>
          <ac:spMkLst>
            <pc:docMk/>
            <pc:sldMk cId="2628211509" sldId="1495"/>
            <ac:spMk id="2" creationId="{DAB9456A-8FF1-4164-B0B6-A6091F6A194D}"/>
          </ac:spMkLst>
        </pc:spChg>
      </pc:sldChg>
      <pc:sldChg chg="modSp add del mod">
        <pc:chgData name="Dominik Buchegger" userId="7f2052fac20aabcc" providerId="LiveId" clId="{45D24336-3B01-4C01-AABB-350DEA52559A}" dt="2023-03-02T18:50:02.405" v="145" actId="20577"/>
        <pc:sldMkLst>
          <pc:docMk/>
          <pc:sldMk cId="3335809845" sldId="1496"/>
        </pc:sldMkLst>
        <pc:spChg chg="mod">
          <ac:chgData name="Dominik Buchegger" userId="7f2052fac20aabcc" providerId="LiveId" clId="{45D24336-3B01-4C01-AABB-350DEA52559A}" dt="2023-03-02T18:50:02.405" v="145" actId="20577"/>
          <ac:spMkLst>
            <pc:docMk/>
            <pc:sldMk cId="3335809845" sldId="1496"/>
            <ac:spMk id="3" creationId="{811F6EC9-ECF3-006B-D232-CFD08585C842}"/>
          </ac:spMkLst>
        </pc:spChg>
      </pc:sldChg>
      <pc:sldChg chg="add ord">
        <pc:chgData name="Dominik Buchegger" userId="7f2052fac20aabcc" providerId="LiveId" clId="{45D24336-3B01-4C01-AABB-350DEA52559A}" dt="2023-03-02T19:09:36.127" v="401"/>
        <pc:sldMkLst>
          <pc:docMk/>
          <pc:sldMk cId="427681406" sldId="1497"/>
        </pc:sldMkLst>
      </pc:sldChg>
      <pc:sldChg chg="add ord">
        <pc:chgData name="Dominik Buchegger" userId="7f2052fac20aabcc" providerId="LiveId" clId="{45D24336-3B01-4C01-AABB-350DEA52559A}" dt="2023-03-02T19:11:27.903" v="415"/>
        <pc:sldMkLst>
          <pc:docMk/>
          <pc:sldMk cId="2022717371" sldId="1498"/>
        </pc:sldMkLst>
      </pc:sldChg>
      <pc:sldChg chg="new del">
        <pc:chgData name="Dominik Buchegger" userId="7f2052fac20aabcc" providerId="LiveId" clId="{45D24336-3B01-4C01-AABB-350DEA52559A}" dt="2023-03-02T19:04:01.234" v="214" actId="680"/>
        <pc:sldMkLst>
          <pc:docMk/>
          <pc:sldMk cId="936815016" sldId="1499"/>
        </pc:sldMkLst>
      </pc:sldChg>
    </pc:docChg>
  </pc:docChgLst>
  <pc:docChgLst>
    <pc:chgData name="Dominik Buchegger" userId="7f2052fac20aabcc" providerId="LiveId" clId="{22CA322D-D8DE-4045-B2AD-67550FC1C8CF}"/>
    <pc:docChg chg="custSel modSld">
      <pc:chgData name="Dominik Buchegger" userId="7f2052fac20aabcc" providerId="LiveId" clId="{22CA322D-D8DE-4045-B2AD-67550FC1C8CF}" dt="2023-02-27T10:26:44.265" v="29"/>
      <pc:docMkLst>
        <pc:docMk/>
      </pc:docMkLst>
      <pc:sldChg chg="setBg">
        <pc:chgData name="Dominik Buchegger" userId="7f2052fac20aabcc" providerId="LiveId" clId="{22CA322D-D8DE-4045-B2AD-67550FC1C8CF}" dt="2023-02-27T10:26:28.385" v="26"/>
        <pc:sldMkLst>
          <pc:docMk/>
          <pc:sldMk cId="1256946820" sldId="265"/>
        </pc:sldMkLst>
      </pc:sldChg>
      <pc:sldChg chg="setBg">
        <pc:chgData name="Dominik Buchegger" userId="7f2052fac20aabcc" providerId="LiveId" clId="{22CA322D-D8DE-4045-B2AD-67550FC1C8CF}" dt="2023-02-27T10:26:44.265" v="29"/>
        <pc:sldMkLst>
          <pc:docMk/>
          <pc:sldMk cId="2038474157" sldId="266"/>
        </pc:sldMkLst>
      </pc:sldChg>
      <pc:sldChg chg="setBg">
        <pc:chgData name="Dominik Buchegger" userId="7f2052fac20aabcc" providerId="LiveId" clId="{22CA322D-D8DE-4045-B2AD-67550FC1C8CF}" dt="2023-02-27T10:26:34.471" v="27"/>
        <pc:sldMkLst>
          <pc:docMk/>
          <pc:sldMk cId="4097384921" sldId="269"/>
        </pc:sldMkLst>
      </pc:sldChg>
      <pc:sldChg chg="setBg">
        <pc:chgData name="Dominik Buchegger" userId="7f2052fac20aabcc" providerId="LiveId" clId="{22CA322D-D8DE-4045-B2AD-67550FC1C8CF}" dt="2023-02-27T10:26:39.046" v="28"/>
        <pc:sldMkLst>
          <pc:docMk/>
          <pc:sldMk cId="2154430935" sldId="270"/>
        </pc:sldMkLst>
      </pc:sldChg>
      <pc:sldChg chg="modSp mod">
        <pc:chgData name="Dominik Buchegger" userId="7f2052fac20aabcc" providerId="LiveId" clId="{22CA322D-D8DE-4045-B2AD-67550FC1C8CF}" dt="2023-02-27T10:24:58.895" v="23" actId="20577"/>
        <pc:sldMkLst>
          <pc:docMk/>
          <pc:sldMk cId="2305334289" sldId="1467"/>
        </pc:sldMkLst>
        <pc:spChg chg="mod">
          <ac:chgData name="Dominik Buchegger" userId="7f2052fac20aabcc" providerId="LiveId" clId="{22CA322D-D8DE-4045-B2AD-67550FC1C8CF}" dt="2023-02-27T10:24:58.895" v="23" actId="20577"/>
          <ac:spMkLst>
            <pc:docMk/>
            <pc:sldMk cId="2305334289" sldId="1467"/>
            <ac:spMk id="8" creationId="{2F08026C-5BB3-D151-B4A9-0621CFB67E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3C46-3F11-47F1-8233-2D2A4F656EAA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8140C-7C65-48C5-AF48-8AE3F4A69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1C78C-DF60-43AA-9025-896AF7F51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jpeg"/><Relationship Id="rId7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E742CE-731B-4B2E-A341-DD1A2BF3F5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74B8C-606D-4C49-A5DA-1496FFDE21B4}"/>
              </a:ext>
            </a:extLst>
          </p:cNvPr>
          <p:cNvSpPr/>
          <p:nvPr/>
        </p:nvSpPr>
        <p:spPr>
          <a:xfrm>
            <a:off x="4583371" y="3168046"/>
            <a:ext cx="4560629" cy="1975452"/>
          </a:xfrm>
          <a:custGeom>
            <a:avLst/>
            <a:gdLst>
              <a:gd name="connsiteX0" fmla="*/ 4560629 w 4560629"/>
              <a:gd name="connsiteY0" fmla="*/ 0 h 1975452"/>
              <a:gd name="connsiteX1" fmla="*/ 4560629 w 4560629"/>
              <a:gd name="connsiteY1" fmla="*/ 1975452 h 1975452"/>
              <a:gd name="connsiteX2" fmla="*/ 166568 w 4560629"/>
              <a:gd name="connsiteY2" fmla="*/ 1975452 h 1975452"/>
              <a:gd name="connsiteX3" fmla="*/ 0 w 4560629"/>
              <a:gd name="connsiteY3" fmla="*/ 1045124 h 197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629" h="1975452">
                <a:moveTo>
                  <a:pt x="4560629" y="0"/>
                </a:moveTo>
                <a:lnTo>
                  <a:pt x="4560629" y="1975452"/>
                </a:lnTo>
                <a:lnTo>
                  <a:pt x="166568" y="1975452"/>
                </a:lnTo>
                <a:lnTo>
                  <a:pt x="0" y="10451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6789318" y="4613375"/>
            <a:ext cx="19959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dirty="0">
                <a:solidFill>
                  <a:schemeClr val="bg2"/>
                </a:solidFill>
              </a:rPr>
              <a:t>From </a:t>
            </a:r>
            <a:r>
              <a:rPr lang="en-GB" sz="1000" dirty="0" err="1">
                <a:solidFill>
                  <a:schemeClr val="bg2"/>
                </a:solidFill>
              </a:rPr>
              <a:t>insight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to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impact</a:t>
            </a:r>
            <a:r>
              <a:rPr lang="en-GB" sz="10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609015164" name="Rectangle 2" descr="{&quot;templafy&quot;:{&quot;id&quot;:&quot;b9ddadaa-0495-446c-a774-3deec88f84b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91F29F-BED8-4555-9938-829D3A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7958210" cy="1531505"/>
          </a:xfrm>
        </p:spPr>
        <p:txBody>
          <a:bodyPr anchor="b"/>
          <a:lstStyle>
            <a:lvl1pPr>
              <a:lnSpc>
                <a:spcPts val="4200"/>
              </a:lnSpc>
              <a:defRPr sz="4000">
                <a:latin typeface="Gill Sans Nova Light" panose="020B03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54089-CB0E-4321-8557-8E0B4ACD8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027" y="3305908"/>
            <a:ext cx="3650486" cy="1174017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spcAft>
                <a:spcPts val="0"/>
              </a:spcAft>
              <a:buNone/>
              <a:defRPr sz="1600"/>
            </a:lvl2pPr>
            <a:lvl3pPr marL="0" indent="0">
              <a:spcAft>
                <a:spcPts val="0"/>
              </a:spcAft>
              <a:buNone/>
              <a:defRPr sz="1600"/>
            </a:lvl3pPr>
            <a:lvl4pPr marL="0" indent="0">
              <a:spcAft>
                <a:spcPts val="0"/>
              </a:spcAft>
              <a:buNone/>
              <a:defRPr sz="1600"/>
            </a:lvl4pPr>
            <a:lvl5pPr marL="0" indent="0"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noProof="0" dirty="0"/>
              <a:t>Placeholder for subtitle, contact information, date etc.</a:t>
            </a:r>
          </a:p>
        </p:txBody>
      </p:sp>
    </p:spTree>
    <p:extLst>
      <p:ext uri="{BB962C8B-B14F-4D97-AF65-F5344CB8AC3E}">
        <p14:creationId xmlns:p14="http://schemas.microsoft.com/office/powerpoint/2010/main" val="28517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11007C9-750C-45A4-AB1B-CB6B97990CE5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54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65C08088-81A0-403B-BB04-AE6002DCC26A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94467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1"/>
            <a:ext cx="4122737" cy="262195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3DD61F4-D9DA-406C-AF0A-CAC39F14C0F6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6B5E8FE-8CBE-4759-BB01-C3BFECF4A0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8AD8B021-5AD6-44F8-B57D-010BB7B137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349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67FB25E-899A-44E8-9BBB-396B4C7606B9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4539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2621958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19C7E52-FAF0-4402-816C-D519DB6324B5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A5845F3-A444-47AE-917F-673A907B9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BF83157E-6215-44CE-AB8B-6FE4750FAB3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8938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  <a:endParaRPr lang="en-US" dirty="0"/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82F54D9E-7D1F-444A-82BF-BBF0595DA982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6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  <a:endParaRPr lang="en-US" dirty="0"/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9B361C5-E514-4A70-858B-8132FB5C91DF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176360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1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  <a:endParaRPr lang="en-US" dirty="0"/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218F951F-E348-4CE7-83CE-A0ED851B26A2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836CA3C-1FB4-448E-8E4F-D95C186A1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6AAFEC9F-D413-4D3E-8DEC-EF47020CE4D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642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EC9FF2-0829-44EA-809D-F5C42173624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1999" cy="3887599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3887599"/>
          </a:xfr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FAD45-6EEE-4522-8CA6-5189DCDD4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17" y="3989388"/>
            <a:ext cx="4382196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7F9A9E-BA08-4C8F-96E1-0E7C7D7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2486" y="3989387"/>
            <a:ext cx="4382195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pic>
        <p:nvPicPr>
          <p:cNvPr id="1613922474" name="Rectangle 14" descr="{&quot;templafy&quot;:{&quot;id&quot;:&quot;a3bfa591-4d50-4d64-bc9e-6e4385707fec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2D3E358-7013-49C0-B535-4D724985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486C75F3-C0D1-4ABB-8738-25AB5753A893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20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796397B-38EB-490B-98F7-EB0799988FF4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4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From insight to 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ACC6D5-D1D4-442A-84CB-4AA5E5B9E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5200" y="0"/>
            <a:ext cx="31788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(click to insert a picture)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1CDFD74-691B-4614-A492-077E7072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99" y="1204714"/>
            <a:ext cx="4810801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AE1AF548-C38C-443B-8063-F7E88D8869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810801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 dirty="0"/>
              <a:t>Placeholder for subtitle, contact information, date etc.</a:t>
            </a:r>
          </a:p>
        </p:txBody>
      </p:sp>
      <p:pic>
        <p:nvPicPr>
          <p:cNvPr id="7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E48B927-DD41-4992-B1BC-98281B1B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8E12DF-9BBF-4E12-BDDF-B9E8E5B05C6B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049617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9F0516-DC2F-4A1B-9AE7-52332A8498FC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A048957-9563-4CBB-9658-4EEC37F56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EE6EFAB4-A25E-40AE-A96E-9D0D5472F1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9994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11C186-C392-4982-A2C0-7824EE98FA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</p:spTree>
    <p:extLst>
      <p:ext uri="{BB962C8B-B14F-4D97-AF65-F5344CB8AC3E}">
        <p14:creationId xmlns:p14="http://schemas.microsoft.com/office/powerpoint/2010/main" val="3489334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schwarze 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F94A4-74DF-4FC6-AF8D-8F883B56E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 dirty="0"/>
              <a:t>Placeholder for a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D12DF-4F43-44AF-B5F9-5E632D8CD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1104120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weisse 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8C5A9E-D3FC-4F7A-895D-E35078A993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 dirty="0"/>
              <a:t>Placeholder for a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33CEB4-EDBA-436D-9394-E4DEFD39C8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381885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F60-1436-43F1-AAD9-4C2415299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99CDC-B569-4BBB-9A2F-680DDE6121E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type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wish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icons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5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F08FA-3E26-4DE6-8960-EF5638923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 dirty="0"/>
              <a:t>Placeholder for a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99DA47FD-9D2D-476D-A2A9-1C05F2E33B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type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wish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icons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494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EF01-8430-4429-BC41-FFA4FCB67C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 dirty="0"/>
              <a:t>Placeholder for a Title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60883619-1961-463F-AD3D-4B226F4EB1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type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wish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icons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02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1B0-6792-4738-ACB8-0507307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1044000"/>
            <a:ext cx="7957225" cy="685801"/>
          </a:xfrm>
        </p:spPr>
        <p:txBody>
          <a:bodyPr/>
          <a:lstStyle>
            <a:lvl1pPr>
              <a:lnSpc>
                <a:spcPts val="5200"/>
              </a:lnSpc>
              <a:defRPr sz="5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7D0F6F-53A1-4152-9807-5EC1BBC88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824BC02-7B0E-4C56-B49A-5A28F9E62B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000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DF580D6-76FA-48E5-A6F9-C7D7F9ECA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816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CE2E2F-1BA4-4018-8B3C-5192B4A35E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86816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80CD93-461B-4895-AFE1-B11CB717C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5933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70DE1A-52CE-4331-B7C3-9D35588A29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5933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Rectangle 2" descr="{&quot;templafy&quot;:{&quot;id&quot;:&quot;b1422e0e-bb0a-41ba-ad6b-c8c9f213ea93&quot;}}">
            <a:extLst>
              <a:ext uri="{FF2B5EF4-FFF2-40B4-BE49-F238E27FC236}">
                <a16:creationId xmlns:a16="http://schemas.microsoft.com/office/drawing/2014/main" id="{36F02173-B0F5-4193-B6FF-8607454762B4}"/>
              </a:ext>
            </a:extLst>
          </p:cNvPr>
          <p:cNvSpPr/>
          <p:nvPr/>
        </p:nvSpPr>
        <p:spPr>
          <a:xfrm>
            <a:off x="4945930" y="3715567"/>
            <a:ext cx="2291576" cy="99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ts val="1200"/>
              </a:lnSpc>
            </a:pPr>
            <a:r>
              <a:rPr lang="en-GB" sz="1000" dirty="0">
                <a:solidFill>
                  <a:schemeClr val="tx1"/>
                </a:solidFill>
              </a:rPr>
              <a:t>University of St.Gallen
School of Computer Science (SCS-HSG)</a:t>
            </a:r>
          </a:p>
          <a:p>
            <a:pPr algn="l">
              <a:lnSpc>
                <a:spcPts val="1200"/>
              </a:lnSpc>
            </a:pPr>
            <a:r>
              <a:rPr lang="en-GB" sz="1000" dirty="0" err="1">
                <a:solidFill>
                  <a:schemeClr val="tx1"/>
                </a:solidFill>
              </a:rPr>
              <a:t>Torstrasse</a:t>
            </a:r>
            <a:r>
              <a:rPr lang="en-GB" sz="1000" dirty="0">
                <a:solidFill>
                  <a:schemeClr val="tx1"/>
                </a:solidFill>
              </a:rPr>
              <a:t> 25</a:t>
            </a:r>
          </a:p>
          <a:p>
            <a:pPr algn="l">
              <a:lnSpc>
                <a:spcPts val="1200"/>
              </a:lnSpc>
            </a:pPr>
            <a:r>
              <a:rPr lang="en-GB" sz="1000" dirty="0">
                <a:solidFill>
                  <a:schemeClr val="tx1"/>
                </a:solidFill>
              </a:rPr>
              <a:t>9000 St.Gallen 
scs.unisg.ch</a:t>
            </a:r>
          </a:p>
        </p:txBody>
      </p:sp>
      <p:pic>
        <p:nvPicPr>
          <p:cNvPr id="16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A7C8AF82-B874-4858-A482-57343B3E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6" y="424605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9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One content, Subtitle w/o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9" y="844153"/>
            <a:ext cx="8640366" cy="4049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C11C2E-AD36-4B73-B462-AAD5FCEA1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569" y="385762"/>
            <a:ext cx="8640366" cy="288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A4A3C0D-6744-447E-BEEE-FAE26C49E3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F1A4FC-02B0-44A7-816B-6DFED69839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31CC-9992-4EF2-9FBA-7E8136EA5B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8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0C66745-AD63-46D3-91AF-72BE6979D8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453906 h 5143500"/>
              <a:gd name="connsiteX3" fmla="*/ 5748398 w 9144000"/>
              <a:gd name="connsiteY3" fmla="*/ 1289643 h 5143500"/>
              <a:gd name="connsiteX4" fmla="*/ 6249560 w 9144000"/>
              <a:gd name="connsiteY4" fmla="*/ 3963138 h 5143500"/>
              <a:gd name="connsiteX5" fmla="*/ 9144000 w 9144000"/>
              <a:gd name="connsiteY5" fmla="*/ 423964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453906"/>
                </a:lnTo>
                <a:lnTo>
                  <a:pt x="5748398" y="1289643"/>
                </a:lnTo>
                <a:lnTo>
                  <a:pt x="6249560" y="3963138"/>
                </a:lnTo>
                <a:lnTo>
                  <a:pt x="9144000" y="423964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AD15927-0B76-484F-B9F5-0F2A9088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30729" y="1591797"/>
            <a:ext cx="2481287" cy="2755631"/>
          </a:xfrm>
          <a:custGeom>
            <a:avLst/>
            <a:gdLst>
              <a:gd name="connsiteX0" fmla="*/ 0 w 2481287"/>
              <a:gd name="connsiteY0" fmla="*/ 0 h 2755631"/>
              <a:gd name="connsiteX1" fmla="*/ 87497 w 2481287"/>
              <a:gd name="connsiteY1" fmla="*/ 0 h 2755631"/>
              <a:gd name="connsiteX2" fmla="*/ 532018 w 2481287"/>
              <a:gd name="connsiteY2" fmla="*/ 2371341 h 2755631"/>
              <a:gd name="connsiteX3" fmla="*/ 2481287 w 2481287"/>
              <a:gd name="connsiteY3" fmla="*/ 2557552 h 2755631"/>
              <a:gd name="connsiteX4" fmla="*/ 2481287 w 2481287"/>
              <a:gd name="connsiteY4" fmla="*/ 2755631 h 2755631"/>
              <a:gd name="connsiteX5" fmla="*/ 0 w 2481287"/>
              <a:gd name="connsiteY5" fmla="*/ 2755631 h 27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1287" h="2755631">
                <a:moveTo>
                  <a:pt x="0" y="0"/>
                </a:moveTo>
                <a:lnTo>
                  <a:pt x="87497" y="0"/>
                </a:lnTo>
                <a:lnTo>
                  <a:pt x="532018" y="2371341"/>
                </a:lnTo>
                <a:lnTo>
                  <a:pt x="2481287" y="2557552"/>
                </a:lnTo>
                <a:lnTo>
                  <a:pt x="2481287" y="2755631"/>
                </a:lnTo>
                <a:lnTo>
                  <a:pt x="0" y="2755631"/>
                </a:lnTo>
                <a:close/>
              </a:path>
            </a:pathLst>
          </a:custGeom>
        </p:spPr>
      </p:pic>
      <p:sp>
        <p:nvSpPr>
          <p:cNvPr id="29" name="Titel 2">
            <a:extLst>
              <a:ext uri="{FF2B5EF4-FFF2-40B4-BE49-F238E27FC236}">
                <a16:creationId xmlns:a16="http://schemas.microsoft.com/office/drawing/2014/main" id="{07DB7A25-2D45-4530-B352-72872D010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04714"/>
            <a:ext cx="4518700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066A8D03-CD39-4F89-8162-A97B7CF5D9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518700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 dirty="0"/>
              <a:t>Placeholder for subtitle, contact information, date etc.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CE66955E-0BC6-4E77-9B70-B03B43501D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72152" y="428626"/>
            <a:ext cx="3386845" cy="3822698"/>
          </a:xfrm>
          <a:custGeom>
            <a:avLst/>
            <a:gdLst>
              <a:gd name="connsiteX0" fmla="*/ 3386845 w 3386845"/>
              <a:gd name="connsiteY0" fmla="*/ 0 h 3822698"/>
              <a:gd name="connsiteX1" fmla="*/ 3386845 w 3386845"/>
              <a:gd name="connsiteY1" fmla="*/ 3822698 h 3822698"/>
              <a:gd name="connsiteX2" fmla="*/ 3167140 w 3386845"/>
              <a:gd name="connsiteY2" fmla="*/ 3822698 h 3822698"/>
              <a:gd name="connsiteX3" fmla="*/ 467964 w 3386845"/>
              <a:gd name="connsiteY3" fmla="*/ 3582358 h 3822698"/>
              <a:gd name="connsiteX4" fmla="*/ 0 w 3386845"/>
              <a:gd name="connsiteY4" fmla="*/ 873668 h 3822698"/>
              <a:gd name="connsiteX5" fmla="*/ 0 w 3386845"/>
              <a:gd name="connsiteY5" fmla="*/ 844319 h 382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845" h="3822698">
                <a:moveTo>
                  <a:pt x="3386845" y="0"/>
                </a:moveTo>
                <a:lnTo>
                  <a:pt x="3386845" y="3822698"/>
                </a:lnTo>
                <a:lnTo>
                  <a:pt x="3167140" y="3822698"/>
                </a:lnTo>
                <a:lnTo>
                  <a:pt x="467964" y="3582358"/>
                </a:lnTo>
                <a:lnTo>
                  <a:pt x="0" y="873668"/>
                </a:lnTo>
                <a:lnTo>
                  <a:pt x="0" y="84431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(Click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ACC6FF3-DF98-4F66-A5CD-D09A8C963719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From insight to impact</a:t>
            </a:r>
          </a:p>
        </p:txBody>
      </p:sp>
      <p:pic>
        <p:nvPicPr>
          <p:cNvPr id="9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8C16689-5F42-4888-9DF2-4ABEA742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Agenda">
    <p:bg>
      <p:bgPr>
        <a:solidFill>
          <a:srgbClr val="818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8" y="837316"/>
            <a:ext cx="8640923" cy="3832658"/>
          </a:xfrm>
          <a:prstGeom prst="rect">
            <a:avLst/>
          </a:prstGeom>
          <a:noFill/>
        </p:spPr>
        <p:txBody>
          <a:bodyPr lIns="0" tIns="0" rIns="0" bIns="0"/>
          <a:lstStyle>
            <a:lvl1pPr marL="342900" indent="-342900">
              <a:buClr>
                <a:srgbClr val="FFFFFF"/>
              </a:buClr>
              <a:buSzPct val="120000"/>
              <a:buFont typeface="+mj-lt"/>
              <a:buAutoNum type="arabicPeriod"/>
              <a:defRPr sz="15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1600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189000">
              <a:buClr>
                <a:srgbClr val="00802F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189000">
              <a:defRPr sz="1200" baseline="0"/>
            </a:lvl6pPr>
          </a:lstStyle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2A895-16DA-4C23-AD86-4817FFC9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C51B3B-648A-4B4E-8ECF-64EBB77FA26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15421-48BB-46F1-84E0-414FC65020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0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26FE97-F26B-4E82-A0C3-596FA211B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4A2184-A254-4AC1-9845-4F49D567B0E5}"/>
              </a:ext>
            </a:extLst>
          </p:cNvPr>
          <p:cNvSpPr/>
          <p:nvPr userDrawn="1"/>
        </p:nvSpPr>
        <p:spPr bwMode="auto">
          <a:xfrm>
            <a:off x="6894258" y="3008550"/>
            <a:ext cx="2105677" cy="1237183"/>
          </a:xfrm>
          <a:prstGeom prst="rect">
            <a:avLst/>
          </a:prstGeom>
          <a:solidFill>
            <a:schemeClr val="bg1">
              <a:alpha val="81000"/>
            </a:schemeClr>
          </a:solidFill>
          <a:ln w="28575">
            <a:noFill/>
            <a:miter lim="800000"/>
            <a:headEnd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t">
            <a:normAutofit/>
          </a:bodyPr>
          <a:lstStyle/>
          <a:p>
            <a:pPr lvl="0" indent="0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</a:pPr>
            <a:endParaRPr lang="de-DE" sz="788" b="0" i="0" baseline="0" dirty="0">
              <a:latin typeface="+mj-lt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5822315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3" imgH="330" progId="TCLayout.ActiveDocument.1">
                  <p:embed/>
                </p:oleObj>
              </mc:Choice>
              <mc:Fallback>
                <p:oleObj name="think-cell Slide" r:id="rId4" imgW="343" imgH="33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8DBE43-68D6-436D-88F1-57620C6A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AFDAA0-9F23-4913-BF4E-1037601052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307" y="4493721"/>
            <a:ext cx="1727696" cy="358829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ADFCD42-8D0A-4B1B-BA71-131A857C66A1}"/>
              </a:ext>
            </a:extLst>
          </p:cNvPr>
          <p:cNvGrpSpPr/>
          <p:nvPr userDrawn="1"/>
        </p:nvGrpSpPr>
        <p:grpSpPr>
          <a:xfrm>
            <a:off x="4788025" y="4353947"/>
            <a:ext cx="2468477" cy="583143"/>
            <a:chOff x="797910" y="3788080"/>
            <a:chExt cx="3291303" cy="777524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E0B8BF8-8CC3-441C-98B1-0C411FFD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0406" y="3821665"/>
              <a:ext cx="513028" cy="710354"/>
            </a:xfrm>
            <a:prstGeom prst="rect">
              <a:avLst/>
            </a:prstGeom>
          </p:spPr>
        </p:pic>
        <p:pic>
          <p:nvPicPr>
            <p:cNvPr id="14" name="Grafik 7">
              <a:extLst>
                <a:ext uri="{FF2B5EF4-FFF2-40B4-BE49-F238E27FC236}">
                  <a16:creationId xmlns:a16="http://schemas.microsoft.com/office/drawing/2014/main" id="{FE47BD31-DC6A-40EA-B8D3-4A0884D5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2988" y="3900801"/>
              <a:ext cx="596225" cy="552083"/>
            </a:xfrm>
            <a:prstGeom prst="rect">
              <a:avLst/>
            </a:prstGeom>
          </p:spPr>
        </p:pic>
        <p:pic>
          <p:nvPicPr>
            <p:cNvPr id="15" name="Grafik 17">
              <a:extLst>
                <a:ext uri="{FF2B5EF4-FFF2-40B4-BE49-F238E27FC236}">
                  <a16:creationId xmlns:a16="http://schemas.microsoft.com/office/drawing/2014/main" id="{500FA54C-5CF6-491F-A606-038FE5CC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10" y="3788080"/>
              <a:ext cx="1082350" cy="777524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1D323B-0EDD-4B03-83CD-A49C15F19C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85785" y="3585129"/>
            <a:ext cx="1541998" cy="594066"/>
          </a:xfrm>
        </p:spPr>
        <p:txBody>
          <a:bodyPr vert="horz" lIns="0" tIns="0" rIns="0" bIns="0" rtlCol="0">
            <a:noAutofit/>
          </a:bodyPr>
          <a:lstStyle>
            <a:lvl1pPr>
              <a:defRPr lang="de-CH" sz="750" b="1" dirty="0" smtClean="0"/>
            </a:lvl1pPr>
            <a:lvl2pPr>
              <a:defRPr lang="de-CH" sz="750" dirty="0" smtClean="0"/>
            </a:lvl2pPr>
            <a:lvl3pPr>
              <a:defRPr lang="de-CH" sz="750" dirty="0" smtClean="0"/>
            </a:lvl3pPr>
            <a:lvl4pPr>
              <a:defRPr lang="de-CH" sz="750" dirty="0" smtClean="0"/>
            </a:lvl4pPr>
            <a:lvl5pPr>
              <a:defRPr lang="de-CH" sz="750" dirty="0" smtClean="0"/>
            </a:lvl5pPr>
          </a:lstStyle>
          <a:p>
            <a:pPr marL="0" lvl="0" indent="0">
              <a:buNone/>
            </a:pPr>
            <a:r>
              <a:rPr lang="de-CH"/>
              <a:t>&lt;Title&gt; </a:t>
            </a:r>
            <a:r>
              <a:rPr lang="de-CH" err="1"/>
              <a:t>FirstName</a:t>
            </a:r>
            <a:r>
              <a:rPr lang="de-CH"/>
              <a:t> </a:t>
            </a:r>
            <a:r>
              <a:rPr lang="de-CH" err="1"/>
              <a:t>LastName</a:t>
            </a:r>
            <a:endParaRPr lang="de-CH"/>
          </a:p>
          <a:p>
            <a:pPr marL="0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de-CH" err="1"/>
              <a:t>Function</a:t>
            </a:r>
            <a:endParaRPr lang="de-CH"/>
          </a:p>
          <a:p>
            <a:pPr marL="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firstname.lastname@unisg.ch</a:t>
            </a:r>
          </a:p>
          <a:p>
            <a:pPr marL="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www.iwi.unisg.ch</a:t>
            </a:r>
          </a:p>
          <a:p>
            <a:pPr marL="0" lvl="4" indent="0">
              <a:spcBef>
                <a:spcPts val="0"/>
              </a:spcBef>
              <a:buNone/>
            </a:pPr>
            <a:r>
              <a:rPr lang="de-CH"/>
              <a:t>+41 71 224 </a:t>
            </a:r>
            <a:r>
              <a:rPr lang="de-CH" err="1"/>
              <a:t>xxxx</a:t>
            </a:r>
            <a:endParaRPr lang="de-CH" sz="900"/>
          </a:p>
        </p:txBody>
      </p:sp>
      <p:pic>
        <p:nvPicPr>
          <p:cNvPr id="13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075F9713-6868-46DE-BB5A-9534703D42E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63809" y="3192183"/>
            <a:ext cx="1397480" cy="2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3ABC-0AB0-4C2B-A1BB-AF295E8A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DC9-82A8-46C5-B16A-F078EE7E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73C5-F71A-478A-A93B-7105D66F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C7B-4268-4C4E-8782-B736244EDCB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139C-42C7-4F65-8564-C54AE6E5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20DF-61A1-4AD8-9C2C-C3396A8E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9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1F8-5111-4A51-BF37-2AE6D85F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234E-E109-4C6D-AB16-6155A6FE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4559-977B-4C68-BFE4-8E91C56A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6562-0053-4BAB-A903-A8FC5035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EEDB-489A-45EC-B3F7-AAF26164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6DA6-F611-4399-B37F-691158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DF8F-831D-4D00-B978-70C9788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04C9-DC77-4A4C-8AFC-35F78B2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8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ating, building, ramp, board&#10;&#10;Description automatically generated">
            <a:extLst>
              <a:ext uri="{FF2B5EF4-FFF2-40B4-BE49-F238E27FC236}">
                <a16:creationId xmlns:a16="http://schemas.microsoft.com/office/drawing/2014/main" id="{71655C6F-D683-4181-8A76-C2CF9E2F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3"/>
          <a:stretch/>
        </p:blipFill>
        <p:spPr>
          <a:xfrm>
            <a:off x="5963683" y="0"/>
            <a:ext cx="3180318" cy="5143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237B-A6D8-401E-A0E8-75ED37DDC0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276350"/>
            <a:ext cx="5292724" cy="3203575"/>
          </a:xfrm>
        </p:spPr>
        <p:txBody>
          <a:bodyPr>
            <a:normAutofit/>
          </a:bodyPr>
          <a:lstStyle>
            <a:lvl1pPr marL="396000" indent="-396000">
              <a:spcAft>
                <a:spcPts val="600"/>
              </a:spcAft>
              <a:buFont typeface="+mj-lt"/>
              <a:buAutoNum type="arabicPeriod"/>
              <a:defRPr sz="1600"/>
            </a:lvl1pPr>
            <a:lvl2pPr marL="342900" indent="-342900">
              <a:spcAft>
                <a:spcPts val="600"/>
              </a:spcAft>
              <a:buFont typeface="+mj-lt"/>
              <a:buAutoNum type="arabicPeriod"/>
              <a:defRPr sz="1600"/>
            </a:lvl2pPr>
            <a:lvl3pPr marL="342900" indent="-342900">
              <a:spcAft>
                <a:spcPts val="600"/>
              </a:spcAft>
              <a:buFont typeface="+mj-lt"/>
              <a:buAutoNum type="arabicPeriod"/>
              <a:defRPr sz="1600"/>
            </a:lvl3pPr>
            <a:lvl4pPr marL="342900" indent="-342900">
              <a:spcAft>
                <a:spcPts val="600"/>
              </a:spcAft>
              <a:buFont typeface="+mj-lt"/>
              <a:buAutoNum type="arabicPeriod"/>
              <a:defRPr sz="1600"/>
            </a:lvl4pPr>
            <a:lvl5pPr marL="342900" indent="-342900">
              <a:spcAft>
                <a:spcPts val="600"/>
              </a:spcAft>
              <a:buFont typeface="+mj-lt"/>
              <a:buAutoNum type="arabicPeriod"/>
              <a:defRPr sz="1600"/>
            </a:lvl5pPr>
          </a:lstStyle>
          <a:p>
            <a:pPr lvl="0"/>
            <a:r>
              <a:rPr lang="de-DE" dirty="0"/>
              <a:t>First item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CDDE-58C2-4810-8B30-D17CF249E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936974457" name="Rectangle 10" descr="{&quot;templafy&quot;:{&quot;id&quot;:&quot;983d3f15-dbac-4adc-ac60-bc0247138669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F9D94E7-5503-4A78-9A9D-3BC60709B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376238"/>
            <a:ext cx="5292725" cy="609662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Agenda Title placeholder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A444DF1-FB08-4892-B960-CC1A10789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143" y="4767262"/>
            <a:ext cx="2004356" cy="18433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B57B5CD7-A0CA-4D38-BBC7-2C00C2D8EDD2}" type="datetime6">
              <a:rPr lang="de-CH" smtClean="0"/>
              <a:t>März 23</a:t>
            </a:fld>
            <a:endParaRPr lang="de-DE" dirty="0"/>
          </a:p>
        </p:txBody>
      </p:sp>
      <p:pic>
        <p:nvPicPr>
          <p:cNvPr id="13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BBAB33F5-93EF-4448-89CD-5EFFC7AC04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88CA-EB6E-49E8-8E20-86448C52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 dirty="0"/>
              <a:t>Section Title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261-379D-435B-BB30-A2A9B6CF3E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3A5247-554A-42FF-BCCF-A11D65465AA4}"/>
              </a:ext>
            </a:extLst>
          </p:cNvPr>
          <p:cNvSpPr>
            <a:spLocks noChangeAspect="1"/>
          </p:cNvSpPr>
          <p:nvPr/>
        </p:nvSpPr>
        <p:spPr>
          <a:xfrm>
            <a:off x="4572001" y="3166310"/>
            <a:ext cx="4572000" cy="5009983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4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C68F798-C07C-4BF8-8573-0552735B83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86A8A6-B06D-46A2-BCC7-BE87EF4B4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 dirty="0"/>
              <a:t>Section Title placeholder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46345E-A7CE-41CD-A50F-C13F46D299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Sub-section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11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0B763E8-28A5-4C06-8953-D607A4035193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5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9D665AE-2099-47EB-8D1F-2B3FCA7D9E11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1541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76350"/>
            <a:ext cx="8426450" cy="255692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70FC134-CD77-4207-856E-804B9B6F6655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3049159-3887-46EA-B4CA-459B82DE60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2573B565-8F94-4F75-8571-779016BEE60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55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01321-794C-47B8-ABDC-7DAF88C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Placeholder for 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94A2-50F8-430F-B46C-2D50472D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76350"/>
            <a:ext cx="8426450" cy="32035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1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de-DE" dirty="0"/>
              <a:t>Mastertextformat bearbeiten</a:t>
            </a:r>
          </a:p>
          <a:p>
            <a:pPr marL="358775" lvl="2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39750" lvl="3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 dirty="0"/>
              <a:t>Dritte Ebene</a:t>
            </a:r>
          </a:p>
          <a:p>
            <a:pPr marL="7175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  <a:p>
            <a:pPr lvl="4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E8F5F7-0767-41DB-A7E9-38E2EEF730E1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C2A0-BCAA-4FD2-BD67-F5225215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600" y="4767263"/>
            <a:ext cx="2160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800" spc="-30" baseline="0"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32CD6D27-B293-4C37-A785-BDB639DCC809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2702DE-7FC5-499E-AE60-0DC8AAD4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78BEB732-1EAE-4447-B6B5-5E7B232FABE4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0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8" r:id="rId2"/>
    <p:sldLayoutId id="2147483689" r:id="rId3"/>
    <p:sldLayoutId id="2147483677" r:id="rId4"/>
    <p:sldLayoutId id="2147483663" r:id="rId5"/>
    <p:sldLayoutId id="2147483686" r:id="rId6"/>
    <p:sldLayoutId id="2147483693" r:id="rId7"/>
    <p:sldLayoutId id="2147483662" r:id="rId8"/>
    <p:sldLayoutId id="2147483697" r:id="rId9"/>
    <p:sldLayoutId id="2147483664" r:id="rId10"/>
    <p:sldLayoutId id="2147483694" r:id="rId11"/>
    <p:sldLayoutId id="2147483698" r:id="rId12"/>
    <p:sldLayoutId id="2147483701" r:id="rId13"/>
    <p:sldLayoutId id="2147483702" r:id="rId14"/>
    <p:sldLayoutId id="2147483672" r:id="rId15"/>
    <p:sldLayoutId id="2147483695" r:id="rId16"/>
    <p:sldLayoutId id="2147483699" r:id="rId17"/>
    <p:sldLayoutId id="2147483673" r:id="rId18"/>
    <p:sldLayoutId id="2147483666" r:id="rId19"/>
    <p:sldLayoutId id="2147483696" r:id="rId20"/>
    <p:sldLayoutId id="2147483700" r:id="rId21"/>
    <p:sldLayoutId id="2147483680" r:id="rId22"/>
    <p:sldLayoutId id="2147483678" r:id="rId23"/>
    <p:sldLayoutId id="2147483679" r:id="rId24"/>
    <p:sldLayoutId id="2147483675" r:id="rId25"/>
    <p:sldLayoutId id="2147483683" r:id="rId26"/>
    <p:sldLayoutId id="2147483667" r:id="rId27"/>
    <p:sldLayoutId id="2147483681" r:id="rId28"/>
    <p:sldLayoutId id="2147483703" r:id="rId29"/>
    <p:sldLayoutId id="2147483705" r:id="rId30"/>
    <p:sldLayoutId id="2147483706" r:id="rId31"/>
    <p:sldLayoutId id="2147483707" r:id="rId32"/>
    <p:sldLayoutId id="2147483708" r:id="rId3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‒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3">
          <p15:clr>
            <a:srgbClr val="F26B43"/>
          </p15:clr>
        </p15:guide>
        <p15:guide id="3" pos="226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237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2822">
          <p15:clr>
            <a:srgbClr val="F26B43"/>
          </p15:clr>
        </p15:guide>
        <p15:guide id="8" pos="2823">
          <p15:clr>
            <a:srgbClr val="F26B43"/>
          </p15:clr>
        </p15:guide>
        <p15:guide id="9" pos="2937">
          <p15:clr>
            <a:srgbClr val="F26B43"/>
          </p15:clr>
        </p15:guide>
        <p15:guide id="10" orient="horz" pos="463">
          <p15:clr>
            <a:srgbClr val="F26B43"/>
          </p15:clr>
        </p15:guide>
        <p15:guide id="11" orient="horz" pos="3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lirst.last@%3Cstudent.%3Eunisg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3143055-81F2-4195-A863-909ED77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8132898" cy="1531505"/>
          </a:xfrm>
        </p:spPr>
        <p:txBody>
          <a:bodyPr/>
          <a:lstStyle/>
          <a:p>
            <a:r>
              <a:rPr lang="de-DE" sz="4000" dirty="0"/>
              <a:t>Grundlagen und Methoden </a:t>
            </a:r>
            <a:br>
              <a:rPr lang="de-DE" sz="4000" dirty="0"/>
            </a:br>
            <a:r>
              <a:rPr lang="de-DE" sz="4000" dirty="0"/>
              <a:t>der Informatik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C11E479-9B3A-42D2-A07C-80F9E9243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</a:t>
            </a:r>
          </a:p>
          <a:p>
            <a:endParaRPr lang="de-DE" dirty="0"/>
          </a:p>
          <a:p>
            <a:r>
              <a:rPr lang="de-DE" dirty="0"/>
              <a:t>Dominik Buchegger</a:t>
            </a:r>
          </a:p>
        </p:txBody>
      </p:sp>
    </p:spTree>
    <p:extLst>
      <p:ext uri="{BB962C8B-B14F-4D97-AF65-F5344CB8AC3E}">
        <p14:creationId xmlns:p14="http://schemas.microsoft.com/office/powerpoint/2010/main" val="37724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/>
              <a:t>Print() (variables, </a:t>
            </a:r>
            <a:r>
              <a:rPr lang="de-DE" b="1" err="1"/>
              <a:t>strings</a:t>
            </a:r>
            <a:r>
              <a:rPr lang="de-DE" b="1"/>
              <a:t>, </a:t>
            </a:r>
            <a:r>
              <a:rPr lang="de-DE" b="1" err="1"/>
              <a:t>int</a:t>
            </a:r>
            <a:r>
              <a:rPr lang="de-DE" b="1"/>
              <a:t>, </a:t>
            </a:r>
            <a:r>
              <a:rPr lang="de-DE" b="1" err="1"/>
              <a:t>float</a:t>
            </a:r>
            <a:r>
              <a:rPr lang="de-DE" b="1"/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4D1853-A7B3-51BE-185F-8BC5CDCD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8" y="1426957"/>
            <a:ext cx="4122737" cy="2902360"/>
          </a:xfrm>
          <a:solidFill>
            <a:schemeClr val="bg2">
              <a:lumMod val="95000"/>
            </a:schemeClr>
          </a:solidFill>
        </p:spPr>
        <p:txBody>
          <a:bodyPr lIns="108000" tIns="108000" rIns="108000" bIns="108000">
            <a:norm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print(‘Hello World’)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print(‘Hello’, ‘World’)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Hello World 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x = 5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y = 6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print(x + y)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11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print(‘The result of x + y is’, x + y)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The result of x + y is 11</a:t>
            </a: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39736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today in detail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err="1">
                <a:sym typeface="Wingdings" panose="05000000000000000000" pitchFamily="2" charset="2"/>
              </a:rPr>
              <a:t>If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statements</a:t>
            </a:r>
            <a:endParaRPr lang="de-DE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6" name="Content Placeholder 10">
            <a:extLst>
              <a:ext uri="{FF2B5EF4-FFF2-40B4-BE49-F238E27FC236}">
                <a16:creationId xmlns:a16="http://schemas.microsoft.com/office/drawing/2014/main" id="{B41F2488-D28D-4F4B-AFAE-8FCED03F64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647" y="1388986"/>
            <a:ext cx="2076557" cy="2978303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95626A-4E9F-698C-E958-26D00FEE8352}"/>
              </a:ext>
            </a:extLst>
          </p:cNvPr>
          <p:cNvCxnSpPr/>
          <p:nvPr/>
        </p:nvCxnSpPr>
        <p:spPr>
          <a:xfrm>
            <a:off x="6842869" y="2210308"/>
            <a:ext cx="841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6E3863-39A6-2940-9266-4CC402B81E18}"/>
              </a:ext>
            </a:extLst>
          </p:cNvPr>
          <p:cNvSpPr txBox="1"/>
          <p:nvPr/>
        </p:nvSpPr>
        <p:spPr>
          <a:xfrm>
            <a:off x="4542736" y="1817880"/>
            <a:ext cx="23681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Run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initial </a:t>
            </a:r>
          </a:p>
          <a:p>
            <a:r>
              <a:rPr lang="de-DE" err="1"/>
              <a:t>if</a:t>
            </a:r>
            <a:r>
              <a:rPr lang="de-DE"/>
              <a:t>-statement </a:t>
            </a:r>
            <a:r>
              <a:rPr lang="de-DE" err="1"/>
              <a:t>evaluates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B3DFD2-389F-2C33-6EBD-71EFCB32CEB1}"/>
              </a:ext>
            </a:extLst>
          </p:cNvPr>
          <p:cNvSpPr txBox="1"/>
          <p:nvPr/>
        </p:nvSpPr>
        <p:spPr>
          <a:xfrm>
            <a:off x="4542736" y="3193770"/>
            <a:ext cx="23333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Run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statements</a:t>
            </a:r>
            <a:endParaRPr lang="de-DE"/>
          </a:p>
          <a:p>
            <a:r>
              <a:rPr lang="de-DE" err="1"/>
              <a:t>before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line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b="1"/>
              <a:t>all </a:t>
            </a:r>
            <a:r>
              <a:rPr lang="de-DE" b="1" err="1"/>
              <a:t>been</a:t>
            </a:r>
            <a:endParaRPr lang="de-DE" b="1"/>
          </a:p>
          <a:p>
            <a:r>
              <a:rPr lang="de-DE" b="1" err="1"/>
              <a:t>False</a:t>
            </a:r>
            <a:r>
              <a:rPr lang="de-DE" b="1"/>
              <a:t>.</a:t>
            </a:r>
            <a:endParaRPr lang="de-D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620A98-A209-91E6-1C7F-2EF1348911B3}"/>
              </a:ext>
            </a:extLst>
          </p:cNvPr>
          <p:cNvCxnSpPr/>
          <p:nvPr/>
        </p:nvCxnSpPr>
        <p:spPr>
          <a:xfrm>
            <a:off x="6842869" y="3333428"/>
            <a:ext cx="841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572485-3D4C-65E4-8C16-B07310E40582}"/>
              </a:ext>
            </a:extLst>
          </p:cNvPr>
          <p:cNvCxnSpPr/>
          <p:nvPr/>
        </p:nvCxnSpPr>
        <p:spPr>
          <a:xfrm>
            <a:off x="6842869" y="2607230"/>
            <a:ext cx="841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CA9AE0-A95E-F31C-4E6C-D7B8F7391452}"/>
              </a:ext>
            </a:extLst>
          </p:cNvPr>
          <p:cNvSpPr txBox="1"/>
          <p:nvPr/>
        </p:nvSpPr>
        <p:spPr>
          <a:xfrm>
            <a:off x="4542736" y="2371006"/>
            <a:ext cx="22732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Run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elif-state</a:t>
            </a:r>
            <a:r>
              <a:rPr lang="de-DE"/>
              <a:t>-</a:t>
            </a:r>
          </a:p>
          <a:p>
            <a:r>
              <a:rPr lang="de-DE" err="1"/>
              <a:t>ment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True </a:t>
            </a:r>
            <a:r>
              <a:rPr lang="de-DE" b="1"/>
              <a:t>AND</a:t>
            </a:r>
            <a:r>
              <a:rPr lang="de-DE"/>
              <a:t> all </a:t>
            </a:r>
            <a:r>
              <a:rPr lang="de-DE" err="1"/>
              <a:t>state</a:t>
            </a:r>
            <a:r>
              <a:rPr lang="de-DE"/>
              <a:t>-</a:t>
            </a:r>
          </a:p>
          <a:p>
            <a:r>
              <a:rPr lang="de-DE" err="1"/>
              <a:t>ment</a:t>
            </a:r>
            <a:r>
              <a:rPr lang="de-DE"/>
              <a:t> </a:t>
            </a:r>
            <a:r>
              <a:rPr lang="de-DE" err="1"/>
              <a:t>above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been</a:t>
            </a:r>
            <a:r>
              <a:rPr lang="de-DE"/>
              <a:t> </a:t>
            </a:r>
            <a:r>
              <a:rPr lang="de-DE" err="1"/>
              <a:t>False</a:t>
            </a:r>
            <a:r>
              <a:rPr lang="de-DE"/>
              <a:t>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C425E-F44B-F4A9-769A-3BE30DAE5299}"/>
              </a:ext>
            </a:extLst>
          </p:cNvPr>
          <p:cNvCxnSpPr>
            <a:cxnSpLocks/>
          </p:cNvCxnSpPr>
          <p:nvPr/>
        </p:nvCxnSpPr>
        <p:spPr>
          <a:xfrm flipV="1">
            <a:off x="6842615" y="3603812"/>
            <a:ext cx="595982" cy="566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D52D89-481D-8599-7BD3-13D484CE914E}"/>
              </a:ext>
            </a:extLst>
          </p:cNvPr>
          <p:cNvSpPr txBox="1"/>
          <p:nvPr/>
        </p:nvSpPr>
        <p:spPr>
          <a:xfrm>
            <a:off x="4549108" y="3999116"/>
            <a:ext cx="26945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This </a:t>
            </a:r>
            <a:r>
              <a:rPr lang="de-DE" err="1"/>
              <a:t>if</a:t>
            </a:r>
            <a:r>
              <a:rPr lang="de-DE"/>
              <a:t>-statement will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tested</a:t>
            </a:r>
            <a:endParaRPr lang="de-DE"/>
          </a:p>
          <a:p>
            <a:r>
              <a:rPr lang="de-DE" err="1"/>
              <a:t>irrespective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first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-statement</a:t>
            </a:r>
          </a:p>
        </p:txBody>
      </p:sp>
    </p:spTree>
    <p:extLst>
      <p:ext uri="{BB962C8B-B14F-4D97-AF65-F5344CB8AC3E}">
        <p14:creationId xmlns:p14="http://schemas.microsoft.com/office/powerpoint/2010/main" val="378454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today in detail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While</a:t>
            </a:r>
            <a:r>
              <a:rPr lang="de-DE" b="1" dirty="0"/>
              <a:t>-Loop and </a:t>
            </a:r>
            <a:r>
              <a:rPr lang="de-DE" b="1" dirty="0" err="1"/>
              <a:t>increments</a:t>
            </a:r>
            <a:endParaRPr lang="de-DE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B64FE3-DDBA-6E81-4861-93668A8FA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0465" y="1697329"/>
            <a:ext cx="2298818" cy="1435174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97E28-EB46-2C58-F1C4-126D73A62B4E}"/>
              </a:ext>
            </a:extLst>
          </p:cNvPr>
          <p:cNvCxnSpPr>
            <a:cxnSpLocks/>
          </p:cNvCxnSpPr>
          <p:nvPr/>
        </p:nvCxnSpPr>
        <p:spPr>
          <a:xfrm flipV="1">
            <a:off x="5784970" y="2373591"/>
            <a:ext cx="523843" cy="758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932651-3D12-262A-BD4A-D8D3C05C7CDB}"/>
              </a:ext>
            </a:extLst>
          </p:cNvPr>
          <p:cNvSpPr txBox="1"/>
          <p:nvPr/>
        </p:nvSpPr>
        <p:spPr>
          <a:xfrm>
            <a:off x="4938283" y="3195450"/>
            <a:ext cx="2484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„</a:t>
            </a:r>
            <a:r>
              <a:rPr lang="de-DE" err="1"/>
              <a:t>While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line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interpeted</a:t>
            </a:r>
            <a:endParaRPr lang="de-DE"/>
          </a:p>
          <a:p>
            <a:r>
              <a:rPr lang="de-DE" err="1"/>
              <a:t>as</a:t>
            </a:r>
            <a:r>
              <a:rPr lang="de-DE"/>
              <a:t> True, do </a:t>
            </a:r>
            <a:r>
              <a:rPr lang="de-DE" err="1"/>
              <a:t>whatever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indented</a:t>
            </a:r>
            <a:endParaRPr lang="de-DE"/>
          </a:p>
          <a:p>
            <a:r>
              <a:rPr lang="de-DE"/>
              <a:t>after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colon</a:t>
            </a:r>
            <a:r>
              <a:rPr lang="de-DE"/>
              <a:t> (:) and </a:t>
            </a:r>
            <a:r>
              <a:rPr lang="de-DE" err="1"/>
              <a:t>return</a:t>
            </a:r>
            <a:r>
              <a:rPr lang="de-DE"/>
              <a:t> </a:t>
            </a:r>
            <a:r>
              <a:rPr lang="de-DE" err="1"/>
              <a:t>to</a:t>
            </a:r>
            <a:endParaRPr lang="de-DE"/>
          </a:p>
          <a:p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line</a:t>
            </a:r>
            <a:r>
              <a:rPr lang="de-DE"/>
              <a:t>“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25F54F-A97C-047C-B89F-74289631DB5B}"/>
              </a:ext>
            </a:extLst>
          </p:cNvPr>
          <p:cNvCxnSpPr/>
          <p:nvPr/>
        </p:nvCxnSpPr>
        <p:spPr>
          <a:xfrm>
            <a:off x="6700899" y="2489773"/>
            <a:ext cx="0" cy="484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1E26889D-A2F5-CB35-CACE-994BF3C6E932}"/>
              </a:ext>
            </a:extLst>
          </p:cNvPr>
          <p:cNvSpPr/>
          <p:nvPr/>
        </p:nvSpPr>
        <p:spPr>
          <a:xfrm flipV="1">
            <a:off x="8068983" y="2204147"/>
            <a:ext cx="502617" cy="770076"/>
          </a:xfrm>
          <a:prstGeom prst="curvedLef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1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</p:spPr>
        <p:txBody>
          <a:bodyPr anchor="t">
            <a:normAutofit/>
          </a:bodyPr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err="1"/>
              <a:t>Recognize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types</a:t>
            </a:r>
            <a:endParaRPr lang="de-DE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type() and </a:t>
            </a:r>
            <a:r>
              <a:rPr lang="de-DE" err="1"/>
              <a:t>changing</a:t>
            </a:r>
            <a:r>
              <a:rPr lang="de-DE"/>
              <a:t> </a:t>
            </a:r>
            <a:r>
              <a:rPr lang="de-DE" err="1"/>
              <a:t>var</a:t>
            </a:r>
            <a:r>
              <a:rPr lang="de-DE"/>
              <a:t> type (</a:t>
            </a:r>
            <a:r>
              <a:rPr lang="de-DE" err="1"/>
              <a:t>int</a:t>
            </a:r>
            <a:r>
              <a:rPr lang="de-DE"/>
              <a:t>(), </a:t>
            </a:r>
            <a:r>
              <a:rPr lang="de-DE" err="1"/>
              <a:t>str</a:t>
            </a:r>
            <a:r>
              <a:rPr lang="de-DE"/>
              <a:t>(), </a:t>
            </a:r>
            <a:r>
              <a:rPr lang="de-DE" err="1"/>
              <a:t>float</a:t>
            </a:r>
            <a:r>
              <a:rPr lang="de-DE"/>
              <a:t>())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Create a </a:t>
            </a:r>
            <a:r>
              <a:rPr lang="de-DE" err="1"/>
              <a:t>calculator</a:t>
            </a:r>
            <a:r>
              <a:rPr lang="de-DE"/>
              <a:t> (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input</a:t>
            </a:r>
            <a:r>
              <a:rPr lang="de-DE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err="1"/>
              <a:t>Computation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int</a:t>
            </a:r>
            <a:r>
              <a:rPr lang="de-DE"/>
              <a:t> and </a:t>
            </a:r>
            <a:r>
              <a:rPr lang="de-DE" err="1"/>
              <a:t>float</a:t>
            </a:r>
            <a:r>
              <a:rPr lang="de-DE"/>
              <a:t> vs. </a:t>
            </a:r>
            <a:r>
              <a:rPr lang="de-DE" err="1"/>
              <a:t>computation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and </a:t>
            </a:r>
            <a:r>
              <a:rPr lang="de-DE" err="1"/>
              <a:t>int</a:t>
            </a:r>
            <a:r>
              <a:rPr lang="de-DE"/>
              <a:t>/</a:t>
            </a:r>
            <a:r>
              <a:rPr lang="de-DE" err="1"/>
              <a:t>float</a:t>
            </a:r>
            <a:endParaRPr lang="de-DE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Print() (variables, </a:t>
            </a:r>
            <a:r>
              <a:rPr lang="de-DE" err="1"/>
              <a:t>strings</a:t>
            </a:r>
            <a:r>
              <a:rPr lang="de-DE"/>
              <a:t>, </a:t>
            </a:r>
            <a:r>
              <a:rPr lang="de-DE" err="1"/>
              <a:t>int</a:t>
            </a:r>
            <a:r>
              <a:rPr lang="de-DE"/>
              <a:t>, </a:t>
            </a:r>
            <a:r>
              <a:rPr lang="de-DE" err="1"/>
              <a:t>float</a:t>
            </a:r>
            <a:r>
              <a:rPr lang="de-DE"/>
              <a:t> etc.)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statements</a:t>
            </a:r>
            <a:endParaRPr lang="de-DE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err="1"/>
              <a:t>While</a:t>
            </a:r>
            <a:r>
              <a:rPr lang="de-DE"/>
              <a:t>-Loop and </a:t>
            </a:r>
            <a:r>
              <a:rPr lang="de-DE" err="1"/>
              <a:t>increments</a:t>
            </a:r>
            <a:endParaRPr lang="de-DE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/>
              <a:t>Understanding code/</a:t>
            </a:r>
            <a:r>
              <a:rPr lang="de-DE" b="1" err="1"/>
              <a:t>error</a:t>
            </a:r>
            <a:r>
              <a:rPr lang="de-DE" b="1"/>
              <a:t> </a:t>
            </a:r>
            <a:r>
              <a:rPr lang="de-DE" b="1" err="1"/>
              <a:t>messages</a:t>
            </a:r>
            <a:r>
              <a:rPr lang="de-DE" b="1"/>
              <a:t> (</a:t>
            </a:r>
            <a:r>
              <a:rPr lang="de-DE" b="1" err="1"/>
              <a:t>AssertionError</a:t>
            </a:r>
            <a:r>
              <a:rPr lang="de-DE" b="1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AF4C924-9576-38E9-ABEA-D5E61954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7" y="2379935"/>
            <a:ext cx="4122737" cy="99640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FDA4BF-9F52-4648-A04F-CE46871DE89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0DA-D28A-3194-1F32-47FDCCFE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76037-8D80-C4F5-2BC3-3DCC297BD2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36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 on Coding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3FDF42-24FB-CE25-C848-5F3471067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</p:spPr>
        <p:txBody>
          <a:bodyPr anchor="t">
            <a:normAutofit/>
          </a:bodyPr>
          <a:lstStyle/>
          <a:p>
            <a:r>
              <a:rPr lang="en-US" dirty="0"/>
              <a:t>What are augmented assignments and how do they work?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FDA4BF-9F52-4648-A04F-CE46871DE89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4A29ACE3-FBE3-5E1D-7BEB-1BCD7054C3F3}"/>
              </a:ext>
            </a:extLst>
          </p:cNvPr>
          <p:cNvGraphicFramePr>
            <a:graphicFrameLocks noGrp="1"/>
          </p:cNvGraphicFramePr>
          <p:nvPr/>
        </p:nvGraphicFramePr>
        <p:xfrm>
          <a:off x="358775" y="1274336"/>
          <a:ext cx="8426450" cy="2872328"/>
        </p:xfrm>
        <a:graphic>
          <a:graphicData uri="http://schemas.openxmlformats.org/drawingml/2006/table">
            <a:tbl>
              <a:tblPr firstRow="1" bandRow="1"/>
              <a:tblGrid>
                <a:gridCol w="2358301">
                  <a:extLst>
                    <a:ext uri="{9D8B030D-6E8A-4147-A177-3AD203B41FA5}">
                      <a16:colId xmlns:a16="http://schemas.microsoft.com/office/drawing/2014/main" val="255178643"/>
                    </a:ext>
                  </a:extLst>
                </a:gridCol>
                <a:gridCol w="2319152">
                  <a:extLst>
                    <a:ext uri="{9D8B030D-6E8A-4147-A177-3AD203B41FA5}">
                      <a16:colId xmlns:a16="http://schemas.microsoft.com/office/drawing/2014/main" val="3497665361"/>
                    </a:ext>
                  </a:extLst>
                </a:gridCol>
                <a:gridCol w="2181307">
                  <a:extLst>
                    <a:ext uri="{9D8B030D-6E8A-4147-A177-3AD203B41FA5}">
                      <a16:colId xmlns:a16="http://schemas.microsoft.com/office/drawing/2014/main" val="1425360005"/>
                    </a:ext>
                  </a:extLst>
                </a:gridCol>
                <a:gridCol w="1567690">
                  <a:extLst>
                    <a:ext uri="{9D8B030D-6E8A-4147-A177-3AD203B41FA5}">
                      <a16:colId xmlns:a16="http://schemas.microsoft.com/office/drawing/2014/main" val="3398981241"/>
                    </a:ext>
                  </a:extLst>
                </a:gridCol>
              </a:tblGrid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 err="1">
                          <a:effectLst/>
                        </a:rPr>
                        <a:t>Augmented</a:t>
                      </a:r>
                      <a:r>
                        <a:rPr lang="de-DE" sz="1400" b="1">
                          <a:effectLst/>
                        </a:rPr>
                        <a:t> </a:t>
                      </a:r>
                      <a:r>
                        <a:rPr lang="de-DE" sz="1400" b="1" err="1">
                          <a:effectLst/>
                        </a:rPr>
                        <a:t>assignment</a:t>
                      </a:r>
                      <a:endParaRPr lang="de-DE" sz="1400" b="1">
                        <a:effectLst/>
                      </a:endParaRP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>
                          <a:effectLst/>
                        </a:rPr>
                        <a:t>Sample expression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>
                          <a:effectLst/>
                        </a:rPr>
                        <a:t>Explanation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>
                          <a:effectLst/>
                        </a:rPr>
                        <a:t>Assigns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84890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+=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c += 7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c = c + 7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10 to c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163927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-=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d -= 4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d = d - 4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1 to d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06711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*=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e *= 5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e = e * 5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20 to e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46355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**=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f **= 3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f = f ** 3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8 to f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603980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/=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g /= 2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g = g / 2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4.5 to g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21203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//=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g //= 2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g = g // 2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4 to g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548740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%=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h %= 9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h = h % 9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3 </a:t>
                      </a:r>
                      <a:r>
                        <a:rPr lang="de-DE" sz="1400" err="1">
                          <a:effectLst/>
                        </a:rPr>
                        <a:t>to</a:t>
                      </a:r>
                      <a:r>
                        <a:rPr lang="de-DE" sz="1400">
                          <a:effectLst/>
                        </a:rPr>
                        <a:t> h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Pass </a:t>
            </a:r>
            <a:r>
              <a:rPr lang="de-CH" dirty="0" err="1"/>
              <a:t>by</a:t>
            </a:r>
            <a:r>
              <a:rPr lang="de-CH" dirty="0"/>
              <a:t> …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02FC4-56A8-D2E3-7F3C-B62A7286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521385"/>
            <a:ext cx="3868340" cy="617934"/>
          </a:xfrm>
        </p:spPr>
        <p:txBody>
          <a:bodyPr/>
          <a:lstStyle/>
          <a:p>
            <a:r>
              <a:rPr lang="de-CH" dirty="0"/>
              <a:t>Value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BBD477-9D88-DD33-206F-7C03AFE55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521385"/>
            <a:ext cx="3887391" cy="617934"/>
          </a:xfrm>
        </p:spPr>
        <p:txBody>
          <a:bodyPr/>
          <a:lstStyle/>
          <a:p>
            <a:r>
              <a:rPr lang="de-CH" dirty="0"/>
              <a:t>Reference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571BEE-2F9E-E532-EBB5-7F7E9360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9" y="1323509"/>
            <a:ext cx="1514475" cy="364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69F98A-D22B-DC66-8D52-3709D8CE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7" y="2043740"/>
            <a:ext cx="1600200" cy="307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014C82-1310-BE92-6D59-CF18FC17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65" y="1376476"/>
            <a:ext cx="1022387" cy="6227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D13C65-8153-E5B1-9517-990908D90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63" y="2058652"/>
            <a:ext cx="1019789" cy="9023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56D91E-9B56-FB43-C526-AB490789A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69" y="3042621"/>
            <a:ext cx="1614488" cy="2571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97A9EB-F064-5609-1EA4-DE928CB71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265" y="3020403"/>
            <a:ext cx="1040750" cy="9023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6D88DA-FD9A-C808-D70D-C9E402881A9C}"/>
              </a:ext>
            </a:extLst>
          </p:cNvPr>
          <p:cNvSpPr txBox="1"/>
          <p:nvPr/>
        </p:nvSpPr>
        <p:spPr>
          <a:xfrm>
            <a:off x="609096" y="3922705"/>
            <a:ext cx="3108556" cy="404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013" dirty="0"/>
              <a:t>All </a:t>
            </a:r>
            <a:r>
              <a:rPr lang="de-CH" sz="1013" dirty="0" err="1"/>
              <a:t>single</a:t>
            </a:r>
            <a:r>
              <a:rPr lang="de-CH" sz="1013" dirty="0"/>
              <a:t> </a:t>
            </a:r>
            <a:r>
              <a:rPr lang="de-CH" sz="1013" dirty="0" err="1"/>
              <a:t>values</a:t>
            </a:r>
            <a:r>
              <a:rPr lang="de-CH" sz="1013" dirty="0"/>
              <a:t> (</a:t>
            </a:r>
            <a:r>
              <a:rPr lang="de-CH" sz="1013" dirty="0" err="1"/>
              <a:t>numbers</a:t>
            </a:r>
            <a:r>
              <a:rPr lang="de-CH" sz="1013" dirty="0"/>
              <a:t>, </a:t>
            </a:r>
            <a:r>
              <a:rPr lang="de-CH" sz="1013" dirty="0" err="1"/>
              <a:t>text</a:t>
            </a:r>
            <a:r>
              <a:rPr lang="de-CH" sz="1013" dirty="0"/>
              <a:t>, </a:t>
            </a:r>
            <a:r>
              <a:rPr lang="de-CH" sz="1013" dirty="0" err="1"/>
              <a:t>boolean</a:t>
            </a:r>
            <a:r>
              <a:rPr lang="de-CH" sz="1013" dirty="0"/>
              <a:t>) follow </a:t>
            </a:r>
            <a:r>
              <a:rPr lang="de-CH" sz="1013" dirty="0" err="1"/>
              <a:t>this</a:t>
            </a:r>
            <a:r>
              <a:rPr lang="de-CH" sz="1013" dirty="0"/>
              <a:t> </a:t>
            </a:r>
            <a:r>
              <a:rPr lang="de-CH" sz="1013" dirty="0" err="1"/>
              <a:t>behaviour</a:t>
            </a:r>
            <a:r>
              <a:rPr lang="de-CH" sz="1013" dirty="0"/>
              <a:t>.</a:t>
            </a:r>
            <a:endParaRPr lang="en-GB" sz="101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0D962-6A17-A6A7-0AB6-BDC7843677F5}"/>
              </a:ext>
            </a:extLst>
          </p:cNvPr>
          <p:cNvSpPr txBox="1"/>
          <p:nvPr/>
        </p:nvSpPr>
        <p:spPr>
          <a:xfrm>
            <a:off x="4621746" y="4499808"/>
            <a:ext cx="3108556" cy="404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013" dirty="0"/>
              <a:t>Collections </a:t>
            </a:r>
            <a:r>
              <a:rPr lang="de-CH" sz="1013" dirty="0" err="1"/>
              <a:t>usually</a:t>
            </a:r>
            <a:r>
              <a:rPr lang="de-CH" sz="1013" dirty="0"/>
              <a:t> follow </a:t>
            </a:r>
            <a:r>
              <a:rPr lang="de-CH" sz="1013" dirty="0" err="1"/>
              <a:t>this</a:t>
            </a:r>
            <a:r>
              <a:rPr lang="de-CH" sz="1013" dirty="0"/>
              <a:t> </a:t>
            </a:r>
            <a:r>
              <a:rPr lang="de-CH" sz="1013" dirty="0" err="1"/>
              <a:t>behaviour</a:t>
            </a:r>
            <a:r>
              <a:rPr lang="de-CH" sz="1013" dirty="0"/>
              <a:t>. Most </a:t>
            </a:r>
            <a:r>
              <a:rPr lang="de-CH" sz="1013" dirty="0" err="1"/>
              <a:t>important</a:t>
            </a:r>
            <a:r>
              <a:rPr lang="de-CH" sz="1013" dirty="0"/>
              <a:t> </a:t>
            </a:r>
            <a:r>
              <a:rPr lang="de-CH" sz="1013" dirty="0" err="1"/>
              <a:t>here</a:t>
            </a:r>
            <a:r>
              <a:rPr lang="de-CH" sz="1013" dirty="0"/>
              <a:t> </a:t>
            </a:r>
            <a:r>
              <a:rPr lang="de-CH" sz="1013" dirty="0" err="1"/>
              <a:t>are</a:t>
            </a:r>
            <a:r>
              <a:rPr lang="de-CH" sz="1013" dirty="0"/>
              <a:t> </a:t>
            </a:r>
            <a:r>
              <a:rPr lang="de-CH" sz="1013" dirty="0" err="1"/>
              <a:t>lists</a:t>
            </a:r>
            <a:r>
              <a:rPr lang="de-CH" sz="1013" dirty="0"/>
              <a:t>.</a:t>
            </a:r>
            <a:endParaRPr lang="en-GB" sz="1013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5B737D-92A6-BE83-9B58-6146F9B26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371" y="1243192"/>
            <a:ext cx="2714625" cy="3929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529FEA-B98C-50D3-D8F1-993D460DE7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7685" y="1634825"/>
            <a:ext cx="2725632" cy="6814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6D9F93-F884-9AE3-DE13-EF59DE44D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2371" y="2400877"/>
            <a:ext cx="2700338" cy="3071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F99009-DA93-2632-4759-566A589B5C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1759" y="2379792"/>
            <a:ext cx="2714625" cy="8676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99877C5-982F-F94C-D644-04169A7069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7369" y="3261809"/>
            <a:ext cx="2750344" cy="3143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1A1FE5-4554-48F4-9A36-46482F1885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6500" y="3571500"/>
            <a:ext cx="3037501" cy="885752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E2DE2DB-D097-D670-8828-6EF047FBBBC0}"/>
              </a:ext>
            </a:extLst>
          </p:cNvPr>
          <p:cNvSpPr txBox="1">
            <a:spLocks/>
          </p:cNvSpPr>
          <p:nvPr/>
        </p:nvSpPr>
        <p:spPr>
          <a:xfrm>
            <a:off x="8545317" y="4766943"/>
            <a:ext cx="288000" cy="273844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E5FDA4BF-9F52-4648-A04F-CE46871DE89F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7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Scope</a:t>
            </a:r>
            <a:r>
              <a:rPr lang="de-CH" dirty="0"/>
              <a:t> / Namespace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27F4A-9A60-C6A2-55E4-BAD0E893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1" y="869780"/>
            <a:ext cx="957263" cy="235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E2728-E849-D133-3C3D-5C0694AF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0" y="1063408"/>
            <a:ext cx="1571625" cy="1000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A6A429-61A1-9C38-342F-8F0ADF1D3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51" y="2359093"/>
            <a:ext cx="2178844" cy="9072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62FF98-A00E-4F90-A1BD-94AD3B648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26" y="3189765"/>
            <a:ext cx="2171700" cy="15359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3D04D4-454A-5821-D9B2-D34964B8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869" y="869780"/>
            <a:ext cx="957263" cy="2357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CC16B8-5887-DE83-6255-7A7FD650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39" y="1063408"/>
            <a:ext cx="1571625" cy="10001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0318BF-3D23-F2E7-7493-3061A19B9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639" y="2327355"/>
            <a:ext cx="2178844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6A79EB-25FF-EB78-DC76-9A4727E1C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639" y="3211196"/>
            <a:ext cx="2135981" cy="15144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B31A7C-3CF8-8A0D-6EA2-B58492C727E7}"/>
              </a:ext>
            </a:extLst>
          </p:cNvPr>
          <p:cNvSpPr txBox="1"/>
          <p:nvPr/>
        </p:nvSpPr>
        <p:spPr>
          <a:xfrm>
            <a:off x="6217707" y="1191820"/>
            <a:ext cx="2579726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13" dirty="0"/>
              <a:t>This </a:t>
            </a:r>
            <a:r>
              <a:rPr lang="de-CH" sz="1013" dirty="0" err="1"/>
              <a:t>is</a:t>
            </a:r>
            <a:r>
              <a:rPr lang="de-CH" sz="1013" dirty="0"/>
              <a:t> </a:t>
            </a:r>
            <a:r>
              <a:rPr lang="de-CH" sz="1013" dirty="0" err="1"/>
              <a:t>the</a:t>
            </a:r>
            <a:r>
              <a:rPr lang="de-CH" sz="1013" dirty="0"/>
              <a:t> </a:t>
            </a:r>
            <a:r>
              <a:rPr lang="de-CH" sz="1013" b="1" dirty="0"/>
              <a:t>global </a:t>
            </a:r>
            <a:r>
              <a:rPr lang="de-CH" sz="1013" b="1" dirty="0" err="1"/>
              <a:t>scope</a:t>
            </a:r>
            <a:r>
              <a:rPr lang="de-CH" sz="1013" dirty="0"/>
              <a:t>.</a:t>
            </a:r>
          </a:p>
          <a:p>
            <a:r>
              <a:rPr lang="de-CH" sz="1013" dirty="0"/>
              <a:t>Variables </a:t>
            </a:r>
            <a:r>
              <a:rPr lang="de-CH" sz="1013" dirty="0" err="1"/>
              <a:t>defined</a:t>
            </a:r>
            <a:r>
              <a:rPr lang="de-CH" sz="1013" dirty="0"/>
              <a:t> </a:t>
            </a:r>
            <a:r>
              <a:rPr lang="de-CH" sz="1013" dirty="0" err="1"/>
              <a:t>here</a:t>
            </a:r>
            <a:r>
              <a:rPr lang="de-CH" sz="1013" dirty="0"/>
              <a:t> </a:t>
            </a:r>
            <a:r>
              <a:rPr lang="de-CH" sz="1013" dirty="0" err="1"/>
              <a:t>can</a:t>
            </a:r>
            <a:r>
              <a:rPr lang="de-CH" sz="1013" dirty="0"/>
              <a:t> </a:t>
            </a:r>
            <a:r>
              <a:rPr lang="de-CH" sz="1013" dirty="0" err="1"/>
              <a:t>be</a:t>
            </a:r>
            <a:r>
              <a:rPr lang="de-CH" sz="1013" dirty="0"/>
              <a:t> </a:t>
            </a:r>
            <a:r>
              <a:rPr lang="de-CH" sz="1013" dirty="0" err="1"/>
              <a:t>accessed</a:t>
            </a:r>
            <a:r>
              <a:rPr lang="de-CH" sz="1013" dirty="0"/>
              <a:t> </a:t>
            </a:r>
            <a:r>
              <a:rPr lang="de-CH" sz="1013" dirty="0" err="1"/>
              <a:t>from</a:t>
            </a:r>
            <a:r>
              <a:rPr lang="de-CH" sz="1013" dirty="0"/>
              <a:t> </a:t>
            </a:r>
            <a:r>
              <a:rPr lang="de-CH" sz="1013" dirty="0" err="1"/>
              <a:t>everyhwere</a:t>
            </a:r>
            <a:r>
              <a:rPr lang="de-CH" sz="1013" dirty="0"/>
              <a:t>.</a:t>
            </a:r>
          </a:p>
          <a:p>
            <a:r>
              <a:rPr lang="de-CH" sz="1013" dirty="0"/>
              <a:t>Variables </a:t>
            </a:r>
            <a:r>
              <a:rPr lang="de-CH" sz="1013" dirty="0" err="1"/>
              <a:t>defined</a:t>
            </a:r>
            <a:r>
              <a:rPr lang="de-CH" sz="1013" dirty="0"/>
              <a:t> in a </a:t>
            </a:r>
            <a:r>
              <a:rPr lang="de-CH" sz="1013" dirty="0" err="1"/>
              <a:t>lower</a:t>
            </a:r>
            <a:r>
              <a:rPr lang="de-CH" sz="1013" dirty="0"/>
              <a:t> </a:t>
            </a:r>
            <a:r>
              <a:rPr lang="de-CH" sz="1013" dirty="0" err="1"/>
              <a:t>scope</a:t>
            </a:r>
            <a:r>
              <a:rPr lang="de-CH" sz="1013" dirty="0"/>
              <a:t> (local) </a:t>
            </a:r>
            <a:r>
              <a:rPr lang="de-CH" sz="1013" dirty="0" err="1"/>
              <a:t>can</a:t>
            </a:r>
            <a:r>
              <a:rPr lang="de-CH" sz="1013" dirty="0"/>
              <a:t> not </a:t>
            </a:r>
            <a:r>
              <a:rPr lang="de-CH" sz="1013" dirty="0" err="1"/>
              <a:t>be</a:t>
            </a:r>
            <a:r>
              <a:rPr lang="de-CH" sz="1013" dirty="0"/>
              <a:t> </a:t>
            </a:r>
            <a:r>
              <a:rPr lang="de-CH" sz="1013" dirty="0" err="1"/>
              <a:t>accessed</a:t>
            </a:r>
            <a:r>
              <a:rPr lang="de-CH" sz="1013" dirty="0"/>
              <a:t> </a:t>
            </a:r>
            <a:r>
              <a:rPr lang="de-CH" sz="1013" dirty="0" err="1"/>
              <a:t>from</a:t>
            </a:r>
            <a:r>
              <a:rPr lang="de-CH" sz="1013" dirty="0"/>
              <a:t> </a:t>
            </a:r>
            <a:r>
              <a:rPr lang="de-CH" sz="1013" dirty="0" err="1"/>
              <a:t>here</a:t>
            </a:r>
            <a:r>
              <a:rPr lang="de-CH" sz="1013" dirty="0"/>
              <a:t>.</a:t>
            </a:r>
            <a:endParaRPr lang="en-GB" sz="101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0CEA9-6CD7-4E0A-C17E-F9838EBF7026}"/>
              </a:ext>
            </a:extLst>
          </p:cNvPr>
          <p:cNvSpPr txBox="1"/>
          <p:nvPr/>
        </p:nvSpPr>
        <p:spPr>
          <a:xfrm>
            <a:off x="6217707" y="3698082"/>
            <a:ext cx="2615610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13" dirty="0"/>
              <a:t>This </a:t>
            </a:r>
            <a:r>
              <a:rPr lang="de-CH" sz="1013" dirty="0" err="1"/>
              <a:t>is</a:t>
            </a:r>
            <a:r>
              <a:rPr lang="de-CH" sz="1013" dirty="0"/>
              <a:t> </a:t>
            </a:r>
            <a:r>
              <a:rPr lang="de-CH" sz="1013" dirty="0" err="1"/>
              <a:t>the</a:t>
            </a:r>
            <a:r>
              <a:rPr lang="de-CH" sz="1013" dirty="0"/>
              <a:t> </a:t>
            </a:r>
            <a:r>
              <a:rPr lang="de-CH" sz="1013" b="1" dirty="0"/>
              <a:t>local </a:t>
            </a:r>
            <a:r>
              <a:rPr lang="de-CH" sz="1013" b="1" dirty="0" err="1"/>
              <a:t>scope</a:t>
            </a:r>
            <a:r>
              <a:rPr lang="de-CH" sz="1013" dirty="0"/>
              <a:t>.</a:t>
            </a:r>
          </a:p>
          <a:p>
            <a:r>
              <a:rPr lang="de-CH" sz="1013" dirty="0"/>
              <a:t>Variables </a:t>
            </a:r>
            <a:r>
              <a:rPr lang="de-CH" sz="1013" dirty="0" err="1"/>
              <a:t>defined</a:t>
            </a:r>
            <a:r>
              <a:rPr lang="de-CH" sz="1013" dirty="0"/>
              <a:t> </a:t>
            </a:r>
            <a:r>
              <a:rPr lang="de-CH" sz="1013" dirty="0" err="1"/>
              <a:t>here</a:t>
            </a:r>
            <a:r>
              <a:rPr lang="de-CH" sz="1013" dirty="0"/>
              <a:t> </a:t>
            </a:r>
            <a:r>
              <a:rPr lang="de-CH" sz="1013" dirty="0" err="1"/>
              <a:t>can</a:t>
            </a:r>
            <a:r>
              <a:rPr lang="de-CH" sz="1013" dirty="0"/>
              <a:t> </a:t>
            </a:r>
            <a:r>
              <a:rPr lang="de-CH" sz="1013" dirty="0" err="1"/>
              <a:t>only</a:t>
            </a:r>
            <a:r>
              <a:rPr lang="de-CH" sz="1013" dirty="0"/>
              <a:t> </a:t>
            </a:r>
            <a:r>
              <a:rPr lang="de-CH" sz="1013" dirty="0" err="1"/>
              <a:t>be</a:t>
            </a:r>
            <a:r>
              <a:rPr lang="de-CH" sz="1013" dirty="0"/>
              <a:t> </a:t>
            </a:r>
            <a:r>
              <a:rPr lang="de-CH" sz="1013" dirty="0" err="1"/>
              <a:t>accessed</a:t>
            </a:r>
            <a:r>
              <a:rPr lang="de-CH" sz="1013" dirty="0"/>
              <a:t> </a:t>
            </a:r>
            <a:r>
              <a:rPr lang="de-CH" sz="1013" dirty="0" err="1"/>
              <a:t>from</a:t>
            </a:r>
            <a:r>
              <a:rPr lang="de-CH" sz="1013" dirty="0"/>
              <a:t> </a:t>
            </a:r>
            <a:r>
              <a:rPr lang="de-CH" sz="1013" dirty="0" err="1"/>
              <a:t>within</a:t>
            </a:r>
            <a:r>
              <a:rPr lang="de-CH" sz="1013" dirty="0"/>
              <a:t>.</a:t>
            </a:r>
            <a:endParaRPr lang="en-GB" sz="1013" dirty="0"/>
          </a:p>
          <a:p>
            <a:r>
              <a:rPr lang="en-GB" sz="1013" dirty="0"/>
              <a:t>Variables defined in a higher scope (global) can also be accessed (</a:t>
            </a:r>
            <a:r>
              <a:rPr lang="en-GB" sz="1013" u="sng" dirty="0"/>
              <a:t>but not changed</a:t>
            </a:r>
            <a:r>
              <a:rPr lang="en-GB" sz="1013" dirty="0"/>
              <a:t>) from here.</a:t>
            </a:r>
            <a:endParaRPr lang="de-CH" sz="1013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D35C59-55F7-363A-C9A8-890ADE7B9BA7}"/>
              </a:ext>
            </a:extLst>
          </p:cNvPr>
          <p:cNvSpPr txBox="1"/>
          <p:nvPr/>
        </p:nvSpPr>
        <p:spPr>
          <a:xfrm>
            <a:off x="4325356" y="34062"/>
            <a:ext cx="4784653" cy="715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013" b="1" u="sng" dirty="0"/>
              <a:t>Note</a:t>
            </a:r>
            <a:r>
              <a:rPr lang="en-GB" sz="1013" b="1" dirty="0"/>
              <a:t>: </a:t>
            </a:r>
            <a:r>
              <a:rPr lang="en-GB" sz="1013" dirty="0"/>
              <a:t>Not everything that is indented (e.g. if/else or loops) creates its own local scope. </a:t>
            </a:r>
          </a:p>
          <a:p>
            <a:r>
              <a:rPr lang="de-CH" sz="1013" b="1" dirty="0"/>
              <a:t>For now </a:t>
            </a:r>
            <a:r>
              <a:rPr lang="de-CH" sz="1013" dirty="0" err="1"/>
              <a:t>it</a:t>
            </a:r>
            <a:r>
              <a:rPr lang="de-CH" sz="1013" dirty="0"/>
              <a:t> </a:t>
            </a:r>
            <a:r>
              <a:rPr lang="de-CH" sz="1013" dirty="0" err="1"/>
              <a:t>is</a:t>
            </a:r>
            <a:r>
              <a:rPr lang="de-CH" sz="1013" dirty="0"/>
              <a:t> </a:t>
            </a:r>
            <a:r>
              <a:rPr lang="de-CH" sz="1013" dirty="0" err="1"/>
              <a:t>sufficient</a:t>
            </a:r>
            <a:r>
              <a:rPr lang="de-CH" sz="1013" dirty="0"/>
              <a:t> to understand that </a:t>
            </a:r>
            <a:r>
              <a:rPr lang="de-CH" sz="1013" u="sng" dirty="0" err="1"/>
              <a:t>each</a:t>
            </a:r>
            <a:r>
              <a:rPr lang="de-CH" sz="1013" u="sng" dirty="0"/>
              <a:t> function</a:t>
            </a:r>
            <a:r>
              <a:rPr lang="de-CH" sz="1013" dirty="0"/>
              <a:t> </a:t>
            </a:r>
            <a:r>
              <a:rPr lang="de-CH" sz="1013" dirty="0" err="1"/>
              <a:t>creates</a:t>
            </a:r>
            <a:r>
              <a:rPr lang="de-CH" sz="1013" dirty="0"/>
              <a:t> </a:t>
            </a:r>
            <a:r>
              <a:rPr lang="de-CH" sz="1013" dirty="0" err="1"/>
              <a:t>its</a:t>
            </a:r>
            <a:r>
              <a:rPr lang="de-CH" sz="1013" dirty="0"/>
              <a:t> own local </a:t>
            </a:r>
            <a:r>
              <a:rPr lang="de-CH" sz="1013" dirty="0" err="1"/>
              <a:t>scope</a:t>
            </a:r>
            <a:r>
              <a:rPr lang="de-CH" sz="1013" dirty="0"/>
              <a:t> which </a:t>
            </a:r>
            <a:r>
              <a:rPr lang="de-CH" sz="1013" dirty="0" err="1"/>
              <a:t>is</a:t>
            </a:r>
            <a:r>
              <a:rPr lang="de-CH" sz="1013" dirty="0"/>
              <a:t> </a:t>
            </a:r>
            <a:r>
              <a:rPr lang="de-CH" sz="1013" dirty="0" err="1"/>
              <a:t>destroyed</a:t>
            </a:r>
            <a:r>
              <a:rPr lang="de-CH" sz="1013" dirty="0"/>
              <a:t> after </a:t>
            </a:r>
            <a:r>
              <a:rPr lang="de-CH" sz="1013" dirty="0" err="1"/>
              <a:t>executing</a:t>
            </a:r>
            <a:r>
              <a:rPr lang="de-CH" sz="1013" dirty="0"/>
              <a:t> </a:t>
            </a:r>
            <a:r>
              <a:rPr lang="de-CH" sz="1013" dirty="0" err="1"/>
              <a:t>the</a:t>
            </a:r>
            <a:r>
              <a:rPr lang="de-CH" sz="1013"/>
              <a:t> function.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09AEC1E-FF05-493B-9B3A-EE5218175A34}"/>
              </a:ext>
            </a:extLst>
          </p:cNvPr>
          <p:cNvSpPr txBox="1">
            <a:spLocks/>
          </p:cNvSpPr>
          <p:nvPr/>
        </p:nvSpPr>
        <p:spPr>
          <a:xfrm>
            <a:off x="8545317" y="4766943"/>
            <a:ext cx="288000" cy="273844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E5FDA4BF-9F52-4648-A04F-CE46871DE89F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Read </a:t>
            </a:r>
            <a:r>
              <a:rPr lang="de-CH" dirty="0" err="1"/>
              <a:t>Documentation</a:t>
            </a:r>
            <a:r>
              <a:rPr lang="de-CH" dirty="0"/>
              <a:t> (1)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0A800-89D7-4FF5-AD0A-1DE96FCD7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9" b="65925"/>
          <a:stretch/>
        </p:blipFill>
        <p:spPr>
          <a:xfrm>
            <a:off x="409989" y="851503"/>
            <a:ext cx="7087886" cy="137365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BFE36-0F30-4742-9E25-6A5B56703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47"/>
          <a:stretch/>
        </p:blipFill>
        <p:spPr>
          <a:xfrm>
            <a:off x="1837453" y="2350212"/>
            <a:ext cx="7087886" cy="2229875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3B68892-FB89-F8DF-E1B4-37B6BFC2A06F}"/>
              </a:ext>
            </a:extLst>
          </p:cNvPr>
          <p:cNvSpPr txBox="1">
            <a:spLocks/>
          </p:cNvSpPr>
          <p:nvPr/>
        </p:nvSpPr>
        <p:spPr>
          <a:xfrm>
            <a:off x="8545317" y="4766943"/>
            <a:ext cx="288000" cy="273844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E5FDA4BF-9F52-4648-A04F-CE46871DE89F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DB3436-ED48-75F7-EFC8-D81AEA02D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DF72C1-C663-3FA3-FACB-98369A16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58744"/>
            <a:ext cx="5292725" cy="609662"/>
          </a:xfrm>
        </p:spPr>
        <p:txBody>
          <a:bodyPr/>
          <a:lstStyle/>
          <a:p>
            <a:r>
              <a:rPr lang="en-US" dirty="0"/>
              <a:t>Today’s Menu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C104DD-55A5-D5D7-68B1-A81097757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 previous week’s assignment &amp; quiz</a:t>
            </a:r>
          </a:p>
          <a:p>
            <a:r>
              <a:rPr lang="en-US" strike="sngStrike" dirty="0"/>
              <a:t>Summary of the current week’s lecture content</a:t>
            </a:r>
          </a:p>
          <a:p>
            <a:r>
              <a:rPr lang="en-US" dirty="0"/>
              <a:t>Additional material on coding (today incl. Python in 7 Slides)</a:t>
            </a:r>
          </a:p>
          <a:p>
            <a:r>
              <a:rPr lang="en-US" dirty="0"/>
              <a:t>Enable you to solve the assignment by solving together the smaller exercises</a:t>
            </a:r>
          </a:p>
          <a:p>
            <a:pPr>
              <a:buAutoNum type="alphaLcPeriod" startAt="14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solve the assignment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n+1. Virtual Office Hour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3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Read </a:t>
            </a:r>
            <a:r>
              <a:rPr lang="de-CH" dirty="0" err="1"/>
              <a:t>Documentation</a:t>
            </a:r>
            <a:r>
              <a:rPr lang="de-CH" dirty="0"/>
              <a:t> (2)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82B33-8904-4FFF-B78F-ED1AB97C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3" y="838885"/>
            <a:ext cx="7938534" cy="1436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9FCDC-427B-498C-8C8C-BC1C6CF5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73" y="243443"/>
            <a:ext cx="4027044" cy="4261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547AE8-0968-4833-A7FC-14BB0D058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818" y="2275658"/>
            <a:ext cx="5858692" cy="2358959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46F8687-8435-F3A7-6823-15E0344D94A9}"/>
              </a:ext>
            </a:extLst>
          </p:cNvPr>
          <p:cNvSpPr txBox="1">
            <a:spLocks/>
          </p:cNvSpPr>
          <p:nvPr/>
        </p:nvSpPr>
        <p:spPr>
          <a:xfrm>
            <a:off x="8545317" y="4766943"/>
            <a:ext cx="288000" cy="273844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E5FDA4BF-9F52-4648-A04F-CE46871DE89F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A407A-0B5B-9B6F-C9D4-877962AE1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Introduction</a:t>
            </a:r>
            <a:r>
              <a:rPr lang="de-CH" dirty="0"/>
              <a:t> to Python:</a:t>
            </a:r>
          </a:p>
          <a:p>
            <a:pPr marL="505800" indent="-685800">
              <a:buFont typeface="Arial" panose="020B0604020202020204" pitchFamily="34" charset="0"/>
              <a:buChar char="•"/>
            </a:pPr>
            <a:r>
              <a:rPr lang="de-CH" sz="3600" dirty="0"/>
              <a:t>1.5 &amp; 1.8</a:t>
            </a:r>
          </a:p>
          <a:p>
            <a:pPr marL="505800" indent="-685800">
              <a:buFont typeface="Arial" panose="020B0604020202020204" pitchFamily="34" charset="0"/>
              <a:buChar char="•"/>
            </a:pPr>
            <a:r>
              <a:rPr lang="de-CH" sz="3600" dirty="0"/>
              <a:t>2</a:t>
            </a:r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8E7F-D0FE-57B3-4521-9426C485AA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800" i="1" dirty="0"/>
              <a:t>To </a:t>
            </a:r>
            <a:r>
              <a:rPr lang="de-CH" sz="2800" i="1" dirty="0" err="1"/>
              <a:t>read</a:t>
            </a:r>
            <a:r>
              <a:rPr lang="de-CH" sz="2800" i="1" dirty="0"/>
              <a:t> </a:t>
            </a:r>
            <a:r>
              <a:rPr lang="de-CH" sz="2800" i="1" dirty="0" err="1"/>
              <a:t>up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244769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175-E7EE-90AF-B209-4B9A1834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solve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</a:t>
            </a:r>
            <a:r>
              <a:rPr lang="de-CH" dirty="0" err="1"/>
              <a:t>together</a:t>
            </a:r>
            <a:r>
              <a:rPr lang="de-CH" dirty="0"/>
              <a:t>…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E096-E7D8-8493-3283-2D9BF2E3D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…to </a:t>
            </a:r>
            <a:r>
              <a:rPr lang="de-CH" dirty="0" err="1"/>
              <a:t>enable</a:t>
            </a:r>
            <a:r>
              <a:rPr lang="de-CH" dirty="0"/>
              <a:t> you to </a:t>
            </a:r>
            <a:r>
              <a:rPr lang="de-CH" dirty="0" err="1"/>
              <a:t>solve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assignment</a:t>
            </a:r>
            <a:r>
              <a:rPr lang="de-CH" dirty="0"/>
              <a:t> on your 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10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0DA-D28A-3194-1F32-47FDCCFE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  <a:p>
            <a:r>
              <a:rPr lang="de-CH" sz="3600" dirty="0" err="1"/>
              <a:t>Exercise</a:t>
            </a:r>
            <a:r>
              <a:rPr lang="de-CH" sz="3600" dirty="0"/>
              <a:t> 1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76037-8D80-C4F5-2BC3-3DCC297BD2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96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the for loop work?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4" y="1276350"/>
            <a:ext cx="4213225" cy="3203575"/>
          </a:xfrm>
        </p:spPr>
        <p:txBody>
          <a:bodyPr/>
          <a:lstStyle/>
          <a:p>
            <a:r>
              <a:rPr lang="de-DE"/>
              <a:t>„</a:t>
            </a:r>
            <a:r>
              <a:rPr lang="de-DE" b="1" err="1">
                <a:solidFill>
                  <a:srgbClr val="FF0000"/>
                </a:solidFill>
              </a:rPr>
              <a:t>For</a:t>
            </a:r>
            <a:r>
              <a:rPr lang="de-DE"/>
              <a:t> </a:t>
            </a:r>
            <a:r>
              <a:rPr lang="de-DE" err="1"/>
              <a:t>every</a:t>
            </a:r>
            <a:r>
              <a:rPr lang="de-DE"/>
              <a:t> </a:t>
            </a:r>
            <a:r>
              <a:rPr lang="de-DE" b="1" err="1">
                <a:solidFill>
                  <a:schemeClr val="accent1"/>
                </a:solidFill>
              </a:rPr>
              <a:t>element</a:t>
            </a:r>
            <a:r>
              <a:rPr lang="de-DE"/>
              <a:t> in a </a:t>
            </a:r>
            <a:r>
              <a:rPr lang="de-DE" b="1" err="1"/>
              <a:t>sequence</a:t>
            </a:r>
            <a:r>
              <a:rPr lang="de-DE" b="1"/>
              <a:t> </a:t>
            </a:r>
            <a:r>
              <a:rPr lang="de-DE" b="1" err="1"/>
              <a:t>of</a:t>
            </a:r>
            <a:r>
              <a:rPr lang="de-DE" b="1"/>
              <a:t> </a:t>
            </a:r>
            <a:r>
              <a:rPr lang="de-DE" b="1" err="1"/>
              <a:t>elements</a:t>
            </a:r>
            <a:r>
              <a:rPr lang="de-DE"/>
              <a:t>,</a:t>
            </a:r>
          </a:p>
          <a:p>
            <a:r>
              <a:rPr lang="de-DE"/>
              <a:t>do </a:t>
            </a:r>
            <a:r>
              <a:rPr lang="de-DE" err="1"/>
              <a:t>whatever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b="1" err="1">
                <a:solidFill>
                  <a:srgbClr val="00B0F0"/>
                </a:solidFill>
              </a:rPr>
              <a:t>indented</a:t>
            </a:r>
            <a:r>
              <a:rPr lang="de-DE"/>
              <a:t> after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colon</a:t>
            </a:r>
            <a:r>
              <a:rPr lang="de-DE"/>
              <a:t> (:) and</a:t>
            </a:r>
          </a:p>
          <a:p>
            <a:r>
              <a:rPr lang="de-DE" err="1"/>
              <a:t>return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line</a:t>
            </a:r>
            <a:r>
              <a:rPr lang="de-DE"/>
              <a:t>“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a </a:t>
            </a:r>
            <a:r>
              <a:rPr lang="de-DE" err="1"/>
              <a:t>sequence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Are </a:t>
            </a:r>
            <a:r>
              <a:rPr lang="de-DE" err="1"/>
              <a:t>digits</a:t>
            </a:r>
            <a:r>
              <a:rPr lang="de-DE"/>
              <a:t> in a </a:t>
            </a:r>
            <a:r>
              <a:rPr lang="de-DE" err="1"/>
              <a:t>number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number</a:t>
            </a:r>
            <a:r>
              <a:rPr lang="de-DE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Are </a:t>
            </a:r>
            <a:r>
              <a:rPr lang="de-DE" err="1"/>
              <a:t>characters</a:t>
            </a:r>
            <a:r>
              <a:rPr lang="de-DE"/>
              <a:t> in a 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‚</a:t>
            </a:r>
            <a:r>
              <a:rPr lang="de-DE" err="1"/>
              <a:t>final_string</a:t>
            </a:r>
            <a:r>
              <a:rPr lang="de-DE"/>
              <a:t>‘ and ‚</a:t>
            </a:r>
            <a:r>
              <a:rPr lang="de-DE" err="1"/>
              <a:t>current_string</a:t>
            </a:r>
            <a:r>
              <a:rPr lang="de-DE"/>
              <a:t>‘ different?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5D37AF8A-55B3-7578-737B-04B1AAEB7E6C}"/>
              </a:ext>
            </a:extLst>
          </p:cNvPr>
          <p:cNvSpPr txBox="1">
            <a:spLocks/>
          </p:cNvSpPr>
          <p:nvPr/>
        </p:nvSpPr>
        <p:spPr>
          <a:xfrm>
            <a:off x="5457924" y="1326973"/>
            <a:ext cx="3426626" cy="2784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8000" tIns="108000" rIns="108000" bIns="108000" anchor="t">
            <a:normAutofit/>
          </a:bodyPr>
          <a:lstStyle>
            <a:defPPr>
              <a:defRPr lang="de-DE"/>
            </a:defPPr>
            <a:lvl1pPr marL="0" algn="ctr" defTabSz="6858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= [ ‘H’, ‘a’, ‘l’, ‘l’, ‘o’ ]</a:t>
            </a:r>
          </a:p>
          <a:p>
            <a:pPr algn="l"/>
            <a:endParaRPr lang="de-CH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final_string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= “”</a:t>
            </a:r>
          </a:p>
          <a:p>
            <a:pPr algn="l"/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1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>
              <a:tabLst>
                <a:tab pos="268288" algn="l"/>
              </a:tabLst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current_string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algn="l">
              <a:tabLst>
                <a:tab pos="268288" algn="l"/>
              </a:tabLst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	# append element to 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final_string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268288" algn="l"/>
              </a:tabLst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final_string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current_string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1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algn="l"/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print(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final_string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current_string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algn="l"/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Hallo 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120C91-9166-AD67-4775-4C7C47B34ABB}"/>
              </a:ext>
            </a:extLst>
          </p:cNvPr>
          <p:cNvCxnSpPr/>
          <p:nvPr/>
        </p:nvCxnSpPr>
        <p:spPr>
          <a:xfrm>
            <a:off x="5764833" y="2305787"/>
            <a:ext cx="0" cy="4492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1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</a:t>
            </a:r>
            <a:r>
              <a:rPr lang="en-US" i="1"/>
              <a:t>range() </a:t>
            </a:r>
            <a:r>
              <a:rPr lang="en-US"/>
              <a:t>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4ED6-2BDF-4AD4-9B6D-CA230FAA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9" y="1274794"/>
            <a:ext cx="4308601" cy="924709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/>
              <a:t>The range function creates elements (similar to a list) from a starting number to an ending number. The parameters are:</a:t>
            </a:r>
          </a:p>
          <a:p>
            <a:endParaRPr lang="en-US"/>
          </a:p>
          <a:p>
            <a:r>
              <a:rPr lang="en-US"/>
              <a:t>	range(start, stop, step)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35E3108-3825-70A9-4C6E-FDFACDB571C4}"/>
              </a:ext>
            </a:extLst>
          </p:cNvPr>
          <p:cNvCxnSpPr>
            <a:cxnSpLocks/>
          </p:cNvCxnSpPr>
          <p:nvPr/>
        </p:nvCxnSpPr>
        <p:spPr>
          <a:xfrm>
            <a:off x="1119644" y="2097183"/>
            <a:ext cx="0" cy="28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B8FB337-186B-851B-2D7C-D94F236DB613}"/>
              </a:ext>
            </a:extLst>
          </p:cNvPr>
          <p:cNvCxnSpPr>
            <a:cxnSpLocks/>
          </p:cNvCxnSpPr>
          <p:nvPr/>
        </p:nvCxnSpPr>
        <p:spPr>
          <a:xfrm>
            <a:off x="1535518" y="2097184"/>
            <a:ext cx="174012" cy="28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7683831-70C7-DE5F-EC08-7E5744DDA47D}"/>
              </a:ext>
            </a:extLst>
          </p:cNvPr>
          <p:cNvSpPr/>
          <p:nvPr/>
        </p:nvSpPr>
        <p:spPr>
          <a:xfrm>
            <a:off x="746889" y="2429695"/>
            <a:ext cx="745509" cy="17995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err="1">
                <a:solidFill>
                  <a:schemeClr val="tx1"/>
                </a:solidFill>
              </a:rPr>
              <a:t>including</a:t>
            </a:r>
            <a:endParaRPr lang="de-DE" sz="1200" i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86E3FB-D7F0-81C4-C042-73148DD50B7C}"/>
              </a:ext>
            </a:extLst>
          </p:cNvPr>
          <p:cNvSpPr/>
          <p:nvPr/>
        </p:nvSpPr>
        <p:spPr>
          <a:xfrm>
            <a:off x="1535518" y="2429694"/>
            <a:ext cx="745534" cy="17995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err="1">
                <a:solidFill>
                  <a:schemeClr val="tx1"/>
                </a:solidFill>
              </a:rPr>
              <a:t>excluding</a:t>
            </a:r>
            <a:endParaRPr lang="de-DE" sz="1200" i="1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E9972B0-9996-4152-D15E-03E14E31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21" y="1274794"/>
            <a:ext cx="1752938" cy="323542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6B37B76-2A1F-9A0E-6FFF-0110230C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187" y="1274794"/>
            <a:ext cx="2105473" cy="1669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B4D1C-B83D-AA4D-2F03-A9F3D41BA0ED}"/>
              </a:ext>
            </a:extLst>
          </p:cNvPr>
          <p:cNvSpPr txBox="1"/>
          <p:nvPr/>
        </p:nvSpPr>
        <p:spPr>
          <a:xfrm>
            <a:off x="339020" y="2740785"/>
            <a:ext cx="42329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/>
              <a:t>How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use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function</a:t>
            </a:r>
            <a:r>
              <a:rPr lang="de-CH"/>
              <a:t>: </a:t>
            </a:r>
          </a:p>
          <a:p>
            <a:endParaRPr lang="de-CH"/>
          </a:p>
          <a:p>
            <a:pPr>
              <a:tabLst>
                <a:tab pos="895350" algn="l"/>
              </a:tabLst>
            </a:pPr>
            <a:r>
              <a:rPr lang="de-CH" sz="1100" err="1"/>
              <a:t>range</a:t>
            </a:r>
            <a:r>
              <a:rPr lang="de-CH" sz="1100"/>
              <a:t>(5) 	</a:t>
            </a:r>
            <a:r>
              <a:rPr lang="de-CH" sz="1100">
                <a:sym typeface="Wingdings" panose="05000000000000000000" pitchFamily="2" charset="2"/>
              </a:rPr>
              <a:t> </a:t>
            </a:r>
            <a:r>
              <a:rPr lang="de-CH" sz="1100" err="1">
                <a:sym typeface="Wingdings" panose="05000000000000000000" pitchFamily="2" charset="2"/>
              </a:rPr>
              <a:t>start</a:t>
            </a:r>
            <a:r>
              <a:rPr lang="de-CH" sz="1100">
                <a:sym typeface="Wingdings" panose="05000000000000000000" pitchFamily="2" charset="2"/>
              </a:rPr>
              <a:t> at 1, </a:t>
            </a:r>
            <a:r>
              <a:rPr lang="de-CH" sz="1100" err="1">
                <a:sym typeface="Wingdings" panose="05000000000000000000" pitchFamily="2" charset="2"/>
              </a:rPr>
              <a:t>stop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before</a:t>
            </a:r>
            <a:r>
              <a:rPr lang="de-CH" sz="1100">
                <a:sym typeface="Wingdings" panose="05000000000000000000" pitchFamily="2" charset="2"/>
              </a:rPr>
              <a:t> 5, </a:t>
            </a:r>
            <a:r>
              <a:rPr lang="de-CH" sz="1100" err="1">
                <a:sym typeface="Wingdings" panose="05000000000000000000" pitchFamily="2" charset="2"/>
              </a:rPr>
              <a:t>make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steps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of</a:t>
            </a:r>
            <a:r>
              <a:rPr lang="de-CH" sz="1100">
                <a:sym typeface="Wingdings" panose="05000000000000000000" pitchFamily="2" charset="2"/>
              </a:rPr>
              <a:t> 1</a:t>
            </a:r>
          </a:p>
          <a:p>
            <a:pPr>
              <a:tabLst>
                <a:tab pos="895350" algn="l"/>
              </a:tabLst>
            </a:pPr>
            <a:r>
              <a:rPr lang="de-CH" sz="1100" err="1">
                <a:sym typeface="Wingdings" panose="05000000000000000000" pitchFamily="2" charset="2"/>
              </a:rPr>
              <a:t>range</a:t>
            </a:r>
            <a:r>
              <a:rPr lang="de-CH" sz="1100">
                <a:sym typeface="Wingdings" panose="05000000000000000000" pitchFamily="2" charset="2"/>
              </a:rPr>
              <a:t>(1, 5) 	 </a:t>
            </a:r>
            <a:r>
              <a:rPr lang="de-CH" sz="1100" err="1">
                <a:sym typeface="Wingdings" panose="05000000000000000000" pitchFamily="2" charset="2"/>
              </a:rPr>
              <a:t>start</a:t>
            </a:r>
            <a:r>
              <a:rPr lang="de-CH" sz="1100">
                <a:sym typeface="Wingdings" panose="05000000000000000000" pitchFamily="2" charset="2"/>
              </a:rPr>
              <a:t> at 1, </a:t>
            </a:r>
            <a:r>
              <a:rPr lang="de-CH" sz="1100" err="1">
                <a:sym typeface="Wingdings" panose="05000000000000000000" pitchFamily="2" charset="2"/>
              </a:rPr>
              <a:t>stop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before</a:t>
            </a:r>
            <a:r>
              <a:rPr lang="de-CH" sz="1100">
                <a:sym typeface="Wingdings" panose="05000000000000000000" pitchFamily="2" charset="2"/>
              </a:rPr>
              <a:t> 5, </a:t>
            </a:r>
            <a:r>
              <a:rPr lang="de-CH" sz="1100" err="1">
                <a:sym typeface="Wingdings" panose="05000000000000000000" pitchFamily="2" charset="2"/>
              </a:rPr>
              <a:t>make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steps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of</a:t>
            </a:r>
            <a:r>
              <a:rPr lang="de-CH" sz="1100">
                <a:sym typeface="Wingdings" panose="05000000000000000000" pitchFamily="2" charset="2"/>
              </a:rPr>
              <a:t> 1</a:t>
            </a:r>
          </a:p>
          <a:p>
            <a:pPr>
              <a:tabLst>
                <a:tab pos="895350" algn="l"/>
              </a:tabLst>
            </a:pPr>
            <a:r>
              <a:rPr lang="de-CH" sz="1100" err="1">
                <a:sym typeface="Wingdings" panose="05000000000000000000" pitchFamily="2" charset="2"/>
              </a:rPr>
              <a:t>range</a:t>
            </a:r>
            <a:r>
              <a:rPr lang="de-CH" sz="1100">
                <a:sym typeface="Wingdings" panose="05000000000000000000" pitchFamily="2" charset="2"/>
              </a:rPr>
              <a:t>(1, 5, 2) 	 </a:t>
            </a:r>
            <a:r>
              <a:rPr lang="de-CH" sz="1100" err="1">
                <a:sym typeface="Wingdings" panose="05000000000000000000" pitchFamily="2" charset="2"/>
              </a:rPr>
              <a:t>start</a:t>
            </a:r>
            <a:r>
              <a:rPr lang="de-CH" sz="1100">
                <a:sym typeface="Wingdings" panose="05000000000000000000" pitchFamily="2" charset="2"/>
              </a:rPr>
              <a:t> at 1, </a:t>
            </a:r>
            <a:r>
              <a:rPr lang="de-CH" sz="1100" err="1">
                <a:sym typeface="Wingdings" panose="05000000000000000000" pitchFamily="2" charset="2"/>
              </a:rPr>
              <a:t>stop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before</a:t>
            </a:r>
            <a:r>
              <a:rPr lang="de-CH" sz="1100">
                <a:sym typeface="Wingdings" panose="05000000000000000000" pitchFamily="2" charset="2"/>
              </a:rPr>
              <a:t> 5, </a:t>
            </a:r>
            <a:r>
              <a:rPr lang="de-CH" sz="1100" err="1">
                <a:sym typeface="Wingdings" panose="05000000000000000000" pitchFamily="2" charset="2"/>
              </a:rPr>
              <a:t>make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steps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of</a:t>
            </a:r>
            <a:r>
              <a:rPr lang="de-CH" sz="1100">
                <a:sym typeface="Wingdings" panose="05000000000000000000" pitchFamily="2" charset="2"/>
              </a:rPr>
              <a:t> 2</a:t>
            </a:r>
          </a:p>
          <a:p>
            <a:pPr>
              <a:tabLst>
                <a:tab pos="895350" algn="l"/>
              </a:tabLst>
            </a:pPr>
            <a:endParaRPr lang="de-CH" sz="1100"/>
          </a:p>
          <a:p>
            <a:pPr>
              <a:tabLst>
                <a:tab pos="895350" algn="l"/>
              </a:tabLst>
            </a:pPr>
            <a:r>
              <a:rPr lang="de-CH" sz="1100" err="1"/>
              <a:t>range</a:t>
            </a:r>
            <a:r>
              <a:rPr lang="de-CH" sz="1100"/>
              <a:t>(0, x, 1)	</a:t>
            </a:r>
            <a:r>
              <a:rPr lang="de-CH" sz="1100">
                <a:sym typeface="Wingdings" panose="05000000000000000000" pitchFamily="2" charset="2"/>
              </a:rPr>
              <a:t> </a:t>
            </a:r>
            <a:r>
              <a:rPr lang="de-CH" sz="1100" err="1">
                <a:sym typeface="Wingdings" panose="05000000000000000000" pitchFamily="2" charset="2"/>
              </a:rPr>
              <a:t>default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parameters</a:t>
            </a:r>
            <a:r>
              <a:rPr lang="de-CH" sz="1100">
                <a:sym typeface="Wingdings" panose="05000000000000000000" pitchFamily="2" charset="2"/>
              </a:rPr>
              <a:t>, </a:t>
            </a:r>
            <a:r>
              <a:rPr lang="de-CH" sz="1100" err="1">
                <a:sym typeface="Wingdings" panose="05000000000000000000" pitchFamily="2" charset="2"/>
              </a:rPr>
              <a:t>if</a:t>
            </a:r>
            <a:r>
              <a:rPr lang="de-CH" sz="1100">
                <a:sym typeface="Wingdings" panose="05000000000000000000" pitchFamily="2" charset="2"/>
              </a:rPr>
              <a:t> not </a:t>
            </a:r>
            <a:r>
              <a:rPr lang="de-CH" sz="1100" err="1">
                <a:sym typeface="Wingdings" panose="05000000000000000000" pitchFamily="2" charset="2"/>
              </a:rPr>
              <a:t>specified</a:t>
            </a:r>
            <a:r>
              <a:rPr lang="de-CH" sz="1100">
                <a:sym typeface="Wingdings" panose="05000000000000000000" pitchFamily="2" charset="2"/>
              </a:rPr>
              <a:t> </a:t>
            </a:r>
            <a:r>
              <a:rPr lang="de-CH" sz="1100" err="1">
                <a:sym typeface="Wingdings" panose="05000000000000000000" pitchFamily="2" charset="2"/>
              </a:rPr>
              <a:t>otherwise</a:t>
            </a:r>
            <a:endParaRPr lang="de-CH" sz="1100"/>
          </a:p>
        </p:txBody>
      </p:sp>
    </p:spTree>
    <p:extLst>
      <p:ext uri="{BB962C8B-B14F-4D97-AF65-F5344CB8AC3E}">
        <p14:creationId xmlns:p14="http://schemas.microsoft.com/office/powerpoint/2010/main" val="105682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3ED5D4-D1BB-7B89-F03F-E143418179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000" y="735012"/>
            <a:ext cx="7957225" cy="2763099"/>
          </a:xfrm>
        </p:spPr>
        <p:txBody>
          <a:bodyPr>
            <a:normAutofit fontScale="70000" lnSpcReduction="20000"/>
          </a:bodyPr>
          <a:lstStyle/>
          <a:p>
            <a:r>
              <a:rPr lang="en-US" sz="6500" dirty="0"/>
              <a:t>“Summary” of Coding Python in 7 Slides</a:t>
            </a:r>
            <a:endParaRPr lang="en-GB" sz="6500" dirty="0"/>
          </a:p>
          <a:p>
            <a:pPr lvl="1">
              <a:lnSpc>
                <a:spcPct val="110000"/>
              </a:lnSpc>
            </a:pP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Let’s take a look at the things still open from last week….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 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2E9E2-85FE-8265-E09C-3F95517F8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000" y="3827721"/>
            <a:ext cx="7470713" cy="754911"/>
          </a:xfrm>
        </p:spPr>
        <p:txBody>
          <a:bodyPr/>
          <a:lstStyle/>
          <a:p>
            <a:r>
              <a:rPr lang="en-US" sz="2400" b="1" dirty="0"/>
              <a:t>Do you know all of these things now?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07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B082-B4EB-4A99-86FA-8D753237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and if-statements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B737-CBE2-49DE-A6D9-D6FFA5E0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num % 2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5916A-5BAE-4123-AA91-ED551D9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6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B082-B4EB-4A99-86FA-8D753237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and if-statements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B737-CBE2-49DE-A6D9-D6FFA5E0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num % 2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5916A-5BAE-4123-AA91-ED551D9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B082-B4EB-4A99-86FA-8D753237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and if-statements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B737-CBE2-49DE-A6D9-D6FFA5E0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5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num % 2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5916A-5BAE-4123-AA91-ED551D9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week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3ED5D4-D1BB-7B89-F03F-E14341817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6DE5-16C7-46BC-9A07-F2E4099D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next week in detail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F447-A2CB-459E-9001-15E6D052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a block of code that only runs when it is called by its </a:t>
            </a:r>
            <a:r>
              <a:rPr lang="en-US" dirty="0">
                <a:solidFill>
                  <a:schemeClr val="accent3"/>
                </a:solidFill>
              </a:rPr>
              <a:t>function name</a:t>
            </a:r>
          </a:p>
          <a:p>
            <a:r>
              <a:rPr lang="en-US" dirty="0"/>
              <a:t>You can pass data, known as </a:t>
            </a:r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, into a function.</a:t>
            </a:r>
          </a:p>
          <a:p>
            <a:r>
              <a:rPr lang="en-US" dirty="0"/>
              <a:t>A function can </a:t>
            </a:r>
            <a:r>
              <a:rPr lang="en-US" dirty="0">
                <a:solidFill>
                  <a:schemeClr val="accent1"/>
                </a:solidFill>
              </a:rPr>
              <a:t>return data </a:t>
            </a:r>
            <a:r>
              <a:rPr lang="en-US" dirty="0"/>
              <a:t>as a result.</a:t>
            </a:r>
          </a:p>
          <a:p>
            <a:pPr marL="0" indent="0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5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3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z = x + y + number</a:t>
            </a:r>
          </a:p>
          <a:p>
            <a:pPr marL="0" indent="0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z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   # this is the function call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5A542-1E63-473B-A589-121627DC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4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you have everything you need to start with assignment 2</a:t>
            </a:r>
          </a:p>
        </p:txBody>
      </p:sp>
    </p:spTree>
    <p:extLst>
      <p:ext uri="{BB962C8B-B14F-4D97-AF65-F5344CB8AC3E}">
        <p14:creationId xmlns:p14="http://schemas.microsoft.com/office/powerpoint/2010/main" val="310877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60191505-0B0C-4A0A-B64A-55E5D7A2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09CA527-9C4E-4704-9579-AA53445EF1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/>
            <a:endParaRPr lang="de-DE" dirty="0">
              <a:cs typeface="Arial" pitchFamily="34" charset="0"/>
            </a:endParaRPr>
          </a:p>
          <a:p>
            <a:pPr marL="0" indent="0"/>
            <a:r>
              <a:rPr lang="de-DE" dirty="0">
                <a:cs typeface="Arial" pitchFamily="34" charset="0"/>
              </a:rPr>
              <a:t>Dominik Buchegger</a:t>
            </a:r>
          </a:p>
          <a:p>
            <a:pPr marL="0" indent="0"/>
            <a:r>
              <a:rPr lang="de-DE" b="0" dirty="0">
                <a:hlinkClick r:id="rId3"/>
              </a:rPr>
              <a:t>dominik.buchegger@student.unisg.ch</a:t>
            </a:r>
            <a:r>
              <a:rPr lang="de-DE" b="0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13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0DA-D28A-3194-1F32-47FDCCFE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Exercise</a:t>
            </a:r>
            <a:endParaRPr lang="de-CH" dirty="0"/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76037-8D80-C4F5-2BC3-3DCC297BD2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9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0DA-D28A-3194-1F32-47FDCCFE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Assignment</a:t>
            </a:r>
            <a:endParaRPr lang="de-CH" dirty="0"/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76037-8D80-C4F5-2BC3-3DCC297BD2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34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FDA4BF-9F52-4648-A04F-CE46871DE89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277052-343C-932C-49C0-48D3043FCA28}"/>
              </a:ext>
            </a:extLst>
          </p:cNvPr>
          <p:cNvGraphicFramePr>
            <a:graphicFrameLocks/>
          </p:cNvGraphicFramePr>
          <p:nvPr/>
        </p:nvGraphicFramePr>
        <p:xfrm>
          <a:off x="5078241" y="1821562"/>
          <a:ext cx="3706983" cy="212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60">
                  <a:extLst>
                    <a:ext uri="{9D8B030D-6E8A-4147-A177-3AD203B41FA5}">
                      <a16:colId xmlns:a16="http://schemas.microsoft.com/office/drawing/2014/main" val="3645947868"/>
                    </a:ext>
                  </a:extLst>
                </a:gridCol>
                <a:gridCol w="1325722">
                  <a:extLst>
                    <a:ext uri="{9D8B030D-6E8A-4147-A177-3AD203B41FA5}">
                      <a16:colId xmlns:a16="http://schemas.microsoft.com/office/drawing/2014/main" val="2775125223"/>
                    </a:ext>
                  </a:extLst>
                </a:gridCol>
                <a:gridCol w="544210">
                  <a:extLst>
                    <a:ext uri="{9D8B030D-6E8A-4147-A177-3AD203B41FA5}">
                      <a16:colId xmlns:a16="http://schemas.microsoft.com/office/drawing/2014/main" val="2216889458"/>
                    </a:ext>
                  </a:extLst>
                </a:gridCol>
                <a:gridCol w="1191591">
                  <a:extLst>
                    <a:ext uri="{9D8B030D-6E8A-4147-A177-3AD203B41FA5}">
                      <a16:colId xmlns:a16="http://schemas.microsoft.com/office/drawing/2014/main" val="3789224909"/>
                    </a:ext>
                  </a:extLst>
                </a:gridCol>
              </a:tblGrid>
              <a:tr h="297199">
                <a:tc>
                  <a:txBody>
                    <a:bodyPr/>
                    <a:lstStyle/>
                    <a:p>
                      <a:r>
                        <a:rPr lang="de-DE" sz="1100"/>
                        <a:t>Type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What</a:t>
                      </a:r>
                      <a:r>
                        <a:rPr lang="de-DE" sz="1100"/>
                        <a:t>?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Short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Example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2226672632"/>
                  </a:ext>
                </a:extLst>
              </a:tr>
              <a:tr h="350445">
                <a:tc>
                  <a:txBody>
                    <a:bodyPr/>
                    <a:lstStyle/>
                    <a:p>
                      <a:r>
                        <a:rPr lang="de-DE" sz="1100"/>
                        <a:t>Integer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Natural </a:t>
                      </a:r>
                      <a:r>
                        <a:rPr lang="de-DE" sz="1100" err="1"/>
                        <a:t>numbers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int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-42, 0, 1000</a:t>
                      </a:r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567462367"/>
                  </a:ext>
                </a:extLst>
              </a:tr>
              <a:tr h="350445">
                <a:tc>
                  <a:txBody>
                    <a:bodyPr/>
                    <a:lstStyle/>
                    <a:p>
                      <a:r>
                        <a:rPr lang="de-DE" sz="1100"/>
                        <a:t>Float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Floating </a:t>
                      </a:r>
                      <a:r>
                        <a:rPr lang="de-DE" sz="1100" err="1"/>
                        <a:t>point</a:t>
                      </a:r>
                      <a:r>
                        <a:rPr lang="de-DE" sz="1100"/>
                        <a:t> </a:t>
                      </a:r>
                      <a:r>
                        <a:rPr lang="de-DE" sz="1100" err="1"/>
                        <a:t>value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float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-42.0, 0.7, 3.14</a:t>
                      </a:r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1431999873"/>
                  </a:ext>
                </a:extLst>
              </a:tr>
              <a:tr h="492518">
                <a:tc>
                  <a:txBody>
                    <a:bodyPr/>
                    <a:lstStyle/>
                    <a:p>
                      <a:r>
                        <a:rPr lang="de-DE" sz="1100"/>
                        <a:t>String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Concatenation</a:t>
                      </a:r>
                      <a:r>
                        <a:rPr lang="de-DE" sz="1100"/>
                        <a:t> </a:t>
                      </a:r>
                      <a:r>
                        <a:rPr lang="de-DE" sz="1100" err="1"/>
                        <a:t>of</a:t>
                      </a:r>
                      <a:r>
                        <a:rPr lang="de-DE" sz="1100"/>
                        <a:t> </a:t>
                      </a:r>
                      <a:r>
                        <a:rPr lang="de-DE" sz="1100" err="1"/>
                        <a:t>characters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str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‚42‘  ‚Hello‘  ‚3.14‘</a:t>
                      </a:r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3697852839"/>
                  </a:ext>
                </a:extLst>
              </a:tr>
              <a:tr h="634590">
                <a:tc>
                  <a:txBody>
                    <a:bodyPr/>
                    <a:lstStyle/>
                    <a:p>
                      <a:r>
                        <a:rPr lang="de-DE" sz="1100"/>
                        <a:t>Boolean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Type with one of two possible values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bool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True, </a:t>
                      </a:r>
                      <a:r>
                        <a:rPr lang="de-DE" sz="1100" err="1"/>
                        <a:t>False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165097066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B712D-88FF-652F-AD07-EBE500FC8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err="1"/>
              <a:t>Recognize</a:t>
            </a:r>
            <a:r>
              <a:rPr lang="de-DE" b="1"/>
              <a:t> </a:t>
            </a:r>
            <a:r>
              <a:rPr lang="de-DE" b="1" err="1"/>
              <a:t>data</a:t>
            </a:r>
            <a:r>
              <a:rPr lang="de-DE" b="1"/>
              <a:t> </a:t>
            </a:r>
            <a:r>
              <a:rPr lang="de-DE" b="1" err="1"/>
              <a:t>types</a:t>
            </a:r>
            <a:endParaRPr lang="de-DE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strings, int, float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755F585-EC07-8244-B69D-6824705AC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7511" y="1276349"/>
            <a:ext cx="1853483" cy="2784374"/>
          </a:xfrm>
          <a:solidFill>
            <a:schemeClr val="bg1">
              <a:lumMod val="95000"/>
            </a:schemeClr>
          </a:solidFill>
        </p:spPr>
        <p:txBody>
          <a:bodyPr lIns="108000" tIns="108000" rIns="108000" bIns="108000" anchor="t">
            <a:normAutofit lnSpcReduction="10000"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a = ‘Hello World’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type(a)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str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 = 5.5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type(b)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float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 = 5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type(c)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int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 = str(c)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type(c)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str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43209B-05FF-592E-AFCE-720793A2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276349"/>
            <a:ext cx="4478267" cy="320357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/>
              <a:t>type() and </a:t>
            </a:r>
            <a:r>
              <a:rPr lang="de-DE" b="1" err="1"/>
              <a:t>changing</a:t>
            </a:r>
            <a:r>
              <a:rPr lang="de-DE" b="1"/>
              <a:t> </a:t>
            </a:r>
            <a:r>
              <a:rPr lang="de-DE" b="1" err="1"/>
              <a:t>var</a:t>
            </a:r>
            <a:r>
              <a:rPr lang="de-DE" b="1"/>
              <a:t> type (</a:t>
            </a:r>
            <a:r>
              <a:rPr lang="de-DE" b="1" err="1">
                <a:sym typeface="Wingdings" panose="05000000000000000000" pitchFamily="2" charset="2"/>
              </a:rPr>
              <a:t>int</a:t>
            </a:r>
            <a:r>
              <a:rPr lang="de-DE" b="1">
                <a:sym typeface="Wingdings" panose="05000000000000000000" pitchFamily="2" charset="2"/>
              </a:rPr>
              <a:t>(), </a:t>
            </a:r>
            <a:r>
              <a:rPr lang="de-DE" b="1" err="1">
                <a:sym typeface="Wingdings" panose="05000000000000000000" pitchFamily="2" charset="2"/>
              </a:rPr>
              <a:t>str</a:t>
            </a:r>
            <a:r>
              <a:rPr lang="de-DE" b="1">
                <a:sym typeface="Wingdings" panose="05000000000000000000" pitchFamily="2" charset="2"/>
              </a:rPr>
              <a:t>(), </a:t>
            </a:r>
            <a:r>
              <a:rPr lang="de-DE" b="1" err="1">
                <a:sym typeface="Wingdings" panose="05000000000000000000" pitchFamily="2" charset="2"/>
              </a:rPr>
              <a:t>float</a:t>
            </a:r>
            <a:r>
              <a:rPr lang="de-DE" b="1"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/>
              <a:t>Print() (variables, </a:t>
            </a:r>
            <a:r>
              <a:rPr lang="de-DE" err="1"/>
              <a:t>strings</a:t>
            </a:r>
            <a:r>
              <a:rPr lang="de-DE"/>
              <a:t>, </a:t>
            </a:r>
            <a:r>
              <a:rPr lang="de-DE" err="1"/>
              <a:t>int</a:t>
            </a:r>
            <a:r>
              <a:rPr lang="de-DE"/>
              <a:t>, </a:t>
            </a:r>
            <a:r>
              <a:rPr lang="de-DE" err="1"/>
              <a:t>float</a:t>
            </a:r>
            <a:r>
              <a:rPr lang="de-DE"/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014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/>
              <a:t>Create a </a:t>
            </a:r>
            <a:r>
              <a:rPr lang="de-DE" b="1" err="1"/>
              <a:t>calculator</a:t>
            </a:r>
            <a:r>
              <a:rPr lang="de-DE" b="1"/>
              <a:t> (</a:t>
            </a:r>
            <a:r>
              <a:rPr lang="de-DE" b="1" err="1"/>
              <a:t>no</a:t>
            </a:r>
            <a:r>
              <a:rPr lang="de-DE" b="1"/>
              <a:t> </a:t>
            </a:r>
            <a:r>
              <a:rPr lang="de-DE" b="1" err="1"/>
              <a:t>user</a:t>
            </a:r>
            <a:r>
              <a:rPr lang="de-DE" b="1"/>
              <a:t> </a:t>
            </a:r>
            <a:r>
              <a:rPr lang="de-DE" b="1" err="1"/>
              <a:t>input</a:t>
            </a:r>
            <a:r>
              <a:rPr lang="de-DE" b="1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b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63D7E15-F8C4-28E2-271B-DDE19838B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8" y="1661108"/>
            <a:ext cx="4122737" cy="24309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1100" b="1"/>
              <a:t>Examples of arithmetic operations in Python</a:t>
            </a:r>
          </a:p>
          <a:p>
            <a:r>
              <a:rPr lang="en-US" sz="1100"/>
              <a:t>	</a:t>
            </a:r>
          </a:p>
          <a:p>
            <a:r>
              <a:rPr lang="en-US" sz="1100"/>
              <a:t>	Arithmetic rules apply: Parenthesis before power before multiplication/division before addition/subtraction</a:t>
            </a:r>
          </a:p>
          <a:p>
            <a:endParaRPr lang="en-US" sz="1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/>
              <a:t>Python has built-in arithmetic operations. These include +, -, *, /, //, **, % </a:t>
            </a:r>
          </a:p>
          <a:p>
            <a:pPr lvl="2"/>
            <a:r>
              <a:rPr lang="en-US" sz="1100"/>
              <a:t>In computing, the modulo operation 		         returns the remainder of a division,      		     after one number is divided by another                            (called the modulus of the operation)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/>
              <a:t>Other mathematical operations can be imported with libraries </a:t>
            </a:r>
          </a:p>
          <a:p>
            <a:endParaRPr lang="de-DE" sz="110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C85BEE58-C060-07DA-5FF2-767A2E0E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130" y="2956507"/>
            <a:ext cx="810446" cy="563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61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err="1"/>
              <a:t>Computation</a:t>
            </a:r>
            <a:r>
              <a:rPr lang="de-DE" b="1"/>
              <a:t> </a:t>
            </a:r>
            <a:r>
              <a:rPr lang="de-DE" b="1" err="1"/>
              <a:t>with</a:t>
            </a:r>
            <a:r>
              <a:rPr lang="de-DE" b="1"/>
              <a:t> </a:t>
            </a:r>
            <a:r>
              <a:rPr lang="de-DE" b="1" err="1"/>
              <a:t>int</a:t>
            </a:r>
            <a:r>
              <a:rPr lang="de-DE" b="1"/>
              <a:t> and </a:t>
            </a:r>
            <a:r>
              <a:rPr lang="de-DE" b="1" err="1"/>
              <a:t>float</a:t>
            </a:r>
            <a:r>
              <a:rPr lang="de-DE" b="1"/>
              <a:t> vs. </a:t>
            </a:r>
            <a:r>
              <a:rPr lang="de-DE" b="1" err="1"/>
              <a:t>computation</a:t>
            </a:r>
            <a:r>
              <a:rPr lang="de-DE" b="1"/>
              <a:t> </a:t>
            </a:r>
            <a:r>
              <a:rPr lang="de-DE" b="1" err="1"/>
              <a:t>with</a:t>
            </a:r>
            <a:r>
              <a:rPr lang="de-DE" b="1"/>
              <a:t> </a:t>
            </a:r>
            <a:r>
              <a:rPr lang="de-DE" b="1" err="1"/>
              <a:t>string</a:t>
            </a:r>
            <a:r>
              <a:rPr lang="de-DE" b="1"/>
              <a:t> and </a:t>
            </a:r>
            <a:r>
              <a:rPr lang="de-DE" b="1" err="1"/>
              <a:t>int</a:t>
            </a:r>
            <a:r>
              <a:rPr lang="de-DE" b="1"/>
              <a:t>/</a:t>
            </a:r>
            <a:r>
              <a:rPr lang="de-DE" b="1" err="1"/>
              <a:t>float</a:t>
            </a:r>
            <a:endParaRPr lang="de-DE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6F8E65C-9AF2-64FF-B69A-BF31EA197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276349"/>
            <a:ext cx="2070533" cy="3568153"/>
          </a:xfrm>
          <a:solidFill>
            <a:schemeClr val="bg2">
              <a:lumMod val="95000"/>
            </a:schemeClr>
          </a:solidFill>
        </p:spPr>
        <p:txBody>
          <a:bodyPr lIns="108000" tIns="108000" rIns="108000" bIns="72000">
            <a:normAutofit/>
          </a:bodyPr>
          <a:lstStyle/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5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int and int operations yield int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print(x + y)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5.0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and float operations yield float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print(x + y)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</a:p>
          <a:p>
            <a:pPr marL="0" indent="0"/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45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5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divisions always yield float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print(x / y)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9.0</a:t>
            </a:r>
          </a:p>
          <a:p>
            <a:pPr marL="0" indent="0"/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D6E3A66-D3BF-F269-1C9A-790168C798A2}"/>
              </a:ext>
            </a:extLst>
          </p:cNvPr>
          <p:cNvSpPr txBox="1">
            <a:spLocks/>
          </p:cNvSpPr>
          <p:nvPr/>
        </p:nvSpPr>
        <p:spPr>
          <a:xfrm>
            <a:off x="6733019" y="1276349"/>
            <a:ext cx="1768591" cy="356815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108000" tIns="108000" rIns="108000" bIns="72000" rtlCol="0">
            <a:norm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“5”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 use arithmetic operations on number and strings. A string can be converted (e.g., int(“5”).</a:t>
            </a:r>
          </a:p>
          <a:p>
            <a:endParaRPr lang="en-US" sz="9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“4”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“5”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strings is like attaching one string to another</a:t>
            </a:r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print(x + y)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45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(this is the string “45”)</a:t>
            </a:r>
          </a:p>
          <a:p>
            <a:endParaRPr lang="de-DE" sz="120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D5E82EC-94AE-A756-8B51-E235C4AED1BB}"/>
              </a:ext>
            </a:extLst>
          </p:cNvPr>
          <p:cNvCxnSpPr>
            <a:cxnSpLocks/>
          </p:cNvCxnSpPr>
          <p:nvPr/>
        </p:nvCxnSpPr>
        <p:spPr>
          <a:xfrm flipH="1">
            <a:off x="6934200" y="1181307"/>
            <a:ext cx="490331" cy="62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0ADC324-BE74-4646-9361-7FFA58346797}"/>
              </a:ext>
            </a:extLst>
          </p:cNvPr>
          <p:cNvSpPr/>
          <p:nvPr/>
        </p:nvSpPr>
        <p:spPr>
          <a:xfrm>
            <a:off x="7424531" y="890858"/>
            <a:ext cx="1077079" cy="29044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This </a:t>
            </a:r>
            <a:r>
              <a:rPr lang="de-DE" sz="1000" err="1">
                <a:solidFill>
                  <a:schemeClr val="tx1"/>
                </a:solidFill>
              </a:rPr>
              <a:t>is</a:t>
            </a:r>
            <a:r>
              <a:rPr lang="de-DE" sz="1000">
                <a:solidFill>
                  <a:schemeClr val="tx1"/>
                </a:solidFill>
              </a:rPr>
              <a:t> a </a:t>
            </a:r>
            <a:r>
              <a:rPr lang="de-DE" sz="1000" err="1">
                <a:solidFill>
                  <a:schemeClr val="tx1"/>
                </a:solidFill>
              </a:rPr>
              <a:t>comment</a:t>
            </a:r>
            <a:endParaRPr lang="de-DE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60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S_Theme">
  <a:themeElements>
    <a:clrScheme name="uni stgallen Colors">
      <a:dk1>
        <a:sysClr val="windowText" lastClr="000000"/>
      </a:dk1>
      <a:lt1>
        <a:sysClr val="window" lastClr="FFFFFF"/>
      </a:lt1>
      <a:dk2>
        <a:srgbClr val="0A5F2D"/>
      </a:dk2>
      <a:lt2>
        <a:srgbClr val="FFFFFF"/>
      </a:lt2>
      <a:accent1>
        <a:srgbClr val="00802F"/>
      </a:accent1>
      <a:accent2>
        <a:srgbClr val="E1D7C3"/>
      </a:accent2>
      <a:accent3>
        <a:srgbClr val="EB6969"/>
      </a:accent3>
      <a:accent4>
        <a:srgbClr val="73A5AF"/>
      </a:accent4>
      <a:accent5>
        <a:srgbClr val="FFF04B"/>
      </a:accent5>
      <a:accent6>
        <a:srgbClr val="0A5F2D"/>
      </a:accent6>
      <a:hlink>
        <a:srgbClr val="00802F"/>
      </a:hlink>
      <a:folHlink>
        <a:srgbClr val="0A5F2D"/>
      </a:folHlink>
    </a:clrScheme>
    <a:fontScheme name="uni stgallen Font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Theme" id="{14AC96C4-A653-419B-9F98-BCEAB59CA431}" vid="{36A816B0-F4C2-482D-BABA-E7D145EB4E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17C11-67CF-41FA-9001-5446285FBB5A}">
  <we:reference id="0978a9cb-a548-4218-ab38-75ef22e0bf01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A3AC0B29D543742836C64EC22DE252D" ma:contentTypeVersion="9" ma:contentTypeDescription="Ein neues Dokument erstellen." ma:contentTypeScope="" ma:versionID="3ac7e300c56cbe738136fa13d3a90518">
  <xsd:schema xmlns:xsd="http://www.w3.org/2001/XMLSchema" xmlns:xs="http://www.w3.org/2001/XMLSchema" xmlns:p="http://schemas.microsoft.com/office/2006/metadata/properties" xmlns:ns2="180db94c-82de-4c89-acb5-d41e1b03bacc" xmlns:ns3="5dc96929-7643-4924-91c0-9b0ff054556d" targetNamespace="http://schemas.microsoft.com/office/2006/metadata/properties" ma:root="true" ma:fieldsID="8e222083bbe7ae665e818514177159bf" ns2:_="" ns3:_="">
    <xsd:import namespace="180db94c-82de-4c89-acb5-d41e1b03bacc"/>
    <xsd:import namespace="5dc96929-7643-4924-91c0-9b0ff05455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b94c-82de-4c89-acb5-d41e1b03b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96929-7643-4924-91c0-9b0ff05455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537732f-bc61-4787-ba39-90e4ba434c8f}" ma:internalName="TaxCatchAll" ma:showField="CatchAllData" ma:web="5dc96929-7643-4924-91c0-9b0ff05455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AF511-705D-4D22-B307-3E69187406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8F7A10-D8C7-4204-A685-58CDBFEDD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db94c-82de-4c89-acb5-d41e1b03bacc"/>
    <ds:schemaRef ds:uri="5dc96929-7643-4924-91c0-9b0ff05455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SCS_Theme</Template>
  <TotalTime>0</TotalTime>
  <Words>1871</Words>
  <Application>Microsoft Office PowerPoint</Application>
  <PresentationFormat>On-screen Show (16:9)</PresentationFormat>
  <Paragraphs>360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Gill Alt One MT Light</vt:lpstr>
      <vt:lpstr>Gill Sans Nova</vt:lpstr>
      <vt:lpstr>Gill Sans Nova Light</vt:lpstr>
      <vt:lpstr>Wingdings</vt:lpstr>
      <vt:lpstr>SCS_Theme</vt:lpstr>
      <vt:lpstr>think-cell Slide</vt:lpstr>
      <vt:lpstr>Grundlagen und Methoden  der Informatik</vt:lpstr>
      <vt:lpstr>Today’s Menu</vt:lpstr>
      <vt:lpstr>Previous week</vt:lpstr>
      <vt:lpstr>PowerPoint Presentation</vt:lpstr>
      <vt:lpstr>PowerPoint Presentation</vt:lpstr>
      <vt:lpstr>What the questions were about</vt:lpstr>
      <vt:lpstr>What the questions were about</vt:lpstr>
      <vt:lpstr>What the questions were about</vt:lpstr>
      <vt:lpstr>What the questions were about</vt:lpstr>
      <vt:lpstr>What the questions were about</vt:lpstr>
      <vt:lpstr>What the questions were about  today in detail</vt:lpstr>
      <vt:lpstr>What the questions were about  today in detail</vt:lpstr>
      <vt:lpstr>What the questions were about</vt:lpstr>
      <vt:lpstr>PowerPoint Presentation</vt:lpstr>
      <vt:lpstr>Additional Material on Coding</vt:lpstr>
      <vt:lpstr>What are augmented assignments and how do they work? </vt:lpstr>
      <vt:lpstr>Pass by …</vt:lpstr>
      <vt:lpstr>Scope / Namespace</vt:lpstr>
      <vt:lpstr>Read Documentation (1)</vt:lpstr>
      <vt:lpstr>Read Documentation (2)</vt:lpstr>
      <vt:lpstr>PowerPoint Presentation</vt:lpstr>
      <vt:lpstr>Let’s solve the exercises together…</vt:lpstr>
      <vt:lpstr>PowerPoint Presentation</vt:lpstr>
      <vt:lpstr>How does the for loop work? </vt:lpstr>
      <vt:lpstr>How does range() work? </vt:lpstr>
      <vt:lpstr>PowerPoint Presentation</vt:lpstr>
      <vt:lpstr>Modulo and if-statements (1)</vt:lpstr>
      <vt:lpstr>Modulo and if-statements (2)</vt:lpstr>
      <vt:lpstr>Modulo and if-statements (3)</vt:lpstr>
      <vt:lpstr>Functions  next week in detail </vt:lpstr>
      <vt:lpstr>Now you have everything you need to start with assignment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and Methods of  Computer Science</dc:title>
  <dc:creator>Stephan Aier</dc:creator>
  <cp:lastModifiedBy>Dominik Buchegger</cp:lastModifiedBy>
  <cp:revision>38</cp:revision>
  <dcterms:created xsi:type="dcterms:W3CDTF">2022-09-12T10:36:05Z</dcterms:created>
  <dcterms:modified xsi:type="dcterms:W3CDTF">2023-03-02T19:11:42Z</dcterms:modified>
</cp:coreProperties>
</file>