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968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24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05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29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42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29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9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9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1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34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58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52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8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3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2B7946-4DFA-4373-AFA4-73A0AB469E7D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00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640DE-F58F-4251-9A5C-6D08C236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2222" y="1625790"/>
            <a:ext cx="3839363" cy="1490053"/>
          </a:xfrm>
        </p:spPr>
        <p:txBody>
          <a:bodyPr>
            <a:normAutofit fontScale="90000"/>
          </a:bodyPr>
          <a:lstStyle/>
          <a:p>
            <a:r>
              <a:rPr lang="hu-HU" dirty="0"/>
              <a:t>Mesterséges Intelligencia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660FA2-27FB-46AA-9223-17D3E9EDB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3351" y="5308521"/>
            <a:ext cx="7197726" cy="1405467"/>
          </a:xfrm>
        </p:spPr>
        <p:txBody>
          <a:bodyPr/>
          <a:lstStyle/>
          <a:p>
            <a:r>
              <a:rPr lang="hu-HU" i="1" u="sng" dirty="0"/>
              <a:t>Készítette:</a:t>
            </a:r>
            <a:r>
              <a:rPr lang="hu-HU" dirty="0"/>
              <a:t>		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Domján Bálint</a:t>
            </a:r>
          </a:p>
          <a:p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Mihalicska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Balázs</a:t>
            </a:r>
          </a:p>
        </p:txBody>
      </p:sp>
    </p:spTree>
    <p:extLst>
      <p:ext uri="{BB962C8B-B14F-4D97-AF65-F5344CB8AC3E}">
        <p14:creationId xmlns:p14="http://schemas.microsoft.com/office/powerpoint/2010/main" val="37225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2A160-3280-4C0E-B9DE-2D55D9B4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az a mesterséges intelligencia?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295927-D01F-4BC4-AE0E-63C8FDAA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19" y="2914474"/>
            <a:ext cx="10131425" cy="3333925"/>
          </a:xfrm>
        </p:spPr>
        <p:txBody>
          <a:bodyPr>
            <a:normAutofit/>
          </a:bodyPr>
          <a:lstStyle/>
          <a:p>
            <a:r>
              <a:rPr lang="hu-HU" b="1" i="1" dirty="0"/>
              <a:t>Fogalma: </a:t>
            </a:r>
            <a:r>
              <a:rPr lang="hu-HU" dirty="0"/>
              <a:t>A mesterséges intelligencia (MI) a gépek emberhez hasonló képességeit jelenti, mint például az érvelés, a tanulás, a tervezés és a kreativitás.</a:t>
            </a:r>
          </a:p>
          <a:p>
            <a:pPr fontAlgn="ctr"/>
            <a:r>
              <a:rPr lang="hu-HU" b="1" i="1" dirty="0"/>
              <a:t>Lehetővé teszi</a:t>
            </a:r>
            <a:r>
              <a:rPr lang="hu-HU" dirty="0"/>
              <a:t> a technika számára, hogy érzékelje környezetét, foglalkozzon azzal, amit észlel, problémákat oldjon meg, és konkrét cél elérése érdekében tervezze meg lépéseit. A számítógép nemcsak adatokat fogad (már előkészített vagy összegyűjtött adatokat érzékelőin, például kameráján keresztül), hanem fel is dolgozza azokat és reagál rájuk.</a:t>
            </a:r>
          </a:p>
          <a:p>
            <a:pPr fontAlgn="ctr"/>
            <a:r>
              <a:rPr lang="hu-HU" i="1" dirty="0"/>
              <a:t>Ezek a rendszerek képesek viselkedésük bizonyos fokú módosítására is, a korábbi lépéseik hatásainak elemzésével és önálló munkával</a:t>
            </a:r>
          </a:p>
          <a:p>
            <a:endParaRPr lang="hu-HU" b="1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5EA1CE43-77D5-4C1B-B84A-0F1D2B8B4EAE}"/>
              </a:ext>
            </a:extLst>
          </p:cNvPr>
          <p:cNvSpPr txBox="1">
            <a:spLocks/>
          </p:cNvSpPr>
          <p:nvPr/>
        </p:nvSpPr>
        <p:spPr>
          <a:xfrm>
            <a:off x="631300" y="1967917"/>
            <a:ext cx="1486947" cy="590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Rövidítése: </a:t>
            </a:r>
            <a:r>
              <a:rPr lang="hu-HU" b="1" i="1" u="sng" dirty="0"/>
              <a:t>MI</a:t>
            </a:r>
          </a:p>
        </p:txBody>
      </p:sp>
    </p:spTree>
    <p:extLst>
      <p:ext uri="{BB962C8B-B14F-4D97-AF65-F5344CB8AC3E}">
        <p14:creationId xmlns:p14="http://schemas.microsoft.com/office/powerpoint/2010/main" val="13219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7555B2-B8DD-4361-B852-149A6E0F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473428" cy="808139"/>
          </a:xfrm>
        </p:spPr>
        <p:txBody>
          <a:bodyPr/>
          <a:lstStyle/>
          <a:p>
            <a:r>
              <a:rPr lang="hu-HU" dirty="0"/>
              <a:t>Miért fontos a MI?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3FCF42-8F12-4F8B-B749-45A3729AF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technológia egyes fajtái már több mint 50 éve léteznek, de a teljesítmény fejlődése, a hatalmas mennyiségű adat feldolgozása és az új algoritmusok az elmúlt években jelentős áttörést jelentettek a területen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E629A9-7742-4A40-85E5-47D65BAAC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Szoftveralapú: virtuális asszisztensek, képelemző szoftverek, keresők, beszéd- és arcfelismerő rendszerek</a:t>
            </a:r>
          </a:p>
          <a:p>
            <a:r>
              <a:rPr lang="hu-HU" dirty="0"/>
              <a:t>Fizikai: robotok, önvezető autók, drónok, stb.</a:t>
            </a: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9873E00-8B50-4246-81FA-262462C9F6EC}"/>
              </a:ext>
            </a:extLst>
          </p:cNvPr>
          <p:cNvSpPr txBox="1">
            <a:spLocks/>
          </p:cNvSpPr>
          <p:nvPr/>
        </p:nvSpPr>
        <p:spPr>
          <a:xfrm>
            <a:off x="6509160" y="662730"/>
            <a:ext cx="4473428" cy="8081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És mik a fő típusai?</a:t>
            </a:r>
          </a:p>
        </p:txBody>
      </p:sp>
    </p:spTree>
    <p:extLst>
      <p:ext uri="{BB962C8B-B14F-4D97-AF65-F5344CB8AC3E}">
        <p14:creationId xmlns:p14="http://schemas.microsoft.com/office/powerpoint/2010/main" val="37819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667F5-C903-4EB8-9114-C161C86B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Mesterséges intelligencia a mindennapi életünkben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62D2F0-6A32-4D89-88E9-37221E3D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543" y="3628317"/>
            <a:ext cx="10131425" cy="3649133"/>
          </a:xfrm>
        </p:spPr>
        <p:txBody>
          <a:bodyPr/>
          <a:lstStyle/>
          <a:p>
            <a:r>
              <a:rPr lang="hu-HU" b="1" dirty="0"/>
              <a:t>Online vásárlás és hirdetések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/>
              <a:t>személyre szabott hirdetések</a:t>
            </a:r>
          </a:p>
          <a:p>
            <a:r>
              <a:rPr lang="hu-HU" b="1" dirty="0"/>
              <a:t>Internetes keresés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/>
              <a:t>keresőmotorok</a:t>
            </a:r>
          </a:p>
          <a:p>
            <a:r>
              <a:rPr lang="hu-HU" b="1" dirty="0"/>
              <a:t>Digitális személyi asszisztensek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 err="1"/>
              <a:t>Iphone</a:t>
            </a:r>
            <a:r>
              <a:rPr lang="hu-HU" i="1" dirty="0"/>
              <a:t> – Siri </a:t>
            </a:r>
          </a:p>
          <a:p>
            <a:r>
              <a:rPr lang="hu-HU" b="1" dirty="0"/>
              <a:t>Gépi fordítás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/>
              <a:t>fordító szoftver</a:t>
            </a:r>
          </a:p>
          <a:p>
            <a:r>
              <a:rPr lang="hu-HU" b="1" dirty="0"/>
              <a:t>Okosotthonok, városok és infrastruktúra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/>
              <a:t>forgalom szabályozás, okos termosztátok</a:t>
            </a:r>
          </a:p>
          <a:p>
            <a:r>
              <a:rPr lang="hu-HU" b="1" dirty="0"/>
              <a:t>Okosautók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/>
              <a:t>önvezető autók</a:t>
            </a:r>
          </a:p>
          <a:p>
            <a:r>
              <a:rPr lang="hu-HU" b="1" dirty="0" err="1"/>
              <a:t>Kiberbiztonság</a:t>
            </a:r>
            <a:r>
              <a:rPr lang="hu-HU" b="1" dirty="0"/>
              <a:t>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/>
              <a:t>minták felismerése és a támadások visszakövetése</a:t>
            </a:r>
          </a:p>
          <a:p>
            <a:r>
              <a:rPr lang="hu-HU" b="1" dirty="0"/>
              <a:t>A félretájékoztatás elleni küzdelem </a:t>
            </a:r>
            <a:r>
              <a:rPr lang="hu-HU" b="1" dirty="0" err="1"/>
              <a:t>pl</a:t>
            </a:r>
            <a:r>
              <a:rPr lang="hu-HU" b="1" dirty="0"/>
              <a:t>: </a:t>
            </a:r>
            <a:r>
              <a:rPr lang="hu-HU" i="1" dirty="0"/>
              <a:t>álhírek felderítése</a:t>
            </a:r>
          </a:p>
          <a:p>
            <a:endParaRPr lang="hu-HU" i="1" dirty="0"/>
          </a:p>
          <a:p>
            <a:endParaRPr lang="hu-HU" i="1" dirty="0"/>
          </a:p>
          <a:p>
            <a:endParaRPr lang="hu-HU" i="1" dirty="0"/>
          </a:p>
          <a:p>
            <a:endParaRPr lang="hu-HU" b="1" dirty="0"/>
          </a:p>
          <a:p>
            <a:endParaRPr lang="hu-HU" i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883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072F87-9700-4CB1-BC59-DFAE91A1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Mesterséges intelligencia az élet egyéb területein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ABB2AD-2491-4C49-BCA5-FAD67375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372" y="2469237"/>
            <a:ext cx="10131425" cy="3649133"/>
          </a:xfrm>
        </p:spPr>
        <p:txBody>
          <a:bodyPr/>
          <a:lstStyle/>
          <a:p>
            <a:r>
              <a:rPr lang="hu-HU" sz="2000" b="1" dirty="0"/>
              <a:t>Egészség </a:t>
            </a:r>
            <a:r>
              <a:rPr lang="hu-HU" sz="2000" b="1" dirty="0" err="1"/>
              <a:t>pl</a:t>
            </a:r>
            <a:r>
              <a:rPr lang="hu-HU" sz="2000" b="1" dirty="0"/>
              <a:t>: </a:t>
            </a:r>
            <a:r>
              <a:rPr lang="hu-HU" sz="2000" i="1" dirty="0"/>
              <a:t>javítják diagnosztikai lehetőségeket</a:t>
            </a:r>
          </a:p>
          <a:p>
            <a:r>
              <a:rPr lang="hu-HU" sz="2000" b="1" dirty="0"/>
              <a:t>Közlekedés </a:t>
            </a:r>
            <a:r>
              <a:rPr lang="hu-HU" sz="2000" b="1" dirty="0" err="1"/>
              <a:t>pl</a:t>
            </a:r>
            <a:r>
              <a:rPr lang="hu-HU" sz="2000" b="1" dirty="0"/>
              <a:t>: </a:t>
            </a:r>
            <a:r>
              <a:rPr lang="hu-HU" sz="2000" i="1" dirty="0"/>
              <a:t>a vasúti forgalom biztonságának javítása</a:t>
            </a:r>
          </a:p>
          <a:p>
            <a:r>
              <a:rPr lang="hu-HU" sz="2000" b="1" dirty="0"/>
              <a:t>Termelés </a:t>
            </a:r>
            <a:r>
              <a:rPr lang="hu-HU" sz="2000" b="1" dirty="0" err="1"/>
              <a:t>pl</a:t>
            </a:r>
            <a:r>
              <a:rPr lang="hu-HU" sz="2000" b="1" dirty="0"/>
              <a:t>: </a:t>
            </a:r>
            <a:r>
              <a:rPr lang="hu-HU" sz="2000" i="1" dirty="0"/>
              <a:t>európai gyártók hatékonyságának növelése robotokkal</a:t>
            </a:r>
          </a:p>
          <a:p>
            <a:r>
              <a:rPr lang="hu-HU" sz="2000" b="1" dirty="0"/>
              <a:t>Élelmiszer és gazdálkodás </a:t>
            </a:r>
            <a:r>
              <a:rPr lang="hu-HU" sz="2000" b="1" dirty="0" err="1"/>
              <a:t>pl</a:t>
            </a:r>
            <a:r>
              <a:rPr lang="hu-HU" sz="2000" b="1" dirty="0"/>
              <a:t>: </a:t>
            </a:r>
            <a:r>
              <a:rPr lang="hu-HU" sz="2000" i="1" dirty="0"/>
              <a:t>segít a fenntartható élelmiszerrendszer kiépítésében </a:t>
            </a:r>
          </a:p>
          <a:p>
            <a:r>
              <a:rPr lang="hu-HU" sz="2000" b="1" dirty="0"/>
              <a:t>Közigazgatás és szolgáltatások </a:t>
            </a:r>
            <a:r>
              <a:rPr lang="hu-HU" sz="2000" b="1" dirty="0" err="1"/>
              <a:t>pl</a:t>
            </a:r>
            <a:r>
              <a:rPr lang="hu-HU" sz="2000" b="1" dirty="0"/>
              <a:t>: </a:t>
            </a:r>
            <a:r>
              <a:rPr lang="hu-HU" sz="2000" dirty="0"/>
              <a:t>Az adatok elemzésével figyelmeztetést adhat a természeti 							           katasztrófákról</a:t>
            </a:r>
            <a:endParaRPr lang="hu-HU" sz="2000" i="1" dirty="0"/>
          </a:p>
          <a:p>
            <a:endParaRPr lang="hu-HU" b="1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277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B9E0D-D826-4211-B471-3E1D8D09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45" y="514834"/>
            <a:ext cx="3928143" cy="728134"/>
          </a:xfrm>
        </p:spPr>
        <p:txBody>
          <a:bodyPr/>
          <a:lstStyle/>
          <a:p>
            <a:r>
              <a:rPr lang="hu-HU" dirty="0"/>
              <a:t>Hogyan működik?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C578F-94AD-44E9-A4FA-DC1BF28F08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matematika és a logika használatával a számítógépes rendszer szimulálni képes azt az érvelési eljárást, amelyet az emberek is használnak, amikor új információk alapján tanulnak és hoznak döntéseket. A mesterséges intelligenciát használó számítógépes rendszerek </a:t>
            </a:r>
            <a:r>
              <a:rPr lang="hu-HU" dirty="0" err="1"/>
              <a:t>előrejelzéseket</a:t>
            </a:r>
            <a:r>
              <a:rPr lang="hu-HU" dirty="0"/>
              <a:t> nyújtanak vagy a meglévő adatok mintázatán alapuló műveleteket hajtanak végre, és tanulni képesek a hibáikból, és így növelik a pontosságukat.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C31ED6-BB2C-449F-90F9-3FE756D15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38620"/>
            <a:ext cx="4995332" cy="364913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mesterséges intelligencia szinte minden iparágban valós értékeket nyújt.</a:t>
            </a:r>
            <a:br>
              <a:rPr lang="hu-HU" dirty="0"/>
            </a:br>
            <a:r>
              <a:rPr lang="hu-HU" dirty="0"/>
              <a:t>Íme a technológia néhány legnagyobb előnye, amelyet már számos vállalkozás kihasznál:</a:t>
            </a:r>
            <a:br>
              <a:rPr lang="hu-HU" dirty="0"/>
            </a:br>
            <a:endParaRPr lang="hu-HU" dirty="0"/>
          </a:p>
          <a:p>
            <a:pPr lvl="2"/>
            <a:r>
              <a:rPr lang="hu-HU" b="1" dirty="0"/>
              <a:t>Éjjel-nappal elérhető</a:t>
            </a:r>
          </a:p>
          <a:p>
            <a:pPr lvl="2"/>
            <a:r>
              <a:rPr lang="hu-HU" b="1" dirty="0"/>
              <a:t>Kommunikáció nagy méretekbe</a:t>
            </a:r>
          </a:p>
          <a:p>
            <a:pPr lvl="2"/>
            <a:r>
              <a:rPr lang="hu-HU" b="1" dirty="0"/>
              <a:t>Az ismétlődő feladatok automatizálása</a:t>
            </a:r>
          </a:p>
          <a:p>
            <a:pPr lvl="2"/>
            <a:r>
              <a:rPr lang="hu-HU" b="1" dirty="0"/>
              <a:t>Gyorsabb, pontosabb döntések</a:t>
            </a:r>
          </a:p>
          <a:p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20780DD-C82A-43DF-8F60-F1F62528CD14}"/>
              </a:ext>
            </a:extLst>
          </p:cNvPr>
          <p:cNvSpPr txBox="1">
            <a:spLocks/>
          </p:cNvSpPr>
          <p:nvPr/>
        </p:nvSpPr>
        <p:spPr>
          <a:xfrm>
            <a:off x="6355489" y="514834"/>
            <a:ext cx="3928143" cy="728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Mik az előnyei?</a:t>
            </a:r>
          </a:p>
        </p:txBody>
      </p:sp>
    </p:spTree>
    <p:extLst>
      <p:ext uri="{BB962C8B-B14F-4D97-AF65-F5344CB8AC3E}">
        <p14:creationId xmlns:p14="http://schemas.microsoft.com/office/powerpoint/2010/main" val="13951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0</TotalTime>
  <Words>424</Words>
  <Application>Microsoft Office PowerPoint</Application>
  <PresentationFormat>Szélesvásznú</PresentationFormat>
  <Paragraphs>41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Égi</vt:lpstr>
      <vt:lpstr>Mesterséges Intelligencia</vt:lpstr>
      <vt:lpstr>Mi is az a mesterséges intelligencia?</vt:lpstr>
      <vt:lpstr>Miért fontos a MI?</vt:lpstr>
      <vt:lpstr>Mesterséges intelligencia a mindennapi életünkben</vt:lpstr>
      <vt:lpstr>Mesterséges intelligencia az élet egyéb területein</vt:lpstr>
      <vt:lpstr>Hogyan működik?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Balázs Mihalicska</dc:creator>
  <cp:lastModifiedBy>Balázs Mihalicska</cp:lastModifiedBy>
  <cp:revision>8</cp:revision>
  <dcterms:created xsi:type="dcterms:W3CDTF">2022-10-10T06:07:55Z</dcterms:created>
  <dcterms:modified xsi:type="dcterms:W3CDTF">2022-10-18T11:38:09Z</dcterms:modified>
</cp:coreProperties>
</file>