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968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24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05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29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42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29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9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9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1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34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58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52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8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3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2B7946-4DFA-4373-AFA4-73A0AB469E7D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DD20CD-50D7-4641-AFD2-796906CAF5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00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640DE-F58F-4251-9A5C-6D08C236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2222" y="1625790"/>
            <a:ext cx="3839363" cy="1490053"/>
          </a:xfrm>
        </p:spPr>
        <p:txBody>
          <a:bodyPr>
            <a:normAutofit fontScale="90000"/>
          </a:bodyPr>
          <a:lstStyle/>
          <a:p>
            <a:r>
              <a:rPr lang="hu-HU" dirty="0"/>
              <a:t>Mesterséges Intelligencia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660FA2-27FB-46AA-9223-17D3E9EDB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33351" y="5308521"/>
            <a:ext cx="7197726" cy="1405467"/>
          </a:xfrm>
        </p:spPr>
        <p:txBody>
          <a:bodyPr/>
          <a:lstStyle/>
          <a:p>
            <a:r>
              <a:rPr lang="hu-HU" i="1" u="sng" dirty="0"/>
              <a:t>Készítette:</a:t>
            </a:r>
            <a:r>
              <a:rPr lang="hu-HU" dirty="0"/>
              <a:t>		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Domján Bálint</a:t>
            </a:r>
          </a:p>
          <a:p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Mihalicska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Balázs</a:t>
            </a:r>
          </a:p>
        </p:txBody>
      </p:sp>
    </p:spTree>
    <p:extLst>
      <p:ext uri="{BB962C8B-B14F-4D97-AF65-F5344CB8AC3E}">
        <p14:creationId xmlns:p14="http://schemas.microsoft.com/office/powerpoint/2010/main" val="372258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0</TotalTime>
  <Words>11</Words>
  <Application>Microsoft Office PowerPoint</Application>
  <PresentationFormat>Szélesvásznú</PresentationFormat>
  <Paragraphs>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Égi</vt:lpstr>
      <vt:lpstr>Mesterséges Intelligencia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Balázs Mihalicska</dc:creator>
  <cp:lastModifiedBy>Balázs Mihalicska</cp:lastModifiedBy>
  <cp:revision>2</cp:revision>
  <dcterms:created xsi:type="dcterms:W3CDTF">2022-10-10T06:07:55Z</dcterms:created>
  <dcterms:modified xsi:type="dcterms:W3CDTF">2022-10-10T06:13:46Z</dcterms:modified>
</cp:coreProperties>
</file>