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27.xml" ContentType="application/vnd.openxmlformats-officedocument.drawingml.chart+xml"/>
  <Override PartName="/ppt/charts/chart26.xml" ContentType="application/vnd.openxmlformats-officedocument.drawingml.chart+xml"/>
  <Override PartName="/ppt/charts/chart25.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3762" cy="30275212"/>
  <p:notesSz cx="9239250" cy="119824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charts/chart25.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Series 1</c:v>
                </c:pt>
              </c:strCache>
            </c:strRef>
          </c:tx>
          <c:spPr>
            <a:solidFill>
              <a:srgbClr val="d29808"/>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f7a1ca"/>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750b3d"/>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50"/>
        <c:overlap val="0"/>
        <c:axId val="22977391"/>
        <c:axId val="55701302"/>
      </c:barChart>
      <c:catAx>
        <c:axId val="22977391"/>
        <c:scaling>
          <c:orientation val="minMax"/>
        </c:scaling>
        <c:delete val="0"/>
        <c:axPos val="b"/>
        <c:numFmt formatCode="DD/MM/YYYY" sourceLinked="1"/>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55701302"/>
        <c:crosses val="autoZero"/>
        <c:auto val="1"/>
        <c:lblAlgn val="ctr"/>
        <c:lblOffset val="100"/>
      </c:catAx>
      <c:valAx>
        <c:axId val="55701302"/>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22977391"/>
        <c:crosses val="autoZero"/>
        <c:crossBetween val="midCat"/>
      </c:valAx>
      <c:spPr>
        <a:solidFill>
          <a:srgbClr val="ffffff"/>
        </a:solidFill>
        <a:ln>
          <a:noFill/>
        </a:ln>
      </c:spPr>
    </c:plotArea>
    <c:legend>
      <c:legendPos val="r"/>
      <c:overlay val="0"/>
      <c:spPr>
        <a:noFill/>
        <a:ln>
          <a:noFill/>
        </a:ln>
      </c:spPr>
    </c:legend>
    <c:plotVisOnly val="1"/>
    <c:dispBlanksAs val="gap"/>
  </c:chart>
  <c:spPr>
    <a:noFill/>
    <a:ln>
      <a:noFill/>
    </a:ln>
  </c:spPr>
</c:chartSpace>
</file>

<file path=ppt/charts/chart26.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cked"/>
        <c:ser>
          <c:idx val="0"/>
          <c:order val="0"/>
          <c:tx>
            <c:strRef>
              <c:f>label 0</c:f>
              <c:strCache>
                <c:ptCount val="1"/>
                <c:pt idx="0">
                  <c:v>Series 1</c:v>
                </c:pt>
              </c:strCache>
            </c:strRef>
          </c:tx>
          <c:spPr>
            <a:solidFill>
              <a:srgbClr val="c10c62"/>
            </a:solidFill>
            <a:ln w="28440">
              <a:solidFill>
                <a:srgbClr val="c10c62"/>
              </a:solidFill>
              <a:round/>
            </a:ln>
          </c:spPr>
          <c:marker>
            <c:symbol val="square"/>
            <c:size val="5"/>
            <c:spPr>
              <a:solidFill>
                <a:srgbClr val="c10c62"/>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e90f77"/>
            </a:solidFill>
            <a:ln w="28440">
              <a:solidFill>
                <a:srgbClr val="e90f77"/>
              </a:solidFill>
              <a:round/>
            </a:ln>
          </c:spPr>
          <c:marker>
            <c:symbol val="square"/>
            <c:size val="5"/>
            <c:spPr>
              <a:solidFill>
                <a:srgbClr val="e90f77"/>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ed9bb1"/>
            </a:solidFill>
            <a:ln w="28440">
              <a:solidFill>
                <a:srgbClr val="ed9bb1"/>
              </a:solidFill>
              <a:round/>
            </a:ln>
          </c:spPr>
          <c:marker>
            <c:symbol val="square"/>
            <c:size val="5"/>
            <c:spPr>
              <a:solidFill>
                <a:srgbClr val="ed9bb1"/>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1"/>
        <c:axId val="5010899"/>
        <c:axId val="79013544"/>
      </c:lineChart>
      <c:catAx>
        <c:axId val="5010899"/>
        <c:scaling>
          <c:orientation val="minMax"/>
        </c:scaling>
        <c:delete val="0"/>
        <c:axPos val="b"/>
        <c:numFmt formatCode="DD/MM/YYYY" sourceLinked="1"/>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79013544"/>
        <c:crosses val="autoZero"/>
        <c:auto val="1"/>
        <c:lblAlgn val="ctr"/>
        <c:lblOffset val="100"/>
      </c:catAx>
      <c:valAx>
        <c:axId val="79013544"/>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5010899"/>
        <c:crosses val="autoZero"/>
        <c:crossBetween val="midCat"/>
      </c:valAx>
      <c:spPr>
        <a:solidFill>
          <a:srgbClr val="ffffff"/>
        </a:solidFill>
        <a:ln>
          <a:noFill/>
        </a:ln>
      </c:spPr>
    </c:plotArea>
    <c:legend>
      <c:legendPos val="r"/>
      <c:overlay val="0"/>
      <c:spPr>
        <a:noFill/>
        <a:ln>
          <a:noFill/>
        </a:ln>
      </c:spPr>
    </c:legend>
    <c:plotVisOnly val="1"/>
    <c:dispBlanksAs val="gap"/>
  </c:chart>
  <c:spPr>
    <a:noFill/>
    <a:ln>
      <a:noFill/>
    </a:ln>
  </c:spPr>
</c:chartSpace>
</file>

<file path=ppt/charts/chart2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60" spc="-1" strike="noStrike">
                <a:solidFill>
                  <a:srgbClr val="000000"/>
                </a:solidFill>
                <a:uFill>
                  <a:solidFill>
                    <a:srgbClr val="ffffff"/>
                  </a:solidFill>
                </a:uFill>
                <a:latin typeface="Times New Roman"/>
                <a:ea typeface="Arial"/>
              </a:defRPr>
            </a:pPr>
            <a:r>
              <a:rPr b="1" sz="2160" spc="-1" strike="noStrike">
                <a:solidFill>
                  <a:srgbClr val="000000"/>
                </a:solidFill>
                <a:uFill>
                  <a:solidFill>
                    <a:srgbClr val="ffffff"/>
                  </a:solidFill>
                </a:uFill>
                <a:latin typeface="Times New Roman"/>
                <a:ea typeface="Arial"/>
              </a:rPr>
              <a:t>Series 1</a:t>
            </a:r>
          </a:p>
        </c:rich>
      </c:tx>
      <c:overlay val="0"/>
    </c:title>
    <c:autoTitleDeleted val="0"/>
    <c:view3D>
      <c:rotX val="15"/>
      <c:rotY val="0"/>
      <c:rAngAx val="0"/>
      <c:perspective val="30"/>
    </c:view3D>
    <c:floor>
      <c:spPr>
        <a:solidFill>
          <a:srgbClr val="d9d9d9"/>
        </a:solidFill>
        <a:ln>
          <a:noFill/>
        </a:ln>
      </c:spPr>
    </c:floor>
    <c:backWall>
      <c:spPr>
        <a:solidFill>
          <a:srgbClr val="d9d9d9"/>
        </a:solidFill>
        <a:ln>
          <a:noFill/>
        </a:ln>
      </c:spPr>
    </c:backWall>
    <c:plotArea>
      <c:pie3DChart>
        <c:varyColors val="1"/>
        <c:ser>
          <c:idx val="0"/>
          <c:order val="0"/>
          <c:tx>
            <c:strRef>
              <c:f>label 0</c:f>
              <c:strCache>
                <c:ptCount val="1"/>
                <c:pt idx="0">
                  <c:v>Series 1</c:v>
                </c:pt>
              </c:strCache>
            </c:strRef>
          </c:tx>
          <c:spPr>
            <a:solidFill>
              <a:srgbClr val="c21165"/>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ea157a"/>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f1a1b7"/>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pie3DChart>
      <c:spPr>
        <a:solidFill>
          <a:srgbClr val="d9d9d9"/>
        </a:solidFill>
        <a:ln>
          <a:noFill/>
        </a:ln>
      </c:spPr>
    </c:plotArea>
    <c:legend>
      <c:legendPos val="r"/>
      <c:overlay val="0"/>
      <c:spPr>
        <a:noFill/>
        <a:ln>
          <a:noFill/>
        </a:ln>
      </c:sp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Format der Notizen mittels Klicken bearbeiten</a:t>
            </a:r>
            <a:endParaRPr b="0" lang="de-DE"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278960" y="10157400"/>
            <a:ext cx="3280680" cy="534240"/>
          </a:xfrm>
          <a:prstGeom prst="rect">
            <a:avLst/>
          </a:prstGeom>
        </p:spPr>
        <p:txBody>
          <a:bodyPr lIns="0" rIns="0" tIns="0" bIns="0" anchor="b"/>
          <a:p>
            <a:pPr algn="r"/>
            <a:fld id="{F2A95DE3-CC22-445E-8A46-ECCE01C900F5}" type="slidenum">
              <a:rPr b="0" lang="de-DE" sz="1400" spc="-1" strike="noStrike">
                <a:solidFill>
                  <a:srgbClr val="000000"/>
                </a:solidFill>
                <a:uFill>
                  <a:solidFill>
                    <a:srgbClr val="ffffff"/>
                  </a:solidFill>
                </a:uFill>
                <a:latin typeface="Times New Roman"/>
              </a:rPr>
              <a:t>1</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241960" y="11363400"/>
            <a:ext cx="3982680" cy="593280"/>
          </a:xfrm>
          <a:prstGeom prst="rect">
            <a:avLst/>
          </a:prstGeom>
          <a:noFill/>
          <a:ln>
            <a:noFill/>
          </a:ln>
        </p:spPr>
        <p:txBody>
          <a:bodyPr lIns="114840" rIns="114840" tIns="57600" bIns="57600" anchor="b"/>
          <a:p>
            <a:pPr algn="r">
              <a:lnSpc>
                <a:spcPct val="100000"/>
              </a:lnSpc>
            </a:pPr>
            <a:fld id="{D040C9B6-19EC-40A4-9D06-70610362AABE}" type="slidenum">
              <a:rPr b="0" lang="de-DE" sz="1500" spc="-1" strike="noStrike">
                <a:solidFill>
                  <a:srgbClr val="000000"/>
                </a:solidFill>
                <a:uFill>
                  <a:solidFill>
                    <a:srgbClr val="ffffff"/>
                  </a:solidFill>
                </a:uFill>
                <a:latin typeface="Times New Roman"/>
              </a:rPr>
              <a:t>1</a:t>
            </a:fld>
            <a:endParaRPr b="0" lang="de-DE" sz="1400" spc="-1" strike="noStrike">
              <a:solidFill>
                <a:srgbClr val="000000"/>
              </a:solidFill>
              <a:uFill>
                <a:solidFill>
                  <a:srgbClr val="ffffff"/>
                </a:solidFill>
              </a:uFill>
              <a:latin typeface="Times New Roman"/>
            </a:endParaRPr>
          </a:p>
        </p:txBody>
      </p:sp>
      <p:sp>
        <p:nvSpPr>
          <p:cNvPr id="64" name="PlaceHolder 2"/>
          <p:cNvSpPr>
            <a:spLocks noGrp="1"/>
          </p:cNvSpPr>
          <p:nvPr>
            <p:ph type="body"/>
          </p:nvPr>
        </p:nvSpPr>
        <p:spPr>
          <a:xfrm>
            <a:off x="1257480" y="5732640"/>
            <a:ext cx="6708240" cy="5335200"/>
          </a:xfrm>
          <a:prstGeom prst="rect">
            <a:avLst/>
          </a:prstGeom>
        </p:spPr>
        <p:txBody>
          <a:bodyPr lIns="114840" rIns="114840" tIns="57600" bIns="57600"/>
          <a:p>
            <a:endParaRPr b="0" lang="de-D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2464200" y="727560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2464200" y="1622952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2"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3" name="PlaceHolder 4"/>
          <p:cNvSpPr>
            <a:spLocks noGrp="1"/>
          </p:cNvSpPr>
          <p:nvPr>
            <p:ph type="body"/>
          </p:nvPr>
        </p:nvSpPr>
        <p:spPr>
          <a:xfrm>
            <a:off x="2187144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4" name="PlaceHolder 5"/>
          <p:cNvSpPr>
            <a:spLocks noGrp="1"/>
          </p:cNvSpPr>
          <p:nvPr>
            <p:ph type="body"/>
          </p:nvPr>
        </p:nvSpPr>
        <p:spPr>
          <a:xfrm>
            <a:off x="246420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7" name="PlaceHolder 3"/>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pic>
        <p:nvPicPr>
          <p:cNvPr id="38" name="" descr=""/>
          <p:cNvPicPr/>
          <p:nvPr/>
        </p:nvPicPr>
        <p:blipFill>
          <a:blip r:embed="rId2"/>
          <a:stretch/>
        </p:blipFill>
        <p:spPr>
          <a:xfrm>
            <a:off x="10659240" y="7275240"/>
            <a:ext cx="21484440" cy="17142120"/>
          </a:xfrm>
          <a:prstGeom prst="rect">
            <a:avLst/>
          </a:prstGeom>
          <a:ln>
            <a:noFill/>
          </a:ln>
        </p:spPr>
      </p:pic>
      <p:pic>
        <p:nvPicPr>
          <p:cNvPr id="39" name="" descr=""/>
          <p:cNvPicPr/>
          <p:nvPr/>
        </p:nvPicPr>
        <p:blipFill>
          <a:blip r:embed="rId3"/>
          <a:stretch/>
        </p:blipFill>
        <p:spPr>
          <a:xfrm>
            <a:off x="10659240" y="7275240"/>
            <a:ext cx="21484440" cy="17142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2464200" y="7275600"/>
            <a:ext cx="37875240" cy="1714212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246420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2" name="PlaceHolder 3"/>
          <p:cNvSpPr>
            <a:spLocks noGrp="1"/>
          </p:cNvSpPr>
          <p:nvPr>
            <p:ph type="body"/>
          </p:nvPr>
        </p:nvSpPr>
        <p:spPr>
          <a:xfrm>
            <a:off x="2187144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64200" y="1539000"/>
            <a:ext cx="37875240" cy="228780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246420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2187144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246420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2187144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2464200" y="1622952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New picture" descr=""/>
          <p:cNvPicPr/>
          <p:nvPr/>
        </p:nvPicPr>
        <p:blipFill>
          <a:blip r:embed="rId2"/>
          <a:stretch/>
        </p:blipFill>
        <p:spPr>
          <a:xfrm rot="16200000">
            <a:off x="-10834920" y="14705640"/>
            <a:ext cx="12816360" cy="4787280"/>
          </a:xfrm>
          <a:prstGeom prst="rect">
            <a:avLst/>
          </a:prstGeom>
          <a:ln>
            <a:noFill/>
          </a:ln>
        </p:spPr>
      </p:pic>
      <p:pic>
        <p:nvPicPr>
          <p:cNvPr id="1" name="New picture" descr=""/>
          <p:cNvPicPr/>
          <p:nvPr/>
        </p:nvPicPr>
        <p:blipFill>
          <a:blip r:embed="rId3"/>
          <a:stretch/>
        </p:blipFill>
        <p:spPr>
          <a:xfrm rot="5400000">
            <a:off x="40822920" y="14705280"/>
            <a:ext cx="12816360" cy="4787280"/>
          </a:xfrm>
          <a:prstGeom prst="rect">
            <a:avLst/>
          </a:prstGeom>
          <a:ln>
            <a:noFill/>
          </a:ln>
        </p:spPr>
      </p:pic>
      <p:pic>
        <p:nvPicPr>
          <p:cNvPr id="2" name="New picture" descr=""/>
          <p:cNvPicPr/>
          <p:nvPr/>
        </p:nvPicPr>
        <p:blipFill>
          <a:blip r:embed="rId4"/>
          <a:stretch/>
        </p:blipFill>
        <p:spPr>
          <a:xfrm>
            <a:off x="4653000" y="30371760"/>
            <a:ext cx="33497280" cy="1390680"/>
          </a:xfrm>
          <a:prstGeom prst="rect">
            <a:avLst/>
          </a:prstGeom>
          <a:ln>
            <a:noFill/>
          </a:ln>
        </p:spPr>
      </p:pic>
      <p:sp>
        <p:nvSpPr>
          <p:cNvPr id="3" name="CustomShape 1"/>
          <p:cNvSpPr/>
          <p:nvPr/>
        </p:nvSpPr>
        <p:spPr>
          <a:xfrm>
            <a:off x="4653000" y="30885120"/>
            <a:ext cx="21041640" cy="1140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de-DE" sz="4880" spc="-1" strike="noStrike">
                <a:solidFill>
                  <a:srgbClr val="808080"/>
                </a:solidFill>
                <a:uFill>
                  <a:solidFill>
                    <a:srgbClr val="ffffff"/>
                  </a:solidFill>
                </a:uFill>
                <a:latin typeface="Times New Roman"/>
                <a:ea typeface="Arial"/>
              </a:rPr>
              <a:t>Template ID: multicolorgradients  Size: 42x36</a:t>
            </a:r>
            <a:endParaRPr b="0" lang="de-DE" sz="2160" spc="-1" strike="noStrike">
              <a:solidFill>
                <a:srgbClr val="000000"/>
              </a:solidFill>
              <a:uFill>
                <a:solidFill>
                  <a:srgbClr val="ffffff"/>
                </a:solidFill>
              </a:uFill>
              <a:latin typeface="Arial"/>
            </a:endParaRPr>
          </a:p>
        </p:txBody>
      </p:sp>
      <p:sp>
        <p:nvSpPr>
          <p:cNvPr id="4" name="PlaceHolder 2"/>
          <p:cNvSpPr>
            <a:spLocks noGrp="1"/>
          </p:cNvSpPr>
          <p:nvPr>
            <p:ph type="title"/>
          </p:nvPr>
        </p:nvSpPr>
        <p:spPr>
          <a:xfrm>
            <a:off x="2464200" y="1539000"/>
            <a:ext cx="37875240" cy="4935240"/>
          </a:xfrm>
          <a:prstGeom prst="rect">
            <a:avLst/>
          </a:prstGeom>
        </p:spPr>
        <p:txBody>
          <a:bodyPr lIns="0" rIns="0" tIns="0" bIns="0" anchor="ctr"/>
          <a:p>
            <a:r>
              <a:rPr b="0" lang="en-US" sz="2160" spc="-1" strike="noStrike">
                <a:solidFill>
                  <a:srgbClr val="000000"/>
                </a:solidFill>
                <a:uFill>
                  <a:solidFill>
                    <a:srgbClr val="ffffff"/>
                  </a:solidFill>
                </a:uFill>
                <a:latin typeface="Times New Roman"/>
              </a:rPr>
              <a:t>F</a:t>
            </a:r>
            <a:r>
              <a:rPr b="0" lang="en-US" sz="2160" spc="-1" strike="noStrike">
                <a:solidFill>
                  <a:srgbClr val="000000"/>
                </a:solidFill>
                <a:uFill>
                  <a:solidFill>
                    <a:srgbClr val="ffffff"/>
                  </a:solidFill>
                </a:uFill>
                <a:latin typeface="Times New Roman"/>
              </a:rPr>
              <a:t>o</a:t>
            </a:r>
            <a:r>
              <a:rPr b="0" lang="en-US" sz="2160" spc="-1" strike="noStrike">
                <a:solidFill>
                  <a:srgbClr val="000000"/>
                </a:solidFill>
                <a:uFill>
                  <a:solidFill>
                    <a:srgbClr val="ffffff"/>
                  </a:solidFill>
                </a:uFill>
                <a:latin typeface="Times New Roman"/>
              </a:rPr>
              <a:t>r</a:t>
            </a:r>
            <a:r>
              <a:rPr b="0" lang="en-US" sz="2160" spc="-1" strike="noStrike">
                <a:solidFill>
                  <a:srgbClr val="000000"/>
                </a:solidFill>
                <a:uFill>
                  <a:solidFill>
                    <a:srgbClr val="ffffff"/>
                  </a:solidFill>
                </a:uFill>
                <a:latin typeface="Times New Roman"/>
              </a:rPr>
              <a:t>m</a:t>
            </a:r>
            <a:r>
              <a:rPr b="0" lang="en-US" sz="2160" spc="-1" strike="noStrike">
                <a:solidFill>
                  <a:srgbClr val="000000"/>
                </a:solidFill>
                <a:uFill>
                  <a:solidFill>
                    <a:srgbClr val="ffffff"/>
                  </a:solidFill>
                </a:uFill>
                <a:latin typeface="Times New Roman"/>
              </a:rPr>
              <a:t>a</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 </a:t>
            </a:r>
            <a:r>
              <a:rPr b="0" lang="en-US" sz="2160" spc="-1" strike="noStrike">
                <a:solidFill>
                  <a:srgbClr val="000000"/>
                </a:solidFill>
                <a:uFill>
                  <a:solidFill>
                    <a:srgbClr val="ffffff"/>
                  </a:solidFill>
                </a:uFill>
                <a:latin typeface="Times New Roman"/>
              </a:rPr>
              <a:t>d</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s</a:t>
            </a:r>
            <a:r>
              <a:rPr b="0" lang="en-US" sz="2160" spc="-1" strike="noStrike">
                <a:solidFill>
                  <a:srgbClr val="000000"/>
                </a:solidFill>
                <a:uFill>
                  <a:solidFill>
                    <a:srgbClr val="ffffff"/>
                  </a:solidFill>
                </a:uFill>
                <a:latin typeface="Times New Roman"/>
              </a:rPr>
              <a:t> </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i</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l</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x</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s</a:t>
            </a:r>
            <a:r>
              <a:rPr b="0" lang="en-US" sz="2160" spc="-1" strike="noStrike">
                <a:solidFill>
                  <a:srgbClr val="000000"/>
                </a:solidFill>
                <a:uFill>
                  <a:solidFill>
                    <a:srgbClr val="ffffff"/>
                  </a:solidFill>
                </a:uFill>
                <a:latin typeface="Times New Roman"/>
              </a:rPr>
              <a:t> </a:t>
            </a:r>
            <a:r>
              <a:rPr b="0" lang="en-US" sz="2160" spc="-1" strike="noStrike">
                <a:solidFill>
                  <a:srgbClr val="000000"/>
                </a:solidFill>
                <a:uFill>
                  <a:solidFill>
                    <a:srgbClr val="ffffff"/>
                  </a:solidFill>
                </a:uFill>
                <a:latin typeface="Times New Roman"/>
              </a:rPr>
              <a:t>d</a:t>
            </a:r>
            <a:r>
              <a:rPr b="0" lang="en-US" sz="2160" spc="-1" strike="noStrike">
                <a:solidFill>
                  <a:srgbClr val="000000"/>
                </a:solidFill>
                <a:uFill>
                  <a:solidFill>
                    <a:srgbClr val="ffffff"/>
                  </a:solidFill>
                </a:uFill>
                <a:latin typeface="Times New Roman"/>
              </a:rPr>
              <a:t>u</a:t>
            </a:r>
            <a:r>
              <a:rPr b="0" lang="en-US" sz="2160" spc="-1" strike="noStrike">
                <a:solidFill>
                  <a:srgbClr val="000000"/>
                </a:solidFill>
                <a:uFill>
                  <a:solidFill>
                    <a:srgbClr val="ffffff"/>
                  </a:solidFill>
                </a:uFill>
                <a:latin typeface="Times New Roman"/>
              </a:rPr>
              <a:t>r</a:t>
            </a:r>
            <a:r>
              <a:rPr b="0" lang="en-US" sz="2160" spc="-1" strike="noStrike">
                <a:solidFill>
                  <a:srgbClr val="000000"/>
                </a:solidFill>
                <a:uFill>
                  <a:solidFill>
                    <a:srgbClr val="ffffff"/>
                  </a:solidFill>
                </a:uFill>
                <a:latin typeface="Times New Roman"/>
              </a:rPr>
              <a:t>c</a:t>
            </a:r>
            <a:r>
              <a:rPr b="0" lang="en-US" sz="2160" spc="-1" strike="noStrike">
                <a:solidFill>
                  <a:srgbClr val="000000"/>
                </a:solidFill>
                <a:uFill>
                  <a:solidFill>
                    <a:srgbClr val="ffffff"/>
                  </a:solidFill>
                </a:uFill>
                <a:latin typeface="Times New Roman"/>
              </a:rPr>
              <a:t>h</a:t>
            </a:r>
            <a:r>
              <a:rPr b="0" lang="en-US" sz="2160" spc="-1" strike="noStrike">
                <a:solidFill>
                  <a:srgbClr val="000000"/>
                </a:solidFill>
                <a:uFill>
                  <a:solidFill>
                    <a:srgbClr val="ffffff"/>
                  </a:solidFill>
                </a:uFill>
                <a:latin typeface="Times New Roman"/>
              </a:rPr>
              <a:t> </a:t>
            </a:r>
            <a:r>
              <a:rPr b="0" lang="en-US" sz="2160" spc="-1" strike="noStrike">
                <a:solidFill>
                  <a:srgbClr val="000000"/>
                </a:solidFill>
                <a:uFill>
                  <a:solidFill>
                    <a:srgbClr val="ffffff"/>
                  </a:solidFill>
                </a:uFill>
                <a:latin typeface="Times New Roman"/>
              </a:rPr>
              <a:t>K</a:t>
            </a:r>
            <a:r>
              <a:rPr b="0" lang="en-US" sz="2160" spc="-1" strike="noStrike">
                <a:solidFill>
                  <a:srgbClr val="000000"/>
                </a:solidFill>
                <a:uFill>
                  <a:solidFill>
                    <a:srgbClr val="ffffff"/>
                  </a:solidFill>
                </a:uFill>
                <a:latin typeface="Times New Roman"/>
              </a:rPr>
              <a:t>l</a:t>
            </a:r>
            <a:r>
              <a:rPr b="0" lang="en-US" sz="2160" spc="-1" strike="noStrike">
                <a:solidFill>
                  <a:srgbClr val="000000"/>
                </a:solidFill>
                <a:uFill>
                  <a:solidFill>
                    <a:srgbClr val="ffffff"/>
                  </a:solidFill>
                </a:uFill>
                <a:latin typeface="Times New Roman"/>
              </a:rPr>
              <a:t>i</a:t>
            </a:r>
            <a:r>
              <a:rPr b="0" lang="en-US" sz="2160" spc="-1" strike="noStrike">
                <a:solidFill>
                  <a:srgbClr val="000000"/>
                </a:solidFill>
                <a:uFill>
                  <a:solidFill>
                    <a:srgbClr val="ffffff"/>
                  </a:solidFill>
                </a:uFill>
                <a:latin typeface="Times New Roman"/>
              </a:rPr>
              <a:t>c</a:t>
            </a:r>
            <a:r>
              <a:rPr b="0" lang="en-US" sz="2160" spc="-1" strike="noStrike">
                <a:solidFill>
                  <a:srgbClr val="000000"/>
                </a:solidFill>
                <a:uFill>
                  <a:solidFill>
                    <a:srgbClr val="ffffff"/>
                  </a:solidFill>
                </a:uFill>
                <a:latin typeface="Times New Roman"/>
              </a:rPr>
              <a:t>k</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n</a:t>
            </a:r>
            <a:r>
              <a:rPr b="0" lang="en-US" sz="2160" spc="-1" strike="noStrike">
                <a:solidFill>
                  <a:srgbClr val="000000"/>
                </a:solidFill>
                <a:uFill>
                  <a:solidFill>
                    <a:srgbClr val="ffffff"/>
                  </a:solidFill>
                </a:uFill>
                <a:latin typeface="Times New Roman"/>
              </a:rPr>
              <a:t> </a:t>
            </a:r>
            <a:r>
              <a:rPr b="0" lang="en-US" sz="2160" spc="-1" strike="noStrike">
                <a:solidFill>
                  <a:srgbClr val="000000"/>
                </a:solidFill>
                <a:uFill>
                  <a:solidFill>
                    <a:srgbClr val="ffffff"/>
                  </a:solidFill>
                </a:uFill>
                <a:latin typeface="Times New Roman"/>
              </a:rPr>
              <a:t>b</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a</a:t>
            </a:r>
            <a:r>
              <a:rPr b="0" lang="en-US" sz="2160" spc="-1" strike="noStrike">
                <a:solidFill>
                  <a:srgbClr val="000000"/>
                </a:solidFill>
                <a:uFill>
                  <a:solidFill>
                    <a:srgbClr val="ffffff"/>
                  </a:solidFill>
                </a:uFill>
                <a:latin typeface="Times New Roman"/>
              </a:rPr>
              <a:t>r</a:t>
            </a:r>
            <a:r>
              <a:rPr b="0" lang="en-US" sz="2160" spc="-1" strike="noStrike">
                <a:solidFill>
                  <a:srgbClr val="000000"/>
                </a:solidFill>
                <a:uFill>
                  <a:solidFill>
                    <a:srgbClr val="ffffff"/>
                  </a:solidFill>
                </a:uFill>
                <a:latin typeface="Times New Roman"/>
              </a:rPr>
              <a:t>b</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i</a:t>
            </a:r>
            <a:r>
              <a:rPr b="0" lang="en-US" sz="2160" spc="-1" strike="noStrike">
                <a:solidFill>
                  <a:srgbClr val="000000"/>
                </a:solidFill>
                <a:uFill>
                  <a:solidFill>
                    <a:srgbClr val="ffffff"/>
                  </a:solidFill>
                </a:uFill>
                <a:latin typeface="Times New Roman"/>
              </a:rPr>
              <a:t>t</a:t>
            </a:r>
            <a:r>
              <a:rPr b="0" lang="en-US" sz="2160" spc="-1" strike="noStrike">
                <a:solidFill>
                  <a:srgbClr val="000000"/>
                </a:solidFill>
                <a:uFill>
                  <a:solidFill>
                    <a:srgbClr val="ffffff"/>
                  </a:solidFill>
                </a:uFill>
                <a:latin typeface="Times New Roman"/>
              </a:rPr>
              <a:t>e</a:t>
            </a:r>
            <a:r>
              <a:rPr b="0" lang="en-US" sz="2160" spc="-1" strike="noStrike">
                <a:solidFill>
                  <a:srgbClr val="000000"/>
                </a:solidFill>
                <a:uFill>
                  <a:solidFill>
                    <a:srgbClr val="ffffff"/>
                  </a:solidFill>
                </a:uFill>
                <a:latin typeface="Times New Roman"/>
              </a:rPr>
              <a:t>n</a:t>
            </a:r>
            <a:endParaRPr b="0" lang="en-US" sz="2160" spc="-1" strike="noStrike">
              <a:solidFill>
                <a:srgbClr val="000000"/>
              </a:solidFill>
              <a:uFill>
                <a:solidFill>
                  <a:srgbClr val="ffffff"/>
                </a:solidFill>
              </a:uFill>
              <a:latin typeface="Times New Roman"/>
            </a:endParaRPr>
          </a:p>
        </p:txBody>
      </p:sp>
      <p:sp>
        <p:nvSpPr>
          <p:cNvPr id="5" name="PlaceHolder 3"/>
          <p:cNvSpPr>
            <a:spLocks noGrp="1"/>
          </p:cNvSpPr>
          <p:nvPr>
            <p:ph type="body"/>
          </p:nvPr>
        </p:nvSpPr>
        <p:spPr>
          <a:xfrm>
            <a:off x="2464200" y="7275600"/>
            <a:ext cx="37875240" cy="17142120"/>
          </a:xfrm>
          <a:prstGeom prst="rect">
            <a:avLst/>
          </a:prstGeom>
        </p:spPr>
        <p:txBody>
          <a:bodyPr lIns="0" rIns="0" tIns="0" bIns="0"/>
          <a:p>
            <a:pPr marL="432000" indent="-324000">
              <a:buClr>
                <a:srgbClr val="000000"/>
              </a:buClr>
              <a:buSzPct val="45000"/>
              <a:buFont typeface="Wingdings" charset="2"/>
              <a:buChar char=""/>
            </a:pPr>
            <a:r>
              <a:rPr b="0" lang="en-US" sz="9610" spc="-1" strike="noStrike">
                <a:solidFill>
                  <a:srgbClr val="000000"/>
                </a:solidFill>
                <a:uFill>
                  <a:solidFill>
                    <a:srgbClr val="ffffff"/>
                  </a:solidFill>
                </a:uFill>
                <a:latin typeface="Times New Roman"/>
              </a:rPr>
              <a:t>Format des Gliederungstextes durch Klicken bearbeiten</a:t>
            </a:r>
            <a:endParaRPr b="0" lang="en-US" sz="961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7280" spc="-1" strike="noStrike">
                <a:solidFill>
                  <a:srgbClr val="000000"/>
                </a:solidFill>
                <a:uFill>
                  <a:solidFill>
                    <a:srgbClr val="ffffff"/>
                  </a:solidFill>
                </a:uFill>
                <a:latin typeface="Times New Roman"/>
              </a:rPr>
              <a:t>Zweite Gliederungsebene</a:t>
            </a:r>
            <a:endParaRPr b="0" lang="en-US" sz="728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US" sz="5840" spc="-1" strike="noStrike">
                <a:solidFill>
                  <a:srgbClr val="000000"/>
                </a:solidFill>
                <a:uFill>
                  <a:solidFill>
                    <a:srgbClr val="ffffff"/>
                  </a:solidFill>
                </a:uFill>
                <a:latin typeface="Times New Roman"/>
              </a:rPr>
              <a:t>Dritte Gliederungsebene</a:t>
            </a:r>
            <a:endParaRPr b="0" lang="en-US" sz="584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US" sz="5840" spc="-1" strike="noStrike">
                <a:solidFill>
                  <a:srgbClr val="000000"/>
                </a:solidFill>
                <a:uFill>
                  <a:solidFill>
                    <a:srgbClr val="ffffff"/>
                  </a:solidFill>
                </a:uFill>
                <a:latin typeface="Times New Roman"/>
              </a:rPr>
              <a:t>Vierte Gliederungsebene</a:t>
            </a:r>
            <a:endParaRPr b="0" lang="en-US" sz="584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Fünfte Gliederungsebene</a:t>
            </a:r>
            <a:endParaRPr b="0" lang="en-US" sz="179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Sechste Gliederungsebene</a:t>
            </a:r>
            <a:endParaRPr b="0" lang="en-US" sz="179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Siebte Gliederungsebene</a:t>
            </a:r>
            <a:endParaRPr b="0" lang="en-US" sz="179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chart" Target="../charts/chart25.xml"/><Relationship Id="rId2" Type="http://schemas.openxmlformats.org/officeDocument/2006/relationships/chart" Target="../charts/chart26.xml"/><Relationship Id="rId3" Type="http://schemas.openxmlformats.org/officeDocument/2006/relationships/chart" Target="../charts/chart27.xml"/><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370880" y="804600"/>
            <a:ext cx="40061520" cy="4138920"/>
          </a:xfrm>
          <a:prstGeom prst="rect">
            <a:avLst/>
          </a:prstGeom>
          <a:solidFill>
            <a:srgbClr val="009999"/>
          </a:solidFill>
          <a:ln w="25560">
            <a:noFill/>
          </a:ln>
        </p:spPr>
        <p:style>
          <a:lnRef idx="0"/>
          <a:fillRef idx="0"/>
          <a:effectRef idx="0"/>
          <a:fontRef idx="minor"/>
        </p:style>
      </p:sp>
      <p:sp>
        <p:nvSpPr>
          <p:cNvPr id="46" name="CustomShape 2"/>
          <p:cNvSpPr/>
          <p:nvPr/>
        </p:nvSpPr>
        <p:spPr>
          <a:xfrm>
            <a:off x="1382760" y="804600"/>
            <a:ext cx="40061520" cy="4138920"/>
          </a:xfrm>
          <a:prstGeom prst="rect">
            <a:avLst/>
          </a:prstGeom>
          <a:solidFill>
            <a:srgbClr val="009999">
              <a:alpha val="20000"/>
            </a:srgbClr>
          </a:solidFill>
          <a:ln w="25560">
            <a:noFill/>
          </a:ln>
        </p:spPr>
        <p:style>
          <a:lnRef idx="0"/>
          <a:fillRef idx="0"/>
          <a:effectRef idx="0"/>
          <a:fontRef idx="minor"/>
        </p:style>
      </p:sp>
      <p:sp>
        <p:nvSpPr>
          <p:cNvPr id="47" name="CustomShape 3"/>
          <p:cNvSpPr/>
          <p:nvPr/>
        </p:nvSpPr>
        <p:spPr>
          <a:xfrm>
            <a:off x="6862680" y="1140480"/>
            <a:ext cx="28932480" cy="3338640"/>
          </a:xfrm>
          <a:prstGeom prst="rect">
            <a:avLst/>
          </a:prstGeom>
          <a:noFill/>
          <a:ln>
            <a:noFill/>
          </a:ln>
        </p:spPr>
        <p:style>
          <a:lnRef idx="0"/>
          <a:fillRef idx="0"/>
          <a:effectRef idx="0"/>
          <a:fontRef idx="minor"/>
        </p:style>
        <p:txBody>
          <a:bodyPr lIns="61200" rIns="61200" tIns="30600" bIns="30600" anchor="ctr"/>
          <a:p>
            <a:pPr algn="ctr">
              <a:lnSpc>
                <a:spcPct val="100000"/>
              </a:lnSpc>
            </a:pPr>
            <a:r>
              <a:rPr b="1" lang="de-DE" sz="7200" spc="-1" strike="noStrike">
                <a:solidFill>
                  <a:srgbClr val="ffffff"/>
                </a:solidFill>
                <a:uFill>
                  <a:solidFill>
                    <a:srgbClr val="ffffff"/>
                  </a:solidFill>
                </a:uFill>
                <a:latin typeface="Lucida Sans"/>
                <a:ea typeface="SimSun"/>
              </a:rPr>
              <a:t>INSERT YOUR POSTER TITLE ON THIS LINE HERE</a:t>
            </a:r>
            <a:endParaRPr b="0" lang="de-DE" sz="2160" spc="-1" strike="noStrike">
              <a:solidFill>
                <a:srgbClr val="000000"/>
              </a:solidFill>
              <a:uFill>
                <a:solidFill>
                  <a:srgbClr val="ffffff"/>
                </a:solidFill>
              </a:uFill>
              <a:latin typeface="Arial"/>
            </a:endParaRPr>
          </a:p>
          <a:p>
            <a:pPr algn="ctr">
              <a:lnSpc>
                <a:spcPct val="100000"/>
              </a:lnSpc>
            </a:pPr>
            <a:r>
              <a:rPr b="1" lang="de-DE" sz="5600" spc="-1" strike="noStrike">
                <a:solidFill>
                  <a:srgbClr val="ffffff"/>
                </a:solidFill>
                <a:uFill>
                  <a:solidFill>
                    <a:srgbClr val="ffffff"/>
                  </a:solidFill>
                </a:uFill>
                <a:latin typeface="Lucida Sans"/>
                <a:ea typeface="SimSun"/>
              </a:rPr>
              <a:t>Dominique Cheray &amp; Manuel Krämer</a:t>
            </a:r>
            <a:endParaRPr b="0" lang="de-DE" sz="2160" spc="-1" strike="noStrike">
              <a:solidFill>
                <a:srgbClr val="000000"/>
              </a:solidFill>
              <a:uFill>
                <a:solidFill>
                  <a:srgbClr val="ffffff"/>
                </a:solidFill>
              </a:uFill>
              <a:latin typeface="Arial"/>
            </a:endParaRPr>
          </a:p>
          <a:p>
            <a:pPr algn="ctr">
              <a:lnSpc>
                <a:spcPct val="100000"/>
              </a:lnSpc>
            </a:pPr>
            <a:r>
              <a:rPr b="1" lang="de-DE" sz="4200" spc="-1" strike="noStrike">
                <a:solidFill>
                  <a:srgbClr val="ffffff"/>
                </a:solidFill>
                <a:uFill>
                  <a:solidFill>
                    <a:srgbClr val="ffffff"/>
                  </a:solidFill>
                </a:uFill>
                <a:latin typeface="Lucida Sans"/>
                <a:ea typeface="SimSun"/>
              </a:rPr>
              <a:t>	</a:t>
            </a:r>
            <a:endParaRPr b="0" lang="de-DE" sz="2160" spc="-1" strike="noStrike">
              <a:solidFill>
                <a:srgbClr val="000000"/>
              </a:solidFill>
              <a:uFill>
                <a:solidFill>
                  <a:srgbClr val="ffffff"/>
                </a:solidFill>
              </a:uFill>
              <a:latin typeface="Arial"/>
            </a:endParaRPr>
          </a:p>
        </p:txBody>
      </p:sp>
      <p:sp>
        <p:nvSpPr>
          <p:cNvPr id="48" name="CustomShape 4"/>
          <p:cNvSpPr/>
          <p:nvPr/>
        </p:nvSpPr>
        <p:spPr>
          <a:xfrm>
            <a:off x="1382760" y="6483600"/>
            <a:ext cx="10554120" cy="9915840"/>
          </a:xfrm>
          <a:prstGeom prst="rect">
            <a:avLst/>
          </a:prstGeom>
          <a:solidFill>
            <a:schemeClr val="bg1"/>
          </a:solidFill>
          <a:ln w="57240">
            <a:noFill/>
          </a:ln>
        </p:spPr>
        <p:style>
          <a:lnRef idx="0"/>
          <a:fillRef idx="0"/>
          <a:effectRef idx="0"/>
          <a:fontRef idx="minor"/>
        </p:style>
        <p:txBody>
          <a:bodyPr lIns="182880" rIns="182880" tIns="91440" bIns="182880"/>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  </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The background of this template may appear blue on your screen, but it does print lavender.</a:t>
            </a:r>
            <a:endParaRPr b="0" lang="de-DE" sz="2160" spc="-1" strike="noStrike">
              <a:solidFill>
                <a:srgbClr val="000000"/>
              </a:solidFill>
              <a:uFill>
                <a:solidFill>
                  <a:srgbClr val="ffffff"/>
                </a:solidFill>
              </a:uFill>
              <a:latin typeface="Arial"/>
            </a:endParaRPr>
          </a:p>
          <a:p>
            <a:pPr marL="228600" indent="-228240"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The background of this template may appear blue on your screen, but it does print lavender.</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  </a:t>
            </a:r>
            <a:endParaRPr b="0" lang="de-DE" sz="2160" spc="-1" strike="noStrike">
              <a:solidFill>
                <a:srgbClr val="000000"/>
              </a:solidFill>
              <a:uFill>
                <a:solidFill>
                  <a:srgbClr val="ffffff"/>
                </a:solidFill>
              </a:uFill>
              <a:latin typeface="Arial"/>
            </a:endParaRPr>
          </a:p>
        </p:txBody>
      </p:sp>
      <p:sp>
        <p:nvSpPr>
          <p:cNvPr id="49" name="CustomShape 5"/>
          <p:cNvSpPr/>
          <p:nvPr/>
        </p:nvSpPr>
        <p:spPr>
          <a:xfrm>
            <a:off x="1469520" y="578412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Motivation</a:t>
            </a:r>
            <a:endParaRPr b="0" lang="de-DE" sz="1800" spc="-1" strike="noStrike">
              <a:solidFill>
                <a:srgbClr val="000000"/>
              </a:solidFill>
              <a:uFill>
                <a:solidFill>
                  <a:srgbClr val="ffffff"/>
                </a:solidFill>
              </a:uFill>
              <a:latin typeface="Arial"/>
            </a:endParaRPr>
          </a:p>
        </p:txBody>
      </p:sp>
      <p:sp>
        <p:nvSpPr>
          <p:cNvPr id="50" name="CustomShape 6"/>
          <p:cNvSpPr/>
          <p:nvPr/>
        </p:nvSpPr>
        <p:spPr>
          <a:xfrm>
            <a:off x="13083480" y="6852600"/>
            <a:ext cx="16635960" cy="13496400"/>
          </a:xfrm>
          <a:prstGeom prst="rect">
            <a:avLst/>
          </a:prstGeom>
          <a:solidFill>
            <a:schemeClr val="bg1"/>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Title One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nSpc>
                <a:spcPct val="125000"/>
              </a:lnSpc>
            </a:pPr>
            <a:endParaRPr b="0" lang="de-DE" sz="2160" spc="-1" strike="noStrike">
              <a:solidFill>
                <a:srgbClr val="000000"/>
              </a:solidFill>
              <a:uFill>
                <a:solidFill>
                  <a:srgbClr val="ffffff"/>
                </a:solidFill>
              </a:uFill>
              <a:latin typeface="Arial"/>
            </a:endParaRPr>
          </a:p>
          <a:p>
            <a:pPr>
              <a:lnSpc>
                <a:spcPct val="125000"/>
              </a:lnSpc>
            </a:pPr>
            <a:r>
              <a:rPr b="1" lang="de-DE" sz="2800" spc="-1" strike="noStrike">
                <a:solidFill>
                  <a:srgbClr val="000000"/>
                </a:solidFill>
                <a:uFill>
                  <a:solidFill>
                    <a:srgbClr val="ffffff"/>
                  </a:solidFill>
                </a:uFill>
                <a:latin typeface="Times New Roman"/>
                <a:ea typeface="ＭＳ Ｐゴシック"/>
              </a:rPr>
              <a:t>Title Two</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You can change the font size to fit your text.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nSpc>
                <a:spcPct val="125000"/>
              </a:lnSpc>
            </a:pPr>
            <a:endParaRPr b="0" lang="de-DE" sz="2160" spc="-1" strike="noStrike">
              <a:solidFill>
                <a:srgbClr val="000000"/>
              </a:solidFill>
              <a:uFill>
                <a:solidFill>
                  <a:srgbClr val="ffffff"/>
                </a:solidFill>
              </a:uFill>
              <a:latin typeface="Arial"/>
            </a:endParaRPr>
          </a:p>
          <a:p>
            <a:pPr>
              <a:lnSpc>
                <a:spcPct val="125000"/>
              </a:lnSpc>
            </a:pPr>
            <a:r>
              <a:rPr b="1" lang="de-DE" sz="2800" spc="-1" strike="noStrike">
                <a:solidFill>
                  <a:srgbClr val="000000"/>
                </a:solidFill>
                <a:uFill>
                  <a:solidFill>
                    <a:srgbClr val="ffffff"/>
                  </a:solidFill>
                </a:uFill>
                <a:latin typeface="Times New Roman"/>
                <a:ea typeface="ＭＳ Ｐゴシック"/>
              </a:rPr>
              <a:t>Title Three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p:txBody>
      </p:sp>
      <p:sp>
        <p:nvSpPr>
          <p:cNvPr id="51" name="CustomShape 7"/>
          <p:cNvSpPr/>
          <p:nvPr/>
        </p:nvSpPr>
        <p:spPr>
          <a:xfrm>
            <a:off x="14442480" y="2420028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Your caption can go here.</a:t>
            </a:r>
            <a:endParaRPr b="0" lang="de-DE" sz="2160" spc="-1" strike="noStrike">
              <a:solidFill>
                <a:srgbClr val="000000"/>
              </a:solidFill>
              <a:uFill>
                <a:solidFill>
                  <a:srgbClr val="ffffff"/>
                </a:solidFill>
              </a:uFill>
              <a:latin typeface="Arial"/>
            </a:endParaRPr>
          </a:p>
        </p:txBody>
      </p:sp>
      <p:sp>
        <p:nvSpPr>
          <p:cNvPr id="52" name="CustomShape 8"/>
          <p:cNvSpPr/>
          <p:nvPr/>
        </p:nvSpPr>
        <p:spPr>
          <a:xfrm>
            <a:off x="21261600" y="2421144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Your caption can go here.</a:t>
            </a:r>
            <a:endParaRPr b="0" lang="de-DE" sz="2160" spc="-1" strike="noStrike">
              <a:solidFill>
                <a:srgbClr val="000000"/>
              </a:solidFill>
              <a:uFill>
                <a:solidFill>
                  <a:srgbClr val="ffffff"/>
                </a:solidFill>
              </a:uFill>
              <a:latin typeface="Arial"/>
            </a:endParaRPr>
          </a:p>
        </p:txBody>
      </p:sp>
      <p:sp>
        <p:nvSpPr>
          <p:cNvPr id="53" name="CustomShape 9"/>
          <p:cNvSpPr/>
          <p:nvPr/>
        </p:nvSpPr>
        <p:spPr>
          <a:xfrm>
            <a:off x="13839840" y="25510320"/>
            <a:ext cx="15123600" cy="3900240"/>
          </a:xfrm>
          <a:prstGeom prst="rect">
            <a:avLst/>
          </a:prstGeom>
          <a:solidFill>
            <a:schemeClr val="bg1"/>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i</a:t>
            </a: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l</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C</a:t>
            </a:r>
            <a:r>
              <a:rPr b="1" lang="de-DE" sz="2800" spc="-1" strike="noStrike">
                <a:solidFill>
                  <a:srgbClr val="000000"/>
                </a:solidFill>
                <a:uFill>
                  <a:solidFill>
                    <a:srgbClr val="ffffff"/>
                  </a:solidFill>
                </a:uFill>
                <a:latin typeface="Times New Roman"/>
                <a:ea typeface="ＭＳ Ｐゴシック"/>
              </a:rPr>
              <a:t>a</a:t>
            </a:r>
            <a:r>
              <a:rPr b="1" lang="de-DE" sz="2800" spc="-1" strike="noStrike">
                <a:solidFill>
                  <a:srgbClr val="000000"/>
                </a:solidFill>
                <a:uFill>
                  <a:solidFill>
                    <a:srgbClr val="ffffff"/>
                  </a:solidFill>
                </a:uFill>
                <a:latin typeface="Times New Roman"/>
                <a:ea typeface="ＭＳ Ｐゴシック"/>
              </a:rPr>
              <a:t>n</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G</a:t>
            </a:r>
            <a:r>
              <a:rPr b="1" lang="de-DE" sz="2800" spc="-1" strike="noStrike">
                <a:solidFill>
                  <a:srgbClr val="000000"/>
                </a:solidFill>
                <a:uFill>
                  <a:solidFill>
                    <a:srgbClr val="ffffff"/>
                  </a:solidFill>
                </a:uFill>
                <a:latin typeface="Times New Roman"/>
                <a:ea typeface="ＭＳ Ｐゴシック"/>
              </a:rPr>
              <a:t>o</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H</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r</a:t>
            </a:r>
            <a:r>
              <a:rPr b="1" lang="de-DE" sz="2800" spc="-1" strike="noStrike">
                <a:solidFill>
                  <a:srgbClr val="000000"/>
                </a:solidFill>
                <a:uFill>
                  <a:solidFill>
                    <a:srgbClr val="ffffff"/>
                  </a:solidFill>
                </a:uFill>
                <a:latin typeface="Times New Roman"/>
                <a:ea typeface="ＭＳ Ｐゴシック"/>
              </a:rPr>
              <a:t>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k</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v</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endParaRPr b="0" lang="de-DE" sz="2160" spc="-1" strike="noStrike">
              <a:solidFill>
                <a:srgbClr val="000000"/>
              </a:solidFill>
              <a:uFill>
                <a:solidFill>
                  <a:srgbClr val="ffffff"/>
                </a:solidFill>
              </a:uFill>
              <a:latin typeface="Arial"/>
            </a:endParaRPr>
          </a:p>
        </p:txBody>
      </p:sp>
      <p:graphicFrame>
        <p:nvGraphicFramePr>
          <p:cNvPr id="54" name="Chart 51"/>
          <p:cNvGraphicFramePr/>
          <p:nvPr/>
        </p:nvGraphicFramePr>
        <p:xfrm>
          <a:off x="13083480" y="19467720"/>
          <a:ext cx="8329680" cy="4767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5" name="Chart 52"/>
          <p:cNvGraphicFramePr/>
          <p:nvPr/>
        </p:nvGraphicFramePr>
        <p:xfrm>
          <a:off x="21573720" y="19467720"/>
          <a:ext cx="8329680" cy="4767120"/>
        </p:xfrm>
        <a:graphic>
          <a:graphicData uri="http://schemas.openxmlformats.org/drawingml/2006/chart">
            <c:chart xmlns:c="http://schemas.openxmlformats.org/drawingml/2006/chart" xmlns:r="http://schemas.openxmlformats.org/officeDocument/2006/relationships" r:id="rId2"/>
          </a:graphicData>
        </a:graphic>
      </p:graphicFrame>
      <p:sp>
        <p:nvSpPr>
          <p:cNvPr id="56" name="CustomShape 10"/>
          <p:cNvSpPr/>
          <p:nvPr/>
        </p:nvSpPr>
        <p:spPr>
          <a:xfrm>
            <a:off x="1543320" y="27317160"/>
            <a:ext cx="10442160" cy="1517400"/>
          </a:xfrm>
          <a:prstGeom prst="rect">
            <a:avLst/>
          </a:prstGeom>
          <a:solidFill>
            <a:schemeClr val="bg1"/>
          </a:solidFill>
          <a:ln w="57240">
            <a:noFill/>
          </a:ln>
        </p:spPr>
        <p:style>
          <a:lnRef idx="0"/>
          <a:fillRef idx="0"/>
          <a:effectRef idx="0"/>
          <a:fontRef idx="minor"/>
        </p:style>
        <p:txBody>
          <a:bodyPr lIns="182880" rIns="182880" tIns="91440" bIns="182880"/>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Reference here</a:t>
            </a:r>
            <a:endParaRPr b="0" lang="de-DE" sz="2160" spc="-1" strike="noStrike">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Second reference</a:t>
            </a:r>
            <a:endParaRPr b="0" lang="de-DE" sz="2160" spc="-1" strike="noStrike">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Third reference</a:t>
            </a:r>
            <a:endParaRPr b="0" lang="de-DE" sz="2160" spc="-1" strike="noStrike">
              <a:solidFill>
                <a:srgbClr val="000000"/>
              </a:solidFill>
              <a:uFill>
                <a:solidFill>
                  <a:srgbClr val="ffffff"/>
                </a:solidFill>
              </a:uFill>
              <a:latin typeface="Arial"/>
            </a:endParaRPr>
          </a:p>
        </p:txBody>
      </p:sp>
      <p:sp>
        <p:nvSpPr>
          <p:cNvPr id="57" name="CustomShape 11"/>
          <p:cNvSpPr/>
          <p:nvPr/>
        </p:nvSpPr>
        <p:spPr>
          <a:xfrm>
            <a:off x="30890160" y="6755040"/>
            <a:ext cx="10457640" cy="6032880"/>
          </a:xfrm>
          <a:prstGeom prst="rect">
            <a:avLst/>
          </a:prstGeom>
          <a:solidFill>
            <a:schemeClr val="accent3">
              <a:lumMod val="40000"/>
              <a:lumOff val="60000"/>
            </a:schemeClr>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i</a:t>
            </a: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l</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H</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r</a:t>
            </a:r>
            <a:r>
              <a:rPr b="1" lang="de-DE" sz="2800" spc="-1" strike="noStrike">
                <a:solidFill>
                  <a:srgbClr val="000000"/>
                </a:solidFill>
                <a:uFill>
                  <a:solidFill>
                    <a:srgbClr val="ffffff"/>
                  </a:solidFill>
                </a:uFill>
                <a:latin typeface="Times New Roman"/>
                <a:ea typeface="ＭＳ Ｐゴシック"/>
              </a:rPr>
              <a:t>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k</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v</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endParaRPr b="0" lang="de-DE" sz="2160" spc="-1" strike="noStrike">
              <a:solidFill>
                <a:srgbClr val="000000"/>
              </a:solidFill>
              <a:uFill>
                <a:solidFill>
                  <a:srgbClr val="ffffff"/>
                </a:solidFill>
              </a:uFill>
              <a:latin typeface="Arial"/>
            </a:endParaRPr>
          </a:p>
        </p:txBody>
      </p:sp>
      <p:sp>
        <p:nvSpPr>
          <p:cNvPr id="58" name="CustomShape 12"/>
          <p:cNvSpPr/>
          <p:nvPr/>
        </p:nvSpPr>
        <p:spPr>
          <a:xfrm>
            <a:off x="30977280" y="1831644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u</a:t>
            </a:r>
            <a:r>
              <a:rPr b="0" i="1" lang="de-DE" sz="2400" spc="-1" strike="noStrike">
                <a:solidFill>
                  <a:srgbClr val="750b3d"/>
                </a:solidFill>
                <a:uFill>
                  <a:solidFill>
                    <a:srgbClr val="ffffff"/>
                  </a:solidFill>
                </a:uFill>
                <a:latin typeface="Arial"/>
                <a:ea typeface="Arial"/>
              </a:rPr>
              <a:t>r</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c</a:t>
            </a:r>
            <a:r>
              <a:rPr b="0" i="1" lang="de-DE" sz="2400" spc="-1" strike="noStrike">
                <a:solidFill>
                  <a:srgbClr val="750b3d"/>
                </a:solidFill>
                <a:uFill>
                  <a:solidFill>
                    <a:srgbClr val="ffffff"/>
                  </a:solidFill>
                </a:uFill>
                <a:latin typeface="Arial"/>
                <a:ea typeface="Arial"/>
              </a:rPr>
              <a:t>a</a:t>
            </a:r>
            <a:r>
              <a:rPr b="0" i="1" lang="de-DE" sz="2400" spc="-1" strike="noStrike">
                <a:solidFill>
                  <a:srgbClr val="750b3d"/>
                </a:solidFill>
                <a:uFill>
                  <a:solidFill>
                    <a:srgbClr val="ffffff"/>
                  </a:solidFill>
                </a:uFill>
                <a:latin typeface="Arial"/>
                <a:ea typeface="Arial"/>
              </a:rPr>
              <a:t>p</a:t>
            </a:r>
            <a:r>
              <a:rPr b="0" i="1" lang="de-DE" sz="2400" spc="-1" strike="noStrike">
                <a:solidFill>
                  <a:srgbClr val="750b3d"/>
                </a:solidFill>
                <a:uFill>
                  <a:solidFill>
                    <a:srgbClr val="ffffff"/>
                  </a:solidFill>
                </a:uFill>
                <a:latin typeface="Arial"/>
                <a:ea typeface="Arial"/>
              </a:rPr>
              <a:t>t</a:t>
            </a:r>
            <a:r>
              <a:rPr b="0" i="1" lang="de-DE" sz="2400" spc="-1" strike="noStrike">
                <a:solidFill>
                  <a:srgbClr val="750b3d"/>
                </a:solidFill>
                <a:uFill>
                  <a:solidFill>
                    <a:srgbClr val="ffffff"/>
                  </a:solidFill>
                </a:uFill>
                <a:latin typeface="Arial"/>
                <a:ea typeface="Arial"/>
              </a:rPr>
              <a:t>i</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n</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c</a:t>
            </a:r>
            <a:r>
              <a:rPr b="0" i="1" lang="de-DE" sz="2400" spc="-1" strike="noStrike">
                <a:solidFill>
                  <a:srgbClr val="750b3d"/>
                </a:solidFill>
                <a:uFill>
                  <a:solidFill>
                    <a:srgbClr val="ffffff"/>
                  </a:solidFill>
                </a:uFill>
                <a:latin typeface="Arial"/>
                <a:ea typeface="Arial"/>
              </a:rPr>
              <a:t>a</a:t>
            </a:r>
            <a:r>
              <a:rPr b="0" i="1" lang="de-DE" sz="2400" spc="-1" strike="noStrike">
                <a:solidFill>
                  <a:srgbClr val="750b3d"/>
                </a:solidFill>
                <a:uFill>
                  <a:solidFill>
                    <a:srgbClr val="ffffff"/>
                  </a:solidFill>
                </a:uFill>
                <a:latin typeface="Arial"/>
                <a:ea typeface="Arial"/>
              </a:rPr>
              <a:t>n</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g</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h</a:t>
            </a:r>
            <a:r>
              <a:rPr b="0" i="1" lang="de-DE" sz="2400" spc="-1" strike="noStrike">
                <a:solidFill>
                  <a:srgbClr val="750b3d"/>
                </a:solidFill>
                <a:uFill>
                  <a:solidFill>
                    <a:srgbClr val="ffffff"/>
                  </a:solidFill>
                </a:uFill>
                <a:latin typeface="Arial"/>
                <a:ea typeface="Arial"/>
              </a:rPr>
              <a:t>e</a:t>
            </a:r>
            <a:r>
              <a:rPr b="0" i="1" lang="de-DE" sz="2400" spc="-1" strike="noStrike">
                <a:solidFill>
                  <a:srgbClr val="750b3d"/>
                </a:solidFill>
                <a:uFill>
                  <a:solidFill>
                    <a:srgbClr val="ffffff"/>
                  </a:solidFill>
                </a:uFill>
                <a:latin typeface="Arial"/>
                <a:ea typeface="Arial"/>
              </a:rPr>
              <a:t>r</a:t>
            </a:r>
            <a:r>
              <a:rPr b="0" i="1" lang="de-DE" sz="2400" spc="-1" strike="noStrike">
                <a:solidFill>
                  <a:srgbClr val="750b3d"/>
                </a:solidFill>
                <a:uFill>
                  <a:solidFill>
                    <a:srgbClr val="ffffff"/>
                  </a:solidFill>
                </a:uFill>
                <a:latin typeface="Arial"/>
                <a:ea typeface="Arial"/>
              </a:rPr>
              <a:t>e</a:t>
            </a:r>
            <a:r>
              <a:rPr b="0" i="1" lang="de-DE" sz="2400" spc="-1" strike="noStrike">
                <a:solidFill>
                  <a:srgbClr val="750b3d"/>
                </a:solidFill>
                <a:uFill>
                  <a:solidFill>
                    <a:srgbClr val="ffffff"/>
                  </a:solidFill>
                </a:uFill>
                <a:latin typeface="Arial"/>
                <a:ea typeface="Arial"/>
              </a:rPr>
              <a:t>.</a:t>
            </a:r>
            <a:endParaRPr b="0" lang="de-DE" sz="2160" spc="-1" strike="noStrike">
              <a:solidFill>
                <a:srgbClr val="000000"/>
              </a:solidFill>
              <a:uFill>
                <a:solidFill>
                  <a:srgbClr val="ffffff"/>
                </a:solidFill>
              </a:uFill>
              <a:latin typeface="Arial"/>
            </a:endParaRPr>
          </a:p>
        </p:txBody>
      </p:sp>
      <p:graphicFrame>
        <p:nvGraphicFramePr>
          <p:cNvPr id="59" name="Chart 67"/>
          <p:cNvGraphicFramePr/>
          <p:nvPr/>
        </p:nvGraphicFramePr>
        <p:xfrm>
          <a:off x="30977280" y="14346000"/>
          <a:ext cx="10467000" cy="3970080"/>
        </p:xfrm>
        <a:graphic>
          <a:graphicData uri="http://schemas.openxmlformats.org/drawingml/2006/chart">
            <c:chart xmlns:c="http://schemas.openxmlformats.org/drawingml/2006/chart" xmlns:r="http://schemas.openxmlformats.org/officeDocument/2006/relationships" r:id="rId3"/>
          </a:graphicData>
        </a:graphic>
      </p:graphicFrame>
      <p:sp>
        <p:nvSpPr>
          <p:cNvPr id="60" name="CustomShape 13"/>
          <p:cNvSpPr/>
          <p:nvPr/>
        </p:nvSpPr>
        <p:spPr>
          <a:xfrm>
            <a:off x="1622160" y="2634732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f</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n</a:t>
            </a:r>
            <a:r>
              <a:rPr b="1" lang="de-DE" sz="4400" spc="-1" strike="noStrike">
                <a:solidFill>
                  <a:srgbClr val="ffffff"/>
                </a:solidFill>
                <a:uFill>
                  <a:solidFill>
                    <a:srgbClr val="ffffff"/>
                  </a:solidFill>
                </a:uFill>
                <a:latin typeface="Lucida Sans"/>
                <a:ea typeface="SimSun"/>
              </a:rPr>
              <a:t>c</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s</a:t>
            </a:r>
            <a:endParaRPr b="0" lang="de-DE" sz="1800" spc="-1" strike="noStrike">
              <a:solidFill>
                <a:srgbClr val="000000"/>
              </a:solidFill>
              <a:uFill>
                <a:solidFill>
                  <a:srgbClr val="ffffff"/>
                </a:solidFill>
              </a:uFill>
              <a:latin typeface="Arial"/>
            </a:endParaRPr>
          </a:p>
        </p:txBody>
      </p:sp>
      <p:sp>
        <p:nvSpPr>
          <p:cNvPr id="61" name="CustomShape 14"/>
          <p:cNvSpPr/>
          <p:nvPr/>
        </p:nvSpPr>
        <p:spPr>
          <a:xfrm>
            <a:off x="13195080" y="5818320"/>
            <a:ext cx="16468920" cy="76068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M</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i</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l</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n</a:t>
            </a:r>
            <a:r>
              <a:rPr b="1" lang="de-DE" sz="4400" spc="-1" strike="noStrike">
                <a:solidFill>
                  <a:srgbClr val="ffffff"/>
                </a:solidFill>
                <a:uFill>
                  <a:solidFill>
                    <a:srgbClr val="ffffff"/>
                  </a:solidFill>
                </a:uFill>
                <a:latin typeface="Lucida Sans"/>
                <a:ea typeface="SimSun"/>
              </a:rPr>
              <a:t>d</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M</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h</a:t>
            </a:r>
            <a:r>
              <a:rPr b="1" lang="de-DE" sz="4400" spc="-1" strike="noStrike">
                <a:solidFill>
                  <a:srgbClr val="ffffff"/>
                </a:solidFill>
                <a:uFill>
                  <a:solidFill>
                    <a:srgbClr val="ffffff"/>
                  </a:solidFill>
                </a:uFill>
                <a:latin typeface="Lucida Sans"/>
                <a:ea typeface="SimSun"/>
              </a:rPr>
              <a:t>o</a:t>
            </a:r>
            <a:r>
              <a:rPr b="1" lang="de-DE" sz="4400" spc="-1" strike="noStrike">
                <a:solidFill>
                  <a:srgbClr val="ffffff"/>
                </a:solidFill>
                <a:uFill>
                  <a:solidFill>
                    <a:srgbClr val="ffffff"/>
                  </a:solidFill>
                </a:uFill>
                <a:latin typeface="Lucida Sans"/>
                <a:ea typeface="SimSun"/>
              </a:rPr>
              <a:t>d</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endParaRPr b="0" lang="de-DE" sz="1800" spc="-1" strike="noStrike">
              <a:solidFill>
                <a:srgbClr val="000000"/>
              </a:solidFill>
              <a:uFill>
                <a:solidFill>
                  <a:srgbClr val="ffffff"/>
                </a:solidFill>
              </a:uFill>
              <a:latin typeface="Arial"/>
            </a:endParaRPr>
          </a:p>
        </p:txBody>
      </p:sp>
      <p:sp>
        <p:nvSpPr>
          <p:cNvPr id="62" name="CustomShape 15"/>
          <p:cNvSpPr/>
          <p:nvPr/>
        </p:nvSpPr>
        <p:spPr>
          <a:xfrm>
            <a:off x="30868200" y="562428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u</a:t>
            </a:r>
            <a:r>
              <a:rPr b="1" lang="de-DE" sz="4400" spc="-1" strike="noStrike">
                <a:solidFill>
                  <a:srgbClr val="ffffff"/>
                </a:solidFill>
                <a:uFill>
                  <a:solidFill>
                    <a:srgbClr val="ffffff"/>
                  </a:solidFill>
                </a:uFill>
                <a:latin typeface="Lucida Sans"/>
                <a:ea typeface="SimSun"/>
              </a:rPr>
              <a:t>l</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s</a:t>
            </a:r>
            <a:endParaRPr b="0" lang="de-D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1711</TotalTime>
  <Application>LibreOffice/5.1.6.2$Linux_X86_64 LibreOffice_project/10m0$Build-2</Application>
  <Company>Graphicsland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dc:description>This is a free template from MakeSigns.com to help you create the perfect scientific poster.</dc:description>
  <cp:keywords>scientific research template custom poster presentation symposium printing PowerPoint create design example sample download</cp:keywords>
  <dc:language>de-DE</dc:language>
  <cp:lastModifiedBy/>
  <cp:lastPrinted>2000-08-03T00:31:24Z</cp:lastPrinted>
  <dcterms:modified xsi:type="dcterms:W3CDTF">2018-07-10T17:14:54Z</dcterms:modified>
  <cp:revision>100</cp:revision>
  <dc:subject>Free Poster Presentation Example</dc:subject>
  <dc:title>PowerPoint template for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15.0801</vt:lpwstr>
  </property>
  <property fmtid="{D5CDD505-2E9C-101B-9397-08002B2CF9AE}" pid="3" name="Company">
    <vt:lpwstr>Graphicsland</vt:lpwstr>
  </property>
  <property fmtid="{D5CDD505-2E9C-101B-9397-08002B2CF9AE}" pid="4" name="PresentationFormat">
    <vt:lpwstr>Custom</vt:lpwstr>
  </property>
  <property fmtid="{D5CDD505-2E9C-101B-9397-08002B2CF9AE}" pid="5" name="ShareDoc">
    <vt:bool>0</vt:bool>
  </property>
  <property fmtid="{D5CDD505-2E9C-101B-9397-08002B2CF9AE}" pid="6" name="category">
    <vt:lpwstr>research posters template</vt:lpwstr>
  </property>
</Properties>
</file>