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30.xml" ContentType="application/vnd.openxmlformats-officedocument.drawingml.chart+xml"/>
  <Override PartName="/ppt/charts/chart29.xml" ContentType="application/vnd.openxmlformats-officedocument.drawingml.chart+xml"/>
  <Override PartName="/ppt/charts/chart28.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803762" cy="30275212"/>
  <p:notesSz cx="9239250" cy="119824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charts/chart28.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clustered"/>
        <c:varyColors val="0"/>
        <c:ser>
          <c:idx val="0"/>
          <c:order val="0"/>
          <c:tx>
            <c:strRef>
              <c:f>label 0</c:f>
              <c:strCache>
                <c:ptCount val="1"/>
                <c:pt idx="0">
                  <c:v>Series 1</c:v>
                </c:pt>
              </c:strCache>
            </c:strRef>
          </c:tx>
          <c:spPr>
            <a:solidFill>
              <a:srgbClr val="d29808"/>
            </a:solidFill>
            <a:ln>
              <a:noFill/>
            </a:ln>
          </c:spPr>
          <c:invertIfNegative val="0"/>
          <c:dLbls>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f7a1ca"/>
            </a:solidFill>
            <a:ln>
              <a:noFill/>
            </a:ln>
          </c:spPr>
          <c:invertIfNegative val="0"/>
          <c:dLbls>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750b3d"/>
            </a:solidFill>
            <a:ln>
              <a:noFill/>
            </a:ln>
          </c:spPr>
          <c:invertIfNegative val="0"/>
          <c:dLbls>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gapWidth val="150"/>
        <c:overlap val="0"/>
        <c:axId val="50924228"/>
        <c:axId val="98556566"/>
      </c:barChart>
      <c:catAx>
        <c:axId val="50924228"/>
        <c:scaling>
          <c:orientation val="minMax"/>
        </c:scaling>
        <c:delete val="0"/>
        <c:axPos val="b"/>
        <c:numFmt formatCode="DD/MM/YYYY" sourceLinked="1"/>
        <c:majorTickMark val="out"/>
        <c:minorTickMark val="none"/>
        <c:tickLblPos val="nextTo"/>
        <c:spPr>
          <a:ln w="9360">
            <a:solidFill>
              <a:srgbClr val="878787"/>
            </a:solidFill>
            <a:round/>
          </a:ln>
        </c:spPr>
        <c:txPr>
          <a:bodyPr/>
          <a:p>
            <a:pPr>
              <a:defRPr b="0" sz="1800" spc="-1" strike="noStrike">
                <a:solidFill>
                  <a:srgbClr val="000000"/>
                </a:solidFill>
                <a:uFill>
                  <a:solidFill>
                    <a:srgbClr val="ffffff"/>
                  </a:solidFill>
                </a:uFill>
                <a:latin typeface="Times New Roman"/>
                <a:ea typeface="Arial"/>
              </a:defRPr>
            </a:pPr>
          </a:p>
        </c:txPr>
        <c:crossAx val="98556566"/>
        <c:crosses val="autoZero"/>
        <c:auto val="1"/>
        <c:lblAlgn val="ctr"/>
        <c:lblOffset val="100"/>
      </c:catAx>
      <c:valAx>
        <c:axId val="98556566"/>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p>
            <a:pPr>
              <a:defRPr b="0" sz="1800" spc="-1" strike="noStrike">
                <a:solidFill>
                  <a:srgbClr val="000000"/>
                </a:solidFill>
                <a:uFill>
                  <a:solidFill>
                    <a:srgbClr val="ffffff"/>
                  </a:solidFill>
                </a:uFill>
                <a:latin typeface="Times New Roman"/>
                <a:ea typeface="Arial"/>
              </a:defRPr>
            </a:pPr>
          </a:p>
        </c:txPr>
        <c:crossAx val="50924228"/>
        <c:crosses val="autoZero"/>
        <c:crossBetween val="midCat"/>
      </c:valAx>
      <c:spPr>
        <a:solidFill>
          <a:srgbClr val="ffffff"/>
        </a:solidFill>
        <a:ln>
          <a:noFill/>
        </a:ln>
      </c:spPr>
    </c:plotArea>
    <c:legend>
      <c:legendPos val="r"/>
      <c:overlay val="0"/>
      <c:spPr>
        <a:noFill/>
        <a:ln>
          <a:noFill/>
        </a:ln>
      </c:spPr>
    </c:legend>
    <c:plotVisOnly val="1"/>
    <c:dispBlanksAs val="gap"/>
  </c:chart>
  <c:spPr>
    <a:noFill/>
    <a:ln>
      <a:noFill/>
    </a:ln>
  </c:spPr>
</c:chartSpace>
</file>

<file path=ppt/charts/chart29.xml><?xml version="1.0" encoding="utf-8"?>
<c:chartSpace xmlns:c="http://schemas.openxmlformats.org/drawingml/2006/chart" xmlns:a="http://schemas.openxmlformats.org/drawingml/2006/main" xmlns:r="http://schemas.openxmlformats.org/officeDocument/2006/relationships">
  <c:lang val="en-US"/>
  <c:roundedCorners val="0"/>
  <c:chart>
    <c:plotArea>
      <c:lineChart>
        <c:grouping val="stacked"/>
        <c:ser>
          <c:idx val="0"/>
          <c:order val="0"/>
          <c:tx>
            <c:strRef>
              <c:f>label 0</c:f>
              <c:strCache>
                <c:ptCount val="1"/>
                <c:pt idx="0">
                  <c:v>Series 1</c:v>
                </c:pt>
              </c:strCache>
            </c:strRef>
          </c:tx>
          <c:spPr>
            <a:solidFill>
              <a:srgbClr val="c10c62"/>
            </a:solidFill>
            <a:ln w="28440">
              <a:solidFill>
                <a:srgbClr val="c10c62"/>
              </a:solidFill>
              <a:round/>
            </a:ln>
          </c:spPr>
          <c:marker>
            <c:symbol val="square"/>
            <c:size val="5"/>
            <c:spPr>
              <a:solidFill>
                <a:srgbClr val="c10c62"/>
              </a:solidFill>
            </c:spPr>
          </c:marker>
          <c:dLbls>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ser>
        <c:ser>
          <c:idx val="1"/>
          <c:order val="1"/>
          <c:tx>
            <c:strRef>
              <c:f>label 1</c:f>
              <c:strCache>
                <c:ptCount val="1"/>
                <c:pt idx="0">
                  <c:v>Series 2</c:v>
                </c:pt>
              </c:strCache>
            </c:strRef>
          </c:tx>
          <c:spPr>
            <a:solidFill>
              <a:srgbClr val="e90f77"/>
            </a:solidFill>
            <a:ln w="28440">
              <a:solidFill>
                <a:srgbClr val="e90f77"/>
              </a:solidFill>
              <a:round/>
            </a:ln>
          </c:spPr>
          <c:marker>
            <c:symbol val="square"/>
            <c:size val="5"/>
            <c:spPr>
              <a:solidFill>
                <a:srgbClr val="e90f77"/>
              </a:solidFill>
            </c:spPr>
          </c:marker>
          <c:dLbls>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mooth val="0"/>
        </c:ser>
        <c:ser>
          <c:idx val="2"/>
          <c:order val="2"/>
          <c:tx>
            <c:strRef>
              <c:f>label 2</c:f>
              <c:strCache>
                <c:ptCount val="1"/>
                <c:pt idx="0">
                  <c:v>Series 3</c:v>
                </c:pt>
              </c:strCache>
            </c:strRef>
          </c:tx>
          <c:spPr>
            <a:solidFill>
              <a:srgbClr val="ed9bb1"/>
            </a:solidFill>
            <a:ln w="28440">
              <a:solidFill>
                <a:srgbClr val="ed9bb1"/>
              </a:solidFill>
              <a:round/>
            </a:ln>
          </c:spPr>
          <c:marker>
            <c:symbol val="square"/>
            <c:size val="5"/>
            <c:spPr>
              <a:solidFill>
                <a:srgbClr val="ed9bb1"/>
              </a:solidFill>
            </c:spPr>
          </c:marker>
          <c:dLbls>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ser>
        <c:hiLowLines>
          <c:spPr>
            <a:ln>
              <a:noFill/>
            </a:ln>
          </c:spPr>
        </c:hiLowLines>
        <c:marker val="1"/>
        <c:axId val="27704884"/>
        <c:axId val="18484371"/>
      </c:lineChart>
      <c:catAx>
        <c:axId val="27704884"/>
        <c:scaling>
          <c:orientation val="minMax"/>
        </c:scaling>
        <c:delete val="0"/>
        <c:axPos val="b"/>
        <c:numFmt formatCode="DD/MM/YYYY" sourceLinked="1"/>
        <c:majorTickMark val="out"/>
        <c:minorTickMark val="none"/>
        <c:tickLblPos val="nextTo"/>
        <c:spPr>
          <a:ln w="9360">
            <a:solidFill>
              <a:srgbClr val="878787"/>
            </a:solidFill>
            <a:round/>
          </a:ln>
        </c:spPr>
        <c:txPr>
          <a:bodyPr/>
          <a:p>
            <a:pPr>
              <a:defRPr b="0" sz="1800" spc="-1" strike="noStrike">
                <a:solidFill>
                  <a:srgbClr val="000000"/>
                </a:solidFill>
                <a:uFill>
                  <a:solidFill>
                    <a:srgbClr val="ffffff"/>
                  </a:solidFill>
                </a:uFill>
                <a:latin typeface="Times New Roman"/>
                <a:ea typeface="Arial"/>
              </a:defRPr>
            </a:pPr>
          </a:p>
        </c:txPr>
        <c:crossAx val="18484371"/>
        <c:crosses val="autoZero"/>
        <c:auto val="1"/>
        <c:lblAlgn val="ctr"/>
        <c:lblOffset val="100"/>
      </c:catAx>
      <c:valAx>
        <c:axId val="18484371"/>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p>
            <a:pPr>
              <a:defRPr b="0" sz="1800" spc="-1" strike="noStrike">
                <a:solidFill>
                  <a:srgbClr val="000000"/>
                </a:solidFill>
                <a:uFill>
                  <a:solidFill>
                    <a:srgbClr val="ffffff"/>
                  </a:solidFill>
                </a:uFill>
                <a:latin typeface="Times New Roman"/>
                <a:ea typeface="Arial"/>
              </a:defRPr>
            </a:pPr>
          </a:p>
        </c:txPr>
        <c:crossAx val="27704884"/>
        <c:crosses val="autoZero"/>
        <c:crossBetween val="midCat"/>
      </c:valAx>
      <c:spPr>
        <a:solidFill>
          <a:srgbClr val="ffffff"/>
        </a:solidFill>
        <a:ln>
          <a:noFill/>
        </a:ln>
      </c:spPr>
    </c:plotArea>
    <c:legend>
      <c:legendPos val="r"/>
      <c:overlay val="0"/>
      <c:spPr>
        <a:noFill/>
        <a:ln>
          <a:noFill/>
        </a:ln>
      </c:spPr>
    </c:legend>
    <c:plotVisOnly val="1"/>
    <c:dispBlanksAs val="gap"/>
  </c:chart>
  <c:spPr>
    <a:noFill/>
    <a:ln>
      <a:noFill/>
    </a:ln>
  </c:spPr>
</c:chartSpace>
</file>

<file path=ppt/charts/chart3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2160" spc="-1" strike="noStrike">
                <a:solidFill>
                  <a:srgbClr val="000000"/>
                </a:solidFill>
                <a:uFill>
                  <a:solidFill>
                    <a:srgbClr val="ffffff"/>
                  </a:solidFill>
                </a:uFill>
                <a:latin typeface="Times New Roman"/>
                <a:ea typeface="Arial"/>
              </a:defRPr>
            </a:pPr>
            <a:r>
              <a:rPr b="1" sz="2160" spc="-1" strike="noStrike">
                <a:solidFill>
                  <a:srgbClr val="000000"/>
                </a:solidFill>
                <a:uFill>
                  <a:solidFill>
                    <a:srgbClr val="ffffff"/>
                  </a:solidFill>
                </a:uFill>
                <a:latin typeface="Times New Roman"/>
                <a:ea typeface="Arial"/>
              </a:rPr>
              <a:t>Series 1</a:t>
            </a:r>
          </a:p>
        </c:rich>
      </c:tx>
      <c:overlay val="0"/>
    </c:title>
    <c:autoTitleDeleted val="0"/>
    <c:view3D>
      <c:rotX val="15"/>
      <c:rotY val="0"/>
      <c:rAngAx val="0"/>
      <c:perspective val="30"/>
    </c:view3D>
    <c:floor>
      <c:spPr>
        <a:solidFill>
          <a:srgbClr val="d9d9d9"/>
        </a:solidFill>
        <a:ln>
          <a:noFill/>
        </a:ln>
      </c:spPr>
    </c:floor>
    <c:backWall>
      <c:spPr>
        <a:solidFill>
          <a:srgbClr val="d9d9d9"/>
        </a:solidFill>
        <a:ln>
          <a:noFill/>
        </a:ln>
      </c:spPr>
    </c:backWall>
    <c:plotArea>
      <c:pie3DChart>
        <c:varyColors val="1"/>
        <c:ser>
          <c:idx val="0"/>
          <c:order val="0"/>
          <c:tx>
            <c:strRef>
              <c:f>label 0</c:f>
              <c:strCache>
                <c:ptCount val="1"/>
                <c:pt idx="0">
                  <c:v>Series 1</c:v>
                </c:pt>
              </c:strCache>
            </c:strRef>
          </c:tx>
          <c:spPr>
            <a:solidFill>
              <a:srgbClr val="c21165"/>
            </a:solidFill>
            <a:ln>
              <a:noFill/>
            </a:ln>
          </c:spPr>
          <c:explosion val="25"/>
          <c:dPt>
            <c:idx val="0"/>
            <c:spPr>
              <a:solidFill>
                <a:srgbClr val="b81060"/>
              </a:solidFill>
              <a:ln>
                <a:noFill/>
              </a:ln>
            </c:spPr>
          </c:dPt>
          <c:dPt>
            <c:idx val="1"/>
            <c:spPr>
              <a:solidFill>
                <a:srgbClr val="db1372"/>
              </a:solidFill>
              <a:ln>
                <a:noFill/>
              </a:ln>
            </c:spPr>
          </c:dPt>
          <c:dPt>
            <c:idx val="2"/>
            <c:spPr>
              <a:solidFill>
                <a:srgbClr val="ed6d96"/>
              </a:solidFill>
              <a:ln>
                <a:noFill/>
              </a:ln>
            </c:spPr>
          </c:dPt>
          <c:dPt>
            <c:idx val="3"/>
            <c:spPr>
              <a:solidFill>
                <a:srgbClr val="f3afc0"/>
              </a:solidFill>
              <a:ln>
                <a:noFill/>
              </a:ln>
            </c:spPr>
          </c:dPt>
          <c:dLbls>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ea157a"/>
            </a:solidFill>
            <a:ln>
              <a:noFill/>
            </a:ln>
          </c:spPr>
          <c:explosion val="25"/>
          <c:dPt>
            <c:idx val="0"/>
            <c:spPr>
              <a:solidFill>
                <a:srgbClr val="b81060"/>
              </a:solidFill>
              <a:ln>
                <a:noFill/>
              </a:ln>
            </c:spPr>
          </c:dPt>
          <c:dPt>
            <c:idx val="1"/>
            <c:spPr>
              <a:solidFill>
                <a:srgbClr val="db1372"/>
              </a:solidFill>
              <a:ln>
                <a:noFill/>
              </a:ln>
            </c:spPr>
          </c:dPt>
          <c:dPt>
            <c:idx val="2"/>
            <c:spPr>
              <a:solidFill>
                <a:srgbClr val="ed6d96"/>
              </a:solidFill>
              <a:ln>
                <a:noFill/>
              </a:ln>
            </c:spPr>
          </c:dPt>
          <c:dPt>
            <c:idx val="3"/>
            <c:spPr>
              <a:solidFill>
                <a:srgbClr val="f3afc0"/>
              </a:solidFill>
              <a:ln>
                <a:noFill/>
              </a:ln>
            </c:spPr>
          </c:dPt>
          <c:dLbls>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f1a1b7"/>
            </a:solidFill>
            <a:ln>
              <a:noFill/>
            </a:ln>
          </c:spPr>
          <c:explosion val="25"/>
          <c:dPt>
            <c:idx val="0"/>
            <c:spPr>
              <a:solidFill>
                <a:srgbClr val="b81060"/>
              </a:solidFill>
              <a:ln>
                <a:noFill/>
              </a:ln>
            </c:spPr>
          </c:dPt>
          <c:dPt>
            <c:idx val="1"/>
            <c:spPr>
              <a:solidFill>
                <a:srgbClr val="db1372"/>
              </a:solidFill>
              <a:ln>
                <a:noFill/>
              </a:ln>
            </c:spPr>
          </c:dPt>
          <c:dPt>
            <c:idx val="2"/>
            <c:spPr>
              <a:solidFill>
                <a:srgbClr val="ed6d96"/>
              </a:solidFill>
              <a:ln>
                <a:noFill/>
              </a:ln>
            </c:spPr>
          </c:dPt>
          <c:dPt>
            <c:idx val="3"/>
            <c:spPr>
              <a:solidFill>
                <a:srgbClr val="f3afc0"/>
              </a:solidFill>
              <a:ln>
                <a:noFill/>
              </a:ln>
            </c:spPr>
          </c:dPt>
          <c:dLbls>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pie3DChart>
      <c:spPr>
        <a:solidFill>
          <a:srgbClr val="d9d9d9"/>
        </a:solidFill>
        <a:ln>
          <a:noFill/>
        </a:ln>
      </c:spPr>
    </c:plotArea>
    <c:legend>
      <c:legendPos val="r"/>
      <c:overlay val="0"/>
      <c:spPr>
        <a:noFill/>
        <a:ln>
          <a:noFill/>
        </a:ln>
      </c:sp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Format der Notizen mittels Klicken bearbeiten</a:t>
            </a:r>
            <a:endParaRPr b="0" lang="de-DE" sz="2000" spc="-1" strike="noStrike">
              <a:solidFill>
                <a:srgbClr val="000000"/>
              </a:solidFill>
              <a:uFill>
                <a:solidFill>
                  <a:srgbClr val="ffffff"/>
                </a:solidFill>
              </a:uFill>
              <a:latin typeface="Arial"/>
            </a:endParaRPr>
          </a:p>
        </p:txBody>
      </p:sp>
      <p:sp>
        <p:nvSpPr>
          <p:cNvPr id="41" name="PlaceHolder 2"/>
          <p:cNvSpPr>
            <a:spLocks noGrp="1"/>
          </p:cNvSpPr>
          <p:nvPr>
            <p:ph type="hdr"/>
          </p:nvPr>
        </p:nvSpPr>
        <p:spPr>
          <a:xfrm>
            <a:off x="0" y="0"/>
            <a:ext cx="3280680" cy="534240"/>
          </a:xfrm>
          <a:prstGeom prst="rect">
            <a:avLst/>
          </a:prstGeom>
        </p:spPr>
        <p:txBody>
          <a:bodyPr lIns="0" rIns="0" tIns="0" bIns="0"/>
          <a:p>
            <a:r>
              <a:rPr b="0" lang="de-DE" sz="1400" spc="-1" strike="noStrike">
                <a:solidFill>
                  <a:srgbClr val="000000"/>
                </a:solidFill>
                <a:uFill>
                  <a:solidFill>
                    <a:srgbClr val="ffffff"/>
                  </a:solidFill>
                </a:uFill>
                <a:latin typeface="Times New Roman"/>
              </a:rPr>
              <a:t> </a:t>
            </a:r>
            <a:endParaRPr b="0" lang="de-DE" sz="1400" spc="-1" strike="noStrike">
              <a:solidFill>
                <a:srgbClr val="000000"/>
              </a:solidFill>
              <a:uFill>
                <a:solidFill>
                  <a:srgbClr val="ffffff"/>
                </a:solidFill>
              </a:uFill>
              <a:latin typeface="Times New Roman"/>
            </a:endParaRPr>
          </a:p>
        </p:txBody>
      </p:sp>
      <p:sp>
        <p:nvSpPr>
          <p:cNvPr id="42" name="PlaceHolder 3"/>
          <p:cNvSpPr>
            <a:spLocks noGrp="1"/>
          </p:cNvSpPr>
          <p:nvPr>
            <p:ph type="dt"/>
          </p:nvPr>
        </p:nvSpPr>
        <p:spPr>
          <a:xfrm>
            <a:off x="4278960" y="0"/>
            <a:ext cx="3280680" cy="534240"/>
          </a:xfrm>
          <a:prstGeom prst="rect">
            <a:avLst/>
          </a:prstGeom>
        </p:spPr>
        <p:txBody>
          <a:bodyPr lIns="0" rIns="0" tIns="0" bIns="0"/>
          <a:p>
            <a:pPr algn="r"/>
            <a:r>
              <a:rPr b="0" lang="de-DE" sz="1400" spc="-1" strike="noStrike">
                <a:solidFill>
                  <a:srgbClr val="000000"/>
                </a:solidFill>
                <a:uFill>
                  <a:solidFill>
                    <a:srgbClr val="ffffff"/>
                  </a:solidFill>
                </a:uFill>
                <a:latin typeface="Times New Roman"/>
              </a:rPr>
              <a:t> </a:t>
            </a:r>
            <a:endParaRPr b="0" lang="de-DE"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0" y="10157400"/>
            <a:ext cx="3280680" cy="534240"/>
          </a:xfrm>
          <a:prstGeom prst="rect">
            <a:avLst/>
          </a:prstGeom>
        </p:spPr>
        <p:txBody>
          <a:bodyPr lIns="0" rIns="0" tIns="0" bIns="0" anchor="b"/>
          <a:p>
            <a:r>
              <a:rPr b="0" lang="de-DE" sz="1400" spc="-1" strike="noStrike">
                <a:solidFill>
                  <a:srgbClr val="000000"/>
                </a:solidFill>
                <a:uFill>
                  <a:solidFill>
                    <a:srgbClr val="ffffff"/>
                  </a:solidFill>
                </a:uFill>
                <a:latin typeface="Times New Roman"/>
              </a:rPr>
              <a:t> </a:t>
            </a:r>
            <a:endParaRPr b="0" lang="de-DE"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4278960" y="10157400"/>
            <a:ext cx="3280680" cy="534240"/>
          </a:xfrm>
          <a:prstGeom prst="rect">
            <a:avLst/>
          </a:prstGeom>
        </p:spPr>
        <p:txBody>
          <a:bodyPr lIns="0" rIns="0" tIns="0" bIns="0" anchor="b"/>
          <a:p>
            <a:pPr algn="r"/>
            <a:fld id="{5ED335FC-53E8-4260-9FE7-4A814D0AB2A1}" type="slidenum">
              <a:rPr b="0" lang="de-DE" sz="1400" spc="-1" strike="noStrike">
                <a:solidFill>
                  <a:srgbClr val="000000"/>
                </a:solidFill>
                <a:uFill>
                  <a:solidFill>
                    <a:srgbClr val="ffffff"/>
                  </a:solidFill>
                </a:uFill>
                <a:latin typeface="Times New Roman"/>
              </a:rPr>
              <a:t>1</a:t>
            </a:fld>
            <a:endParaRPr b="0" lang="de-D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241960" y="11363400"/>
            <a:ext cx="3982680" cy="593280"/>
          </a:xfrm>
          <a:prstGeom prst="rect">
            <a:avLst/>
          </a:prstGeom>
          <a:noFill/>
          <a:ln>
            <a:noFill/>
          </a:ln>
        </p:spPr>
        <p:txBody>
          <a:bodyPr lIns="114840" rIns="114840" tIns="57600" bIns="57600" anchor="b"/>
          <a:p>
            <a:pPr algn="r">
              <a:lnSpc>
                <a:spcPct val="100000"/>
              </a:lnSpc>
            </a:pPr>
            <a:fld id="{6A00CA97-B501-40B2-A8D6-A2FA9FB98CC5}" type="slidenum">
              <a:rPr b="0" lang="de-DE" sz="1500" spc="-1" strike="noStrike">
                <a:solidFill>
                  <a:srgbClr val="000000"/>
                </a:solidFill>
                <a:uFill>
                  <a:solidFill>
                    <a:srgbClr val="ffffff"/>
                  </a:solidFill>
                </a:uFill>
                <a:latin typeface="Times New Roman"/>
              </a:rPr>
              <a:t>1</a:t>
            </a:fld>
            <a:endParaRPr b="0" lang="de-DE" sz="1400" spc="-1" strike="noStrike">
              <a:solidFill>
                <a:srgbClr val="000000"/>
              </a:solidFill>
              <a:uFill>
                <a:solidFill>
                  <a:srgbClr val="ffffff"/>
                </a:solidFill>
              </a:uFill>
              <a:latin typeface="Times New Roman"/>
            </a:endParaRPr>
          </a:p>
        </p:txBody>
      </p:sp>
      <p:sp>
        <p:nvSpPr>
          <p:cNvPr id="64" name="PlaceHolder 2"/>
          <p:cNvSpPr>
            <a:spLocks noGrp="1"/>
          </p:cNvSpPr>
          <p:nvPr>
            <p:ph type="body"/>
          </p:nvPr>
        </p:nvSpPr>
        <p:spPr>
          <a:xfrm>
            <a:off x="1257480" y="5732640"/>
            <a:ext cx="6708240" cy="5335200"/>
          </a:xfrm>
          <a:prstGeom prst="rect">
            <a:avLst/>
          </a:prstGeom>
        </p:spPr>
        <p:txBody>
          <a:bodyPr lIns="114840" rIns="114840" tIns="57600" bIns="57600"/>
          <a:p>
            <a:endParaRPr b="0" lang="de-DE"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28" name="PlaceHolder 2"/>
          <p:cNvSpPr>
            <a:spLocks noGrp="1"/>
          </p:cNvSpPr>
          <p:nvPr>
            <p:ph type="body"/>
          </p:nvPr>
        </p:nvSpPr>
        <p:spPr>
          <a:xfrm>
            <a:off x="2464200" y="7275600"/>
            <a:ext cx="3787524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9" name="PlaceHolder 3"/>
          <p:cNvSpPr>
            <a:spLocks noGrp="1"/>
          </p:cNvSpPr>
          <p:nvPr>
            <p:ph type="body"/>
          </p:nvPr>
        </p:nvSpPr>
        <p:spPr>
          <a:xfrm>
            <a:off x="2464200" y="16229520"/>
            <a:ext cx="3787524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31" name="PlaceHolder 2"/>
          <p:cNvSpPr>
            <a:spLocks noGrp="1"/>
          </p:cNvSpPr>
          <p:nvPr>
            <p:ph type="body"/>
          </p:nvPr>
        </p:nvSpPr>
        <p:spPr>
          <a:xfrm>
            <a:off x="246420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32" name="PlaceHolder 3"/>
          <p:cNvSpPr>
            <a:spLocks noGrp="1"/>
          </p:cNvSpPr>
          <p:nvPr>
            <p:ph type="body"/>
          </p:nvPr>
        </p:nvSpPr>
        <p:spPr>
          <a:xfrm>
            <a:off x="2187144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33" name="PlaceHolder 4"/>
          <p:cNvSpPr>
            <a:spLocks noGrp="1"/>
          </p:cNvSpPr>
          <p:nvPr>
            <p:ph type="body"/>
          </p:nvPr>
        </p:nvSpPr>
        <p:spPr>
          <a:xfrm>
            <a:off x="21871440" y="1622952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34" name="PlaceHolder 5"/>
          <p:cNvSpPr>
            <a:spLocks noGrp="1"/>
          </p:cNvSpPr>
          <p:nvPr>
            <p:ph type="body"/>
          </p:nvPr>
        </p:nvSpPr>
        <p:spPr>
          <a:xfrm>
            <a:off x="2464200" y="1622952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36" name="PlaceHolder 2"/>
          <p:cNvSpPr>
            <a:spLocks noGrp="1"/>
          </p:cNvSpPr>
          <p:nvPr>
            <p:ph type="body"/>
          </p:nvPr>
        </p:nvSpPr>
        <p:spPr>
          <a:xfrm>
            <a:off x="2464200" y="7275600"/>
            <a:ext cx="3787524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37" name="PlaceHolder 3"/>
          <p:cNvSpPr>
            <a:spLocks noGrp="1"/>
          </p:cNvSpPr>
          <p:nvPr>
            <p:ph type="body"/>
          </p:nvPr>
        </p:nvSpPr>
        <p:spPr>
          <a:xfrm>
            <a:off x="2464200" y="7275600"/>
            <a:ext cx="3787524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pic>
        <p:nvPicPr>
          <p:cNvPr id="38" name="" descr=""/>
          <p:cNvPicPr/>
          <p:nvPr/>
        </p:nvPicPr>
        <p:blipFill>
          <a:blip r:embed="rId2"/>
          <a:stretch/>
        </p:blipFill>
        <p:spPr>
          <a:xfrm>
            <a:off x="10659240" y="7275240"/>
            <a:ext cx="21484440" cy="17142120"/>
          </a:xfrm>
          <a:prstGeom prst="rect">
            <a:avLst/>
          </a:prstGeom>
          <a:ln>
            <a:noFill/>
          </a:ln>
        </p:spPr>
      </p:pic>
      <p:pic>
        <p:nvPicPr>
          <p:cNvPr id="39" name="" descr=""/>
          <p:cNvPicPr/>
          <p:nvPr/>
        </p:nvPicPr>
        <p:blipFill>
          <a:blip r:embed="rId3"/>
          <a:stretch/>
        </p:blipFill>
        <p:spPr>
          <a:xfrm>
            <a:off x="10659240" y="7275240"/>
            <a:ext cx="21484440" cy="171421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7" name="PlaceHolder 2"/>
          <p:cNvSpPr>
            <a:spLocks noGrp="1"/>
          </p:cNvSpPr>
          <p:nvPr>
            <p:ph type="subTitle"/>
          </p:nvPr>
        </p:nvSpPr>
        <p:spPr>
          <a:xfrm>
            <a:off x="2464200" y="7275600"/>
            <a:ext cx="37875240" cy="1714212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9" name="PlaceHolder 2"/>
          <p:cNvSpPr>
            <a:spLocks noGrp="1"/>
          </p:cNvSpPr>
          <p:nvPr>
            <p:ph type="body"/>
          </p:nvPr>
        </p:nvSpPr>
        <p:spPr>
          <a:xfrm>
            <a:off x="2464200" y="7275600"/>
            <a:ext cx="3787524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11" name="PlaceHolder 2"/>
          <p:cNvSpPr>
            <a:spLocks noGrp="1"/>
          </p:cNvSpPr>
          <p:nvPr>
            <p:ph type="body"/>
          </p:nvPr>
        </p:nvSpPr>
        <p:spPr>
          <a:xfrm>
            <a:off x="2464200" y="7275600"/>
            <a:ext cx="1848276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12" name="PlaceHolder 3"/>
          <p:cNvSpPr>
            <a:spLocks noGrp="1"/>
          </p:cNvSpPr>
          <p:nvPr>
            <p:ph type="body"/>
          </p:nvPr>
        </p:nvSpPr>
        <p:spPr>
          <a:xfrm>
            <a:off x="21871440" y="7275600"/>
            <a:ext cx="1848276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464200" y="1539000"/>
            <a:ext cx="37875240" cy="228780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16" name="PlaceHolder 2"/>
          <p:cNvSpPr>
            <a:spLocks noGrp="1"/>
          </p:cNvSpPr>
          <p:nvPr>
            <p:ph type="body"/>
          </p:nvPr>
        </p:nvSpPr>
        <p:spPr>
          <a:xfrm>
            <a:off x="246420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17" name="PlaceHolder 3"/>
          <p:cNvSpPr>
            <a:spLocks noGrp="1"/>
          </p:cNvSpPr>
          <p:nvPr>
            <p:ph type="body"/>
          </p:nvPr>
        </p:nvSpPr>
        <p:spPr>
          <a:xfrm>
            <a:off x="2464200" y="1622952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18" name="PlaceHolder 4"/>
          <p:cNvSpPr>
            <a:spLocks noGrp="1"/>
          </p:cNvSpPr>
          <p:nvPr>
            <p:ph type="body"/>
          </p:nvPr>
        </p:nvSpPr>
        <p:spPr>
          <a:xfrm>
            <a:off x="21871440" y="7275600"/>
            <a:ext cx="1848276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20" name="PlaceHolder 2"/>
          <p:cNvSpPr>
            <a:spLocks noGrp="1"/>
          </p:cNvSpPr>
          <p:nvPr>
            <p:ph type="body"/>
          </p:nvPr>
        </p:nvSpPr>
        <p:spPr>
          <a:xfrm>
            <a:off x="2464200" y="7275600"/>
            <a:ext cx="18482760" cy="1714212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1" name="PlaceHolder 3"/>
          <p:cNvSpPr>
            <a:spLocks noGrp="1"/>
          </p:cNvSpPr>
          <p:nvPr>
            <p:ph type="body"/>
          </p:nvPr>
        </p:nvSpPr>
        <p:spPr>
          <a:xfrm>
            <a:off x="2187144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2" name="PlaceHolder 4"/>
          <p:cNvSpPr>
            <a:spLocks noGrp="1"/>
          </p:cNvSpPr>
          <p:nvPr>
            <p:ph type="body"/>
          </p:nvPr>
        </p:nvSpPr>
        <p:spPr>
          <a:xfrm>
            <a:off x="21871440" y="1622952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4200" y="1539000"/>
            <a:ext cx="37875240" cy="4935240"/>
          </a:xfrm>
          <a:prstGeom prst="rect">
            <a:avLst/>
          </a:prstGeom>
        </p:spPr>
        <p:txBody>
          <a:bodyPr lIns="0" rIns="0" tIns="0" bIns="0" anchor="ctr"/>
          <a:p>
            <a:endParaRPr b="0" lang="en-US" sz="2160" spc="-1" strike="noStrike">
              <a:solidFill>
                <a:srgbClr val="000000"/>
              </a:solidFill>
              <a:uFill>
                <a:solidFill>
                  <a:srgbClr val="ffffff"/>
                </a:solidFill>
              </a:uFill>
              <a:latin typeface="Times New Roman"/>
            </a:endParaRPr>
          </a:p>
        </p:txBody>
      </p:sp>
      <p:sp>
        <p:nvSpPr>
          <p:cNvPr id="24" name="PlaceHolder 2"/>
          <p:cNvSpPr>
            <a:spLocks noGrp="1"/>
          </p:cNvSpPr>
          <p:nvPr>
            <p:ph type="body"/>
          </p:nvPr>
        </p:nvSpPr>
        <p:spPr>
          <a:xfrm>
            <a:off x="246420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5" name="PlaceHolder 3"/>
          <p:cNvSpPr>
            <a:spLocks noGrp="1"/>
          </p:cNvSpPr>
          <p:nvPr>
            <p:ph type="body"/>
          </p:nvPr>
        </p:nvSpPr>
        <p:spPr>
          <a:xfrm>
            <a:off x="21871440" y="7275600"/>
            <a:ext cx="1848276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
        <p:nvSpPr>
          <p:cNvPr id="26" name="PlaceHolder 4"/>
          <p:cNvSpPr>
            <a:spLocks noGrp="1"/>
          </p:cNvSpPr>
          <p:nvPr>
            <p:ph type="body"/>
          </p:nvPr>
        </p:nvSpPr>
        <p:spPr>
          <a:xfrm>
            <a:off x="2464200" y="16229520"/>
            <a:ext cx="37875240" cy="8176680"/>
          </a:xfrm>
          <a:prstGeom prst="rect">
            <a:avLst/>
          </a:prstGeom>
        </p:spPr>
        <p:txBody>
          <a:bodyPr lIns="0" rIns="0" tIns="0" bIns="0"/>
          <a:p>
            <a:endParaRPr b="0" lang="en-US" sz="9610" spc="-1" strike="noStrike">
              <a:solidFill>
                <a:srgbClr val="000000"/>
              </a:solidFill>
              <a:uFill>
                <a:solidFill>
                  <a:srgbClr val="ffffff"/>
                </a:solidFill>
              </a:u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New picture" descr=""/>
          <p:cNvPicPr/>
          <p:nvPr/>
        </p:nvPicPr>
        <p:blipFill>
          <a:blip r:embed="rId2"/>
          <a:stretch/>
        </p:blipFill>
        <p:spPr>
          <a:xfrm rot="16200000">
            <a:off x="-10834920" y="14705640"/>
            <a:ext cx="12816360" cy="4787280"/>
          </a:xfrm>
          <a:prstGeom prst="rect">
            <a:avLst/>
          </a:prstGeom>
          <a:ln>
            <a:noFill/>
          </a:ln>
        </p:spPr>
      </p:pic>
      <p:pic>
        <p:nvPicPr>
          <p:cNvPr id="1" name="New picture" descr=""/>
          <p:cNvPicPr/>
          <p:nvPr/>
        </p:nvPicPr>
        <p:blipFill>
          <a:blip r:embed="rId3"/>
          <a:stretch/>
        </p:blipFill>
        <p:spPr>
          <a:xfrm rot="5400000">
            <a:off x="40822920" y="14705280"/>
            <a:ext cx="12816360" cy="4787280"/>
          </a:xfrm>
          <a:prstGeom prst="rect">
            <a:avLst/>
          </a:prstGeom>
          <a:ln>
            <a:noFill/>
          </a:ln>
        </p:spPr>
      </p:pic>
      <p:pic>
        <p:nvPicPr>
          <p:cNvPr id="2" name="New picture" descr=""/>
          <p:cNvPicPr/>
          <p:nvPr/>
        </p:nvPicPr>
        <p:blipFill>
          <a:blip r:embed="rId4"/>
          <a:stretch/>
        </p:blipFill>
        <p:spPr>
          <a:xfrm>
            <a:off x="4653000" y="30371760"/>
            <a:ext cx="33497280" cy="1390680"/>
          </a:xfrm>
          <a:prstGeom prst="rect">
            <a:avLst/>
          </a:prstGeom>
          <a:ln>
            <a:noFill/>
          </a:ln>
        </p:spPr>
      </p:pic>
      <p:sp>
        <p:nvSpPr>
          <p:cNvPr id="3" name="CustomShape 1"/>
          <p:cNvSpPr/>
          <p:nvPr/>
        </p:nvSpPr>
        <p:spPr>
          <a:xfrm>
            <a:off x="4653000" y="30885120"/>
            <a:ext cx="21041640" cy="1140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de-DE" sz="4880" spc="-1" strike="noStrike">
                <a:solidFill>
                  <a:srgbClr val="808080"/>
                </a:solidFill>
                <a:uFill>
                  <a:solidFill>
                    <a:srgbClr val="ffffff"/>
                  </a:solidFill>
                </a:uFill>
                <a:latin typeface="Times New Roman"/>
                <a:ea typeface="Arial"/>
              </a:rPr>
              <a:t>Template ID: multicolorgradients  Size: 42x36</a:t>
            </a:r>
            <a:endParaRPr b="0" lang="de-DE" sz="2160" spc="-1" strike="noStrike">
              <a:solidFill>
                <a:srgbClr val="000000"/>
              </a:solidFill>
              <a:uFill>
                <a:solidFill>
                  <a:srgbClr val="ffffff"/>
                </a:solidFill>
              </a:uFill>
              <a:latin typeface="Arial"/>
            </a:endParaRPr>
          </a:p>
        </p:txBody>
      </p:sp>
      <p:sp>
        <p:nvSpPr>
          <p:cNvPr id="4" name="PlaceHolder 2"/>
          <p:cNvSpPr>
            <a:spLocks noGrp="1"/>
          </p:cNvSpPr>
          <p:nvPr>
            <p:ph type="title"/>
          </p:nvPr>
        </p:nvSpPr>
        <p:spPr>
          <a:xfrm>
            <a:off x="2464200" y="1539000"/>
            <a:ext cx="37875240" cy="4935240"/>
          </a:xfrm>
          <a:prstGeom prst="rect">
            <a:avLst/>
          </a:prstGeom>
        </p:spPr>
        <p:txBody>
          <a:bodyPr lIns="0" rIns="0" tIns="0" bIns="0" anchor="ctr"/>
          <a:p>
            <a:r>
              <a:rPr b="0" lang="en-US" sz="2160" spc="-1" strike="noStrike">
                <a:solidFill>
                  <a:srgbClr val="000000"/>
                </a:solidFill>
                <a:uFill>
                  <a:solidFill>
                    <a:srgbClr val="ffffff"/>
                  </a:solidFill>
                </a:uFill>
                <a:latin typeface="Times New Roman"/>
              </a:rPr>
              <a:t>Format des Titeltextes durch Klicken bearbeiten</a:t>
            </a:r>
            <a:endParaRPr b="0" lang="en-US" sz="2160" spc="-1" strike="noStrike">
              <a:solidFill>
                <a:srgbClr val="000000"/>
              </a:solidFill>
              <a:uFill>
                <a:solidFill>
                  <a:srgbClr val="ffffff"/>
                </a:solidFill>
              </a:uFill>
              <a:latin typeface="Times New Roman"/>
            </a:endParaRPr>
          </a:p>
        </p:txBody>
      </p:sp>
      <p:sp>
        <p:nvSpPr>
          <p:cNvPr id="5" name="PlaceHolder 3"/>
          <p:cNvSpPr>
            <a:spLocks noGrp="1"/>
          </p:cNvSpPr>
          <p:nvPr>
            <p:ph type="body"/>
          </p:nvPr>
        </p:nvSpPr>
        <p:spPr>
          <a:xfrm>
            <a:off x="2464200" y="7275600"/>
            <a:ext cx="37875240" cy="17142120"/>
          </a:xfrm>
          <a:prstGeom prst="rect">
            <a:avLst/>
          </a:prstGeom>
        </p:spPr>
        <p:txBody>
          <a:bodyPr lIns="0" rIns="0" tIns="0" bIns="0"/>
          <a:p>
            <a:pPr marL="432000" indent="-324000">
              <a:buClr>
                <a:srgbClr val="000000"/>
              </a:buClr>
              <a:buSzPct val="45000"/>
              <a:buFont typeface="Wingdings" charset="2"/>
              <a:buChar char=""/>
            </a:pPr>
            <a:r>
              <a:rPr b="0" lang="en-US" sz="9610" spc="-1" strike="noStrike">
                <a:solidFill>
                  <a:srgbClr val="000000"/>
                </a:solidFill>
                <a:uFill>
                  <a:solidFill>
                    <a:srgbClr val="ffffff"/>
                  </a:solidFill>
                </a:uFill>
                <a:latin typeface="Times New Roman"/>
              </a:rPr>
              <a:t>Format des Gliederungstextes durch Klicken bearbeiten</a:t>
            </a:r>
            <a:endParaRPr b="0" lang="en-US" sz="961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7280" spc="-1" strike="noStrike">
                <a:solidFill>
                  <a:srgbClr val="000000"/>
                </a:solidFill>
                <a:uFill>
                  <a:solidFill>
                    <a:srgbClr val="ffffff"/>
                  </a:solidFill>
                </a:uFill>
                <a:latin typeface="Times New Roman"/>
              </a:rPr>
              <a:t>Zweite Gliederungsebene</a:t>
            </a:r>
            <a:endParaRPr b="0" lang="en-US" sz="7280" spc="-1" strike="noStrike">
              <a:solidFill>
                <a:srgbClr val="000000"/>
              </a:solidFill>
              <a:uFill>
                <a:solidFill>
                  <a:srgbClr val="ffffff"/>
                </a:solidFill>
              </a:uFill>
              <a:latin typeface="Times New Roman"/>
            </a:endParaRPr>
          </a:p>
          <a:p>
            <a:pPr lvl="2" marL="1296000" indent="-288000">
              <a:buClr>
                <a:srgbClr val="000000"/>
              </a:buClr>
              <a:buSzPct val="45000"/>
              <a:buFont typeface="Wingdings" charset="2"/>
              <a:buChar char=""/>
            </a:pPr>
            <a:r>
              <a:rPr b="0" lang="en-US" sz="5840" spc="-1" strike="noStrike">
                <a:solidFill>
                  <a:srgbClr val="000000"/>
                </a:solidFill>
                <a:uFill>
                  <a:solidFill>
                    <a:srgbClr val="ffffff"/>
                  </a:solidFill>
                </a:uFill>
                <a:latin typeface="Times New Roman"/>
              </a:rPr>
              <a:t>Dritte Gliederungsebene</a:t>
            </a:r>
            <a:endParaRPr b="0" lang="en-US" sz="5840" spc="-1" strike="noStrike">
              <a:solidFill>
                <a:srgbClr val="000000"/>
              </a:solidFill>
              <a:uFill>
                <a:solidFill>
                  <a:srgbClr val="ffffff"/>
                </a:solidFill>
              </a:uFill>
              <a:latin typeface="Times New Roman"/>
            </a:endParaRPr>
          </a:p>
          <a:p>
            <a:pPr lvl="3" marL="1728000" indent="-216000">
              <a:buClr>
                <a:srgbClr val="000000"/>
              </a:buClr>
              <a:buSzPct val="75000"/>
              <a:buFont typeface="Symbol" charset="2"/>
              <a:buChar char=""/>
            </a:pPr>
            <a:r>
              <a:rPr b="0" lang="en-US" sz="5840" spc="-1" strike="noStrike">
                <a:solidFill>
                  <a:srgbClr val="000000"/>
                </a:solidFill>
                <a:uFill>
                  <a:solidFill>
                    <a:srgbClr val="ffffff"/>
                  </a:solidFill>
                </a:uFill>
                <a:latin typeface="Times New Roman"/>
              </a:rPr>
              <a:t>Vierte Gliederungsebene</a:t>
            </a:r>
            <a:endParaRPr b="0" lang="en-US" sz="5840" spc="-1" strike="noStrike">
              <a:solidFill>
                <a:srgbClr val="000000"/>
              </a:solidFill>
              <a:uFill>
                <a:solidFill>
                  <a:srgbClr val="ffffff"/>
                </a:solidFill>
              </a:uFill>
              <a:latin typeface="Times New Roman"/>
            </a:endParaRPr>
          </a:p>
          <a:p>
            <a:pPr lvl="4" marL="2160000" indent="-216000">
              <a:buClr>
                <a:srgbClr val="000000"/>
              </a:buClr>
              <a:buSzPct val="45000"/>
              <a:buFont typeface="Wingdings" charset="2"/>
              <a:buChar char=""/>
            </a:pPr>
            <a:r>
              <a:rPr b="0" lang="en-US" sz="1790" spc="-1" strike="noStrike">
                <a:solidFill>
                  <a:srgbClr val="000000"/>
                </a:solidFill>
                <a:uFill>
                  <a:solidFill>
                    <a:srgbClr val="ffffff"/>
                  </a:solidFill>
                </a:uFill>
                <a:latin typeface="Times New Roman"/>
              </a:rPr>
              <a:t>Fünfte Gliederungsebene</a:t>
            </a:r>
            <a:endParaRPr b="0" lang="en-US" sz="1790" spc="-1" strike="noStrike">
              <a:solidFill>
                <a:srgbClr val="000000"/>
              </a:solidFill>
              <a:uFill>
                <a:solidFill>
                  <a:srgbClr val="ffffff"/>
                </a:solidFill>
              </a:uFill>
              <a:latin typeface="Times New Roman"/>
            </a:endParaRPr>
          </a:p>
          <a:p>
            <a:pPr lvl="5" marL="2592000" indent="-216000">
              <a:buClr>
                <a:srgbClr val="000000"/>
              </a:buClr>
              <a:buSzPct val="45000"/>
              <a:buFont typeface="Wingdings" charset="2"/>
              <a:buChar char=""/>
            </a:pPr>
            <a:r>
              <a:rPr b="0" lang="en-US" sz="1790" spc="-1" strike="noStrike">
                <a:solidFill>
                  <a:srgbClr val="000000"/>
                </a:solidFill>
                <a:uFill>
                  <a:solidFill>
                    <a:srgbClr val="ffffff"/>
                  </a:solidFill>
                </a:uFill>
                <a:latin typeface="Times New Roman"/>
              </a:rPr>
              <a:t>Sechste Gliederungsebene</a:t>
            </a:r>
            <a:endParaRPr b="0" lang="en-US" sz="1790" spc="-1" strike="noStrike">
              <a:solidFill>
                <a:srgbClr val="000000"/>
              </a:solidFill>
              <a:uFill>
                <a:solidFill>
                  <a:srgbClr val="ffffff"/>
                </a:solidFill>
              </a:uFill>
              <a:latin typeface="Times New Roman"/>
            </a:endParaRPr>
          </a:p>
          <a:p>
            <a:pPr lvl="6" marL="3024000" indent="-216000">
              <a:buClr>
                <a:srgbClr val="000000"/>
              </a:buClr>
              <a:buSzPct val="45000"/>
              <a:buFont typeface="Wingdings" charset="2"/>
              <a:buChar char=""/>
            </a:pPr>
            <a:r>
              <a:rPr b="0" lang="en-US" sz="1790" spc="-1" strike="noStrike">
                <a:solidFill>
                  <a:srgbClr val="000000"/>
                </a:solidFill>
                <a:uFill>
                  <a:solidFill>
                    <a:srgbClr val="ffffff"/>
                  </a:solidFill>
                </a:uFill>
                <a:latin typeface="Times New Roman"/>
              </a:rPr>
              <a:t>Siebte Gliederungsebene</a:t>
            </a:r>
            <a:endParaRPr b="0" lang="en-US" sz="179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chart" Target="../charts/chart28.xml"/><Relationship Id="rId2" Type="http://schemas.openxmlformats.org/officeDocument/2006/relationships/chart" Target="../charts/chart29.xml"/><Relationship Id="rId3" Type="http://schemas.openxmlformats.org/officeDocument/2006/relationships/chart" Target="../charts/chart30.xml"/><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370880" y="804600"/>
            <a:ext cx="40061520" cy="4138920"/>
          </a:xfrm>
          <a:prstGeom prst="rect">
            <a:avLst/>
          </a:prstGeom>
          <a:gradFill>
            <a:gsLst>
              <a:gs pos="0">
                <a:srgbClr val="006666"/>
              </a:gs>
              <a:gs pos="100000">
                <a:srgbClr val="00cccc"/>
              </a:gs>
            </a:gsLst>
            <a:path path="circle"/>
          </a:gradFill>
          <a:ln w="25560">
            <a:noFill/>
          </a:ln>
        </p:spPr>
        <p:style>
          <a:lnRef idx="0"/>
          <a:fillRef idx="0"/>
          <a:effectRef idx="0"/>
          <a:fontRef idx="minor"/>
        </p:style>
      </p:sp>
      <p:sp>
        <p:nvSpPr>
          <p:cNvPr id="46" name="CustomShape 2"/>
          <p:cNvSpPr/>
          <p:nvPr/>
        </p:nvSpPr>
        <p:spPr>
          <a:xfrm>
            <a:off x="1382760" y="804600"/>
            <a:ext cx="40061520" cy="4138920"/>
          </a:xfrm>
          <a:prstGeom prst="rect">
            <a:avLst/>
          </a:prstGeom>
          <a:gradFill>
            <a:gsLst>
              <a:gs pos="0">
                <a:srgbClr val="006666"/>
              </a:gs>
              <a:gs pos="100000">
                <a:srgbClr val="00cccc"/>
              </a:gs>
            </a:gsLst>
            <a:path path="circle"/>
          </a:gradFill>
          <a:ln w="25560">
            <a:noFill/>
          </a:ln>
        </p:spPr>
        <p:style>
          <a:lnRef idx="0"/>
          <a:fillRef idx="0"/>
          <a:effectRef idx="0"/>
          <a:fontRef idx="minor"/>
        </p:style>
      </p:sp>
      <p:sp>
        <p:nvSpPr>
          <p:cNvPr id="47" name="CustomShape 3"/>
          <p:cNvSpPr/>
          <p:nvPr/>
        </p:nvSpPr>
        <p:spPr>
          <a:xfrm>
            <a:off x="6862680" y="1140480"/>
            <a:ext cx="28932480" cy="3338640"/>
          </a:xfrm>
          <a:prstGeom prst="rect">
            <a:avLst/>
          </a:prstGeom>
          <a:noFill/>
          <a:ln>
            <a:noFill/>
          </a:ln>
        </p:spPr>
        <p:style>
          <a:lnRef idx="0"/>
          <a:fillRef idx="0"/>
          <a:effectRef idx="0"/>
          <a:fontRef idx="minor"/>
        </p:style>
        <p:txBody>
          <a:bodyPr lIns="61200" rIns="61200" tIns="30600" bIns="30600" anchor="ctr"/>
          <a:p>
            <a:pPr algn="ctr">
              <a:lnSpc>
                <a:spcPct val="100000"/>
              </a:lnSpc>
            </a:pPr>
            <a:r>
              <a:rPr b="1" lang="de-DE" sz="7200" spc="-1" strike="noStrike">
                <a:solidFill>
                  <a:srgbClr val="ffffff"/>
                </a:solidFill>
                <a:uFill>
                  <a:solidFill>
                    <a:srgbClr val="ffffff"/>
                  </a:solidFill>
                </a:uFill>
                <a:latin typeface="Lucida Sans"/>
                <a:ea typeface="SimSun"/>
              </a:rPr>
              <a:t>INSERT YOUR POSTER TITLE ON THIS LINE HERE</a:t>
            </a:r>
            <a:endParaRPr b="0" lang="de-DE" sz="2160" spc="-1" strike="noStrike">
              <a:solidFill>
                <a:srgbClr val="000000"/>
              </a:solidFill>
              <a:uFill>
                <a:solidFill>
                  <a:srgbClr val="ffffff"/>
                </a:solidFill>
              </a:uFill>
              <a:latin typeface="Arial"/>
            </a:endParaRPr>
          </a:p>
          <a:p>
            <a:pPr algn="ctr">
              <a:lnSpc>
                <a:spcPct val="100000"/>
              </a:lnSpc>
            </a:pPr>
            <a:r>
              <a:rPr b="1" lang="de-DE" sz="5600" spc="-1" strike="noStrike">
                <a:solidFill>
                  <a:srgbClr val="ffffff"/>
                </a:solidFill>
                <a:uFill>
                  <a:solidFill>
                    <a:srgbClr val="ffffff"/>
                  </a:solidFill>
                </a:uFill>
                <a:latin typeface="Lucida Sans"/>
                <a:ea typeface="SimSun"/>
              </a:rPr>
              <a:t>Dominique Cheray &amp; Manuel Krämer</a:t>
            </a:r>
            <a:endParaRPr b="0" lang="de-DE" sz="2160" spc="-1" strike="noStrike">
              <a:solidFill>
                <a:srgbClr val="000000"/>
              </a:solidFill>
              <a:uFill>
                <a:solidFill>
                  <a:srgbClr val="ffffff"/>
                </a:solidFill>
              </a:uFill>
              <a:latin typeface="Arial"/>
            </a:endParaRPr>
          </a:p>
          <a:p>
            <a:pPr algn="ctr">
              <a:lnSpc>
                <a:spcPct val="100000"/>
              </a:lnSpc>
            </a:pPr>
            <a:r>
              <a:rPr b="1" lang="de-DE" sz="4200" spc="-1" strike="noStrike">
                <a:solidFill>
                  <a:srgbClr val="ffffff"/>
                </a:solidFill>
                <a:uFill>
                  <a:solidFill>
                    <a:srgbClr val="ffffff"/>
                  </a:solidFill>
                </a:uFill>
                <a:latin typeface="Lucida Sans"/>
                <a:ea typeface="SimSun"/>
              </a:rPr>
              <a:t>	</a:t>
            </a:r>
            <a:endParaRPr b="0" lang="de-DE" sz="2160" spc="-1" strike="noStrike">
              <a:solidFill>
                <a:srgbClr val="000000"/>
              </a:solidFill>
              <a:uFill>
                <a:solidFill>
                  <a:srgbClr val="ffffff"/>
                </a:solidFill>
              </a:uFill>
              <a:latin typeface="Arial"/>
            </a:endParaRPr>
          </a:p>
        </p:txBody>
      </p:sp>
      <p:sp>
        <p:nvSpPr>
          <p:cNvPr id="48" name="CustomShape 4"/>
          <p:cNvSpPr/>
          <p:nvPr/>
        </p:nvSpPr>
        <p:spPr>
          <a:xfrm>
            <a:off x="1382760" y="6483600"/>
            <a:ext cx="10554120" cy="9915840"/>
          </a:xfrm>
          <a:prstGeom prst="rect">
            <a:avLst/>
          </a:prstGeom>
          <a:solidFill>
            <a:schemeClr val="bg1"/>
          </a:solidFill>
          <a:ln w="57240">
            <a:noFill/>
          </a:ln>
        </p:spPr>
        <p:style>
          <a:lnRef idx="0"/>
          <a:fillRef idx="0"/>
          <a:effectRef idx="0"/>
          <a:fontRef idx="minor"/>
        </p:style>
        <p:txBody>
          <a:bodyPr lIns="182880" rIns="182880" tIns="91440" bIns="182880"/>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Insert your text here.  You can change the font size to fit your text.  </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The background of this template may appear blue on your screen, but it does print lavender.</a:t>
            </a:r>
            <a:endParaRPr b="0" lang="de-DE" sz="2160" spc="-1" strike="noStrike">
              <a:solidFill>
                <a:srgbClr val="000000"/>
              </a:solidFill>
              <a:uFill>
                <a:solidFill>
                  <a:srgbClr val="ffffff"/>
                </a:solidFill>
              </a:uFill>
              <a:latin typeface="Arial"/>
            </a:endParaRPr>
          </a:p>
          <a:p>
            <a:pPr marL="228600" indent="-228240"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Insert your text here.  You can change the font size to fit your text.</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The background of this template may appear blue on your screen, but it does print lavender.</a:t>
            </a:r>
            <a:endParaRPr b="0" lang="de-DE" sz="2160" spc="-1" strike="noStrike">
              <a:solidFill>
                <a:srgbClr val="000000"/>
              </a:solidFill>
              <a:uFill>
                <a:solidFill>
                  <a:srgbClr val="ffffff"/>
                </a:solidFill>
              </a:uFill>
              <a:latin typeface="Arial"/>
            </a:endParaRPr>
          </a:p>
          <a:p>
            <a:pPr algn="just">
              <a:lnSpc>
                <a:spcPct val="120000"/>
              </a:lnSpc>
            </a:pPr>
            <a:endParaRPr b="0" lang="de-DE" sz="2160" spc="-1" strike="noStrike">
              <a:solidFill>
                <a:srgbClr val="000000"/>
              </a:solidFill>
              <a:uFill>
                <a:solidFill>
                  <a:srgbClr val="ffffff"/>
                </a:solidFill>
              </a:uFill>
              <a:latin typeface="Arial"/>
            </a:endParaRPr>
          </a:p>
          <a:p>
            <a:pPr marL="228600" indent="-228240">
              <a:lnSpc>
                <a:spcPct val="120000"/>
              </a:lnSpc>
              <a:buClr>
                <a:srgbClr val="404040"/>
              </a:buClr>
              <a:buFont typeface="Symbol" charset="2"/>
              <a:buChar char=""/>
            </a:pPr>
            <a:r>
              <a:rPr b="0" lang="de-DE" sz="2800" spc="-1" strike="noStrike">
                <a:solidFill>
                  <a:srgbClr val="404040"/>
                </a:solidFill>
                <a:uFill>
                  <a:solidFill>
                    <a:srgbClr val="ffffff"/>
                  </a:solidFill>
                </a:uFill>
                <a:latin typeface="Times New Roman"/>
                <a:ea typeface="ＭＳ Ｐゴシック"/>
              </a:rPr>
              <a:t>Insert your text here.  You can change the font size to fit your text.  </a:t>
            </a:r>
            <a:endParaRPr b="0" lang="de-DE" sz="2160" spc="-1" strike="noStrike">
              <a:solidFill>
                <a:srgbClr val="000000"/>
              </a:solidFill>
              <a:uFill>
                <a:solidFill>
                  <a:srgbClr val="ffffff"/>
                </a:solidFill>
              </a:uFill>
              <a:latin typeface="Arial"/>
            </a:endParaRPr>
          </a:p>
        </p:txBody>
      </p:sp>
      <p:sp>
        <p:nvSpPr>
          <p:cNvPr id="49" name="CustomShape 5"/>
          <p:cNvSpPr/>
          <p:nvPr/>
        </p:nvSpPr>
        <p:spPr>
          <a:xfrm>
            <a:off x="1469520" y="5784120"/>
            <a:ext cx="10360440" cy="759960"/>
          </a:xfrm>
          <a:prstGeom prst="rect">
            <a:avLst/>
          </a:prstGeom>
          <a:gradFill>
            <a:gsLst>
              <a:gs pos="0">
                <a:srgbClr val="003333"/>
              </a:gs>
              <a:gs pos="100000">
                <a:srgbClr val="009999"/>
              </a:gs>
            </a:gsLst>
            <a:path path="circle"/>
          </a:gradFill>
          <a:ln w="19080">
            <a:noFill/>
          </a:ln>
        </p:spPr>
        <p:style>
          <a:lnRef idx="0"/>
          <a:fillRef idx="0"/>
          <a:effectRef idx="0"/>
          <a:fontRef idx="minor"/>
        </p:style>
        <p:txBody>
          <a:bodyPr lIns="90000" rIns="90000" tIns="45000" bIns="45000"/>
          <a:p>
            <a:pPr>
              <a:lnSpc>
                <a:spcPct val="100000"/>
              </a:lnSpc>
            </a:pPr>
            <a:r>
              <a:rPr b="1" lang="de-DE" sz="4400" spc="-1" strike="noStrike">
                <a:solidFill>
                  <a:srgbClr val="ffffff"/>
                </a:solidFill>
                <a:uFill>
                  <a:solidFill>
                    <a:srgbClr val="ffffff"/>
                  </a:solidFill>
                </a:uFill>
                <a:latin typeface="Lucida Sans"/>
                <a:ea typeface="SimSun"/>
              </a:rPr>
              <a:t>Motivation</a:t>
            </a:r>
            <a:endParaRPr b="0" lang="de-DE" sz="1800" spc="-1" strike="noStrike">
              <a:solidFill>
                <a:srgbClr val="000000"/>
              </a:solidFill>
              <a:uFill>
                <a:solidFill>
                  <a:srgbClr val="ffffff"/>
                </a:solidFill>
              </a:uFill>
              <a:latin typeface="Arial"/>
            </a:endParaRPr>
          </a:p>
        </p:txBody>
      </p:sp>
      <p:sp>
        <p:nvSpPr>
          <p:cNvPr id="50" name="CustomShape 6"/>
          <p:cNvSpPr/>
          <p:nvPr/>
        </p:nvSpPr>
        <p:spPr>
          <a:xfrm>
            <a:off x="13083480" y="6852600"/>
            <a:ext cx="16635960" cy="13496400"/>
          </a:xfrm>
          <a:prstGeom prst="rect">
            <a:avLst/>
          </a:prstGeom>
          <a:solidFill>
            <a:schemeClr val="bg1"/>
          </a:solidFill>
          <a:ln w="57240">
            <a:noFill/>
          </a:ln>
        </p:spPr>
        <p:style>
          <a:lnRef idx="0"/>
          <a:fillRef idx="0"/>
          <a:effectRef idx="0"/>
          <a:fontRef idx="minor"/>
        </p:style>
        <p:txBody>
          <a:bodyPr lIns="182880" rIns="182880" tIns="91440" bIns="182880"/>
          <a:p>
            <a:pPr>
              <a:lnSpc>
                <a:spcPct val="125000"/>
              </a:lnSpc>
            </a:pPr>
            <a:r>
              <a:rPr b="1" lang="de-DE" sz="2800" spc="-1" strike="noStrike">
                <a:solidFill>
                  <a:srgbClr val="000000"/>
                </a:solidFill>
                <a:uFill>
                  <a:solidFill>
                    <a:srgbClr val="ffffff"/>
                  </a:solidFill>
                </a:uFill>
                <a:latin typeface="Times New Roman"/>
                <a:ea typeface="ＭＳ Ｐゴシック"/>
              </a:rPr>
              <a:t>Title One</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  </a:t>
            </a:r>
            <a:r>
              <a:rPr b="0" lang="de-DE" sz="2800" spc="-1" strike="noStrike">
                <a:solidFill>
                  <a:srgbClr val="000000"/>
                </a:solidFill>
                <a:uFill>
                  <a:solidFill>
                    <a:srgbClr val="ffffff"/>
                  </a:solidFill>
                </a:uFill>
                <a:latin typeface="Times New Roman"/>
                <a:ea typeface="ＭＳ Ｐゴシック"/>
              </a:rPr>
              <a:t>The background of this template may appear blue on your screen, but it does print lavender.  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a:p>
            <a:pPr>
              <a:lnSpc>
                <a:spcPct val="125000"/>
              </a:lnSpc>
            </a:pPr>
            <a:endParaRPr b="0" lang="de-DE" sz="2160" spc="-1" strike="noStrike">
              <a:solidFill>
                <a:srgbClr val="000000"/>
              </a:solidFill>
              <a:uFill>
                <a:solidFill>
                  <a:srgbClr val="ffffff"/>
                </a:solidFill>
              </a:uFill>
              <a:latin typeface="Arial"/>
            </a:endParaRPr>
          </a:p>
          <a:p>
            <a:pPr>
              <a:lnSpc>
                <a:spcPct val="125000"/>
              </a:lnSpc>
            </a:pPr>
            <a:r>
              <a:rPr b="1" lang="de-DE" sz="2800" spc="-1" strike="noStrike">
                <a:solidFill>
                  <a:srgbClr val="000000"/>
                </a:solidFill>
                <a:uFill>
                  <a:solidFill>
                    <a:srgbClr val="ffffff"/>
                  </a:solidFill>
                </a:uFill>
                <a:latin typeface="Times New Roman"/>
                <a:ea typeface="ＭＳ Ｐゴシック"/>
              </a:rPr>
              <a:t>Title Two</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ＭＳ Ｐゴシック"/>
              </a:rPr>
              <a:t>The background of this template may appear blue on your screen, but it does print lavender.  Insert your text here.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ＭＳ Ｐゴシック"/>
              </a:rPr>
              <a:t>You can change the font size to fit your text.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a:p>
            <a:pPr>
              <a:lnSpc>
                <a:spcPct val="125000"/>
              </a:lnSpc>
            </a:pPr>
            <a:endParaRPr b="0" lang="de-DE" sz="2160" spc="-1" strike="noStrike">
              <a:solidFill>
                <a:srgbClr val="000000"/>
              </a:solidFill>
              <a:uFill>
                <a:solidFill>
                  <a:srgbClr val="ffffff"/>
                </a:solidFill>
              </a:uFill>
              <a:latin typeface="Arial"/>
            </a:endParaRPr>
          </a:p>
          <a:p>
            <a:pPr>
              <a:lnSpc>
                <a:spcPct val="125000"/>
              </a:lnSpc>
            </a:pPr>
            <a:r>
              <a:rPr b="1" lang="de-DE" sz="2800" spc="-1" strike="noStrike">
                <a:solidFill>
                  <a:srgbClr val="000000"/>
                </a:solidFill>
                <a:uFill>
                  <a:solidFill>
                    <a:srgbClr val="ffffff"/>
                  </a:solidFill>
                </a:uFill>
                <a:latin typeface="Times New Roman"/>
                <a:ea typeface="ＭＳ Ｐゴシック"/>
              </a:rPr>
              <a:t>Title Three</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  </a:t>
            </a:r>
            <a:r>
              <a:rPr b="0" lang="de-DE" sz="2800" spc="-1" strike="noStrike">
                <a:solidFill>
                  <a:srgbClr val="000000"/>
                </a:solidFill>
                <a:uFill>
                  <a:solidFill>
                    <a:srgbClr val="ffffff"/>
                  </a:solidFill>
                </a:uFill>
                <a:latin typeface="Times New Roman"/>
                <a:ea typeface="ＭＳ Ｐゴシック"/>
              </a:rPr>
              <a:t>The background of this template may appear blue on your screen, but it does print lavender.  Insert your text here.  You can change the font size to fit your text.   </a:t>
            </a:r>
            <a:r>
              <a:rPr b="0" lang="de-DE" sz="2800" spc="-1" strike="noStrike">
                <a:solidFill>
                  <a:srgbClr val="00000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a:t>
            </a:r>
            <a:endParaRPr b="0" lang="de-DE" sz="2160" spc="-1" strike="noStrike">
              <a:solidFill>
                <a:srgbClr val="000000"/>
              </a:solidFill>
              <a:uFill>
                <a:solidFill>
                  <a:srgbClr val="ffffff"/>
                </a:solidFill>
              </a:uFill>
              <a:latin typeface="Arial"/>
            </a:endParaRPr>
          </a:p>
        </p:txBody>
      </p:sp>
      <p:sp>
        <p:nvSpPr>
          <p:cNvPr id="51" name="CustomShape 7"/>
          <p:cNvSpPr/>
          <p:nvPr/>
        </p:nvSpPr>
        <p:spPr>
          <a:xfrm>
            <a:off x="14442480" y="24200280"/>
            <a:ext cx="6211440" cy="455400"/>
          </a:xfrm>
          <a:prstGeom prst="rect">
            <a:avLst/>
          </a:prstGeom>
          <a:noFill/>
          <a:ln>
            <a:noFill/>
          </a:ln>
        </p:spPr>
        <p:style>
          <a:lnRef idx="0"/>
          <a:fillRef idx="0"/>
          <a:effectRef idx="0"/>
          <a:fontRef idx="minor"/>
        </p:style>
        <p:txBody>
          <a:bodyPr lIns="0" rIns="0" tIns="45000" bIns="45000"/>
          <a:p>
            <a:pPr>
              <a:lnSpc>
                <a:spcPct val="100000"/>
              </a:lnSpc>
            </a:pPr>
            <a:r>
              <a:rPr b="0" i="1" lang="de-DE" sz="2400" spc="-1" strike="noStrike">
                <a:solidFill>
                  <a:srgbClr val="750b3d"/>
                </a:solidFill>
                <a:uFill>
                  <a:solidFill>
                    <a:srgbClr val="ffffff"/>
                  </a:solidFill>
                </a:uFill>
                <a:latin typeface="Arial"/>
                <a:ea typeface="Arial"/>
              </a:rPr>
              <a:t>Your caption can go here.</a:t>
            </a:r>
            <a:endParaRPr b="0" lang="de-DE" sz="2160" spc="-1" strike="noStrike">
              <a:solidFill>
                <a:srgbClr val="000000"/>
              </a:solidFill>
              <a:uFill>
                <a:solidFill>
                  <a:srgbClr val="ffffff"/>
                </a:solidFill>
              </a:uFill>
              <a:latin typeface="Arial"/>
            </a:endParaRPr>
          </a:p>
        </p:txBody>
      </p:sp>
      <p:sp>
        <p:nvSpPr>
          <p:cNvPr id="52" name="CustomShape 8"/>
          <p:cNvSpPr/>
          <p:nvPr/>
        </p:nvSpPr>
        <p:spPr>
          <a:xfrm>
            <a:off x="21261600" y="24211440"/>
            <a:ext cx="6211440" cy="455400"/>
          </a:xfrm>
          <a:prstGeom prst="rect">
            <a:avLst/>
          </a:prstGeom>
          <a:noFill/>
          <a:ln>
            <a:noFill/>
          </a:ln>
        </p:spPr>
        <p:style>
          <a:lnRef idx="0"/>
          <a:fillRef idx="0"/>
          <a:effectRef idx="0"/>
          <a:fontRef idx="minor"/>
        </p:style>
        <p:txBody>
          <a:bodyPr lIns="0" rIns="0" tIns="45000" bIns="45000"/>
          <a:p>
            <a:pPr>
              <a:lnSpc>
                <a:spcPct val="100000"/>
              </a:lnSpc>
            </a:pPr>
            <a:r>
              <a:rPr b="0" i="1" lang="de-DE" sz="2400" spc="-1" strike="noStrike">
                <a:solidFill>
                  <a:srgbClr val="750b3d"/>
                </a:solidFill>
                <a:uFill>
                  <a:solidFill>
                    <a:srgbClr val="ffffff"/>
                  </a:solidFill>
                </a:uFill>
                <a:latin typeface="Arial"/>
                <a:ea typeface="Arial"/>
              </a:rPr>
              <a:t>Your caption can go here.</a:t>
            </a:r>
            <a:endParaRPr b="0" lang="de-DE" sz="2160" spc="-1" strike="noStrike">
              <a:solidFill>
                <a:srgbClr val="000000"/>
              </a:solidFill>
              <a:uFill>
                <a:solidFill>
                  <a:srgbClr val="ffffff"/>
                </a:solidFill>
              </a:uFill>
              <a:latin typeface="Arial"/>
            </a:endParaRPr>
          </a:p>
        </p:txBody>
      </p:sp>
      <p:sp>
        <p:nvSpPr>
          <p:cNvPr id="53" name="CustomShape 9"/>
          <p:cNvSpPr/>
          <p:nvPr/>
        </p:nvSpPr>
        <p:spPr>
          <a:xfrm>
            <a:off x="13839840" y="25510320"/>
            <a:ext cx="15123600" cy="3900240"/>
          </a:xfrm>
          <a:prstGeom prst="rect">
            <a:avLst/>
          </a:prstGeom>
          <a:solidFill>
            <a:schemeClr val="bg1"/>
          </a:solidFill>
          <a:ln w="57240">
            <a:noFill/>
          </a:ln>
        </p:spPr>
        <p:style>
          <a:lnRef idx="0"/>
          <a:fillRef idx="0"/>
          <a:effectRef idx="0"/>
          <a:fontRef idx="minor"/>
        </p:style>
        <p:txBody>
          <a:bodyPr lIns="182880" rIns="182880" tIns="91440" bIns="182880"/>
          <a:p>
            <a:pPr>
              <a:lnSpc>
                <a:spcPct val="125000"/>
              </a:lnSpc>
            </a:pPr>
            <a:r>
              <a:rPr b="1" lang="de-DE" sz="2800" spc="-1" strike="noStrike">
                <a:solidFill>
                  <a:srgbClr val="000000"/>
                </a:solidFill>
                <a:uFill>
                  <a:solidFill>
                    <a:srgbClr val="ffffff"/>
                  </a:solidFill>
                </a:uFill>
                <a:latin typeface="Times New Roman"/>
                <a:ea typeface="ＭＳ Ｐゴシック"/>
              </a:rPr>
              <a:t>T</a:t>
            </a:r>
            <a:r>
              <a:rPr b="1" lang="de-DE" sz="2800" spc="-1" strike="noStrike">
                <a:solidFill>
                  <a:srgbClr val="000000"/>
                </a:solidFill>
                <a:uFill>
                  <a:solidFill>
                    <a:srgbClr val="ffffff"/>
                  </a:solidFill>
                </a:uFill>
                <a:latin typeface="Times New Roman"/>
                <a:ea typeface="ＭＳ Ｐゴシック"/>
              </a:rPr>
              <a:t>i</a:t>
            </a:r>
            <a:r>
              <a:rPr b="1" lang="de-DE" sz="2800" spc="-1" strike="noStrike">
                <a:solidFill>
                  <a:srgbClr val="000000"/>
                </a:solidFill>
                <a:uFill>
                  <a:solidFill>
                    <a:srgbClr val="ffffff"/>
                  </a:solidFill>
                </a:uFill>
                <a:latin typeface="Times New Roman"/>
                <a:ea typeface="ＭＳ Ｐゴシック"/>
              </a:rPr>
              <a:t>t</a:t>
            </a:r>
            <a:r>
              <a:rPr b="1" lang="de-DE" sz="2800" spc="-1" strike="noStrike">
                <a:solidFill>
                  <a:srgbClr val="000000"/>
                </a:solidFill>
                <a:uFill>
                  <a:solidFill>
                    <a:srgbClr val="ffffff"/>
                  </a:solidFill>
                </a:uFill>
                <a:latin typeface="Times New Roman"/>
                <a:ea typeface="ＭＳ Ｐゴシック"/>
              </a:rPr>
              <a:t>l</a:t>
            </a:r>
            <a:r>
              <a:rPr b="1" lang="de-DE" sz="2800" spc="-1" strike="noStrike">
                <a:solidFill>
                  <a:srgbClr val="000000"/>
                </a:solidFill>
                <a:uFill>
                  <a:solidFill>
                    <a:srgbClr val="ffffff"/>
                  </a:solidFill>
                </a:uFill>
                <a:latin typeface="Times New Roman"/>
                <a:ea typeface="ＭＳ Ｐゴシック"/>
              </a:rPr>
              <a:t>e</a:t>
            </a:r>
            <a:r>
              <a:rPr b="1" lang="de-DE" sz="2800" spc="-1" strike="noStrike">
                <a:solidFill>
                  <a:srgbClr val="000000"/>
                </a:solidFill>
                <a:uFill>
                  <a:solidFill>
                    <a:srgbClr val="ffffff"/>
                  </a:solidFill>
                </a:uFill>
                <a:latin typeface="Times New Roman"/>
                <a:ea typeface="ＭＳ Ｐゴシック"/>
              </a:rPr>
              <a:t> </a:t>
            </a:r>
            <a:r>
              <a:rPr b="1" lang="de-DE" sz="2800" spc="-1" strike="noStrike">
                <a:solidFill>
                  <a:srgbClr val="000000"/>
                </a:solidFill>
                <a:uFill>
                  <a:solidFill>
                    <a:srgbClr val="ffffff"/>
                  </a:solidFill>
                </a:uFill>
                <a:latin typeface="Times New Roman"/>
                <a:ea typeface="ＭＳ Ｐゴシック"/>
              </a:rPr>
              <a:t>C</a:t>
            </a:r>
            <a:r>
              <a:rPr b="1" lang="de-DE" sz="2800" spc="-1" strike="noStrike">
                <a:solidFill>
                  <a:srgbClr val="000000"/>
                </a:solidFill>
                <a:uFill>
                  <a:solidFill>
                    <a:srgbClr val="ffffff"/>
                  </a:solidFill>
                </a:uFill>
                <a:latin typeface="Times New Roman"/>
                <a:ea typeface="ＭＳ Ｐゴシック"/>
              </a:rPr>
              <a:t>a</a:t>
            </a:r>
            <a:r>
              <a:rPr b="1" lang="de-DE" sz="2800" spc="-1" strike="noStrike">
                <a:solidFill>
                  <a:srgbClr val="000000"/>
                </a:solidFill>
                <a:uFill>
                  <a:solidFill>
                    <a:srgbClr val="ffffff"/>
                  </a:solidFill>
                </a:uFill>
                <a:latin typeface="Times New Roman"/>
                <a:ea typeface="ＭＳ Ｐゴシック"/>
              </a:rPr>
              <a:t>n</a:t>
            </a:r>
            <a:r>
              <a:rPr b="1" lang="de-DE" sz="2800" spc="-1" strike="noStrike">
                <a:solidFill>
                  <a:srgbClr val="000000"/>
                </a:solidFill>
                <a:uFill>
                  <a:solidFill>
                    <a:srgbClr val="ffffff"/>
                  </a:solidFill>
                </a:uFill>
                <a:latin typeface="Times New Roman"/>
                <a:ea typeface="ＭＳ Ｐゴシック"/>
              </a:rPr>
              <a:t> </a:t>
            </a:r>
            <a:r>
              <a:rPr b="1" lang="de-DE" sz="2800" spc="-1" strike="noStrike">
                <a:solidFill>
                  <a:srgbClr val="000000"/>
                </a:solidFill>
                <a:uFill>
                  <a:solidFill>
                    <a:srgbClr val="ffffff"/>
                  </a:solidFill>
                </a:uFill>
                <a:latin typeface="Times New Roman"/>
                <a:ea typeface="ＭＳ Ｐゴシック"/>
              </a:rPr>
              <a:t>G</a:t>
            </a:r>
            <a:r>
              <a:rPr b="1" lang="de-DE" sz="2800" spc="-1" strike="noStrike">
                <a:solidFill>
                  <a:srgbClr val="000000"/>
                </a:solidFill>
                <a:uFill>
                  <a:solidFill>
                    <a:srgbClr val="ffffff"/>
                  </a:solidFill>
                </a:uFill>
                <a:latin typeface="Times New Roman"/>
                <a:ea typeface="ＭＳ Ｐゴシック"/>
              </a:rPr>
              <a:t>o</a:t>
            </a:r>
            <a:r>
              <a:rPr b="1" lang="de-DE" sz="2800" spc="-1" strike="noStrike">
                <a:solidFill>
                  <a:srgbClr val="000000"/>
                </a:solidFill>
                <a:uFill>
                  <a:solidFill>
                    <a:srgbClr val="ffffff"/>
                  </a:solidFill>
                </a:uFill>
                <a:latin typeface="Times New Roman"/>
                <a:ea typeface="ＭＳ Ｐゴシック"/>
              </a:rPr>
              <a:t> </a:t>
            </a:r>
            <a:r>
              <a:rPr b="1" lang="de-DE" sz="2800" spc="-1" strike="noStrike">
                <a:solidFill>
                  <a:srgbClr val="000000"/>
                </a:solidFill>
                <a:uFill>
                  <a:solidFill>
                    <a:srgbClr val="ffffff"/>
                  </a:solidFill>
                </a:uFill>
                <a:latin typeface="Times New Roman"/>
                <a:ea typeface="ＭＳ Ｐゴシック"/>
              </a:rPr>
              <a:t>H</a:t>
            </a:r>
            <a:r>
              <a:rPr b="1" lang="de-DE" sz="2800" spc="-1" strike="noStrike">
                <a:solidFill>
                  <a:srgbClr val="000000"/>
                </a:solidFill>
                <a:uFill>
                  <a:solidFill>
                    <a:srgbClr val="ffffff"/>
                  </a:solidFill>
                </a:uFill>
                <a:latin typeface="Times New Roman"/>
                <a:ea typeface="ＭＳ Ｐゴシック"/>
              </a:rPr>
              <a:t>e</a:t>
            </a:r>
            <a:r>
              <a:rPr b="1" lang="de-DE" sz="2800" spc="-1" strike="noStrike">
                <a:solidFill>
                  <a:srgbClr val="000000"/>
                </a:solidFill>
                <a:uFill>
                  <a:solidFill>
                    <a:srgbClr val="ffffff"/>
                  </a:solidFill>
                </a:uFill>
                <a:latin typeface="Times New Roman"/>
                <a:ea typeface="ＭＳ Ｐゴシック"/>
              </a:rPr>
              <a:t>r</a:t>
            </a:r>
            <a:r>
              <a:rPr b="1" lang="de-DE" sz="2800" spc="-1" strike="noStrike">
                <a:solidFill>
                  <a:srgbClr val="000000"/>
                </a:solidFill>
                <a:uFill>
                  <a:solidFill>
                    <a:srgbClr val="ffffff"/>
                  </a:solidFill>
                </a:uFill>
                <a:latin typeface="Times New Roman"/>
                <a:ea typeface="ＭＳ Ｐゴシック"/>
              </a:rPr>
              <a:t>e</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z</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z</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k</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m</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m</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v</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z</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z</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a:t>
            </a:r>
            <a:endParaRPr b="0" lang="de-DE" sz="2160" spc="-1" strike="noStrike">
              <a:solidFill>
                <a:srgbClr val="000000"/>
              </a:solidFill>
              <a:uFill>
                <a:solidFill>
                  <a:srgbClr val="ffffff"/>
                </a:solidFill>
              </a:uFill>
              <a:latin typeface="Arial"/>
            </a:endParaRPr>
          </a:p>
        </p:txBody>
      </p:sp>
      <p:graphicFrame>
        <p:nvGraphicFramePr>
          <p:cNvPr id="54" name="Chart 51"/>
          <p:cNvGraphicFramePr/>
          <p:nvPr/>
        </p:nvGraphicFramePr>
        <p:xfrm>
          <a:off x="13083480" y="19467720"/>
          <a:ext cx="8329680" cy="47671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5" name="Chart 52"/>
          <p:cNvGraphicFramePr/>
          <p:nvPr/>
        </p:nvGraphicFramePr>
        <p:xfrm>
          <a:off x="21573720" y="19467720"/>
          <a:ext cx="8329680" cy="4767120"/>
        </p:xfrm>
        <a:graphic>
          <a:graphicData uri="http://schemas.openxmlformats.org/drawingml/2006/chart">
            <c:chart xmlns:c="http://schemas.openxmlformats.org/drawingml/2006/chart" xmlns:r="http://schemas.openxmlformats.org/officeDocument/2006/relationships" r:id="rId2"/>
          </a:graphicData>
        </a:graphic>
      </p:graphicFrame>
      <p:sp>
        <p:nvSpPr>
          <p:cNvPr id="56" name="CustomShape 10"/>
          <p:cNvSpPr/>
          <p:nvPr/>
        </p:nvSpPr>
        <p:spPr>
          <a:xfrm>
            <a:off x="1543320" y="27317160"/>
            <a:ext cx="10442160" cy="1517400"/>
          </a:xfrm>
          <a:prstGeom prst="rect">
            <a:avLst/>
          </a:prstGeom>
          <a:solidFill>
            <a:schemeClr val="bg1"/>
          </a:solidFill>
          <a:ln w="57240">
            <a:noFill/>
          </a:ln>
        </p:spPr>
        <p:style>
          <a:lnRef idx="0"/>
          <a:fillRef idx="0"/>
          <a:effectRef idx="0"/>
          <a:fontRef idx="minor"/>
        </p:style>
        <p:txBody>
          <a:bodyPr lIns="182880" rIns="182880" tIns="91440" bIns="182880"/>
          <a:p>
            <a:pPr marL="457200" indent="-456840">
              <a:lnSpc>
                <a:spcPct val="120000"/>
              </a:lnSpc>
              <a:buClr>
                <a:srgbClr val="000000"/>
              </a:buClr>
              <a:buFont typeface="StarSymbol"/>
              <a:buAutoNum type="arabicPeriod"/>
            </a:pPr>
            <a:r>
              <a:rPr b="0" lang="de-DE" sz="2400" spc="-1" strike="noStrike">
                <a:solidFill>
                  <a:srgbClr val="000000"/>
                </a:solidFill>
                <a:uFill>
                  <a:solidFill>
                    <a:srgbClr val="ffffff"/>
                  </a:solidFill>
                </a:uFill>
                <a:latin typeface="Times New Roman"/>
                <a:ea typeface="ＭＳ Ｐゴシック"/>
              </a:rPr>
              <a:t>Reference here</a:t>
            </a:r>
            <a:endParaRPr b="0" lang="de-DE" sz="2160" spc="-1" strike="noStrike">
              <a:solidFill>
                <a:srgbClr val="000000"/>
              </a:solidFill>
              <a:uFill>
                <a:solidFill>
                  <a:srgbClr val="ffffff"/>
                </a:solidFill>
              </a:uFill>
              <a:latin typeface="Arial"/>
            </a:endParaRPr>
          </a:p>
          <a:p>
            <a:pPr marL="457200" indent="-456840">
              <a:lnSpc>
                <a:spcPct val="120000"/>
              </a:lnSpc>
              <a:buClr>
                <a:srgbClr val="000000"/>
              </a:buClr>
              <a:buFont typeface="StarSymbol"/>
              <a:buAutoNum type="arabicPeriod"/>
            </a:pPr>
            <a:r>
              <a:rPr b="0" lang="de-DE" sz="2400" spc="-1" strike="noStrike">
                <a:solidFill>
                  <a:srgbClr val="000000"/>
                </a:solidFill>
                <a:uFill>
                  <a:solidFill>
                    <a:srgbClr val="ffffff"/>
                  </a:solidFill>
                </a:uFill>
                <a:latin typeface="Times New Roman"/>
                <a:ea typeface="ＭＳ Ｐゴシック"/>
              </a:rPr>
              <a:t>Second reference</a:t>
            </a:r>
            <a:endParaRPr b="0" lang="de-DE" sz="2160" spc="-1" strike="noStrike">
              <a:solidFill>
                <a:srgbClr val="000000"/>
              </a:solidFill>
              <a:uFill>
                <a:solidFill>
                  <a:srgbClr val="ffffff"/>
                </a:solidFill>
              </a:uFill>
              <a:latin typeface="Arial"/>
            </a:endParaRPr>
          </a:p>
          <a:p>
            <a:pPr marL="457200" indent="-456840">
              <a:lnSpc>
                <a:spcPct val="120000"/>
              </a:lnSpc>
              <a:buClr>
                <a:srgbClr val="000000"/>
              </a:buClr>
              <a:buFont typeface="StarSymbol"/>
              <a:buAutoNum type="arabicPeriod"/>
            </a:pPr>
            <a:r>
              <a:rPr b="0" lang="de-DE" sz="2400" spc="-1" strike="noStrike">
                <a:solidFill>
                  <a:srgbClr val="000000"/>
                </a:solidFill>
                <a:uFill>
                  <a:solidFill>
                    <a:srgbClr val="ffffff"/>
                  </a:solidFill>
                </a:uFill>
                <a:latin typeface="Times New Roman"/>
                <a:ea typeface="ＭＳ Ｐゴシック"/>
              </a:rPr>
              <a:t>Third reference</a:t>
            </a:r>
            <a:endParaRPr b="0" lang="de-DE" sz="2160" spc="-1" strike="noStrike">
              <a:solidFill>
                <a:srgbClr val="000000"/>
              </a:solidFill>
              <a:uFill>
                <a:solidFill>
                  <a:srgbClr val="ffffff"/>
                </a:solidFill>
              </a:uFill>
              <a:latin typeface="Arial"/>
            </a:endParaRPr>
          </a:p>
        </p:txBody>
      </p:sp>
      <p:sp>
        <p:nvSpPr>
          <p:cNvPr id="57" name="CustomShape 11"/>
          <p:cNvSpPr/>
          <p:nvPr/>
        </p:nvSpPr>
        <p:spPr>
          <a:xfrm>
            <a:off x="30890160" y="6755040"/>
            <a:ext cx="10457640" cy="6032880"/>
          </a:xfrm>
          <a:prstGeom prst="rect">
            <a:avLst/>
          </a:prstGeom>
          <a:solidFill>
            <a:schemeClr val="accent3">
              <a:lumMod val="40000"/>
              <a:lumOff val="60000"/>
            </a:schemeClr>
          </a:solidFill>
          <a:ln w="57240">
            <a:noFill/>
          </a:ln>
        </p:spPr>
        <p:style>
          <a:lnRef idx="0"/>
          <a:fillRef idx="0"/>
          <a:effectRef idx="0"/>
          <a:fontRef idx="minor"/>
        </p:style>
        <p:txBody>
          <a:bodyPr lIns="182880" rIns="182880" tIns="91440" bIns="182880"/>
          <a:p>
            <a:pPr>
              <a:lnSpc>
                <a:spcPct val="125000"/>
              </a:lnSpc>
            </a:pPr>
            <a:r>
              <a:rPr b="1" lang="de-DE" sz="2800" spc="-1" strike="noStrike">
                <a:solidFill>
                  <a:srgbClr val="000000"/>
                </a:solidFill>
                <a:uFill>
                  <a:solidFill>
                    <a:srgbClr val="ffffff"/>
                  </a:solidFill>
                </a:uFill>
                <a:latin typeface="Times New Roman"/>
                <a:ea typeface="ＭＳ Ｐゴシック"/>
              </a:rPr>
              <a:t>T</a:t>
            </a:r>
            <a:r>
              <a:rPr b="1" lang="de-DE" sz="2800" spc="-1" strike="noStrike">
                <a:solidFill>
                  <a:srgbClr val="000000"/>
                </a:solidFill>
                <a:uFill>
                  <a:solidFill>
                    <a:srgbClr val="ffffff"/>
                  </a:solidFill>
                </a:uFill>
                <a:latin typeface="Times New Roman"/>
                <a:ea typeface="ＭＳ Ｐゴシック"/>
              </a:rPr>
              <a:t>i</a:t>
            </a:r>
            <a:r>
              <a:rPr b="1" lang="de-DE" sz="2800" spc="-1" strike="noStrike">
                <a:solidFill>
                  <a:srgbClr val="000000"/>
                </a:solidFill>
                <a:uFill>
                  <a:solidFill>
                    <a:srgbClr val="ffffff"/>
                  </a:solidFill>
                </a:uFill>
                <a:latin typeface="Times New Roman"/>
                <a:ea typeface="ＭＳ Ｐゴシック"/>
              </a:rPr>
              <a:t>t</a:t>
            </a:r>
            <a:r>
              <a:rPr b="1" lang="de-DE" sz="2800" spc="-1" strike="noStrike">
                <a:solidFill>
                  <a:srgbClr val="000000"/>
                </a:solidFill>
                <a:uFill>
                  <a:solidFill>
                    <a:srgbClr val="ffffff"/>
                  </a:solidFill>
                </a:uFill>
                <a:latin typeface="Times New Roman"/>
                <a:ea typeface="ＭＳ Ｐゴシック"/>
              </a:rPr>
              <a:t>l</a:t>
            </a:r>
            <a:r>
              <a:rPr b="1" lang="de-DE" sz="2800" spc="-1" strike="noStrike">
                <a:solidFill>
                  <a:srgbClr val="000000"/>
                </a:solidFill>
                <a:uFill>
                  <a:solidFill>
                    <a:srgbClr val="ffffff"/>
                  </a:solidFill>
                </a:uFill>
                <a:latin typeface="Times New Roman"/>
                <a:ea typeface="ＭＳ Ｐゴシック"/>
              </a:rPr>
              <a:t>e</a:t>
            </a:r>
            <a:r>
              <a:rPr b="1" lang="de-DE" sz="2800" spc="-1" strike="noStrike">
                <a:solidFill>
                  <a:srgbClr val="000000"/>
                </a:solidFill>
                <a:uFill>
                  <a:solidFill>
                    <a:srgbClr val="ffffff"/>
                  </a:solidFill>
                </a:uFill>
                <a:latin typeface="Times New Roman"/>
                <a:ea typeface="ＭＳ Ｐゴシック"/>
              </a:rPr>
              <a:t> </a:t>
            </a:r>
            <a:r>
              <a:rPr b="1" lang="de-DE" sz="2800" spc="-1" strike="noStrike">
                <a:solidFill>
                  <a:srgbClr val="000000"/>
                </a:solidFill>
                <a:uFill>
                  <a:solidFill>
                    <a:srgbClr val="ffffff"/>
                  </a:solidFill>
                </a:uFill>
                <a:latin typeface="Times New Roman"/>
                <a:ea typeface="ＭＳ Ｐゴシック"/>
              </a:rPr>
              <a:t>H</a:t>
            </a:r>
            <a:r>
              <a:rPr b="1" lang="de-DE" sz="2800" spc="-1" strike="noStrike">
                <a:solidFill>
                  <a:srgbClr val="000000"/>
                </a:solidFill>
                <a:uFill>
                  <a:solidFill>
                    <a:srgbClr val="ffffff"/>
                  </a:solidFill>
                </a:uFill>
                <a:latin typeface="Times New Roman"/>
                <a:ea typeface="ＭＳ Ｐゴシック"/>
              </a:rPr>
              <a:t>e</a:t>
            </a:r>
            <a:r>
              <a:rPr b="1" lang="de-DE" sz="2800" spc="-1" strike="noStrike">
                <a:solidFill>
                  <a:srgbClr val="000000"/>
                </a:solidFill>
                <a:uFill>
                  <a:solidFill>
                    <a:srgbClr val="ffffff"/>
                  </a:solidFill>
                </a:uFill>
                <a:latin typeface="Times New Roman"/>
                <a:ea typeface="ＭＳ Ｐゴシック"/>
              </a:rPr>
              <a:t>r</a:t>
            </a:r>
            <a:r>
              <a:rPr b="1" lang="de-DE" sz="2800" spc="-1" strike="noStrike">
                <a:solidFill>
                  <a:srgbClr val="000000"/>
                </a:solidFill>
                <a:uFill>
                  <a:solidFill>
                    <a:srgbClr val="ffffff"/>
                  </a:solidFill>
                </a:uFill>
                <a:latin typeface="Times New Roman"/>
                <a:ea typeface="ＭＳ Ｐゴシック"/>
              </a:rPr>
              <a:t>e</a:t>
            </a:r>
            <a:endParaRPr b="0" lang="de-DE" sz="2160" spc="-1" strike="noStrike">
              <a:solidFill>
                <a:srgbClr val="000000"/>
              </a:solidFill>
              <a:uFill>
                <a:solidFill>
                  <a:srgbClr val="ffffff"/>
                </a:solidFill>
              </a:uFill>
              <a:latin typeface="Arial"/>
            </a:endParaRPr>
          </a:p>
          <a:p>
            <a:pPr>
              <a:lnSpc>
                <a:spcPct val="125000"/>
              </a:lnSpc>
            </a:pP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z</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z</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k</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m</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m</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b</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p</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l</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v</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d</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c</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a</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g</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h</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n</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s</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z</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f</a:t>
            </a:r>
            <a:r>
              <a:rPr b="0" lang="de-DE" sz="2800" spc="-1" strike="noStrike">
                <a:solidFill>
                  <a:srgbClr val="000000"/>
                </a:solidFill>
                <a:uFill>
                  <a:solidFill>
                    <a:srgbClr val="ffffff"/>
                  </a:solidFill>
                </a:uFill>
                <a:latin typeface="Times New Roman"/>
                <a:ea typeface="ＭＳ Ｐゴシック"/>
              </a:rPr>
              <a:t>i</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y</a:t>
            </a:r>
            <a:r>
              <a:rPr b="0" lang="de-DE" sz="2800" spc="-1" strike="noStrike">
                <a:solidFill>
                  <a:srgbClr val="000000"/>
                </a:solidFill>
                <a:uFill>
                  <a:solidFill>
                    <a:srgbClr val="ffffff"/>
                  </a:solidFill>
                </a:uFill>
                <a:latin typeface="Times New Roman"/>
                <a:ea typeface="ＭＳ Ｐゴシック"/>
              </a:rPr>
              <a:t>o</a:t>
            </a:r>
            <a:r>
              <a:rPr b="0" lang="de-DE" sz="2800" spc="-1" strike="noStrike">
                <a:solidFill>
                  <a:srgbClr val="000000"/>
                </a:solidFill>
                <a:uFill>
                  <a:solidFill>
                    <a:srgbClr val="ffffff"/>
                  </a:solidFill>
                </a:uFill>
                <a:latin typeface="Times New Roman"/>
                <a:ea typeface="ＭＳ Ｐゴシック"/>
              </a:rPr>
              <a:t>u</a:t>
            </a:r>
            <a:r>
              <a:rPr b="0" lang="de-DE" sz="2800" spc="-1" strike="noStrike">
                <a:solidFill>
                  <a:srgbClr val="000000"/>
                </a:solidFill>
                <a:uFill>
                  <a:solidFill>
                    <a:srgbClr val="ffffff"/>
                  </a:solidFill>
                </a:uFill>
                <a:latin typeface="Times New Roman"/>
                <a:ea typeface="ＭＳ Ｐゴシック"/>
              </a:rPr>
              <a:t>r</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e</a:t>
            </a:r>
            <a:r>
              <a:rPr b="0" lang="de-DE" sz="2800" spc="-1" strike="noStrike">
                <a:solidFill>
                  <a:srgbClr val="000000"/>
                </a:solidFill>
                <a:uFill>
                  <a:solidFill>
                    <a:srgbClr val="ffffff"/>
                  </a:solidFill>
                </a:uFill>
                <a:latin typeface="Times New Roman"/>
                <a:ea typeface="ＭＳ Ｐゴシック"/>
              </a:rPr>
              <a:t>x</a:t>
            </a:r>
            <a:r>
              <a:rPr b="0" lang="de-DE" sz="2800" spc="-1" strike="noStrike">
                <a:solidFill>
                  <a:srgbClr val="000000"/>
                </a:solidFill>
                <a:uFill>
                  <a:solidFill>
                    <a:srgbClr val="ffffff"/>
                  </a:solidFill>
                </a:uFill>
                <a:latin typeface="Times New Roman"/>
                <a:ea typeface="ＭＳ Ｐゴシック"/>
              </a:rPr>
              <a:t>t</a:t>
            </a:r>
            <a:r>
              <a:rPr b="0" lang="de-DE" sz="2800" spc="-1" strike="noStrike">
                <a:solidFill>
                  <a:srgbClr val="000000"/>
                </a:solidFill>
                <a:uFill>
                  <a:solidFill>
                    <a:srgbClr val="ffffff"/>
                  </a:solidFill>
                </a:uFill>
                <a:latin typeface="Times New Roman"/>
                <a:ea typeface="ＭＳ Ｐゴシック"/>
              </a:rPr>
              <a:t>.</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r>
              <a:rPr b="0" lang="de-DE" sz="2800" spc="-1" strike="noStrike">
                <a:solidFill>
                  <a:srgbClr val="000000"/>
                </a:solidFill>
                <a:uFill>
                  <a:solidFill>
                    <a:srgbClr val="ffffff"/>
                  </a:solidFill>
                </a:uFill>
                <a:latin typeface="Times New Roman"/>
                <a:ea typeface="ＭＳ Ｐゴシック"/>
              </a:rPr>
              <a:t> </a:t>
            </a:r>
            <a:endParaRPr b="0" lang="de-DE" sz="2160" spc="-1" strike="noStrike">
              <a:solidFill>
                <a:srgbClr val="000000"/>
              </a:solidFill>
              <a:uFill>
                <a:solidFill>
                  <a:srgbClr val="ffffff"/>
                </a:solidFill>
              </a:uFill>
              <a:latin typeface="Arial"/>
            </a:endParaRPr>
          </a:p>
          <a:p>
            <a:pPr lvl="1" marL="685800" indent="-228240">
              <a:lnSpc>
                <a:spcPct val="125000"/>
              </a:lnSpc>
              <a:buClr>
                <a:srgbClr val="000000"/>
              </a:buClr>
              <a:buFont typeface="Symbol" charset="2"/>
              <a:buChar char=""/>
            </a:pP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w</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m</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y</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l</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g</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b</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d</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c</a:t>
            </a:r>
            <a:r>
              <a:rPr b="0" lang="de-DE" sz="2800" spc="-1" strike="noStrike">
                <a:solidFill>
                  <a:srgbClr val="000000"/>
                </a:solidFill>
                <a:uFill>
                  <a:solidFill>
                    <a:srgbClr val="ffffff"/>
                  </a:solidFill>
                </a:uFill>
                <a:latin typeface="Times New Roman"/>
                <a:ea typeface="Arial"/>
              </a:rPr>
              <a:t>k</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n</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R</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z</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u</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S</a:t>
            </a:r>
            <a:r>
              <a:rPr b="0" lang="de-DE" sz="2800" spc="-1" strike="noStrike">
                <a:solidFill>
                  <a:srgbClr val="000000"/>
                </a:solidFill>
                <a:uFill>
                  <a:solidFill>
                    <a:srgbClr val="ffffff"/>
                  </a:solidFill>
                </a:uFill>
                <a:latin typeface="Times New Roman"/>
                <a:ea typeface="Arial"/>
              </a:rPr>
              <a:t>h</a:t>
            </a:r>
            <a:r>
              <a:rPr b="0" lang="de-DE" sz="2800" spc="-1" strike="noStrike">
                <a:solidFill>
                  <a:srgbClr val="000000"/>
                </a:solidFill>
                <a:uFill>
                  <a:solidFill>
                    <a:srgbClr val="ffffff"/>
                  </a:solidFill>
                </a:uFill>
                <a:latin typeface="Times New Roman"/>
                <a:ea typeface="Arial"/>
              </a:rPr>
              <a:t>a</a:t>
            </a:r>
            <a:r>
              <a:rPr b="0" lang="de-DE" sz="2800" spc="-1" strike="noStrike">
                <a:solidFill>
                  <a:srgbClr val="000000"/>
                </a:solidFill>
                <a:uFill>
                  <a:solidFill>
                    <a:srgbClr val="ffffff"/>
                  </a:solidFill>
                </a:uFill>
                <a:latin typeface="Times New Roman"/>
                <a:ea typeface="Arial"/>
              </a:rPr>
              <a:t>p</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o</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f</a:t>
            </a:r>
            <a:r>
              <a:rPr b="0" lang="de-DE" sz="2800" spc="-1" strike="noStrike">
                <a:solidFill>
                  <a:srgbClr val="000000"/>
                </a:solidFill>
                <a:uFill>
                  <a:solidFill>
                    <a:srgbClr val="ffffff"/>
                  </a:solidFill>
                </a:uFill>
                <a:latin typeface="Times New Roman"/>
                <a:ea typeface="Arial"/>
              </a:rPr>
              <a:t>i</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 </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e</a:t>
            </a:r>
            <a:r>
              <a:rPr b="0" lang="de-DE" sz="2800" spc="-1" strike="noStrike">
                <a:solidFill>
                  <a:srgbClr val="000000"/>
                </a:solidFill>
                <a:uFill>
                  <a:solidFill>
                    <a:srgbClr val="ffffff"/>
                  </a:solidFill>
                </a:uFill>
                <a:latin typeface="Times New Roman"/>
                <a:ea typeface="Arial"/>
              </a:rPr>
              <a:t>x</a:t>
            </a:r>
            <a:r>
              <a:rPr b="0" lang="de-DE" sz="2800" spc="-1" strike="noStrike">
                <a:solidFill>
                  <a:srgbClr val="000000"/>
                </a:solidFill>
                <a:uFill>
                  <a:solidFill>
                    <a:srgbClr val="ffffff"/>
                  </a:solidFill>
                </a:uFill>
                <a:latin typeface="Times New Roman"/>
                <a:ea typeface="Arial"/>
              </a:rPr>
              <a:t>t</a:t>
            </a:r>
            <a:r>
              <a:rPr b="0" lang="de-DE" sz="2800" spc="-1" strike="noStrike">
                <a:solidFill>
                  <a:srgbClr val="000000"/>
                </a:solidFill>
                <a:uFill>
                  <a:solidFill>
                    <a:srgbClr val="ffffff"/>
                  </a:solidFill>
                </a:uFill>
                <a:latin typeface="Times New Roman"/>
                <a:ea typeface="Arial"/>
              </a:rPr>
              <a:t>”</a:t>
            </a:r>
            <a:r>
              <a:rPr b="0" lang="de-DE" sz="2800" spc="-1" strike="noStrike">
                <a:solidFill>
                  <a:srgbClr val="000000"/>
                </a:solidFill>
                <a:uFill>
                  <a:solidFill>
                    <a:srgbClr val="ffffff"/>
                  </a:solidFill>
                </a:uFill>
                <a:latin typeface="Times New Roman"/>
                <a:ea typeface="Arial"/>
              </a:rPr>
              <a:t>.</a:t>
            </a:r>
            <a:endParaRPr b="0" lang="de-DE" sz="2160" spc="-1" strike="noStrike">
              <a:solidFill>
                <a:srgbClr val="000000"/>
              </a:solidFill>
              <a:uFill>
                <a:solidFill>
                  <a:srgbClr val="ffffff"/>
                </a:solidFill>
              </a:uFill>
              <a:latin typeface="Arial"/>
            </a:endParaRPr>
          </a:p>
        </p:txBody>
      </p:sp>
      <p:sp>
        <p:nvSpPr>
          <p:cNvPr id="58" name="CustomShape 12"/>
          <p:cNvSpPr/>
          <p:nvPr/>
        </p:nvSpPr>
        <p:spPr>
          <a:xfrm>
            <a:off x="30977280" y="18316440"/>
            <a:ext cx="6211440" cy="455400"/>
          </a:xfrm>
          <a:prstGeom prst="rect">
            <a:avLst/>
          </a:prstGeom>
          <a:noFill/>
          <a:ln>
            <a:noFill/>
          </a:ln>
        </p:spPr>
        <p:style>
          <a:lnRef idx="0"/>
          <a:fillRef idx="0"/>
          <a:effectRef idx="0"/>
          <a:fontRef idx="minor"/>
        </p:style>
        <p:txBody>
          <a:bodyPr lIns="0" rIns="0" tIns="45000" bIns="45000"/>
          <a:p>
            <a:pPr>
              <a:lnSpc>
                <a:spcPct val="100000"/>
              </a:lnSpc>
            </a:pPr>
            <a:r>
              <a:rPr b="0" i="1" lang="de-DE" sz="2400" spc="-1" strike="noStrike">
                <a:solidFill>
                  <a:srgbClr val="750b3d"/>
                </a:solidFill>
                <a:uFill>
                  <a:solidFill>
                    <a:srgbClr val="ffffff"/>
                  </a:solidFill>
                </a:uFill>
                <a:latin typeface="Arial"/>
                <a:ea typeface="Arial"/>
              </a:rPr>
              <a:t>Y</a:t>
            </a:r>
            <a:r>
              <a:rPr b="0" i="1" lang="de-DE" sz="2400" spc="-1" strike="noStrike">
                <a:solidFill>
                  <a:srgbClr val="750b3d"/>
                </a:solidFill>
                <a:uFill>
                  <a:solidFill>
                    <a:srgbClr val="ffffff"/>
                  </a:solidFill>
                </a:uFill>
                <a:latin typeface="Arial"/>
                <a:ea typeface="Arial"/>
              </a:rPr>
              <a:t>o</a:t>
            </a:r>
            <a:r>
              <a:rPr b="0" i="1" lang="de-DE" sz="2400" spc="-1" strike="noStrike">
                <a:solidFill>
                  <a:srgbClr val="750b3d"/>
                </a:solidFill>
                <a:uFill>
                  <a:solidFill>
                    <a:srgbClr val="ffffff"/>
                  </a:solidFill>
                </a:uFill>
                <a:latin typeface="Arial"/>
                <a:ea typeface="Arial"/>
              </a:rPr>
              <a:t>u</a:t>
            </a:r>
            <a:r>
              <a:rPr b="0" i="1" lang="de-DE" sz="2400" spc="-1" strike="noStrike">
                <a:solidFill>
                  <a:srgbClr val="750b3d"/>
                </a:solidFill>
                <a:uFill>
                  <a:solidFill>
                    <a:srgbClr val="ffffff"/>
                  </a:solidFill>
                </a:uFill>
                <a:latin typeface="Arial"/>
                <a:ea typeface="Arial"/>
              </a:rPr>
              <a:t>r</a:t>
            </a:r>
            <a:r>
              <a:rPr b="0" i="1" lang="de-DE" sz="2400" spc="-1" strike="noStrike">
                <a:solidFill>
                  <a:srgbClr val="750b3d"/>
                </a:solidFill>
                <a:uFill>
                  <a:solidFill>
                    <a:srgbClr val="ffffff"/>
                  </a:solidFill>
                </a:uFill>
                <a:latin typeface="Arial"/>
                <a:ea typeface="Arial"/>
              </a:rPr>
              <a:t> </a:t>
            </a:r>
            <a:r>
              <a:rPr b="0" i="1" lang="de-DE" sz="2400" spc="-1" strike="noStrike">
                <a:solidFill>
                  <a:srgbClr val="750b3d"/>
                </a:solidFill>
                <a:uFill>
                  <a:solidFill>
                    <a:srgbClr val="ffffff"/>
                  </a:solidFill>
                </a:uFill>
                <a:latin typeface="Arial"/>
                <a:ea typeface="Arial"/>
              </a:rPr>
              <a:t>c</a:t>
            </a:r>
            <a:r>
              <a:rPr b="0" i="1" lang="de-DE" sz="2400" spc="-1" strike="noStrike">
                <a:solidFill>
                  <a:srgbClr val="750b3d"/>
                </a:solidFill>
                <a:uFill>
                  <a:solidFill>
                    <a:srgbClr val="ffffff"/>
                  </a:solidFill>
                </a:uFill>
                <a:latin typeface="Arial"/>
                <a:ea typeface="Arial"/>
              </a:rPr>
              <a:t>a</a:t>
            </a:r>
            <a:r>
              <a:rPr b="0" i="1" lang="de-DE" sz="2400" spc="-1" strike="noStrike">
                <a:solidFill>
                  <a:srgbClr val="750b3d"/>
                </a:solidFill>
                <a:uFill>
                  <a:solidFill>
                    <a:srgbClr val="ffffff"/>
                  </a:solidFill>
                </a:uFill>
                <a:latin typeface="Arial"/>
                <a:ea typeface="Arial"/>
              </a:rPr>
              <a:t>p</a:t>
            </a:r>
            <a:r>
              <a:rPr b="0" i="1" lang="de-DE" sz="2400" spc="-1" strike="noStrike">
                <a:solidFill>
                  <a:srgbClr val="750b3d"/>
                </a:solidFill>
                <a:uFill>
                  <a:solidFill>
                    <a:srgbClr val="ffffff"/>
                  </a:solidFill>
                </a:uFill>
                <a:latin typeface="Arial"/>
                <a:ea typeface="Arial"/>
              </a:rPr>
              <a:t>t</a:t>
            </a:r>
            <a:r>
              <a:rPr b="0" i="1" lang="de-DE" sz="2400" spc="-1" strike="noStrike">
                <a:solidFill>
                  <a:srgbClr val="750b3d"/>
                </a:solidFill>
                <a:uFill>
                  <a:solidFill>
                    <a:srgbClr val="ffffff"/>
                  </a:solidFill>
                </a:uFill>
                <a:latin typeface="Arial"/>
                <a:ea typeface="Arial"/>
              </a:rPr>
              <a:t>i</a:t>
            </a:r>
            <a:r>
              <a:rPr b="0" i="1" lang="de-DE" sz="2400" spc="-1" strike="noStrike">
                <a:solidFill>
                  <a:srgbClr val="750b3d"/>
                </a:solidFill>
                <a:uFill>
                  <a:solidFill>
                    <a:srgbClr val="ffffff"/>
                  </a:solidFill>
                </a:uFill>
                <a:latin typeface="Arial"/>
                <a:ea typeface="Arial"/>
              </a:rPr>
              <a:t>o</a:t>
            </a:r>
            <a:r>
              <a:rPr b="0" i="1" lang="de-DE" sz="2400" spc="-1" strike="noStrike">
                <a:solidFill>
                  <a:srgbClr val="750b3d"/>
                </a:solidFill>
                <a:uFill>
                  <a:solidFill>
                    <a:srgbClr val="ffffff"/>
                  </a:solidFill>
                </a:uFill>
                <a:latin typeface="Arial"/>
                <a:ea typeface="Arial"/>
              </a:rPr>
              <a:t>n</a:t>
            </a:r>
            <a:r>
              <a:rPr b="0" i="1" lang="de-DE" sz="2400" spc="-1" strike="noStrike">
                <a:solidFill>
                  <a:srgbClr val="750b3d"/>
                </a:solidFill>
                <a:uFill>
                  <a:solidFill>
                    <a:srgbClr val="ffffff"/>
                  </a:solidFill>
                </a:uFill>
                <a:latin typeface="Arial"/>
                <a:ea typeface="Arial"/>
              </a:rPr>
              <a:t> </a:t>
            </a:r>
            <a:r>
              <a:rPr b="0" i="1" lang="de-DE" sz="2400" spc="-1" strike="noStrike">
                <a:solidFill>
                  <a:srgbClr val="750b3d"/>
                </a:solidFill>
                <a:uFill>
                  <a:solidFill>
                    <a:srgbClr val="ffffff"/>
                  </a:solidFill>
                </a:uFill>
                <a:latin typeface="Arial"/>
                <a:ea typeface="Arial"/>
              </a:rPr>
              <a:t>c</a:t>
            </a:r>
            <a:r>
              <a:rPr b="0" i="1" lang="de-DE" sz="2400" spc="-1" strike="noStrike">
                <a:solidFill>
                  <a:srgbClr val="750b3d"/>
                </a:solidFill>
                <a:uFill>
                  <a:solidFill>
                    <a:srgbClr val="ffffff"/>
                  </a:solidFill>
                </a:uFill>
                <a:latin typeface="Arial"/>
                <a:ea typeface="Arial"/>
              </a:rPr>
              <a:t>a</a:t>
            </a:r>
            <a:r>
              <a:rPr b="0" i="1" lang="de-DE" sz="2400" spc="-1" strike="noStrike">
                <a:solidFill>
                  <a:srgbClr val="750b3d"/>
                </a:solidFill>
                <a:uFill>
                  <a:solidFill>
                    <a:srgbClr val="ffffff"/>
                  </a:solidFill>
                </a:uFill>
                <a:latin typeface="Arial"/>
                <a:ea typeface="Arial"/>
              </a:rPr>
              <a:t>n</a:t>
            </a:r>
            <a:r>
              <a:rPr b="0" i="1" lang="de-DE" sz="2400" spc="-1" strike="noStrike">
                <a:solidFill>
                  <a:srgbClr val="750b3d"/>
                </a:solidFill>
                <a:uFill>
                  <a:solidFill>
                    <a:srgbClr val="ffffff"/>
                  </a:solidFill>
                </a:uFill>
                <a:latin typeface="Arial"/>
                <a:ea typeface="Arial"/>
              </a:rPr>
              <a:t> </a:t>
            </a:r>
            <a:r>
              <a:rPr b="0" i="1" lang="de-DE" sz="2400" spc="-1" strike="noStrike">
                <a:solidFill>
                  <a:srgbClr val="750b3d"/>
                </a:solidFill>
                <a:uFill>
                  <a:solidFill>
                    <a:srgbClr val="ffffff"/>
                  </a:solidFill>
                </a:uFill>
                <a:latin typeface="Arial"/>
                <a:ea typeface="Arial"/>
              </a:rPr>
              <a:t>g</a:t>
            </a:r>
            <a:r>
              <a:rPr b="0" i="1" lang="de-DE" sz="2400" spc="-1" strike="noStrike">
                <a:solidFill>
                  <a:srgbClr val="750b3d"/>
                </a:solidFill>
                <a:uFill>
                  <a:solidFill>
                    <a:srgbClr val="ffffff"/>
                  </a:solidFill>
                </a:uFill>
                <a:latin typeface="Arial"/>
                <a:ea typeface="Arial"/>
              </a:rPr>
              <a:t>o</a:t>
            </a:r>
            <a:r>
              <a:rPr b="0" i="1" lang="de-DE" sz="2400" spc="-1" strike="noStrike">
                <a:solidFill>
                  <a:srgbClr val="750b3d"/>
                </a:solidFill>
                <a:uFill>
                  <a:solidFill>
                    <a:srgbClr val="ffffff"/>
                  </a:solidFill>
                </a:uFill>
                <a:latin typeface="Arial"/>
                <a:ea typeface="Arial"/>
              </a:rPr>
              <a:t> </a:t>
            </a:r>
            <a:r>
              <a:rPr b="0" i="1" lang="de-DE" sz="2400" spc="-1" strike="noStrike">
                <a:solidFill>
                  <a:srgbClr val="750b3d"/>
                </a:solidFill>
                <a:uFill>
                  <a:solidFill>
                    <a:srgbClr val="ffffff"/>
                  </a:solidFill>
                </a:uFill>
                <a:latin typeface="Arial"/>
                <a:ea typeface="Arial"/>
              </a:rPr>
              <a:t>h</a:t>
            </a:r>
            <a:r>
              <a:rPr b="0" i="1" lang="de-DE" sz="2400" spc="-1" strike="noStrike">
                <a:solidFill>
                  <a:srgbClr val="750b3d"/>
                </a:solidFill>
                <a:uFill>
                  <a:solidFill>
                    <a:srgbClr val="ffffff"/>
                  </a:solidFill>
                </a:uFill>
                <a:latin typeface="Arial"/>
                <a:ea typeface="Arial"/>
              </a:rPr>
              <a:t>e</a:t>
            </a:r>
            <a:r>
              <a:rPr b="0" i="1" lang="de-DE" sz="2400" spc="-1" strike="noStrike">
                <a:solidFill>
                  <a:srgbClr val="750b3d"/>
                </a:solidFill>
                <a:uFill>
                  <a:solidFill>
                    <a:srgbClr val="ffffff"/>
                  </a:solidFill>
                </a:uFill>
                <a:latin typeface="Arial"/>
                <a:ea typeface="Arial"/>
              </a:rPr>
              <a:t>r</a:t>
            </a:r>
            <a:r>
              <a:rPr b="0" i="1" lang="de-DE" sz="2400" spc="-1" strike="noStrike">
                <a:solidFill>
                  <a:srgbClr val="750b3d"/>
                </a:solidFill>
                <a:uFill>
                  <a:solidFill>
                    <a:srgbClr val="ffffff"/>
                  </a:solidFill>
                </a:uFill>
                <a:latin typeface="Arial"/>
                <a:ea typeface="Arial"/>
              </a:rPr>
              <a:t>e</a:t>
            </a:r>
            <a:r>
              <a:rPr b="0" i="1" lang="de-DE" sz="2400" spc="-1" strike="noStrike">
                <a:solidFill>
                  <a:srgbClr val="750b3d"/>
                </a:solidFill>
                <a:uFill>
                  <a:solidFill>
                    <a:srgbClr val="ffffff"/>
                  </a:solidFill>
                </a:uFill>
                <a:latin typeface="Arial"/>
                <a:ea typeface="Arial"/>
              </a:rPr>
              <a:t>.</a:t>
            </a:r>
            <a:endParaRPr b="0" lang="de-DE" sz="2160" spc="-1" strike="noStrike">
              <a:solidFill>
                <a:srgbClr val="000000"/>
              </a:solidFill>
              <a:uFill>
                <a:solidFill>
                  <a:srgbClr val="ffffff"/>
                </a:solidFill>
              </a:uFill>
              <a:latin typeface="Arial"/>
            </a:endParaRPr>
          </a:p>
        </p:txBody>
      </p:sp>
      <p:graphicFrame>
        <p:nvGraphicFramePr>
          <p:cNvPr id="59" name="Chart 67"/>
          <p:cNvGraphicFramePr/>
          <p:nvPr/>
        </p:nvGraphicFramePr>
        <p:xfrm>
          <a:off x="30977280" y="14346000"/>
          <a:ext cx="10467000" cy="3970080"/>
        </p:xfrm>
        <a:graphic>
          <a:graphicData uri="http://schemas.openxmlformats.org/drawingml/2006/chart">
            <c:chart xmlns:c="http://schemas.openxmlformats.org/drawingml/2006/chart" xmlns:r="http://schemas.openxmlformats.org/officeDocument/2006/relationships" r:id="rId3"/>
          </a:graphicData>
        </a:graphic>
      </p:graphicFrame>
      <p:sp>
        <p:nvSpPr>
          <p:cNvPr id="60" name="CustomShape 13"/>
          <p:cNvSpPr/>
          <p:nvPr/>
        </p:nvSpPr>
        <p:spPr>
          <a:xfrm>
            <a:off x="1622160" y="26347320"/>
            <a:ext cx="10360440" cy="759960"/>
          </a:xfrm>
          <a:prstGeom prst="rect">
            <a:avLst/>
          </a:prstGeom>
          <a:gradFill>
            <a:gsLst>
              <a:gs pos="0">
                <a:srgbClr val="003333"/>
              </a:gs>
              <a:gs pos="100000">
                <a:srgbClr val="009999"/>
              </a:gs>
            </a:gsLst>
            <a:path path="circle"/>
          </a:gradFill>
          <a:ln w="19080">
            <a:noFill/>
          </a:ln>
        </p:spPr>
        <p:style>
          <a:lnRef idx="0"/>
          <a:fillRef idx="0"/>
          <a:effectRef idx="0"/>
          <a:fontRef idx="minor"/>
        </p:style>
        <p:txBody>
          <a:bodyPr lIns="90000" rIns="90000" tIns="45000" bIns="45000"/>
          <a:p>
            <a:pPr>
              <a:lnSpc>
                <a:spcPct val="100000"/>
              </a:lnSpc>
            </a:pPr>
            <a:r>
              <a:rPr b="1" lang="de-DE" sz="4400" spc="-1" strike="noStrike">
                <a:solidFill>
                  <a:srgbClr val="ffffff"/>
                </a:solidFill>
                <a:uFill>
                  <a:solidFill>
                    <a:srgbClr val="ffffff"/>
                  </a:solidFill>
                </a:uFill>
                <a:latin typeface="Lucida Sans"/>
                <a:ea typeface="SimSun"/>
              </a:rPr>
              <a:t>R</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f</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r</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n</a:t>
            </a:r>
            <a:r>
              <a:rPr b="1" lang="de-DE" sz="4400" spc="-1" strike="noStrike">
                <a:solidFill>
                  <a:srgbClr val="ffffff"/>
                </a:solidFill>
                <a:uFill>
                  <a:solidFill>
                    <a:srgbClr val="ffffff"/>
                  </a:solidFill>
                </a:uFill>
                <a:latin typeface="Lucida Sans"/>
                <a:ea typeface="SimSun"/>
              </a:rPr>
              <a:t>c</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s</a:t>
            </a:r>
            <a:endParaRPr b="0" lang="de-DE" sz="1800" spc="-1" strike="noStrike">
              <a:solidFill>
                <a:srgbClr val="000000"/>
              </a:solidFill>
              <a:uFill>
                <a:solidFill>
                  <a:srgbClr val="ffffff"/>
                </a:solidFill>
              </a:uFill>
              <a:latin typeface="Arial"/>
            </a:endParaRPr>
          </a:p>
        </p:txBody>
      </p:sp>
      <p:sp>
        <p:nvSpPr>
          <p:cNvPr id="61" name="CustomShape 14"/>
          <p:cNvSpPr/>
          <p:nvPr/>
        </p:nvSpPr>
        <p:spPr>
          <a:xfrm>
            <a:off x="13195080" y="5818320"/>
            <a:ext cx="16468920" cy="760680"/>
          </a:xfrm>
          <a:prstGeom prst="rect">
            <a:avLst/>
          </a:prstGeom>
          <a:gradFill>
            <a:gsLst>
              <a:gs pos="0">
                <a:srgbClr val="003333"/>
              </a:gs>
              <a:gs pos="100000">
                <a:srgbClr val="009999"/>
              </a:gs>
            </a:gsLst>
            <a:path path="circle"/>
          </a:gradFill>
          <a:ln w="19080">
            <a:noFill/>
          </a:ln>
        </p:spPr>
        <p:style>
          <a:lnRef idx="0"/>
          <a:fillRef idx="0"/>
          <a:effectRef idx="0"/>
          <a:fontRef idx="minor"/>
        </p:style>
        <p:txBody>
          <a:bodyPr lIns="90000" rIns="90000" tIns="45000" bIns="45000"/>
          <a:p>
            <a:pPr>
              <a:lnSpc>
                <a:spcPct val="100000"/>
              </a:lnSpc>
            </a:pPr>
            <a:r>
              <a:rPr b="1" lang="de-DE" sz="4400" spc="-1" strike="noStrike">
                <a:solidFill>
                  <a:srgbClr val="ffffff"/>
                </a:solidFill>
                <a:uFill>
                  <a:solidFill>
                    <a:srgbClr val="ffffff"/>
                  </a:solidFill>
                </a:uFill>
                <a:latin typeface="Lucida Sans"/>
                <a:ea typeface="SimSun"/>
              </a:rPr>
              <a:t>M</a:t>
            </a:r>
            <a:r>
              <a:rPr b="1" lang="de-DE" sz="4400" spc="-1" strike="noStrike">
                <a:solidFill>
                  <a:srgbClr val="ffffff"/>
                </a:solidFill>
                <a:uFill>
                  <a:solidFill>
                    <a:srgbClr val="ffffff"/>
                  </a:solidFill>
                </a:uFill>
                <a:latin typeface="Lucida Sans"/>
                <a:ea typeface="SimSun"/>
              </a:rPr>
              <a:t>a</a:t>
            </a:r>
            <a:r>
              <a:rPr b="1" lang="de-DE" sz="4400" spc="-1" strike="noStrike">
                <a:solidFill>
                  <a:srgbClr val="ffffff"/>
                </a:solidFill>
                <a:uFill>
                  <a:solidFill>
                    <a:srgbClr val="ffffff"/>
                  </a:solidFill>
                </a:uFill>
                <a:latin typeface="Lucida Sans"/>
                <a:ea typeface="SimSun"/>
              </a:rPr>
              <a:t>t</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r</a:t>
            </a:r>
            <a:r>
              <a:rPr b="1" lang="de-DE" sz="4400" spc="-1" strike="noStrike">
                <a:solidFill>
                  <a:srgbClr val="ffffff"/>
                </a:solidFill>
                <a:uFill>
                  <a:solidFill>
                    <a:srgbClr val="ffffff"/>
                  </a:solidFill>
                </a:uFill>
                <a:latin typeface="Lucida Sans"/>
                <a:ea typeface="SimSun"/>
              </a:rPr>
              <a:t>i</a:t>
            </a:r>
            <a:r>
              <a:rPr b="1" lang="de-DE" sz="4400" spc="-1" strike="noStrike">
                <a:solidFill>
                  <a:srgbClr val="ffffff"/>
                </a:solidFill>
                <a:uFill>
                  <a:solidFill>
                    <a:srgbClr val="ffffff"/>
                  </a:solidFill>
                </a:uFill>
                <a:latin typeface="Lucida Sans"/>
                <a:ea typeface="SimSun"/>
              </a:rPr>
              <a:t>a</a:t>
            </a:r>
            <a:r>
              <a:rPr b="1" lang="de-DE" sz="4400" spc="-1" strike="noStrike">
                <a:solidFill>
                  <a:srgbClr val="ffffff"/>
                </a:solidFill>
                <a:uFill>
                  <a:solidFill>
                    <a:srgbClr val="ffffff"/>
                  </a:solidFill>
                </a:uFill>
                <a:latin typeface="Lucida Sans"/>
                <a:ea typeface="SimSun"/>
              </a:rPr>
              <a:t>l</a:t>
            </a:r>
            <a:r>
              <a:rPr b="1" lang="de-DE" sz="4400" spc="-1" strike="noStrike">
                <a:solidFill>
                  <a:srgbClr val="ffffff"/>
                </a:solidFill>
                <a:uFill>
                  <a:solidFill>
                    <a:srgbClr val="ffffff"/>
                  </a:solidFill>
                </a:uFill>
                <a:latin typeface="Lucida Sans"/>
                <a:ea typeface="SimSun"/>
              </a:rPr>
              <a:t>s</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a</a:t>
            </a:r>
            <a:r>
              <a:rPr b="1" lang="de-DE" sz="4400" spc="-1" strike="noStrike">
                <a:solidFill>
                  <a:srgbClr val="ffffff"/>
                </a:solidFill>
                <a:uFill>
                  <a:solidFill>
                    <a:srgbClr val="ffffff"/>
                  </a:solidFill>
                </a:uFill>
                <a:latin typeface="Lucida Sans"/>
                <a:ea typeface="SimSun"/>
              </a:rPr>
              <a:t>n</a:t>
            </a:r>
            <a:r>
              <a:rPr b="1" lang="de-DE" sz="4400" spc="-1" strike="noStrike">
                <a:solidFill>
                  <a:srgbClr val="ffffff"/>
                </a:solidFill>
                <a:uFill>
                  <a:solidFill>
                    <a:srgbClr val="ffffff"/>
                  </a:solidFill>
                </a:uFill>
                <a:latin typeface="Lucida Sans"/>
                <a:ea typeface="SimSun"/>
              </a:rPr>
              <a:t>d</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M</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t</a:t>
            </a:r>
            <a:r>
              <a:rPr b="1" lang="de-DE" sz="4400" spc="-1" strike="noStrike">
                <a:solidFill>
                  <a:srgbClr val="ffffff"/>
                </a:solidFill>
                <a:uFill>
                  <a:solidFill>
                    <a:srgbClr val="ffffff"/>
                  </a:solidFill>
                </a:uFill>
                <a:latin typeface="Lucida Sans"/>
                <a:ea typeface="SimSun"/>
              </a:rPr>
              <a:t>h</a:t>
            </a:r>
            <a:r>
              <a:rPr b="1" lang="de-DE" sz="4400" spc="-1" strike="noStrike">
                <a:solidFill>
                  <a:srgbClr val="ffffff"/>
                </a:solidFill>
                <a:uFill>
                  <a:solidFill>
                    <a:srgbClr val="ffffff"/>
                  </a:solidFill>
                </a:uFill>
                <a:latin typeface="Lucida Sans"/>
                <a:ea typeface="SimSun"/>
              </a:rPr>
              <a:t>o</a:t>
            </a:r>
            <a:r>
              <a:rPr b="1" lang="de-DE" sz="4400" spc="-1" strike="noStrike">
                <a:solidFill>
                  <a:srgbClr val="ffffff"/>
                </a:solidFill>
                <a:uFill>
                  <a:solidFill>
                    <a:srgbClr val="ffffff"/>
                  </a:solidFill>
                </a:uFill>
                <a:latin typeface="Lucida Sans"/>
                <a:ea typeface="SimSun"/>
              </a:rPr>
              <a:t>d</a:t>
            </a:r>
            <a:r>
              <a:rPr b="1" lang="de-DE" sz="4400" spc="-1" strike="noStrike">
                <a:solidFill>
                  <a:srgbClr val="ffffff"/>
                </a:solidFill>
                <a:uFill>
                  <a:solidFill>
                    <a:srgbClr val="ffffff"/>
                  </a:solidFill>
                </a:uFill>
                <a:latin typeface="Lucida Sans"/>
                <a:ea typeface="SimSun"/>
              </a:rPr>
              <a:t>s</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r>
              <a:rPr b="1" lang="de-DE" sz="4400" spc="-1" strike="noStrike">
                <a:solidFill>
                  <a:srgbClr val="ffffff"/>
                </a:solidFill>
                <a:uFill>
                  <a:solidFill>
                    <a:srgbClr val="ffffff"/>
                  </a:solidFill>
                </a:uFill>
                <a:latin typeface="Lucida Sans"/>
                <a:ea typeface="SimSun"/>
              </a:rPr>
              <a:t> </a:t>
            </a:r>
            <a:endParaRPr b="0" lang="de-DE" sz="1800" spc="-1" strike="noStrike">
              <a:solidFill>
                <a:srgbClr val="000000"/>
              </a:solidFill>
              <a:uFill>
                <a:solidFill>
                  <a:srgbClr val="ffffff"/>
                </a:solidFill>
              </a:uFill>
              <a:latin typeface="Arial"/>
            </a:endParaRPr>
          </a:p>
        </p:txBody>
      </p:sp>
      <p:sp>
        <p:nvSpPr>
          <p:cNvPr id="62" name="CustomShape 15"/>
          <p:cNvSpPr/>
          <p:nvPr/>
        </p:nvSpPr>
        <p:spPr>
          <a:xfrm>
            <a:off x="30868200" y="5624280"/>
            <a:ext cx="10360440" cy="759960"/>
          </a:xfrm>
          <a:prstGeom prst="rect">
            <a:avLst/>
          </a:prstGeom>
          <a:gradFill>
            <a:gsLst>
              <a:gs pos="0">
                <a:srgbClr val="003333"/>
              </a:gs>
              <a:gs pos="100000">
                <a:srgbClr val="009999"/>
              </a:gs>
            </a:gsLst>
            <a:path path="circle"/>
          </a:gradFill>
          <a:ln w="19080">
            <a:noFill/>
          </a:ln>
        </p:spPr>
        <p:style>
          <a:lnRef idx="0"/>
          <a:fillRef idx="0"/>
          <a:effectRef idx="0"/>
          <a:fontRef idx="minor"/>
        </p:style>
        <p:txBody>
          <a:bodyPr lIns="90000" rIns="90000" tIns="45000" bIns="45000"/>
          <a:p>
            <a:pPr>
              <a:lnSpc>
                <a:spcPct val="100000"/>
              </a:lnSpc>
            </a:pPr>
            <a:r>
              <a:rPr b="1" lang="de-DE" sz="4400" spc="-1" strike="noStrike">
                <a:solidFill>
                  <a:srgbClr val="ffffff"/>
                </a:solidFill>
                <a:uFill>
                  <a:solidFill>
                    <a:srgbClr val="ffffff"/>
                  </a:solidFill>
                </a:uFill>
                <a:latin typeface="Lucida Sans"/>
                <a:ea typeface="SimSun"/>
              </a:rPr>
              <a:t>R</a:t>
            </a:r>
            <a:r>
              <a:rPr b="1" lang="de-DE" sz="4400" spc="-1" strike="noStrike">
                <a:solidFill>
                  <a:srgbClr val="ffffff"/>
                </a:solidFill>
                <a:uFill>
                  <a:solidFill>
                    <a:srgbClr val="ffffff"/>
                  </a:solidFill>
                </a:uFill>
                <a:latin typeface="Lucida Sans"/>
                <a:ea typeface="SimSun"/>
              </a:rPr>
              <a:t>e</a:t>
            </a:r>
            <a:r>
              <a:rPr b="1" lang="de-DE" sz="4400" spc="-1" strike="noStrike">
                <a:solidFill>
                  <a:srgbClr val="ffffff"/>
                </a:solidFill>
                <a:uFill>
                  <a:solidFill>
                    <a:srgbClr val="ffffff"/>
                  </a:solidFill>
                </a:uFill>
                <a:latin typeface="Lucida Sans"/>
                <a:ea typeface="SimSun"/>
              </a:rPr>
              <a:t>s</a:t>
            </a:r>
            <a:r>
              <a:rPr b="1" lang="de-DE" sz="4400" spc="-1" strike="noStrike">
                <a:solidFill>
                  <a:srgbClr val="ffffff"/>
                </a:solidFill>
                <a:uFill>
                  <a:solidFill>
                    <a:srgbClr val="ffffff"/>
                  </a:solidFill>
                </a:uFill>
                <a:latin typeface="Lucida Sans"/>
                <a:ea typeface="SimSun"/>
              </a:rPr>
              <a:t>u</a:t>
            </a:r>
            <a:r>
              <a:rPr b="1" lang="de-DE" sz="4400" spc="-1" strike="noStrike">
                <a:solidFill>
                  <a:srgbClr val="ffffff"/>
                </a:solidFill>
                <a:uFill>
                  <a:solidFill>
                    <a:srgbClr val="ffffff"/>
                  </a:solidFill>
                </a:uFill>
                <a:latin typeface="Lucida Sans"/>
                <a:ea typeface="SimSun"/>
              </a:rPr>
              <a:t>l</a:t>
            </a:r>
            <a:r>
              <a:rPr b="1" lang="de-DE" sz="4400" spc="-1" strike="noStrike">
                <a:solidFill>
                  <a:srgbClr val="ffffff"/>
                </a:solidFill>
                <a:uFill>
                  <a:solidFill>
                    <a:srgbClr val="ffffff"/>
                  </a:solidFill>
                </a:uFill>
                <a:latin typeface="Lucida Sans"/>
                <a:ea typeface="SimSun"/>
              </a:rPr>
              <a:t>t</a:t>
            </a:r>
            <a:r>
              <a:rPr b="1" lang="de-DE" sz="4400" spc="-1" strike="noStrike">
                <a:solidFill>
                  <a:srgbClr val="ffffff"/>
                </a:solidFill>
                <a:uFill>
                  <a:solidFill>
                    <a:srgbClr val="ffffff"/>
                  </a:solidFill>
                </a:uFill>
                <a:latin typeface="Lucida Sans"/>
                <a:ea typeface="SimSun"/>
              </a:rPr>
              <a:t>s</a:t>
            </a:r>
            <a:endParaRPr b="0" lang="de-D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1714</TotalTime>
  <Application>LibreOffice/5.1.6.2$Linux_X86_64 LibreOffice_project/10m0$Build-2</Application>
  <Company>Graphicsland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dc:description>This is a free template from MakeSigns.com to help you create the perfect scientific poster.</dc:description>
  <cp:keywords>scientific research template custom poster presentation symposium printing PowerPoint create design example sample download</cp:keywords>
  <dc:language>de-DE</dc:language>
  <cp:lastModifiedBy/>
  <cp:lastPrinted>2000-08-03T00:31:24Z</cp:lastPrinted>
  <dcterms:modified xsi:type="dcterms:W3CDTF">2018-07-10T17:17:20Z</dcterms:modified>
  <cp:revision>101</cp:revision>
  <dc:subject>Free Poster Presentation Example</dc:subject>
  <dc:title>PowerPoint template for a scientific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15.0801</vt:lpwstr>
  </property>
  <property fmtid="{D5CDD505-2E9C-101B-9397-08002B2CF9AE}" pid="3" name="Company">
    <vt:lpwstr>Graphicsland</vt:lpwstr>
  </property>
  <property fmtid="{D5CDD505-2E9C-101B-9397-08002B2CF9AE}" pid="4" name="PresentationFormat">
    <vt:lpwstr>Custom</vt:lpwstr>
  </property>
  <property fmtid="{D5CDD505-2E9C-101B-9397-08002B2CF9AE}" pid="5" name="ShareDoc">
    <vt:bool>0</vt:bool>
  </property>
  <property fmtid="{D5CDD505-2E9C-101B-9397-08002B2CF9AE}" pid="6" name="category">
    <vt:lpwstr>research posters template</vt:lpwstr>
  </property>
</Properties>
</file>