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803763" cy="30275213"/>
  <p:notesSz cx="9239250" cy="119824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879"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de-DE"/>
  <c:roundedCorners val="0"/>
  <c:style val="2"/>
  <c:chart>
    <c:autoTitleDeleted val="1"/>
    <c:plotArea>
      <c:layout/>
      <c:barChart>
        <c:barDir val="col"/>
        <c:grouping val="clustered"/>
        <c:varyColors val="0"/>
        <c:ser>
          <c:idx val="0"/>
          <c:order val="0"/>
          <c:tx>
            <c:strRef>
              <c:f>label 0</c:f>
              <c:strCache>
                <c:ptCount val="1"/>
                <c:pt idx="0">
                  <c:v>Series 1</c:v>
                </c:pt>
              </c:strCache>
            </c:strRef>
          </c:tx>
          <c:spPr>
            <a:solidFill>
              <a:srgbClr val="D29808"/>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5A0-4C91-B7AE-2CA628BA2D98}"/>
            </c:ext>
          </c:extLst>
        </c:ser>
        <c:ser>
          <c:idx val="1"/>
          <c:order val="1"/>
          <c:tx>
            <c:strRef>
              <c:f>label 1</c:f>
              <c:strCache>
                <c:ptCount val="1"/>
                <c:pt idx="0">
                  <c:v>Series 2</c:v>
                </c:pt>
              </c:strCache>
            </c:strRef>
          </c:tx>
          <c:spPr>
            <a:solidFill>
              <a:srgbClr val="F7A1CA"/>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5A0-4C91-B7AE-2CA628BA2D98}"/>
            </c:ext>
          </c:extLst>
        </c:ser>
        <c:ser>
          <c:idx val="2"/>
          <c:order val="2"/>
          <c:tx>
            <c:strRef>
              <c:f>label 2</c:f>
              <c:strCache>
                <c:ptCount val="1"/>
                <c:pt idx="0">
                  <c:v>Series 3</c:v>
                </c:pt>
              </c:strCache>
            </c:strRef>
          </c:tx>
          <c:spPr>
            <a:solidFill>
              <a:srgbClr val="750B3D"/>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5A0-4C91-B7AE-2CA628BA2D98}"/>
            </c:ext>
          </c:extLst>
        </c:ser>
        <c:dLbls>
          <c:showLegendKey val="0"/>
          <c:showVal val="0"/>
          <c:showCatName val="0"/>
          <c:showSerName val="0"/>
          <c:showPercent val="0"/>
          <c:showBubbleSize val="0"/>
        </c:dLbls>
        <c:gapWidth val="150"/>
        <c:axId val="50924228"/>
        <c:axId val="98556566"/>
      </c:barChart>
      <c:catAx>
        <c:axId val="50924228"/>
        <c:scaling>
          <c:orientation val="minMax"/>
        </c:scaling>
        <c:delete val="0"/>
        <c:axPos val="b"/>
        <c:numFmt formatCode="General" sourceLinked="1"/>
        <c:majorTickMark val="out"/>
        <c:minorTickMark val="none"/>
        <c:tickLblPos val="nextTo"/>
        <c:spPr>
          <a:ln w="9360">
            <a:solidFill>
              <a:srgbClr val="878787"/>
            </a:solidFill>
            <a:round/>
          </a:ln>
        </c:spPr>
        <c:txPr>
          <a:bodyPr/>
          <a:lstStyle/>
          <a:p>
            <a:pPr>
              <a:defRPr sz="1800" b="0" strike="noStrike" spc="-1">
                <a:solidFill>
                  <a:srgbClr val="000000"/>
                </a:solidFill>
                <a:uFill>
                  <a:solidFill>
                    <a:srgbClr val="FFFFFF"/>
                  </a:solidFill>
                </a:uFill>
                <a:latin typeface="Times New Roman"/>
                <a:ea typeface="Arial"/>
              </a:defRPr>
            </a:pPr>
            <a:endParaRPr lang="de-DE"/>
          </a:p>
        </c:txPr>
        <c:crossAx val="98556566"/>
        <c:crosses val="autoZero"/>
        <c:auto val="1"/>
        <c:lblAlgn val="ctr"/>
        <c:lblOffset val="100"/>
        <c:noMultiLvlLbl val="1"/>
      </c:catAx>
      <c:valAx>
        <c:axId val="98556566"/>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sz="1800" b="0" strike="noStrike" spc="-1">
                <a:solidFill>
                  <a:srgbClr val="000000"/>
                </a:solidFill>
                <a:uFill>
                  <a:solidFill>
                    <a:srgbClr val="FFFFFF"/>
                  </a:solidFill>
                </a:uFill>
                <a:latin typeface="Times New Roman"/>
                <a:ea typeface="Arial"/>
              </a:defRPr>
            </a:pPr>
            <a:endParaRPr lang="de-DE"/>
          </a:p>
        </c:txPr>
        <c:crossAx val="50924228"/>
        <c:crosses val="autoZero"/>
        <c:crossBetween val="midCat"/>
      </c:valAx>
      <c:spPr>
        <a:solidFill>
          <a:srgbClr val="FFFFFF"/>
        </a:solidFill>
        <a:ln>
          <a:noFill/>
        </a:ln>
      </c:spPr>
    </c:plotArea>
    <c:legend>
      <c:legendPos val="r"/>
      <c:overlay val="0"/>
      <c:spPr>
        <a:noFill/>
        <a:ln>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de-DE"/>
  <c:roundedCorners val="0"/>
  <c:style val="2"/>
  <c:chart>
    <c:autoTitleDeleted val="1"/>
    <c:plotArea>
      <c:layout/>
      <c:lineChart>
        <c:grouping val="stacked"/>
        <c:varyColors val="1"/>
        <c:ser>
          <c:idx val="0"/>
          <c:order val="0"/>
          <c:tx>
            <c:strRef>
              <c:f>label 0</c:f>
              <c:strCache>
                <c:ptCount val="1"/>
                <c:pt idx="0">
                  <c:v>Series 1</c:v>
                </c:pt>
              </c:strCache>
            </c:strRef>
          </c:tx>
          <c:spPr>
            <a:ln w="28440">
              <a:solidFill>
                <a:srgbClr val="C10C62"/>
              </a:solidFill>
              <a:round/>
            </a:ln>
          </c:spPr>
          <c:marker>
            <c:symbol val="square"/>
            <c:size val="5"/>
            <c:spPr>
              <a:solidFill>
                <a:srgbClr val="C10C62"/>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AE3-457D-9FA0-5AC5B558C423}"/>
            </c:ext>
          </c:extLst>
        </c:ser>
        <c:ser>
          <c:idx val="1"/>
          <c:order val="1"/>
          <c:tx>
            <c:strRef>
              <c:f>label 1</c:f>
              <c:strCache>
                <c:ptCount val="1"/>
                <c:pt idx="0">
                  <c:v>Series 2</c:v>
                </c:pt>
              </c:strCache>
            </c:strRef>
          </c:tx>
          <c:spPr>
            <a:ln w="28440">
              <a:solidFill>
                <a:srgbClr val="E90F77"/>
              </a:solidFill>
              <a:round/>
            </a:ln>
          </c:spPr>
          <c:marker>
            <c:symbol val="square"/>
            <c:size val="5"/>
            <c:spPr>
              <a:solidFill>
                <a:srgbClr val="E90F77"/>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AE3-457D-9FA0-5AC5B558C423}"/>
            </c:ext>
          </c:extLst>
        </c:ser>
        <c:ser>
          <c:idx val="2"/>
          <c:order val="2"/>
          <c:tx>
            <c:strRef>
              <c:f>label 2</c:f>
              <c:strCache>
                <c:ptCount val="1"/>
                <c:pt idx="0">
                  <c:v>Series 3</c:v>
                </c:pt>
              </c:strCache>
            </c:strRef>
          </c:tx>
          <c:spPr>
            <a:ln w="28440">
              <a:solidFill>
                <a:srgbClr val="ED9BB1"/>
              </a:solidFill>
              <a:round/>
            </a:ln>
          </c:spPr>
          <c:marker>
            <c:symbol val="square"/>
            <c:size val="5"/>
            <c:spPr>
              <a:solidFill>
                <a:srgbClr val="ED9BB1"/>
              </a:solidFill>
            </c:spPr>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AE3-457D-9FA0-5AC5B558C423}"/>
            </c:ext>
          </c:extLst>
        </c:ser>
        <c:dLbls>
          <c:showLegendKey val="0"/>
          <c:showVal val="0"/>
          <c:showCatName val="0"/>
          <c:showSerName val="0"/>
          <c:showPercent val="0"/>
          <c:showBubbleSize val="0"/>
        </c:dLbls>
        <c:hiLowLines>
          <c:spPr>
            <a:ln>
              <a:noFill/>
            </a:ln>
          </c:spPr>
        </c:hiLowLines>
        <c:marker val="1"/>
        <c:smooth val="0"/>
        <c:axId val="27704884"/>
        <c:axId val="18484371"/>
      </c:lineChart>
      <c:catAx>
        <c:axId val="27704884"/>
        <c:scaling>
          <c:orientation val="minMax"/>
        </c:scaling>
        <c:delete val="0"/>
        <c:axPos val="b"/>
        <c:numFmt formatCode="General" sourceLinked="1"/>
        <c:majorTickMark val="out"/>
        <c:minorTickMark val="none"/>
        <c:tickLblPos val="nextTo"/>
        <c:spPr>
          <a:ln w="9360">
            <a:solidFill>
              <a:srgbClr val="878787"/>
            </a:solidFill>
            <a:round/>
          </a:ln>
        </c:spPr>
        <c:txPr>
          <a:bodyPr/>
          <a:lstStyle/>
          <a:p>
            <a:pPr>
              <a:defRPr sz="1800" b="0" strike="noStrike" spc="-1">
                <a:solidFill>
                  <a:srgbClr val="000000"/>
                </a:solidFill>
                <a:uFill>
                  <a:solidFill>
                    <a:srgbClr val="FFFFFF"/>
                  </a:solidFill>
                </a:uFill>
                <a:latin typeface="Times New Roman"/>
                <a:ea typeface="Arial"/>
              </a:defRPr>
            </a:pPr>
            <a:endParaRPr lang="de-DE"/>
          </a:p>
        </c:txPr>
        <c:crossAx val="18484371"/>
        <c:crosses val="autoZero"/>
        <c:auto val="1"/>
        <c:lblAlgn val="ctr"/>
        <c:lblOffset val="100"/>
        <c:noMultiLvlLbl val="1"/>
      </c:catAx>
      <c:valAx>
        <c:axId val="18484371"/>
        <c:scaling>
          <c:orientation val="minMax"/>
        </c:scaling>
        <c:delete val="0"/>
        <c:axPos val="l"/>
        <c:majorGridlines>
          <c:spPr>
            <a:ln w="9360">
              <a:solidFill>
                <a:srgbClr val="878787"/>
              </a:solidFill>
              <a:round/>
            </a:ln>
          </c:spPr>
        </c:majorGridlines>
        <c:numFmt formatCode="General" sourceLinked="0"/>
        <c:majorTickMark val="out"/>
        <c:minorTickMark val="none"/>
        <c:tickLblPos val="nextTo"/>
        <c:spPr>
          <a:ln w="9360">
            <a:solidFill>
              <a:srgbClr val="878787"/>
            </a:solidFill>
            <a:round/>
          </a:ln>
        </c:spPr>
        <c:txPr>
          <a:bodyPr/>
          <a:lstStyle/>
          <a:p>
            <a:pPr>
              <a:defRPr sz="1800" b="0" strike="noStrike" spc="-1">
                <a:solidFill>
                  <a:srgbClr val="000000"/>
                </a:solidFill>
                <a:uFill>
                  <a:solidFill>
                    <a:srgbClr val="FFFFFF"/>
                  </a:solidFill>
                </a:uFill>
                <a:latin typeface="Times New Roman"/>
                <a:ea typeface="Arial"/>
              </a:defRPr>
            </a:pPr>
            <a:endParaRPr lang="de-DE"/>
          </a:p>
        </c:txPr>
        <c:crossAx val="27704884"/>
        <c:crosses val="autoZero"/>
        <c:crossBetween val="midCat"/>
      </c:valAx>
      <c:spPr>
        <a:solidFill>
          <a:srgbClr val="FFFFFF"/>
        </a:solidFill>
        <a:ln>
          <a:noFill/>
        </a:ln>
      </c:spPr>
    </c:plotArea>
    <c:legend>
      <c:legendPos val="r"/>
      <c:overlay val="0"/>
      <c:spPr>
        <a:noFill/>
        <a:ln>
          <a:noFill/>
        </a:ln>
      </c:sp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p:cNvSpPr>
          <p:nvPr>
            <p:ph type="body"/>
          </p:nvPr>
        </p:nvSpPr>
        <p:spPr>
          <a:xfrm>
            <a:off x="756000" y="5078520"/>
            <a:ext cx="6047640" cy="4811040"/>
          </a:xfrm>
          <a:prstGeom prst="rect">
            <a:avLst/>
          </a:prstGeom>
        </p:spPr>
        <p:txBody>
          <a:bodyPr lIns="0" tIns="0" rIns="0" bIns="0"/>
          <a:lstStyle/>
          <a:p>
            <a:r>
              <a:rPr lang="de-DE" sz="2000" b="0" strike="noStrike" spc="-1">
                <a:solidFill>
                  <a:srgbClr val="000000"/>
                </a:solidFill>
                <a:uFill>
                  <a:solidFill>
                    <a:srgbClr val="FFFFFF"/>
                  </a:solidFill>
                </a:uFill>
                <a:latin typeface="Arial"/>
              </a:rPr>
              <a:t>Format der Notizen mittels Klicken bearbeiten</a:t>
            </a:r>
          </a:p>
        </p:txBody>
      </p:sp>
      <p:sp>
        <p:nvSpPr>
          <p:cNvPr id="41" name="PlaceHolder 2"/>
          <p:cNvSpPr>
            <a:spLocks noGrp="1"/>
          </p:cNvSpPr>
          <p:nvPr>
            <p:ph type="hdr"/>
          </p:nvPr>
        </p:nvSpPr>
        <p:spPr>
          <a:xfrm>
            <a:off x="0" y="0"/>
            <a:ext cx="3280680" cy="534240"/>
          </a:xfrm>
          <a:prstGeom prst="rect">
            <a:avLst/>
          </a:prstGeom>
        </p:spPr>
        <p:txBody>
          <a:bodyPr lIns="0" tIns="0" rIns="0" bIns="0"/>
          <a:lstStyle/>
          <a:p>
            <a:r>
              <a:rPr lang="de-DE" sz="1400" b="0" strike="noStrike" spc="-1">
                <a:solidFill>
                  <a:srgbClr val="000000"/>
                </a:solidFill>
                <a:uFill>
                  <a:solidFill>
                    <a:srgbClr val="FFFFFF"/>
                  </a:solidFill>
                </a:uFill>
                <a:latin typeface="Times New Roman"/>
              </a:rPr>
              <a:t> </a:t>
            </a:r>
          </a:p>
        </p:txBody>
      </p:sp>
      <p:sp>
        <p:nvSpPr>
          <p:cNvPr id="42" name="PlaceHolder 3"/>
          <p:cNvSpPr>
            <a:spLocks noGrp="1"/>
          </p:cNvSpPr>
          <p:nvPr>
            <p:ph type="dt"/>
          </p:nvPr>
        </p:nvSpPr>
        <p:spPr>
          <a:xfrm>
            <a:off x="4278960" y="0"/>
            <a:ext cx="3280680" cy="534240"/>
          </a:xfrm>
          <a:prstGeom prst="rect">
            <a:avLst/>
          </a:prstGeom>
        </p:spPr>
        <p:txBody>
          <a:bodyPr lIns="0" tIns="0" rIns="0" bIns="0"/>
          <a:lstStyle/>
          <a:p>
            <a:pPr algn="r"/>
            <a:r>
              <a:rPr lang="de-DE" sz="1400" b="0" strike="noStrike" spc="-1">
                <a:solidFill>
                  <a:srgbClr val="000000"/>
                </a:solidFill>
                <a:uFill>
                  <a:solidFill>
                    <a:srgbClr val="FFFFFF"/>
                  </a:solidFill>
                </a:uFill>
                <a:latin typeface="Times New Roman"/>
              </a:rPr>
              <a:t> </a:t>
            </a:r>
          </a:p>
        </p:txBody>
      </p:sp>
      <p:sp>
        <p:nvSpPr>
          <p:cNvPr id="43" name="PlaceHolder 4"/>
          <p:cNvSpPr>
            <a:spLocks noGrp="1"/>
          </p:cNvSpPr>
          <p:nvPr>
            <p:ph type="ftr"/>
          </p:nvPr>
        </p:nvSpPr>
        <p:spPr>
          <a:xfrm>
            <a:off x="0" y="10157400"/>
            <a:ext cx="3280680" cy="534240"/>
          </a:xfrm>
          <a:prstGeom prst="rect">
            <a:avLst/>
          </a:prstGeom>
        </p:spPr>
        <p:txBody>
          <a:bodyPr lIns="0" tIns="0" rIns="0" bIns="0" anchor="b"/>
          <a:lstStyle/>
          <a:p>
            <a:r>
              <a:rPr lang="de-DE" sz="1400" b="0" strike="noStrike" spc="-1">
                <a:solidFill>
                  <a:srgbClr val="000000"/>
                </a:solidFill>
                <a:uFill>
                  <a:solidFill>
                    <a:srgbClr val="FFFFFF"/>
                  </a:solidFill>
                </a:uFill>
                <a:latin typeface="Times New Roman"/>
              </a:rPr>
              <a:t> </a:t>
            </a:r>
          </a:p>
        </p:txBody>
      </p:sp>
      <p:sp>
        <p:nvSpPr>
          <p:cNvPr id="44" name="PlaceHolder 5"/>
          <p:cNvSpPr>
            <a:spLocks noGrp="1"/>
          </p:cNvSpPr>
          <p:nvPr>
            <p:ph type="sldNum"/>
          </p:nvPr>
        </p:nvSpPr>
        <p:spPr>
          <a:xfrm>
            <a:off x="4278960" y="10157400"/>
            <a:ext cx="3280680" cy="534240"/>
          </a:xfrm>
          <a:prstGeom prst="rect">
            <a:avLst/>
          </a:prstGeom>
        </p:spPr>
        <p:txBody>
          <a:bodyPr lIns="0" tIns="0" rIns="0" bIns="0" anchor="b"/>
          <a:lstStyle/>
          <a:p>
            <a:pPr algn="r"/>
            <a:fld id="{5ED335FC-53E8-4260-9FE7-4A814D0AB2A1}" type="slidenum">
              <a:rPr lang="de-DE" sz="1400" b="0" strike="noStrike" spc="-1">
                <a:solidFill>
                  <a:srgbClr val="000000"/>
                </a:solidFill>
                <a:uFill>
                  <a:solidFill>
                    <a:srgbClr val="FFFFFF"/>
                  </a:solidFill>
                </a:uFill>
                <a:latin typeface="Times New Roman"/>
              </a:rPr>
              <a:t>‹Nr.›</a:t>
            </a:fld>
            <a:endParaRPr lang="de-D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241960" y="11363400"/>
            <a:ext cx="3982680" cy="593280"/>
          </a:xfrm>
          <a:prstGeom prst="rect">
            <a:avLst/>
          </a:prstGeom>
          <a:noFill/>
          <a:ln>
            <a:noFill/>
          </a:ln>
        </p:spPr>
        <p:txBody>
          <a:bodyPr lIns="114840" tIns="57600" rIns="114840" bIns="57600" anchor="b"/>
          <a:lstStyle/>
          <a:p>
            <a:pPr algn="r">
              <a:lnSpc>
                <a:spcPct val="100000"/>
              </a:lnSpc>
            </a:pPr>
            <a:fld id="{6A00CA97-B501-40B2-A8D6-A2FA9FB98CC5}" type="slidenum">
              <a:rPr lang="de-DE" sz="1500" b="0" strike="noStrike" spc="-1">
                <a:solidFill>
                  <a:srgbClr val="000000"/>
                </a:solidFill>
                <a:uFill>
                  <a:solidFill>
                    <a:srgbClr val="FFFFFF"/>
                  </a:solidFill>
                </a:uFill>
                <a:latin typeface="Times New Roman"/>
              </a:rPr>
              <a:t>1</a:t>
            </a:fld>
            <a:endParaRPr lang="de-DE" sz="1400" b="0" strike="noStrike" spc="-1">
              <a:solidFill>
                <a:srgbClr val="000000"/>
              </a:solidFill>
              <a:uFill>
                <a:solidFill>
                  <a:srgbClr val="FFFFFF"/>
                </a:solidFill>
              </a:uFill>
              <a:latin typeface="Times New Roman"/>
            </a:endParaRPr>
          </a:p>
        </p:txBody>
      </p:sp>
      <p:sp>
        <p:nvSpPr>
          <p:cNvPr id="64" name="PlaceHolder 2"/>
          <p:cNvSpPr>
            <a:spLocks noGrp="1"/>
          </p:cNvSpPr>
          <p:nvPr>
            <p:ph type="body"/>
          </p:nvPr>
        </p:nvSpPr>
        <p:spPr>
          <a:xfrm>
            <a:off x="1257480" y="5732640"/>
            <a:ext cx="6708240" cy="5335200"/>
          </a:xfrm>
          <a:prstGeom prst="rect">
            <a:avLst/>
          </a:prstGeom>
        </p:spPr>
        <p:txBody>
          <a:bodyPr lIns="114840" tIns="57600" rIns="114840" bIns="57600"/>
          <a:lstStyle/>
          <a:p>
            <a:endParaRPr lang="de-DE"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28" name="PlaceHolder 2"/>
          <p:cNvSpPr>
            <a:spLocks noGrp="1"/>
          </p:cNvSpPr>
          <p:nvPr>
            <p:ph type="body"/>
          </p:nvPr>
        </p:nvSpPr>
        <p:spPr>
          <a:xfrm>
            <a:off x="2464200" y="7275600"/>
            <a:ext cx="3787524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2464200" y="16229520"/>
            <a:ext cx="3787524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31" name="PlaceHolder 2"/>
          <p:cNvSpPr>
            <a:spLocks noGrp="1"/>
          </p:cNvSpPr>
          <p:nvPr>
            <p:ph type="body"/>
          </p:nvPr>
        </p:nvSpPr>
        <p:spPr>
          <a:xfrm>
            <a:off x="2464200" y="727560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32" name="PlaceHolder 3"/>
          <p:cNvSpPr>
            <a:spLocks noGrp="1"/>
          </p:cNvSpPr>
          <p:nvPr>
            <p:ph type="body"/>
          </p:nvPr>
        </p:nvSpPr>
        <p:spPr>
          <a:xfrm>
            <a:off x="21871440" y="727560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33" name="PlaceHolder 4"/>
          <p:cNvSpPr>
            <a:spLocks noGrp="1"/>
          </p:cNvSpPr>
          <p:nvPr>
            <p:ph type="body"/>
          </p:nvPr>
        </p:nvSpPr>
        <p:spPr>
          <a:xfrm>
            <a:off x="21871440" y="1622952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34" name="PlaceHolder 5"/>
          <p:cNvSpPr>
            <a:spLocks noGrp="1"/>
          </p:cNvSpPr>
          <p:nvPr>
            <p:ph type="body"/>
          </p:nvPr>
        </p:nvSpPr>
        <p:spPr>
          <a:xfrm>
            <a:off x="2464200" y="1622952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36" name="PlaceHolder 2"/>
          <p:cNvSpPr>
            <a:spLocks noGrp="1"/>
          </p:cNvSpPr>
          <p:nvPr>
            <p:ph type="body"/>
          </p:nvPr>
        </p:nvSpPr>
        <p:spPr>
          <a:xfrm>
            <a:off x="2464200" y="7275600"/>
            <a:ext cx="37875240" cy="1714212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37" name="PlaceHolder 3"/>
          <p:cNvSpPr>
            <a:spLocks noGrp="1"/>
          </p:cNvSpPr>
          <p:nvPr>
            <p:ph type="body"/>
          </p:nvPr>
        </p:nvSpPr>
        <p:spPr>
          <a:xfrm>
            <a:off x="2464200" y="7275600"/>
            <a:ext cx="37875240" cy="1714212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pic>
        <p:nvPicPr>
          <p:cNvPr id="38" name="Grafik 37"/>
          <p:cNvPicPr/>
          <p:nvPr/>
        </p:nvPicPr>
        <p:blipFill>
          <a:blip r:embed="rId2"/>
          <a:stretch/>
        </p:blipFill>
        <p:spPr>
          <a:xfrm>
            <a:off x="10659240" y="7275240"/>
            <a:ext cx="21484440" cy="17142120"/>
          </a:xfrm>
          <a:prstGeom prst="rect">
            <a:avLst/>
          </a:prstGeom>
          <a:ln>
            <a:noFill/>
          </a:ln>
        </p:spPr>
      </p:pic>
      <p:pic>
        <p:nvPicPr>
          <p:cNvPr id="39" name="Grafik 38"/>
          <p:cNvPicPr/>
          <p:nvPr/>
        </p:nvPicPr>
        <p:blipFill>
          <a:blip r:embed="rId2"/>
          <a:stretch/>
        </p:blipFill>
        <p:spPr>
          <a:xfrm>
            <a:off x="10659240" y="7275240"/>
            <a:ext cx="21484440" cy="171421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7" name="PlaceHolder 2"/>
          <p:cNvSpPr>
            <a:spLocks noGrp="1"/>
          </p:cNvSpPr>
          <p:nvPr>
            <p:ph type="subTitle"/>
          </p:nvPr>
        </p:nvSpPr>
        <p:spPr>
          <a:xfrm>
            <a:off x="2464200" y="7275600"/>
            <a:ext cx="37875240" cy="1714212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9" name="PlaceHolder 2"/>
          <p:cNvSpPr>
            <a:spLocks noGrp="1"/>
          </p:cNvSpPr>
          <p:nvPr>
            <p:ph type="body"/>
          </p:nvPr>
        </p:nvSpPr>
        <p:spPr>
          <a:xfrm>
            <a:off x="2464200" y="7275600"/>
            <a:ext cx="37875240" cy="1714212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11" name="PlaceHolder 2"/>
          <p:cNvSpPr>
            <a:spLocks noGrp="1"/>
          </p:cNvSpPr>
          <p:nvPr>
            <p:ph type="body"/>
          </p:nvPr>
        </p:nvSpPr>
        <p:spPr>
          <a:xfrm>
            <a:off x="2464200" y="7275600"/>
            <a:ext cx="18482760" cy="1714212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12" name="PlaceHolder 3"/>
          <p:cNvSpPr>
            <a:spLocks noGrp="1"/>
          </p:cNvSpPr>
          <p:nvPr>
            <p:ph type="body"/>
          </p:nvPr>
        </p:nvSpPr>
        <p:spPr>
          <a:xfrm>
            <a:off x="21871440" y="7275600"/>
            <a:ext cx="18482760" cy="1714212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64200" y="1539000"/>
            <a:ext cx="37875240" cy="2287800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16" name="PlaceHolder 2"/>
          <p:cNvSpPr>
            <a:spLocks noGrp="1"/>
          </p:cNvSpPr>
          <p:nvPr>
            <p:ph type="body"/>
          </p:nvPr>
        </p:nvSpPr>
        <p:spPr>
          <a:xfrm>
            <a:off x="2464200" y="727560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17" name="PlaceHolder 3"/>
          <p:cNvSpPr>
            <a:spLocks noGrp="1"/>
          </p:cNvSpPr>
          <p:nvPr>
            <p:ph type="body"/>
          </p:nvPr>
        </p:nvSpPr>
        <p:spPr>
          <a:xfrm>
            <a:off x="2464200" y="1622952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18" name="PlaceHolder 4"/>
          <p:cNvSpPr>
            <a:spLocks noGrp="1"/>
          </p:cNvSpPr>
          <p:nvPr>
            <p:ph type="body"/>
          </p:nvPr>
        </p:nvSpPr>
        <p:spPr>
          <a:xfrm>
            <a:off x="21871440" y="7275600"/>
            <a:ext cx="18482760" cy="1714212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20" name="PlaceHolder 2"/>
          <p:cNvSpPr>
            <a:spLocks noGrp="1"/>
          </p:cNvSpPr>
          <p:nvPr>
            <p:ph type="body"/>
          </p:nvPr>
        </p:nvSpPr>
        <p:spPr>
          <a:xfrm>
            <a:off x="2464200" y="7275600"/>
            <a:ext cx="18482760" cy="1714212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21871440" y="727560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21871440" y="1622952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4200" y="1539000"/>
            <a:ext cx="37875240" cy="4935240"/>
          </a:xfrm>
          <a:prstGeom prst="rect">
            <a:avLst/>
          </a:prstGeom>
        </p:spPr>
        <p:txBody>
          <a:bodyPr lIns="0" tIns="0" rIns="0" bIns="0" anchor="ctr"/>
          <a:lstStyle/>
          <a:p>
            <a:endParaRPr lang="en-US" sz="2160" b="0" strike="noStrike" spc="-1">
              <a:solidFill>
                <a:srgbClr val="000000"/>
              </a:solidFill>
              <a:uFill>
                <a:solidFill>
                  <a:srgbClr val="FFFFFF"/>
                </a:solidFill>
              </a:uFill>
              <a:latin typeface="Times New Roman"/>
            </a:endParaRPr>
          </a:p>
        </p:txBody>
      </p:sp>
      <p:sp>
        <p:nvSpPr>
          <p:cNvPr id="24" name="PlaceHolder 2"/>
          <p:cNvSpPr>
            <a:spLocks noGrp="1"/>
          </p:cNvSpPr>
          <p:nvPr>
            <p:ph type="body"/>
          </p:nvPr>
        </p:nvSpPr>
        <p:spPr>
          <a:xfrm>
            <a:off x="2464200" y="727560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21871440" y="7275600"/>
            <a:ext cx="1848276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
        <p:nvSpPr>
          <p:cNvPr id="26" name="PlaceHolder 4"/>
          <p:cNvSpPr>
            <a:spLocks noGrp="1"/>
          </p:cNvSpPr>
          <p:nvPr>
            <p:ph type="body"/>
          </p:nvPr>
        </p:nvSpPr>
        <p:spPr>
          <a:xfrm>
            <a:off x="2464200" y="16229520"/>
            <a:ext cx="37875240" cy="8176680"/>
          </a:xfrm>
          <a:prstGeom prst="rect">
            <a:avLst/>
          </a:prstGeom>
        </p:spPr>
        <p:txBody>
          <a:bodyPr lIns="0" tIns="0" rIns="0" bIns="0"/>
          <a:lstStyle/>
          <a:p>
            <a:endParaRPr lang="en-US" sz="9610" b="0" strike="noStrike" spc="-1">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New picture"/>
          <p:cNvPicPr/>
          <p:nvPr/>
        </p:nvPicPr>
        <p:blipFill>
          <a:blip r:embed="rId14"/>
          <a:stretch/>
        </p:blipFill>
        <p:spPr>
          <a:xfrm rot="16200000">
            <a:off x="-10834920" y="14705640"/>
            <a:ext cx="12816360" cy="4787280"/>
          </a:xfrm>
          <a:prstGeom prst="rect">
            <a:avLst/>
          </a:prstGeom>
          <a:ln>
            <a:noFill/>
          </a:ln>
        </p:spPr>
      </p:pic>
      <p:pic>
        <p:nvPicPr>
          <p:cNvPr id="7" name="New picture"/>
          <p:cNvPicPr/>
          <p:nvPr/>
        </p:nvPicPr>
        <p:blipFill>
          <a:blip r:embed="rId14"/>
          <a:stretch/>
        </p:blipFill>
        <p:spPr>
          <a:xfrm rot="5400000">
            <a:off x="40822920" y="14705280"/>
            <a:ext cx="12816360" cy="4787280"/>
          </a:xfrm>
          <a:prstGeom prst="rect">
            <a:avLst/>
          </a:prstGeom>
          <a:ln>
            <a:noFill/>
          </a:ln>
        </p:spPr>
      </p:pic>
      <p:pic>
        <p:nvPicPr>
          <p:cNvPr id="2" name="New picture"/>
          <p:cNvPicPr/>
          <p:nvPr/>
        </p:nvPicPr>
        <p:blipFill>
          <a:blip r:embed="rId15"/>
          <a:stretch/>
        </p:blipFill>
        <p:spPr>
          <a:xfrm>
            <a:off x="4653000" y="30371760"/>
            <a:ext cx="33497280" cy="1390680"/>
          </a:xfrm>
          <a:prstGeom prst="rect">
            <a:avLst/>
          </a:prstGeom>
          <a:ln>
            <a:noFill/>
          </a:ln>
        </p:spPr>
      </p:pic>
      <p:sp>
        <p:nvSpPr>
          <p:cNvPr id="3" name="CustomShape 1"/>
          <p:cNvSpPr/>
          <p:nvPr/>
        </p:nvSpPr>
        <p:spPr>
          <a:xfrm>
            <a:off x="4653000" y="30885120"/>
            <a:ext cx="21041640" cy="1140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de-DE" sz="4880" b="0" strike="noStrike" spc="-1">
                <a:solidFill>
                  <a:srgbClr val="808080"/>
                </a:solidFill>
                <a:uFill>
                  <a:solidFill>
                    <a:srgbClr val="FFFFFF"/>
                  </a:solidFill>
                </a:uFill>
                <a:latin typeface="Times New Roman"/>
                <a:ea typeface="Arial"/>
              </a:rPr>
              <a:t>Template ID: multicolorgradients  Size: 42x36</a:t>
            </a:r>
            <a:endParaRPr lang="de-DE" sz="2160" b="0" strike="noStrike" spc="-1">
              <a:solidFill>
                <a:srgbClr val="000000"/>
              </a:solidFill>
              <a:uFill>
                <a:solidFill>
                  <a:srgbClr val="FFFFFF"/>
                </a:solidFill>
              </a:uFill>
              <a:latin typeface="Arial"/>
            </a:endParaRPr>
          </a:p>
        </p:txBody>
      </p:sp>
      <p:sp>
        <p:nvSpPr>
          <p:cNvPr id="4" name="PlaceHolder 2"/>
          <p:cNvSpPr>
            <a:spLocks noGrp="1"/>
          </p:cNvSpPr>
          <p:nvPr>
            <p:ph type="title"/>
          </p:nvPr>
        </p:nvSpPr>
        <p:spPr>
          <a:xfrm>
            <a:off x="2464200" y="1539000"/>
            <a:ext cx="37875240" cy="4935240"/>
          </a:xfrm>
          <a:prstGeom prst="rect">
            <a:avLst/>
          </a:prstGeom>
        </p:spPr>
        <p:txBody>
          <a:bodyPr lIns="0" tIns="0" rIns="0" bIns="0" anchor="ctr"/>
          <a:lstStyle/>
          <a:p>
            <a:r>
              <a:rPr lang="en-US" sz="2160" b="0" strike="noStrike" spc="-1">
                <a:solidFill>
                  <a:srgbClr val="000000"/>
                </a:solidFill>
                <a:uFill>
                  <a:solidFill>
                    <a:srgbClr val="FFFFFF"/>
                  </a:solidFill>
                </a:uFill>
                <a:latin typeface="Times New Roman"/>
              </a:rPr>
              <a:t>Format des Titeltextes durch Klicken bearbeiten</a:t>
            </a:r>
          </a:p>
        </p:txBody>
      </p:sp>
      <p:sp>
        <p:nvSpPr>
          <p:cNvPr id="5" name="PlaceHolder 3"/>
          <p:cNvSpPr>
            <a:spLocks noGrp="1"/>
          </p:cNvSpPr>
          <p:nvPr>
            <p:ph type="body"/>
          </p:nvPr>
        </p:nvSpPr>
        <p:spPr>
          <a:xfrm>
            <a:off x="2464200" y="7275600"/>
            <a:ext cx="37875240" cy="17142120"/>
          </a:xfrm>
          <a:prstGeom prst="rect">
            <a:avLst/>
          </a:prstGeom>
        </p:spPr>
        <p:txBody>
          <a:bodyPr lIns="0" tIns="0" rIns="0" bIns="0"/>
          <a:lstStyle/>
          <a:p>
            <a:pPr marL="432000" indent="-324000">
              <a:buClr>
                <a:srgbClr val="000000"/>
              </a:buClr>
              <a:buSzPct val="45000"/>
              <a:buFont typeface="Wingdings" charset="2"/>
              <a:buChar char=""/>
            </a:pPr>
            <a:r>
              <a:rPr lang="en-US" sz="9610" b="0" strike="noStrike" spc="-1">
                <a:solidFill>
                  <a:srgbClr val="000000"/>
                </a:solidFill>
                <a:uFill>
                  <a:solidFill>
                    <a:srgbClr val="FFFFFF"/>
                  </a:solidFill>
                </a:uFill>
                <a:latin typeface="Times New Roman"/>
              </a:rPr>
              <a:t>Format des Gliederungstextes durch Klicken bearbeiten</a:t>
            </a:r>
          </a:p>
          <a:p>
            <a:pPr marL="864000" lvl="1" indent="-324000">
              <a:buClr>
                <a:srgbClr val="000000"/>
              </a:buClr>
              <a:buSzPct val="75000"/>
              <a:buFont typeface="Symbol" charset="2"/>
              <a:buChar char=""/>
            </a:pPr>
            <a:r>
              <a:rPr lang="en-US" sz="7280" b="0" strike="noStrike" spc="-1">
                <a:solidFill>
                  <a:srgbClr val="000000"/>
                </a:solidFill>
                <a:uFill>
                  <a:solidFill>
                    <a:srgbClr val="FFFFFF"/>
                  </a:solidFill>
                </a:uFill>
                <a:latin typeface="Times New Roman"/>
              </a:rPr>
              <a:t>Zweite Gliederungsebene</a:t>
            </a:r>
          </a:p>
          <a:p>
            <a:pPr marL="1296000" lvl="2" indent="-288000">
              <a:buClr>
                <a:srgbClr val="000000"/>
              </a:buClr>
              <a:buSzPct val="45000"/>
              <a:buFont typeface="Wingdings" charset="2"/>
              <a:buChar char=""/>
            </a:pPr>
            <a:r>
              <a:rPr lang="en-US" sz="5840" b="0" strike="noStrike" spc="-1">
                <a:solidFill>
                  <a:srgbClr val="000000"/>
                </a:solidFill>
                <a:uFill>
                  <a:solidFill>
                    <a:srgbClr val="FFFFFF"/>
                  </a:solidFill>
                </a:uFill>
                <a:latin typeface="Times New Roman"/>
              </a:rPr>
              <a:t>Dritte Gliederungsebene</a:t>
            </a:r>
          </a:p>
          <a:p>
            <a:pPr marL="1728000" lvl="3" indent="-216000">
              <a:buClr>
                <a:srgbClr val="000000"/>
              </a:buClr>
              <a:buSzPct val="75000"/>
              <a:buFont typeface="Symbol" charset="2"/>
              <a:buChar char=""/>
            </a:pPr>
            <a:r>
              <a:rPr lang="en-US" sz="5840" b="0" strike="noStrike" spc="-1">
                <a:solidFill>
                  <a:srgbClr val="000000"/>
                </a:solidFill>
                <a:uFill>
                  <a:solidFill>
                    <a:srgbClr val="FFFFFF"/>
                  </a:solidFill>
                </a:uFill>
                <a:latin typeface="Times New Roman"/>
              </a:rPr>
              <a:t>Vierte Gliederungsebene</a:t>
            </a:r>
          </a:p>
          <a:p>
            <a:pPr marL="2160000" lvl="4" indent="-216000">
              <a:buClr>
                <a:srgbClr val="000000"/>
              </a:buClr>
              <a:buSzPct val="45000"/>
              <a:buFont typeface="Wingdings" charset="2"/>
              <a:buChar char=""/>
            </a:pPr>
            <a:r>
              <a:rPr lang="en-US" sz="1790" b="0" strike="noStrike" spc="-1">
                <a:solidFill>
                  <a:srgbClr val="000000"/>
                </a:solidFill>
                <a:uFill>
                  <a:solidFill>
                    <a:srgbClr val="FFFFFF"/>
                  </a:solidFill>
                </a:uFill>
                <a:latin typeface="Times New Roman"/>
              </a:rPr>
              <a:t>Fünfte Gliederungsebene</a:t>
            </a:r>
          </a:p>
          <a:p>
            <a:pPr marL="2592000" lvl="5" indent="-216000">
              <a:buClr>
                <a:srgbClr val="000000"/>
              </a:buClr>
              <a:buSzPct val="45000"/>
              <a:buFont typeface="Wingdings" charset="2"/>
              <a:buChar char=""/>
            </a:pPr>
            <a:r>
              <a:rPr lang="en-US" sz="1790" b="0" strike="noStrike" spc="-1">
                <a:solidFill>
                  <a:srgbClr val="000000"/>
                </a:solidFill>
                <a:uFill>
                  <a:solidFill>
                    <a:srgbClr val="FFFFFF"/>
                  </a:solidFill>
                </a:uFill>
                <a:latin typeface="Times New Roman"/>
              </a:rPr>
              <a:t>Sechste Gliederungsebene</a:t>
            </a:r>
          </a:p>
          <a:p>
            <a:pPr marL="3024000" lvl="6" indent="-216000">
              <a:buClr>
                <a:srgbClr val="000000"/>
              </a:buClr>
              <a:buSzPct val="45000"/>
              <a:buFont typeface="Wingdings" charset="2"/>
              <a:buChar char=""/>
            </a:pPr>
            <a:r>
              <a:rPr lang="en-US" sz="1790" b="0" strike="noStrike" spc="-1">
                <a:solidFill>
                  <a:srgbClr val="000000"/>
                </a:solidFill>
                <a:uFill>
                  <a:solidFill>
                    <a:srgbClr val="FFFFFF"/>
                  </a:solidFill>
                </a:uFill>
                <a:latin typeface="Times New Roman"/>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370880" y="804600"/>
            <a:ext cx="40061520" cy="4138920"/>
          </a:xfrm>
          <a:prstGeom prst="rect">
            <a:avLst/>
          </a:prstGeom>
          <a:gradFill>
            <a:gsLst>
              <a:gs pos="0">
                <a:srgbClr val="006666"/>
              </a:gs>
              <a:gs pos="100000">
                <a:srgbClr val="00CCCC"/>
              </a:gs>
            </a:gsLst>
            <a:path path="circle"/>
          </a:gradFill>
          <a:ln w="25560">
            <a:noFill/>
          </a:ln>
        </p:spPr>
        <p:style>
          <a:lnRef idx="0">
            <a:scrgbClr r="0" g="0" b="0"/>
          </a:lnRef>
          <a:fillRef idx="0">
            <a:scrgbClr r="0" g="0" b="0"/>
          </a:fillRef>
          <a:effectRef idx="0">
            <a:scrgbClr r="0" g="0" b="0"/>
          </a:effectRef>
          <a:fontRef idx="minor"/>
        </p:style>
      </p:sp>
      <p:sp>
        <p:nvSpPr>
          <p:cNvPr id="46" name="CustomShape 2"/>
          <p:cNvSpPr/>
          <p:nvPr/>
        </p:nvSpPr>
        <p:spPr>
          <a:xfrm>
            <a:off x="1382760" y="804600"/>
            <a:ext cx="40061520" cy="4138920"/>
          </a:xfrm>
          <a:prstGeom prst="rect">
            <a:avLst/>
          </a:prstGeom>
          <a:gradFill>
            <a:gsLst>
              <a:gs pos="0">
                <a:srgbClr val="006666"/>
              </a:gs>
              <a:gs pos="100000">
                <a:srgbClr val="00CCCC"/>
              </a:gs>
            </a:gsLst>
            <a:path path="circle"/>
          </a:gradFill>
          <a:ln w="25560">
            <a:noFill/>
          </a:ln>
        </p:spPr>
        <p:style>
          <a:lnRef idx="0">
            <a:scrgbClr r="0" g="0" b="0"/>
          </a:lnRef>
          <a:fillRef idx="0">
            <a:scrgbClr r="0" g="0" b="0"/>
          </a:fillRef>
          <a:effectRef idx="0">
            <a:scrgbClr r="0" g="0" b="0"/>
          </a:effectRef>
          <a:fontRef idx="minor"/>
        </p:style>
      </p:sp>
      <p:sp>
        <p:nvSpPr>
          <p:cNvPr id="47" name="CustomShape 3"/>
          <p:cNvSpPr/>
          <p:nvPr/>
        </p:nvSpPr>
        <p:spPr>
          <a:xfrm>
            <a:off x="6862680" y="1140480"/>
            <a:ext cx="28932480" cy="3338640"/>
          </a:xfrm>
          <a:prstGeom prst="rect">
            <a:avLst/>
          </a:prstGeom>
          <a:noFill/>
          <a:ln>
            <a:noFill/>
          </a:ln>
        </p:spPr>
        <p:style>
          <a:lnRef idx="0">
            <a:scrgbClr r="0" g="0" b="0"/>
          </a:lnRef>
          <a:fillRef idx="0">
            <a:scrgbClr r="0" g="0" b="0"/>
          </a:fillRef>
          <a:effectRef idx="0">
            <a:scrgbClr r="0" g="0" b="0"/>
          </a:effectRef>
          <a:fontRef idx="minor"/>
        </p:style>
        <p:txBody>
          <a:bodyPr lIns="61200" tIns="30600" rIns="61200" bIns="30600" anchor="ctr"/>
          <a:lstStyle/>
          <a:p>
            <a:pPr algn="ctr">
              <a:lnSpc>
                <a:spcPct val="100000"/>
              </a:lnSpc>
            </a:pPr>
            <a:r>
              <a:rPr lang="de-DE" sz="7200" b="1" strike="noStrike" spc="-1">
                <a:solidFill>
                  <a:srgbClr val="FFFFFF"/>
                </a:solidFill>
                <a:uFill>
                  <a:solidFill>
                    <a:srgbClr val="FFFFFF"/>
                  </a:solidFill>
                </a:uFill>
                <a:latin typeface="Lucida Sans"/>
                <a:ea typeface="SimSun"/>
              </a:rPr>
              <a:t>INSERT YOUR POSTER TITLE ON THIS LINE HERE</a:t>
            </a:r>
            <a:endParaRPr lang="de-DE" sz="2160" b="0" strike="noStrike" spc="-1">
              <a:solidFill>
                <a:srgbClr val="000000"/>
              </a:solidFill>
              <a:uFill>
                <a:solidFill>
                  <a:srgbClr val="FFFFFF"/>
                </a:solidFill>
              </a:uFill>
              <a:latin typeface="Arial"/>
            </a:endParaRPr>
          </a:p>
          <a:p>
            <a:pPr algn="ctr">
              <a:lnSpc>
                <a:spcPct val="100000"/>
              </a:lnSpc>
            </a:pPr>
            <a:r>
              <a:rPr lang="de-DE" sz="5600" b="1" strike="noStrike" spc="-1">
                <a:solidFill>
                  <a:srgbClr val="FFFFFF"/>
                </a:solidFill>
                <a:uFill>
                  <a:solidFill>
                    <a:srgbClr val="FFFFFF"/>
                  </a:solidFill>
                </a:uFill>
                <a:latin typeface="Lucida Sans"/>
                <a:ea typeface="SimSun"/>
              </a:rPr>
              <a:t>Dominique Cheray &amp; Manuel Krämer</a:t>
            </a:r>
            <a:endParaRPr lang="de-DE" sz="2160" b="0" strike="noStrike" spc="-1">
              <a:solidFill>
                <a:srgbClr val="000000"/>
              </a:solidFill>
              <a:uFill>
                <a:solidFill>
                  <a:srgbClr val="FFFFFF"/>
                </a:solidFill>
              </a:uFill>
              <a:latin typeface="Arial"/>
            </a:endParaRPr>
          </a:p>
          <a:p>
            <a:pPr algn="ctr">
              <a:lnSpc>
                <a:spcPct val="100000"/>
              </a:lnSpc>
            </a:pPr>
            <a:r>
              <a:rPr lang="de-DE" sz="4200" b="1" strike="noStrike" spc="-1">
                <a:solidFill>
                  <a:srgbClr val="FFFFFF"/>
                </a:solidFill>
                <a:uFill>
                  <a:solidFill>
                    <a:srgbClr val="FFFFFF"/>
                  </a:solidFill>
                </a:uFill>
                <a:latin typeface="Lucida Sans"/>
                <a:ea typeface="SimSun"/>
              </a:rPr>
              <a:t>	</a:t>
            </a:r>
            <a:endParaRPr lang="de-DE" sz="2160" b="0" strike="noStrike" spc="-1">
              <a:solidFill>
                <a:srgbClr val="000000"/>
              </a:solidFill>
              <a:uFill>
                <a:solidFill>
                  <a:srgbClr val="FFFFFF"/>
                </a:solidFill>
              </a:uFill>
              <a:latin typeface="Arial"/>
            </a:endParaRPr>
          </a:p>
        </p:txBody>
      </p:sp>
      <p:sp>
        <p:nvSpPr>
          <p:cNvPr id="48" name="CustomShape 4"/>
          <p:cNvSpPr/>
          <p:nvPr/>
        </p:nvSpPr>
        <p:spPr>
          <a:xfrm>
            <a:off x="1382760" y="6483600"/>
            <a:ext cx="10554120" cy="9915840"/>
          </a:xfrm>
          <a:prstGeom prst="rect">
            <a:avLst/>
          </a:prstGeom>
          <a:solidFill>
            <a:schemeClr val="bg1"/>
          </a:solidFill>
          <a:ln w="57240">
            <a:noFill/>
          </a:ln>
        </p:spPr>
        <p:style>
          <a:lnRef idx="0">
            <a:scrgbClr r="0" g="0" b="0"/>
          </a:lnRef>
          <a:fillRef idx="0">
            <a:scrgbClr r="0" g="0" b="0"/>
          </a:fillRef>
          <a:effectRef idx="0">
            <a:scrgbClr r="0" g="0" b="0"/>
          </a:effectRef>
          <a:fontRef idx="minor"/>
        </p:style>
        <p:txBody>
          <a:bodyPr lIns="182880" tIns="91440" rIns="182880" bIns="182880"/>
          <a:lstStyle/>
          <a:p>
            <a:pPr marL="228600" indent="-228240" algn="just">
              <a:lnSpc>
                <a:spcPct val="120000"/>
              </a:lnSpc>
              <a:buClr>
                <a:srgbClr val="404040"/>
              </a:buClr>
              <a:buFont typeface="Symbol" charset="2"/>
              <a:buChar char=""/>
            </a:pPr>
            <a:r>
              <a:rPr lang="de-DE" sz="2800" b="0" strike="noStrike" spc="-1">
                <a:solidFill>
                  <a:srgbClr val="404040"/>
                </a:solidFill>
                <a:uFill>
                  <a:solidFill>
                    <a:srgbClr val="FFFFFF"/>
                  </a:solidFill>
                </a:uFill>
                <a:latin typeface="Times New Roman"/>
                <a:ea typeface="ＭＳ Ｐゴシック"/>
              </a:rPr>
              <a:t>Insert your text here.  You can change the font size to fit your text.  </a:t>
            </a:r>
            <a:endParaRPr lang="de-DE" sz="2160" b="0" strike="noStrike" spc="-1">
              <a:solidFill>
                <a:srgbClr val="000000"/>
              </a:solidFill>
              <a:uFill>
                <a:solidFill>
                  <a:srgbClr val="FFFFFF"/>
                </a:solidFill>
              </a:uFill>
              <a:latin typeface="Arial"/>
            </a:endParaRPr>
          </a:p>
          <a:p>
            <a:pPr algn="just">
              <a:lnSpc>
                <a:spcPct val="120000"/>
              </a:lnSpc>
            </a:pPr>
            <a:endParaRPr lang="de-DE" sz="2160" b="0" strike="noStrike" spc="-1">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lang="de-DE" sz="2800" b="0" strike="noStrike" spc="-1">
                <a:solidFill>
                  <a:srgbClr val="404040"/>
                </a:solidFill>
                <a:uFill>
                  <a:solidFill>
                    <a:srgbClr val="FFFFFF"/>
                  </a:solidFill>
                </a:uFill>
                <a:latin typeface="Times New Roman"/>
                <a:ea typeface="Arial"/>
              </a:rPr>
              <a:t>You can also make this box shrink or grow with the amount of text.  Simply double click this text box, go to the “Text Box” tab, and check the option “Resize AutoShape to fit text”.</a:t>
            </a:r>
            <a:endParaRPr lang="de-DE" sz="2160" b="0" strike="noStrike" spc="-1">
              <a:solidFill>
                <a:srgbClr val="000000"/>
              </a:solidFill>
              <a:uFill>
                <a:solidFill>
                  <a:srgbClr val="FFFFFF"/>
                </a:solidFill>
              </a:uFill>
              <a:latin typeface="Arial"/>
            </a:endParaRPr>
          </a:p>
          <a:p>
            <a:pPr algn="just">
              <a:lnSpc>
                <a:spcPct val="120000"/>
              </a:lnSpc>
            </a:pPr>
            <a:endParaRPr lang="de-DE" sz="2160" b="0" strike="noStrike" spc="-1">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lang="de-DE" sz="2800" b="0" strike="noStrike" spc="-1">
                <a:solidFill>
                  <a:srgbClr val="404040"/>
                </a:solidFill>
                <a:uFill>
                  <a:solidFill>
                    <a:srgbClr val="FFFFFF"/>
                  </a:solidFill>
                </a:uFill>
                <a:latin typeface="Times New Roman"/>
                <a:ea typeface="ＭＳ Ｐゴシック"/>
              </a:rPr>
              <a:t>The background of this template may appear blue on your screen, but it does print lavender.</a:t>
            </a:r>
            <a:endParaRPr lang="de-DE" sz="2160" b="0" strike="noStrike" spc="-1">
              <a:solidFill>
                <a:srgbClr val="000000"/>
              </a:solidFill>
              <a:uFill>
                <a:solidFill>
                  <a:srgbClr val="FFFFFF"/>
                </a:solidFill>
              </a:uFill>
              <a:latin typeface="Arial"/>
            </a:endParaRPr>
          </a:p>
          <a:p>
            <a:pPr marL="228600" indent="-228240" algn="just">
              <a:lnSpc>
                <a:spcPct val="120000"/>
              </a:lnSpc>
            </a:pPr>
            <a:endParaRPr lang="de-DE" sz="2160" b="0" strike="noStrike" spc="-1">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lang="de-DE" sz="2800" b="0" strike="noStrike" spc="-1">
                <a:solidFill>
                  <a:srgbClr val="404040"/>
                </a:solidFill>
                <a:uFill>
                  <a:solidFill>
                    <a:srgbClr val="FFFFFF"/>
                  </a:solidFill>
                </a:uFill>
                <a:latin typeface="Times New Roman"/>
                <a:ea typeface="ＭＳ Ｐゴシック"/>
              </a:rPr>
              <a:t>Insert your text here.  You can change the font size to fit your text.</a:t>
            </a:r>
            <a:endParaRPr lang="de-DE" sz="2160" b="0" strike="noStrike" spc="-1">
              <a:solidFill>
                <a:srgbClr val="000000"/>
              </a:solidFill>
              <a:uFill>
                <a:solidFill>
                  <a:srgbClr val="FFFFFF"/>
                </a:solidFill>
              </a:uFill>
              <a:latin typeface="Arial"/>
            </a:endParaRPr>
          </a:p>
          <a:p>
            <a:pPr algn="just">
              <a:lnSpc>
                <a:spcPct val="120000"/>
              </a:lnSpc>
            </a:pPr>
            <a:endParaRPr lang="de-DE" sz="2160" b="0" strike="noStrike" spc="-1">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lang="de-DE" sz="2800" b="0" strike="noStrike" spc="-1">
                <a:solidFill>
                  <a:srgbClr val="404040"/>
                </a:solidFill>
                <a:uFill>
                  <a:solidFill>
                    <a:srgbClr val="FFFFFF"/>
                  </a:solidFill>
                </a:uFill>
                <a:latin typeface="Times New Roman"/>
                <a:ea typeface="ＭＳ Ｐゴシック"/>
              </a:rPr>
              <a:t>You can also make this box shrink or grow with the amount of text.  Simply double click this text box, go to the “Text Box” tab, and check the option “Resize AutoShape to fit text”.</a:t>
            </a:r>
            <a:endParaRPr lang="de-DE" sz="2160" b="0" strike="noStrike" spc="-1">
              <a:solidFill>
                <a:srgbClr val="000000"/>
              </a:solidFill>
              <a:uFill>
                <a:solidFill>
                  <a:srgbClr val="FFFFFF"/>
                </a:solidFill>
              </a:uFill>
              <a:latin typeface="Arial"/>
            </a:endParaRPr>
          </a:p>
          <a:p>
            <a:pPr algn="just">
              <a:lnSpc>
                <a:spcPct val="120000"/>
              </a:lnSpc>
            </a:pPr>
            <a:endParaRPr lang="de-DE" sz="2160" b="0" strike="noStrike" spc="-1">
              <a:solidFill>
                <a:srgbClr val="000000"/>
              </a:solidFill>
              <a:uFill>
                <a:solidFill>
                  <a:srgbClr val="FFFFFF"/>
                </a:solidFill>
              </a:uFill>
              <a:latin typeface="Arial"/>
            </a:endParaRPr>
          </a:p>
          <a:p>
            <a:pPr marL="228600" indent="-228240" algn="just">
              <a:lnSpc>
                <a:spcPct val="120000"/>
              </a:lnSpc>
              <a:buClr>
                <a:srgbClr val="404040"/>
              </a:buClr>
              <a:buFont typeface="Symbol" charset="2"/>
              <a:buChar char=""/>
            </a:pPr>
            <a:r>
              <a:rPr lang="de-DE" sz="2800" b="0" strike="noStrike" spc="-1">
                <a:solidFill>
                  <a:srgbClr val="404040"/>
                </a:solidFill>
                <a:uFill>
                  <a:solidFill>
                    <a:srgbClr val="FFFFFF"/>
                  </a:solidFill>
                </a:uFill>
                <a:latin typeface="Times New Roman"/>
                <a:ea typeface="ＭＳ Ｐゴシック"/>
              </a:rPr>
              <a:t>The background of this template may appear blue on your screen, but it does print lavender.</a:t>
            </a:r>
            <a:endParaRPr lang="de-DE" sz="2160" b="0" strike="noStrike" spc="-1">
              <a:solidFill>
                <a:srgbClr val="000000"/>
              </a:solidFill>
              <a:uFill>
                <a:solidFill>
                  <a:srgbClr val="FFFFFF"/>
                </a:solidFill>
              </a:uFill>
              <a:latin typeface="Arial"/>
            </a:endParaRPr>
          </a:p>
          <a:p>
            <a:pPr algn="just">
              <a:lnSpc>
                <a:spcPct val="120000"/>
              </a:lnSpc>
            </a:pPr>
            <a:endParaRPr lang="de-DE" sz="2160" b="0" strike="noStrike" spc="-1">
              <a:solidFill>
                <a:srgbClr val="000000"/>
              </a:solidFill>
              <a:uFill>
                <a:solidFill>
                  <a:srgbClr val="FFFFFF"/>
                </a:solidFill>
              </a:uFill>
              <a:latin typeface="Arial"/>
            </a:endParaRPr>
          </a:p>
          <a:p>
            <a:pPr marL="228600" indent="-228240">
              <a:lnSpc>
                <a:spcPct val="120000"/>
              </a:lnSpc>
              <a:buClr>
                <a:srgbClr val="404040"/>
              </a:buClr>
              <a:buFont typeface="Symbol" charset="2"/>
              <a:buChar char=""/>
            </a:pPr>
            <a:r>
              <a:rPr lang="de-DE" sz="2800" b="0" strike="noStrike" spc="-1">
                <a:solidFill>
                  <a:srgbClr val="404040"/>
                </a:solidFill>
                <a:uFill>
                  <a:solidFill>
                    <a:srgbClr val="FFFFFF"/>
                  </a:solidFill>
                </a:uFill>
                <a:latin typeface="Times New Roman"/>
                <a:ea typeface="ＭＳ Ｐゴシック"/>
              </a:rPr>
              <a:t>Insert your text here.  You can change the font size to fit your text.  </a:t>
            </a:r>
            <a:endParaRPr lang="de-DE" sz="2160" b="0" strike="noStrike" spc="-1">
              <a:solidFill>
                <a:srgbClr val="000000"/>
              </a:solidFill>
              <a:uFill>
                <a:solidFill>
                  <a:srgbClr val="FFFFFF"/>
                </a:solidFill>
              </a:uFill>
              <a:latin typeface="Arial"/>
            </a:endParaRPr>
          </a:p>
        </p:txBody>
      </p:sp>
      <p:sp>
        <p:nvSpPr>
          <p:cNvPr id="49" name="CustomShape 5"/>
          <p:cNvSpPr/>
          <p:nvPr/>
        </p:nvSpPr>
        <p:spPr>
          <a:xfrm>
            <a:off x="1382759" y="5618700"/>
            <a:ext cx="10552803" cy="854820"/>
          </a:xfrm>
          <a:prstGeom prst="rect">
            <a:avLst/>
          </a:prstGeom>
          <a:gradFill>
            <a:gsLst>
              <a:gs pos="0">
                <a:srgbClr val="003333"/>
              </a:gs>
              <a:gs pos="100000">
                <a:srgbClr val="009999"/>
              </a:gs>
            </a:gsLst>
            <a:path path="circle"/>
          </a:gradFill>
          <a:ln w="1908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4400" b="1" strike="noStrike" spc="-1">
                <a:solidFill>
                  <a:srgbClr val="FFFFFF"/>
                </a:solidFill>
                <a:uFill>
                  <a:solidFill>
                    <a:srgbClr val="FFFFFF"/>
                  </a:solidFill>
                </a:uFill>
                <a:latin typeface="Lucida Sans"/>
                <a:ea typeface="SimSun"/>
              </a:rPr>
              <a:t>Motivation</a:t>
            </a:r>
            <a:endParaRPr lang="de-DE" sz="1800" b="0" strike="noStrike" spc="-1">
              <a:solidFill>
                <a:srgbClr val="000000"/>
              </a:solidFill>
              <a:uFill>
                <a:solidFill>
                  <a:srgbClr val="FFFFFF"/>
                </a:solidFill>
              </a:uFill>
              <a:latin typeface="Arial"/>
            </a:endParaRPr>
          </a:p>
        </p:txBody>
      </p:sp>
      <p:sp>
        <p:nvSpPr>
          <p:cNvPr id="50" name="CustomShape 6"/>
          <p:cNvSpPr/>
          <p:nvPr/>
        </p:nvSpPr>
        <p:spPr>
          <a:xfrm>
            <a:off x="13083480" y="6852600"/>
            <a:ext cx="16819920" cy="13496400"/>
          </a:xfrm>
          <a:prstGeom prst="rect">
            <a:avLst/>
          </a:prstGeom>
          <a:solidFill>
            <a:schemeClr val="bg1"/>
          </a:solidFill>
          <a:ln w="57240">
            <a:noFill/>
          </a:ln>
        </p:spPr>
        <p:style>
          <a:lnRef idx="0">
            <a:scrgbClr r="0" g="0" b="0"/>
          </a:lnRef>
          <a:fillRef idx="0">
            <a:scrgbClr r="0" g="0" b="0"/>
          </a:fillRef>
          <a:effectRef idx="0">
            <a:scrgbClr r="0" g="0" b="0"/>
          </a:effectRef>
          <a:fontRef idx="minor"/>
        </p:style>
        <p:txBody>
          <a:bodyPr lIns="182880" tIns="91440" rIns="182880" bIns="182880"/>
          <a:lstStyle/>
          <a:p>
            <a:pPr>
              <a:lnSpc>
                <a:spcPct val="125000"/>
              </a:lnSpc>
            </a:pPr>
            <a:r>
              <a:rPr lang="de-DE" sz="2800" b="1" strike="noStrike" spc="-1" dirty="0">
                <a:solidFill>
                  <a:srgbClr val="000000"/>
                </a:solidFill>
                <a:uFill>
                  <a:solidFill>
                    <a:srgbClr val="FFFFFF"/>
                  </a:solidFill>
                </a:uFill>
                <a:latin typeface="Times New Roman"/>
                <a:ea typeface="ＭＳ Ｐゴシック"/>
              </a:rPr>
              <a:t>Title </a:t>
            </a:r>
            <a:r>
              <a:rPr lang="de-DE" sz="2800" b="1" strike="noStrike" spc="-1" dirty="0" err="1">
                <a:solidFill>
                  <a:srgbClr val="000000"/>
                </a:solidFill>
                <a:uFill>
                  <a:solidFill>
                    <a:srgbClr val="FFFFFF"/>
                  </a:solidFill>
                </a:uFill>
                <a:latin typeface="Times New Roman"/>
                <a:ea typeface="ＭＳ Ｐゴシック"/>
              </a:rPr>
              <a:t>One</a:t>
            </a:r>
            <a:endParaRPr lang="de-DE" sz="2160" b="0" strike="noStrike" spc="-1" dirty="0">
              <a:solidFill>
                <a:srgbClr val="000000"/>
              </a:solidFill>
              <a:uFill>
                <a:solidFill>
                  <a:srgbClr val="FFFFFF"/>
                </a:solidFill>
              </a:uFill>
              <a:latin typeface="Arial"/>
            </a:endParaRPr>
          </a:p>
          <a:p>
            <a:pPr>
              <a:lnSpc>
                <a:spcPct val="125000"/>
              </a:lnSpc>
            </a:pPr>
            <a:r>
              <a:rPr lang="de-DE" sz="2800" b="0" strike="noStrike" spc="-1" dirty="0">
                <a:solidFill>
                  <a:srgbClr val="000000"/>
                </a:solidFill>
                <a:uFill>
                  <a:solidFill>
                    <a:srgbClr val="FFFFFF"/>
                  </a:solidFill>
                </a:uFill>
                <a:latin typeface="Times New Roman"/>
                <a:ea typeface="ＭＳ Ｐゴシック"/>
              </a:rPr>
              <a:t>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a:solidFill>
                  <a:srgbClr val="000000"/>
                </a:solidFill>
                <a:uFill>
                  <a:solidFill>
                    <a:srgbClr val="FFFFFF"/>
                  </a:solidFill>
                </a:uFill>
                <a:latin typeface="Times New Roman"/>
                <a:ea typeface="ＭＳ Ｐゴシック"/>
              </a:rPr>
              <a:t>The </a:t>
            </a:r>
            <a:r>
              <a:rPr lang="de-DE" sz="2800" b="0" strike="noStrike" spc="-1" dirty="0" err="1">
                <a:solidFill>
                  <a:srgbClr val="000000"/>
                </a:solidFill>
                <a:uFill>
                  <a:solidFill>
                    <a:srgbClr val="FFFFFF"/>
                  </a:solidFill>
                </a:uFill>
                <a:latin typeface="Times New Roman"/>
                <a:ea typeface="ＭＳ Ｐゴシック"/>
              </a:rPr>
              <a:t>background</a:t>
            </a:r>
            <a:r>
              <a:rPr lang="de-DE" sz="2800" b="0" strike="noStrike" spc="-1" dirty="0">
                <a:solidFill>
                  <a:srgbClr val="000000"/>
                </a:solidFill>
                <a:uFill>
                  <a:solidFill>
                    <a:srgbClr val="FFFFFF"/>
                  </a:solidFill>
                </a:uFill>
                <a:latin typeface="Times New Roman"/>
                <a:ea typeface="ＭＳ Ｐゴシック"/>
              </a:rPr>
              <a:t> of </a:t>
            </a:r>
            <a:r>
              <a:rPr lang="de-DE" sz="2800" b="0" strike="noStrike" spc="-1" dirty="0" err="1">
                <a:solidFill>
                  <a:srgbClr val="000000"/>
                </a:solidFill>
                <a:uFill>
                  <a:solidFill>
                    <a:srgbClr val="FFFFFF"/>
                  </a:solidFill>
                </a:uFill>
                <a:latin typeface="Times New Roman"/>
                <a:ea typeface="ＭＳ Ｐゴシック"/>
              </a:rPr>
              <a:t>this</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template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may</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appear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blue</a:t>
            </a:r>
            <a:r>
              <a:rPr lang="de-DE" sz="2800" b="0" strike="noStrike" spc="-1" dirty="0">
                <a:solidFill>
                  <a:srgbClr val="000000"/>
                </a:solidFill>
                <a:uFill>
                  <a:solidFill>
                    <a:srgbClr val="FFFFFF"/>
                  </a:solidFill>
                </a:uFill>
                <a:latin typeface="Times New Roman"/>
                <a:ea typeface="ＭＳ Ｐゴシック"/>
              </a:rPr>
              <a:t> on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screen, but </a:t>
            </a:r>
            <a:r>
              <a:rPr lang="de-DE" sz="2800" b="0" strike="noStrike" spc="-1" dirty="0" err="1">
                <a:solidFill>
                  <a:srgbClr val="000000"/>
                </a:solidFill>
                <a:uFill>
                  <a:solidFill>
                    <a:srgbClr val="FFFFFF"/>
                  </a:solidFill>
                </a:uFill>
                <a:latin typeface="Times New Roman"/>
                <a:ea typeface="ＭＳ Ｐゴシック"/>
              </a:rPr>
              <a:t>it</a:t>
            </a:r>
            <a:r>
              <a:rPr lang="de-DE" sz="2800" b="0" strike="noStrike" spc="-1" dirty="0">
                <a:solidFill>
                  <a:srgbClr val="000000"/>
                </a:solidFill>
                <a:uFill>
                  <a:solidFill>
                    <a:srgbClr val="FFFFFF"/>
                  </a:solidFill>
                </a:uFill>
                <a:latin typeface="Times New Roman"/>
                <a:ea typeface="ＭＳ Ｐゴシック"/>
              </a:rPr>
              <a:t> does </a:t>
            </a:r>
            <a:r>
              <a:rPr lang="de-DE" sz="2800" b="0" strike="noStrike" spc="-1" dirty="0" err="1">
                <a:solidFill>
                  <a:srgbClr val="000000"/>
                </a:solidFill>
                <a:uFill>
                  <a:solidFill>
                    <a:srgbClr val="FFFFFF"/>
                  </a:solidFill>
                </a:uFill>
                <a:latin typeface="Times New Roman"/>
                <a:ea typeface="ＭＳ Ｐゴシック"/>
              </a:rPr>
              <a:t>print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lavender</a:t>
            </a:r>
            <a:r>
              <a:rPr lang="de-DE" sz="2800" b="0" strike="noStrike" spc="-1" dirty="0">
                <a:solidFill>
                  <a:srgbClr val="000000"/>
                </a:solidFill>
                <a:uFill>
                  <a:solidFill>
                    <a:srgbClr val="FFFFFF"/>
                  </a:solidFill>
                </a:uFill>
                <a:latin typeface="Times New Roman"/>
                <a:ea typeface="ＭＳ Ｐゴシック"/>
              </a:rPr>
              <a:t>.  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a:t>
            </a:r>
            <a:endParaRPr lang="de-DE" sz="2160" b="0" strike="noStrike" spc="-1" dirty="0">
              <a:solidFill>
                <a:srgbClr val="000000"/>
              </a:solidFill>
              <a:uFill>
                <a:solidFill>
                  <a:srgbClr val="FFFFFF"/>
                </a:solidFill>
              </a:uFill>
              <a:latin typeface="Arial"/>
            </a:endParaRPr>
          </a:p>
          <a:p>
            <a:pPr>
              <a:lnSpc>
                <a:spcPct val="125000"/>
              </a:lnSpc>
            </a:pPr>
            <a:endParaRPr lang="de-DE" sz="2160" b="0" strike="noStrike" spc="-1" dirty="0">
              <a:solidFill>
                <a:srgbClr val="000000"/>
              </a:solidFill>
              <a:uFill>
                <a:solidFill>
                  <a:srgbClr val="FFFFFF"/>
                </a:solidFill>
              </a:uFill>
              <a:latin typeface="Arial"/>
            </a:endParaRPr>
          </a:p>
          <a:p>
            <a:pPr>
              <a:lnSpc>
                <a:spcPct val="125000"/>
              </a:lnSpc>
            </a:pPr>
            <a:r>
              <a:rPr lang="de-DE" sz="2800" b="1" strike="noStrike" spc="-1" dirty="0">
                <a:solidFill>
                  <a:srgbClr val="000000"/>
                </a:solidFill>
                <a:uFill>
                  <a:solidFill>
                    <a:srgbClr val="FFFFFF"/>
                  </a:solidFill>
                </a:uFill>
                <a:latin typeface="Times New Roman"/>
                <a:ea typeface="ＭＳ Ｐゴシック"/>
              </a:rPr>
              <a:t>Title </a:t>
            </a:r>
            <a:r>
              <a:rPr lang="de-DE" sz="2800" b="1" strike="noStrike" spc="-1" dirty="0" err="1">
                <a:solidFill>
                  <a:srgbClr val="000000"/>
                </a:solidFill>
                <a:uFill>
                  <a:solidFill>
                    <a:srgbClr val="FFFFFF"/>
                  </a:solidFill>
                </a:uFill>
                <a:latin typeface="Times New Roman"/>
                <a:ea typeface="ＭＳ Ｐゴシック"/>
              </a:rPr>
              <a:t>Two</a:t>
            </a:r>
            <a:endParaRPr lang="de-DE" sz="2160" b="0" strike="noStrike" spc="-1" dirty="0">
              <a:solidFill>
                <a:srgbClr val="000000"/>
              </a:solidFill>
              <a:uFill>
                <a:solidFill>
                  <a:srgbClr val="FFFFFF"/>
                </a:solidFill>
              </a:uFill>
              <a:latin typeface="Arial"/>
            </a:endParaRPr>
          </a:p>
          <a:p>
            <a:pPr>
              <a:lnSpc>
                <a:spcPct val="125000"/>
              </a:lnSpc>
            </a:pPr>
            <a:r>
              <a:rPr lang="de-DE" sz="2800" b="0" strike="noStrike" spc="-1" dirty="0">
                <a:solidFill>
                  <a:srgbClr val="000000"/>
                </a:solidFill>
                <a:uFill>
                  <a:solidFill>
                    <a:srgbClr val="FFFFFF"/>
                  </a:solidFill>
                </a:uFill>
                <a:latin typeface="Times New Roman"/>
                <a:ea typeface="ＭＳ Ｐゴシック"/>
              </a:rPr>
              <a:t>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endParaRPr lang="de-DE" sz="2160" b="0" strike="noStrike" spc="-1" dirty="0">
              <a:solidFill>
                <a:srgbClr val="000000"/>
              </a:solidFill>
              <a:uFill>
                <a:solidFill>
                  <a:srgbClr val="FFFFFF"/>
                </a:solidFill>
              </a:uFill>
              <a:latin typeface="Arial"/>
            </a:endParaRPr>
          </a:p>
          <a:p>
            <a:pPr marL="685800" lvl="1" indent="-228240">
              <a:lnSpc>
                <a:spcPct val="125000"/>
              </a:lnSpc>
              <a:buClr>
                <a:srgbClr val="000000"/>
              </a:buClr>
              <a:buFont typeface="Symbol" charset="2"/>
              <a:buChar char=""/>
            </a:pPr>
            <a:r>
              <a:rPr lang="de-DE" sz="2800" b="0" strike="noStrike" spc="-1" dirty="0">
                <a:solidFill>
                  <a:srgbClr val="000000"/>
                </a:solidFill>
                <a:uFill>
                  <a:solidFill>
                    <a:srgbClr val="FFFFFF"/>
                  </a:solidFill>
                </a:uFill>
                <a:latin typeface="Times New Roman"/>
                <a:ea typeface="ＭＳ Ｐゴシック"/>
              </a:rPr>
              <a:t>The </a:t>
            </a:r>
            <a:r>
              <a:rPr lang="de-DE" sz="2800" b="0" strike="noStrike" spc="-1" dirty="0" err="1">
                <a:solidFill>
                  <a:srgbClr val="000000"/>
                </a:solidFill>
                <a:uFill>
                  <a:solidFill>
                    <a:srgbClr val="FFFFFF"/>
                  </a:solidFill>
                </a:uFill>
                <a:latin typeface="Times New Roman"/>
                <a:ea typeface="ＭＳ Ｐゴシック"/>
              </a:rPr>
              <a:t>background</a:t>
            </a:r>
            <a:r>
              <a:rPr lang="de-DE" sz="2800" b="0" strike="noStrike" spc="-1" dirty="0">
                <a:solidFill>
                  <a:srgbClr val="000000"/>
                </a:solidFill>
                <a:uFill>
                  <a:solidFill>
                    <a:srgbClr val="FFFFFF"/>
                  </a:solidFill>
                </a:uFill>
                <a:latin typeface="Times New Roman"/>
                <a:ea typeface="ＭＳ Ｐゴシック"/>
              </a:rPr>
              <a:t> of </a:t>
            </a:r>
            <a:r>
              <a:rPr lang="de-DE" sz="2800" b="0" strike="noStrike" spc="-1" dirty="0" err="1">
                <a:solidFill>
                  <a:srgbClr val="000000"/>
                </a:solidFill>
                <a:uFill>
                  <a:solidFill>
                    <a:srgbClr val="FFFFFF"/>
                  </a:solidFill>
                </a:uFill>
                <a:latin typeface="Times New Roman"/>
                <a:ea typeface="ＭＳ Ｐゴシック"/>
              </a:rPr>
              <a:t>this</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template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may</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appear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blue</a:t>
            </a:r>
            <a:r>
              <a:rPr lang="de-DE" sz="2800" b="0" strike="noStrike" spc="-1" dirty="0">
                <a:solidFill>
                  <a:srgbClr val="000000"/>
                </a:solidFill>
                <a:uFill>
                  <a:solidFill>
                    <a:srgbClr val="FFFFFF"/>
                  </a:solidFill>
                </a:uFill>
                <a:latin typeface="Times New Roman"/>
                <a:ea typeface="ＭＳ Ｐゴシック"/>
              </a:rPr>
              <a:t> on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screen, but </a:t>
            </a:r>
            <a:r>
              <a:rPr lang="de-DE" sz="2800" b="0" strike="noStrike" spc="-1" dirty="0" err="1">
                <a:solidFill>
                  <a:srgbClr val="000000"/>
                </a:solidFill>
                <a:uFill>
                  <a:solidFill>
                    <a:srgbClr val="FFFFFF"/>
                  </a:solidFill>
                </a:uFill>
                <a:latin typeface="Times New Roman"/>
                <a:ea typeface="ＭＳ Ｐゴシック"/>
              </a:rPr>
              <a:t>it</a:t>
            </a:r>
            <a:r>
              <a:rPr lang="de-DE" sz="2800" b="0" strike="noStrike" spc="-1" dirty="0">
                <a:solidFill>
                  <a:srgbClr val="000000"/>
                </a:solidFill>
                <a:uFill>
                  <a:solidFill>
                    <a:srgbClr val="FFFFFF"/>
                  </a:solidFill>
                </a:uFill>
                <a:latin typeface="Times New Roman"/>
                <a:ea typeface="ＭＳ Ｐゴシック"/>
              </a:rPr>
              <a:t> does </a:t>
            </a:r>
            <a:r>
              <a:rPr lang="de-DE" sz="2800" b="0" strike="noStrike" spc="-1" dirty="0" err="1">
                <a:solidFill>
                  <a:srgbClr val="000000"/>
                </a:solidFill>
                <a:uFill>
                  <a:solidFill>
                    <a:srgbClr val="FFFFFF"/>
                  </a:solidFill>
                </a:uFill>
                <a:latin typeface="Times New Roman"/>
                <a:ea typeface="ＭＳ Ｐゴシック"/>
              </a:rPr>
              <a:t>print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lavender</a:t>
            </a:r>
            <a:r>
              <a:rPr lang="de-DE" sz="2800" b="0" strike="noStrike" spc="-1" dirty="0">
                <a:solidFill>
                  <a:srgbClr val="000000"/>
                </a:solidFill>
                <a:uFill>
                  <a:solidFill>
                    <a:srgbClr val="FFFFFF"/>
                  </a:solidFill>
                </a:uFill>
                <a:latin typeface="Times New Roman"/>
                <a:ea typeface="ＭＳ Ｐゴシック"/>
              </a:rPr>
              <a:t>.  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a:t>
            </a:r>
            <a:endParaRPr lang="de-DE" sz="2160" b="0" strike="noStrike" spc="-1" dirty="0">
              <a:solidFill>
                <a:srgbClr val="000000"/>
              </a:solidFill>
              <a:uFill>
                <a:solidFill>
                  <a:srgbClr val="FFFFFF"/>
                </a:solidFill>
              </a:uFill>
              <a:latin typeface="Arial"/>
            </a:endParaRPr>
          </a:p>
          <a:p>
            <a:pPr marL="685800" lvl="1" indent="-228240">
              <a:lnSpc>
                <a:spcPct val="125000"/>
              </a:lnSpc>
              <a:buClr>
                <a:srgbClr val="000000"/>
              </a:buClr>
              <a:buFont typeface="Symbol" charset="2"/>
              <a:buChar char=""/>
            </a:pPr>
            <a:r>
              <a:rPr lang="de-DE" sz="2800" b="0" strike="noStrike" spc="-1" dirty="0">
                <a:solidFill>
                  <a:srgbClr val="000000"/>
                </a:solidFill>
                <a:uFill>
                  <a:solidFill>
                    <a:srgbClr val="FFFFFF"/>
                  </a:solidFill>
                </a:uFill>
                <a:latin typeface="Times New Roman"/>
                <a:ea typeface="ＭＳ Ｐゴシック"/>
              </a:rPr>
              <a:t>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endParaRPr lang="de-DE" sz="2160" b="0" strike="noStrike" spc="-1" dirty="0">
              <a:solidFill>
                <a:srgbClr val="000000"/>
              </a:solidFill>
              <a:uFill>
                <a:solidFill>
                  <a:srgbClr val="FFFFFF"/>
                </a:solidFill>
              </a:uFill>
              <a:latin typeface="Arial"/>
            </a:endParaRPr>
          </a:p>
          <a:p>
            <a:pPr marL="685800" lvl="1" indent="-228240">
              <a:lnSpc>
                <a:spcPct val="125000"/>
              </a:lnSpc>
              <a:buClr>
                <a:srgbClr val="000000"/>
              </a:buClr>
              <a:buFont typeface="Symbol" charset="2"/>
              <a:buChar char=""/>
            </a:pP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a:t>
            </a:r>
            <a:endParaRPr lang="de-DE" sz="2160" b="0" strike="noStrike" spc="-1" dirty="0">
              <a:solidFill>
                <a:srgbClr val="000000"/>
              </a:solidFill>
              <a:uFill>
                <a:solidFill>
                  <a:srgbClr val="FFFFFF"/>
                </a:solidFill>
              </a:uFill>
              <a:latin typeface="Arial"/>
            </a:endParaRPr>
          </a:p>
          <a:p>
            <a:pPr>
              <a:lnSpc>
                <a:spcPct val="125000"/>
              </a:lnSpc>
            </a:pPr>
            <a:endParaRPr lang="de-DE" sz="2160" b="0" strike="noStrike" spc="-1" dirty="0">
              <a:solidFill>
                <a:srgbClr val="000000"/>
              </a:solidFill>
              <a:uFill>
                <a:solidFill>
                  <a:srgbClr val="FFFFFF"/>
                </a:solidFill>
              </a:uFill>
              <a:latin typeface="Arial"/>
            </a:endParaRPr>
          </a:p>
          <a:p>
            <a:pPr>
              <a:lnSpc>
                <a:spcPct val="125000"/>
              </a:lnSpc>
            </a:pPr>
            <a:r>
              <a:rPr lang="de-DE" sz="2800" b="1" strike="noStrike" spc="-1" dirty="0">
                <a:solidFill>
                  <a:srgbClr val="000000"/>
                </a:solidFill>
                <a:uFill>
                  <a:solidFill>
                    <a:srgbClr val="FFFFFF"/>
                  </a:solidFill>
                </a:uFill>
                <a:latin typeface="Times New Roman"/>
                <a:ea typeface="ＭＳ Ｐゴシック"/>
              </a:rPr>
              <a:t>Title </a:t>
            </a:r>
            <a:r>
              <a:rPr lang="de-DE" sz="2800" b="1" strike="noStrike" spc="-1" dirty="0" err="1">
                <a:solidFill>
                  <a:srgbClr val="000000"/>
                </a:solidFill>
                <a:uFill>
                  <a:solidFill>
                    <a:srgbClr val="FFFFFF"/>
                  </a:solidFill>
                </a:uFill>
                <a:latin typeface="Times New Roman"/>
                <a:ea typeface="ＭＳ Ｐゴシック"/>
              </a:rPr>
              <a:t>Three</a:t>
            </a:r>
            <a:endParaRPr lang="de-DE" sz="2160" b="0" strike="noStrike" spc="-1" dirty="0">
              <a:solidFill>
                <a:srgbClr val="000000"/>
              </a:solidFill>
              <a:uFill>
                <a:solidFill>
                  <a:srgbClr val="FFFFFF"/>
                </a:solidFill>
              </a:uFill>
              <a:latin typeface="Arial"/>
            </a:endParaRPr>
          </a:p>
          <a:p>
            <a:pPr>
              <a:lnSpc>
                <a:spcPct val="125000"/>
              </a:lnSpc>
            </a:pPr>
            <a:r>
              <a:rPr lang="de-DE" sz="2800" b="0" strike="noStrike" spc="-1" dirty="0">
                <a:solidFill>
                  <a:srgbClr val="000000"/>
                </a:solidFill>
                <a:uFill>
                  <a:solidFill>
                    <a:srgbClr val="FFFFFF"/>
                  </a:solidFill>
                </a:uFill>
                <a:latin typeface="Times New Roman"/>
                <a:ea typeface="ＭＳ Ｐゴシック"/>
              </a:rPr>
              <a:t>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a:solidFill>
                  <a:srgbClr val="000000"/>
                </a:solidFill>
                <a:uFill>
                  <a:solidFill>
                    <a:srgbClr val="FFFFFF"/>
                  </a:solidFill>
                </a:uFill>
                <a:latin typeface="Times New Roman"/>
                <a:ea typeface="ＭＳ Ｐゴシック"/>
              </a:rPr>
              <a:t>The </a:t>
            </a:r>
            <a:r>
              <a:rPr lang="de-DE" sz="2800" b="0" strike="noStrike" spc="-1" dirty="0" err="1">
                <a:solidFill>
                  <a:srgbClr val="000000"/>
                </a:solidFill>
                <a:uFill>
                  <a:solidFill>
                    <a:srgbClr val="FFFFFF"/>
                  </a:solidFill>
                </a:uFill>
                <a:latin typeface="Times New Roman"/>
                <a:ea typeface="ＭＳ Ｐゴシック"/>
              </a:rPr>
              <a:t>background</a:t>
            </a:r>
            <a:r>
              <a:rPr lang="de-DE" sz="2800" b="0" strike="noStrike" spc="-1" dirty="0">
                <a:solidFill>
                  <a:srgbClr val="000000"/>
                </a:solidFill>
                <a:uFill>
                  <a:solidFill>
                    <a:srgbClr val="FFFFFF"/>
                  </a:solidFill>
                </a:uFill>
                <a:latin typeface="Times New Roman"/>
                <a:ea typeface="ＭＳ Ｐゴシック"/>
              </a:rPr>
              <a:t> of </a:t>
            </a:r>
            <a:r>
              <a:rPr lang="de-DE" sz="2800" b="0" strike="noStrike" spc="-1" dirty="0" err="1">
                <a:solidFill>
                  <a:srgbClr val="000000"/>
                </a:solidFill>
                <a:uFill>
                  <a:solidFill>
                    <a:srgbClr val="FFFFFF"/>
                  </a:solidFill>
                </a:uFill>
                <a:latin typeface="Times New Roman"/>
                <a:ea typeface="ＭＳ Ｐゴシック"/>
              </a:rPr>
              <a:t>this</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template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may</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appear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blue</a:t>
            </a:r>
            <a:r>
              <a:rPr lang="de-DE" sz="2800" b="0" strike="noStrike" spc="-1" dirty="0">
                <a:solidFill>
                  <a:srgbClr val="000000"/>
                </a:solidFill>
                <a:uFill>
                  <a:solidFill>
                    <a:srgbClr val="FFFFFF"/>
                  </a:solidFill>
                </a:uFill>
                <a:latin typeface="Times New Roman"/>
                <a:ea typeface="ＭＳ Ｐゴシック"/>
              </a:rPr>
              <a:t> on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screen, but </a:t>
            </a:r>
            <a:r>
              <a:rPr lang="de-DE" sz="2800" b="0" strike="noStrike" spc="-1" dirty="0" err="1">
                <a:solidFill>
                  <a:srgbClr val="000000"/>
                </a:solidFill>
                <a:uFill>
                  <a:solidFill>
                    <a:srgbClr val="FFFFFF"/>
                  </a:solidFill>
                </a:uFill>
                <a:latin typeface="Times New Roman"/>
                <a:ea typeface="ＭＳ Ｐゴシック"/>
              </a:rPr>
              <a:t>it</a:t>
            </a:r>
            <a:r>
              <a:rPr lang="de-DE" sz="2800" b="0" strike="noStrike" spc="-1" dirty="0">
                <a:solidFill>
                  <a:srgbClr val="000000"/>
                </a:solidFill>
                <a:uFill>
                  <a:solidFill>
                    <a:srgbClr val="FFFFFF"/>
                  </a:solidFill>
                </a:uFill>
                <a:latin typeface="Times New Roman"/>
                <a:ea typeface="ＭＳ Ｐゴシック"/>
              </a:rPr>
              <a:t> does </a:t>
            </a:r>
            <a:r>
              <a:rPr lang="de-DE" sz="2800" b="0" strike="noStrike" spc="-1" dirty="0" err="1">
                <a:solidFill>
                  <a:srgbClr val="000000"/>
                </a:solidFill>
                <a:uFill>
                  <a:solidFill>
                    <a:srgbClr val="FFFFFF"/>
                  </a:solidFill>
                </a:uFill>
                <a:latin typeface="Times New Roman"/>
                <a:ea typeface="ＭＳ Ｐゴシック"/>
              </a:rPr>
              <a:t>print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lavender</a:t>
            </a:r>
            <a:r>
              <a:rPr lang="de-DE" sz="2800" b="0" strike="noStrike" spc="-1" dirty="0">
                <a:solidFill>
                  <a:srgbClr val="000000"/>
                </a:solidFill>
                <a:uFill>
                  <a:solidFill>
                    <a:srgbClr val="FFFFFF"/>
                  </a:solidFill>
                </a:uFill>
                <a:latin typeface="Times New Roman"/>
                <a:ea typeface="ＭＳ Ｐゴシック"/>
              </a:rPr>
              <a:t>.  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a:t>
            </a:r>
            <a:endParaRPr lang="de-DE" sz="2160" b="0" strike="noStrike" spc="-1" dirty="0">
              <a:solidFill>
                <a:srgbClr val="000000"/>
              </a:solidFill>
              <a:uFill>
                <a:solidFill>
                  <a:srgbClr val="FFFFFF"/>
                </a:solidFill>
              </a:uFill>
              <a:latin typeface="Arial"/>
            </a:endParaRPr>
          </a:p>
        </p:txBody>
      </p:sp>
      <p:sp>
        <p:nvSpPr>
          <p:cNvPr id="51" name="CustomShape 7"/>
          <p:cNvSpPr/>
          <p:nvPr/>
        </p:nvSpPr>
        <p:spPr>
          <a:xfrm>
            <a:off x="14442480" y="24200280"/>
            <a:ext cx="6211440" cy="45540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pPr>
            <a:r>
              <a:rPr lang="de-DE" sz="2400" b="0" i="1" strike="noStrike" spc="-1">
                <a:solidFill>
                  <a:srgbClr val="750B3D"/>
                </a:solidFill>
                <a:uFill>
                  <a:solidFill>
                    <a:srgbClr val="FFFFFF"/>
                  </a:solidFill>
                </a:uFill>
                <a:latin typeface="Arial"/>
                <a:ea typeface="Arial"/>
              </a:rPr>
              <a:t>Your caption can go here.</a:t>
            </a:r>
            <a:endParaRPr lang="de-DE" sz="2160" b="0" strike="noStrike" spc="-1">
              <a:solidFill>
                <a:srgbClr val="000000"/>
              </a:solidFill>
              <a:uFill>
                <a:solidFill>
                  <a:srgbClr val="FFFFFF"/>
                </a:solidFill>
              </a:uFill>
              <a:latin typeface="Arial"/>
            </a:endParaRPr>
          </a:p>
        </p:txBody>
      </p:sp>
      <p:sp>
        <p:nvSpPr>
          <p:cNvPr id="52" name="CustomShape 8"/>
          <p:cNvSpPr/>
          <p:nvPr/>
        </p:nvSpPr>
        <p:spPr>
          <a:xfrm>
            <a:off x="21261600" y="24211440"/>
            <a:ext cx="6211440" cy="45540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pPr>
            <a:r>
              <a:rPr lang="de-DE" sz="2400" b="0" i="1" strike="noStrike" spc="-1">
                <a:solidFill>
                  <a:srgbClr val="750B3D"/>
                </a:solidFill>
                <a:uFill>
                  <a:solidFill>
                    <a:srgbClr val="FFFFFF"/>
                  </a:solidFill>
                </a:uFill>
                <a:latin typeface="Arial"/>
                <a:ea typeface="Arial"/>
              </a:rPr>
              <a:t>Your caption can go here.</a:t>
            </a:r>
            <a:endParaRPr lang="de-DE" sz="2160" b="0" strike="noStrike" spc="-1">
              <a:solidFill>
                <a:srgbClr val="000000"/>
              </a:solidFill>
              <a:uFill>
                <a:solidFill>
                  <a:srgbClr val="FFFFFF"/>
                </a:solidFill>
              </a:uFill>
              <a:latin typeface="Arial"/>
            </a:endParaRPr>
          </a:p>
        </p:txBody>
      </p:sp>
      <p:sp>
        <p:nvSpPr>
          <p:cNvPr id="53" name="CustomShape 9"/>
          <p:cNvSpPr/>
          <p:nvPr/>
        </p:nvSpPr>
        <p:spPr>
          <a:xfrm>
            <a:off x="13839840" y="25510320"/>
            <a:ext cx="16063560" cy="3900240"/>
          </a:xfrm>
          <a:prstGeom prst="rect">
            <a:avLst/>
          </a:prstGeom>
          <a:solidFill>
            <a:schemeClr val="bg1"/>
          </a:solidFill>
          <a:ln w="57240">
            <a:noFill/>
          </a:ln>
        </p:spPr>
        <p:style>
          <a:lnRef idx="0">
            <a:scrgbClr r="0" g="0" b="0"/>
          </a:lnRef>
          <a:fillRef idx="0">
            <a:scrgbClr r="0" g="0" b="0"/>
          </a:fillRef>
          <a:effectRef idx="0">
            <a:scrgbClr r="0" g="0" b="0"/>
          </a:effectRef>
          <a:fontRef idx="minor"/>
        </p:style>
        <p:txBody>
          <a:bodyPr lIns="182880" tIns="91440" rIns="182880" bIns="182880"/>
          <a:lstStyle/>
          <a:p>
            <a:pPr>
              <a:lnSpc>
                <a:spcPct val="125000"/>
              </a:lnSpc>
            </a:pPr>
            <a:r>
              <a:rPr lang="de-DE" sz="2800" b="1" strike="noStrike" spc="-1" dirty="0">
                <a:solidFill>
                  <a:srgbClr val="000000"/>
                </a:solidFill>
                <a:uFill>
                  <a:solidFill>
                    <a:srgbClr val="FFFFFF"/>
                  </a:solidFill>
                </a:uFill>
                <a:latin typeface="Times New Roman"/>
                <a:ea typeface="ＭＳ Ｐゴシック"/>
              </a:rPr>
              <a:t>Title Can Go Here</a:t>
            </a:r>
            <a:endParaRPr lang="de-DE" sz="2160" b="0" strike="noStrike" spc="-1" dirty="0">
              <a:solidFill>
                <a:srgbClr val="000000"/>
              </a:solidFill>
              <a:uFill>
                <a:solidFill>
                  <a:srgbClr val="FFFFFF"/>
                </a:solidFill>
              </a:uFill>
              <a:latin typeface="Arial"/>
            </a:endParaRPr>
          </a:p>
          <a:p>
            <a:pPr>
              <a:lnSpc>
                <a:spcPct val="125000"/>
              </a:lnSpc>
            </a:pPr>
            <a:r>
              <a:rPr lang="de-DE" sz="2800" b="0" strike="noStrike" spc="-1" dirty="0">
                <a:solidFill>
                  <a:srgbClr val="000000"/>
                </a:solidFill>
                <a:uFill>
                  <a:solidFill>
                    <a:srgbClr val="FFFFFF"/>
                  </a:solidFill>
                </a:uFill>
                <a:latin typeface="Times New Roman"/>
                <a:ea typeface="ＭＳ Ｐゴシック"/>
              </a:rPr>
              <a:t>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a:solidFill>
                  <a:srgbClr val="000000"/>
                </a:solidFill>
                <a:uFill>
                  <a:solidFill>
                    <a:srgbClr val="FFFFFF"/>
                  </a:solidFill>
                </a:uFill>
                <a:latin typeface="Times New Roman"/>
                <a:ea typeface="ＭＳ Ｐゴシック"/>
              </a:rPr>
              <a:t>The </a:t>
            </a:r>
            <a:r>
              <a:rPr lang="de-DE" sz="2800" b="0" strike="noStrike" spc="-1" dirty="0" err="1">
                <a:solidFill>
                  <a:srgbClr val="000000"/>
                </a:solidFill>
                <a:uFill>
                  <a:solidFill>
                    <a:srgbClr val="FFFFFF"/>
                  </a:solidFill>
                </a:uFill>
                <a:latin typeface="Times New Roman"/>
                <a:ea typeface="ＭＳ Ｐゴシック"/>
              </a:rPr>
              <a:t>background</a:t>
            </a:r>
            <a:r>
              <a:rPr lang="de-DE" sz="2800" b="0" strike="noStrike" spc="-1" dirty="0">
                <a:solidFill>
                  <a:srgbClr val="000000"/>
                </a:solidFill>
                <a:uFill>
                  <a:solidFill>
                    <a:srgbClr val="FFFFFF"/>
                  </a:solidFill>
                </a:uFill>
                <a:latin typeface="Times New Roman"/>
                <a:ea typeface="ＭＳ Ｐゴシック"/>
              </a:rPr>
              <a:t> of </a:t>
            </a:r>
            <a:r>
              <a:rPr lang="de-DE" sz="2800" b="0" strike="noStrike" spc="-1" dirty="0" err="1">
                <a:solidFill>
                  <a:srgbClr val="000000"/>
                </a:solidFill>
                <a:uFill>
                  <a:solidFill>
                    <a:srgbClr val="FFFFFF"/>
                  </a:solidFill>
                </a:uFill>
                <a:latin typeface="Times New Roman"/>
                <a:ea typeface="ＭＳ Ｐゴシック"/>
              </a:rPr>
              <a:t>this</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template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may</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appear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blue</a:t>
            </a:r>
            <a:r>
              <a:rPr lang="de-DE" sz="2800" b="0" strike="noStrike" spc="-1" dirty="0">
                <a:solidFill>
                  <a:srgbClr val="000000"/>
                </a:solidFill>
                <a:uFill>
                  <a:solidFill>
                    <a:srgbClr val="FFFFFF"/>
                  </a:solidFill>
                </a:uFill>
                <a:latin typeface="Times New Roman"/>
                <a:ea typeface="ＭＳ Ｐゴシック"/>
              </a:rPr>
              <a:t> on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screen, but </a:t>
            </a:r>
            <a:r>
              <a:rPr lang="de-DE" sz="2800" b="0" strike="noStrike" spc="-1" dirty="0" err="1">
                <a:solidFill>
                  <a:srgbClr val="000000"/>
                </a:solidFill>
                <a:uFill>
                  <a:solidFill>
                    <a:srgbClr val="FFFFFF"/>
                  </a:solidFill>
                </a:uFill>
                <a:latin typeface="Times New Roman"/>
                <a:ea typeface="ＭＳ Ｐゴシック"/>
              </a:rPr>
              <a:t>it</a:t>
            </a:r>
            <a:r>
              <a:rPr lang="de-DE" sz="2800" b="0" strike="noStrike" spc="-1" dirty="0">
                <a:solidFill>
                  <a:srgbClr val="000000"/>
                </a:solidFill>
                <a:uFill>
                  <a:solidFill>
                    <a:srgbClr val="FFFFFF"/>
                  </a:solidFill>
                </a:uFill>
                <a:latin typeface="Times New Roman"/>
                <a:ea typeface="ＭＳ Ｐゴシック"/>
              </a:rPr>
              <a:t> does </a:t>
            </a:r>
            <a:r>
              <a:rPr lang="de-DE" sz="2800" b="0" strike="noStrike" spc="-1" dirty="0" err="1">
                <a:solidFill>
                  <a:srgbClr val="000000"/>
                </a:solidFill>
                <a:uFill>
                  <a:solidFill>
                    <a:srgbClr val="FFFFFF"/>
                  </a:solidFill>
                </a:uFill>
                <a:latin typeface="Times New Roman"/>
                <a:ea typeface="ＭＳ Ｐゴシック"/>
              </a:rPr>
              <a:t>print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lavender</a:t>
            </a:r>
            <a:r>
              <a:rPr lang="de-DE" sz="2800" b="0" strike="noStrike" spc="-1" dirty="0">
                <a:solidFill>
                  <a:srgbClr val="000000"/>
                </a:solidFill>
                <a:uFill>
                  <a:solidFill>
                    <a:srgbClr val="FFFFFF"/>
                  </a:solidFill>
                </a:uFill>
                <a:latin typeface="Times New Roman"/>
                <a:ea typeface="ＭＳ Ｐゴシック"/>
              </a:rPr>
              <a:t>.  Insert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here</a:t>
            </a:r>
            <a:r>
              <a:rPr lang="de-DE" sz="2800" b="0" strike="noStrike" spc="-1" dirty="0">
                <a:solidFill>
                  <a:srgbClr val="000000"/>
                </a:solidFill>
                <a:uFill>
                  <a:solidFill>
                    <a:srgbClr val="FFFFFF"/>
                  </a:solidFill>
                </a:uFill>
                <a:latin typeface="Times New Roman"/>
                <a:ea typeface="ＭＳ Ｐゴシック"/>
              </a:rPr>
              <a:t>.  You </a:t>
            </a:r>
            <a:r>
              <a:rPr lang="de-DE" sz="2800" b="0" strike="noStrike" spc="-1" dirty="0" err="1">
                <a:solidFill>
                  <a:srgbClr val="000000"/>
                </a:solidFill>
                <a:uFill>
                  <a:solidFill>
                    <a:srgbClr val="FFFFFF"/>
                  </a:solidFill>
                </a:uFill>
                <a:latin typeface="Times New Roman"/>
                <a:ea typeface="ＭＳ Ｐゴシック"/>
              </a:rPr>
              <a:t>can</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change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the</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font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size</a:t>
            </a:r>
            <a:r>
              <a:rPr lang="de-DE" sz="2800" b="0" strike="noStrike" spc="-1" dirty="0">
                <a:solidFill>
                  <a:srgbClr val="000000"/>
                </a:solidFill>
                <a:uFill>
                  <a:solidFill>
                    <a:srgbClr val="FFFFFF"/>
                  </a:solidFill>
                </a:uFill>
                <a:latin typeface="Times New Roman"/>
                <a:ea typeface="ＭＳ Ｐゴシック"/>
              </a:rPr>
              <a:t> to fit </a:t>
            </a:r>
            <a:r>
              <a:rPr lang="de-DE" sz="2800" b="0" strike="noStrike" spc="-1" dirty="0" err="1">
                <a:solidFill>
                  <a:srgbClr val="000000"/>
                </a:solidFill>
                <a:uFill>
                  <a:solidFill>
                    <a:srgbClr val="FFFFFF"/>
                  </a:solidFill>
                </a:uFill>
                <a:latin typeface="Times New Roman"/>
                <a:ea typeface="ＭＳ Ｐゴシック"/>
              </a:rPr>
              <a:t>your</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err="1">
                <a:solidFill>
                  <a:srgbClr val="000000"/>
                </a:solidFill>
                <a:uFill>
                  <a:solidFill>
                    <a:srgbClr val="FFFFFF"/>
                  </a:solidFill>
                </a:uFill>
                <a:latin typeface="Times New Roman"/>
                <a:ea typeface="ＭＳ Ｐゴシック"/>
              </a:rPr>
              <a:t>text</a:t>
            </a:r>
            <a:r>
              <a:rPr lang="de-DE" sz="2800" b="0" strike="noStrike" spc="-1" dirty="0">
                <a:solidFill>
                  <a:srgbClr val="000000"/>
                </a:solidFill>
                <a:uFill>
                  <a:solidFill>
                    <a:srgbClr val="FFFFFF"/>
                  </a:solidFill>
                </a:uFill>
                <a:latin typeface="Times New Roman"/>
                <a:ea typeface="ＭＳ Ｐゴシック"/>
              </a:rPr>
              <a:t>.   </a:t>
            </a:r>
            <a:r>
              <a:rPr lang="de-DE" sz="2800" b="0" strike="noStrike" spc="-1" dirty="0">
                <a:solidFill>
                  <a:srgbClr val="000000"/>
                </a:solidFill>
                <a:uFill>
                  <a:solidFill>
                    <a:srgbClr val="FFFFFF"/>
                  </a:solidFill>
                </a:uFill>
                <a:latin typeface="Times New Roman"/>
                <a:ea typeface="Arial"/>
              </a:rPr>
              <a:t>You </a:t>
            </a:r>
            <a:r>
              <a:rPr lang="de-DE" sz="2800" b="0" strike="noStrike" spc="-1" dirty="0" err="1">
                <a:solidFill>
                  <a:srgbClr val="000000"/>
                </a:solidFill>
                <a:uFill>
                  <a:solidFill>
                    <a:srgbClr val="FFFFFF"/>
                  </a:solidFill>
                </a:uFill>
                <a:latin typeface="Times New Roman"/>
                <a:ea typeface="Arial"/>
              </a:rPr>
              <a:t>can</a:t>
            </a:r>
            <a:r>
              <a:rPr lang="de-DE" sz="2800" b="0" strike="noStrike" spc="-1" dirty="0">
                <a:solidFill>
                  <a:srgbClr val="000000"/>
                </a:solidFill>
                <a:uFill>
                  <a:solidFill>
                    <a:srgbClr val="FFFFFF"/>
                  </a:solidFill>
                </a:uFill>
                <a:latin typeface="Times New Roman"/>
                <a:ea typeface="Arial"/>
              </a:rPr>
              <a:t> also </a:t>
            </a:r>
            <a:r>
              <a:rPr lang="de-DE" sz="2800" b="0" strike="noStrike" spc="-1" dirty="0" err="1">
                <a:solidFill>
                  <a:srgbClr val="000000"/>
                </a:solidFill>
                <a:uFill>
                  <a:solidFill>
                    <a:srgbClr val="FFFFFF"/>
                  </a:solidFill>
                </a:uFill>
                <a:latin typeface="Times New Roman"/>
                <a:ea typeface="Arial"/>
              </a:rPr>
              <a:t>make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shrink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or</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grow</a:t>
            </a:r>
            <a:r>
              <a:rPr lang="de-DE" sz="2800" b="0" strike="noStrike" spc="-1" dirty="0">
                <a:solidFill>
                  <a:srgbClr val="000000"/>
                </a:solidFill>
                <a:uFill>
                  <a:solidFill>
                    <a:srgbClr val="FFFFFF"/>
                  </a:solidFill>
                </a:uFill>
                <a:latin typeface="Times New Roman"/>
                <a:ea typeface="Arial"/>
              </a:rPr>
              <a:t> with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amount</a:t>
            </a:r>
            <a:r>
              <a:rPr lang="de-DE" sz="2800" b="0" strike="noStrike" spc="-1" dirty="0">
                <a:solidFill>
                  <a:srgbClr val="000000"/>
                </a:solidFill>
                <a:uFill>
                  <a:solidFill>
                    <a:srgbClr val="FFFFFF"/>
                  </a:solidFill>
                </a:uFill>
                <a:latin typeface="Times New Roman"/>
                <a:ea typeface="Arial"/>
              </a:rPr>
              <a:t> of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Simply</a:t>
            </a:r>
            <a:r>
              <a:rPr lang="de-DE" sz="2800" b="0" strike="noStrike" spc="-1" dirty="0">
                <a:solidFill>
                  <a:srgbClr val="000000"/>
                </a:solidFill>
                <a:uFill>
                  <a:solidFill>
                    <a:srgbClr val="FFFFFF"/>
                  </a:solidFill>
                </a:uFill>
                <a:latin typeface="Times New Roman"/>
                <a:ea typeface="Arial"/>
              </a:rPr>
              <a:t> double </a:t>
            </a:r>
            <a:r>
              <a:rPr lang="de-DE" sz="2800" b="0" strike="noStrike" spc="-1" dirty="0" err="1">
                <a:solidFill>
                  <a:srgbClr val="000000"/>
                </a:solidFill>
                <a:uFill>
                  <a:solidFill>
                    <a:srgbClr val="FFFFFF"/>
                  </a:solidFill>
                </a:uFill>
                <a:latin typeface="Times New Roman"/>
                <a:ea typeface="Arial"/>
              </a:rPr>
              <a:t>click</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this</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 box, </a:t>
            </a:r>
            <a:r>
              <a:rPr lang="de-DE" sz="2800" b="0" strike="noStrike" spc="-1" dirty="0" err="1">
                <a:solidFill>
                  <a:srgbClr val="000000"/>
                </a:solidFill>
                <a:uFill>
                  <a:solidFill>
                    <a:srgbClr val="FFFFFF"/>
                  </a:solidFill>
                </a:uFill>
                <a:latin typeface="Times New Roman"/>
                <a:ea typeface="Arial"/>
              </a:rPr>
              <a:t>go</a:t>
            </a:r>
            <a:r>
              <a:rPr lang="de-DE" sz="2800" b="0" strike="noStrike" spc="-1" dirty="0">
                <a:solidFill>
                  <a:srgbClr val="000000"/>
                </a:solidFill>
                <a:uFill>
                  <a:solidFill>
                    <a:srgbClr val="FFFFFF"/>
                  </a:solidFill>
                </a:uFill>
                <a:latin typeface="Times New Roman"/>
                <a:ea typeface="Arial"/>
              </a:rPr>
              <a:t> to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“Text Box” </a:t>
            </a:r>
            <a:r>
              <a:rPr lang="de-DE" sz="2800" b="0" strike="noStrike" spc="-1" dirty="0" err="1">
                <a:solidFill>
                  <a:srgbClr val="000000"/>
                </a:solidFill>
                <a:uFill>
                  <a:solidFill>
                    <a:srgbClr val="FFFFFF"/>
                  </a:solidFill>
                </a:uFill>
                <a:latin typeface="Times New Roman"/>
                <a:ea typeface="Arial"/>
              </a:rPr>
              <a:t>tab</a:t>
            </a:r>
            <a:r>
              <a:rPr lang="de-DE" sz="2800" b="0" strike="noStrike" spc="-1" dirty="0">
                <a:solidFill>
                  <a:srgbClr val="000000"/>
                </a:solidFill>
                <a:uFill>
                  <a:solidFill>
                    <a:srgbClr val="FFFFFF"/>
                  </a:solidFill>
                </a:uFill>
                <a:latin typeface="Times New Roman"/>
                <a:ea typeface="Arial"/>
              </a:rPr>
              <a:t>, and check </a:t>
            </a:r>
            <a:r>
              <a:rPr lang="de-DE" sz="2800" b="0" strike="noStrike" spc="-1" dirty="0" err="1">
                <a:solidFill>
                  <a:srgbClr val="000000"/>
                </a:solidFill>
                <a:uFill>
                  <a:solidFill>
                    <a:srgbClr val="FFFFFF"/>
                  </a:solidFill>
                </a:uFill>
                <a:latin typeface="Times New Roman"/>
                <a:ea typeface="Arial"/>
              </a:rPr>
              <a:t>the</a:t>
            </a:r>
            <a:r>
              <a:rPr lang="de-DE" sz="2800" b="0" strike="noStrike" spc="-1" dirty="0">
                <a:solidFill>
                  <a:srgbClr val="000000"/>
                </a:solidFill>
                <a:uFill>
                  <a:solidFill>
                    <a:srgbClr val="FFFFFF"/>
                  </a:solidFill>
                </a:uFill>
                <a:latin typeface="Times New Roman"/>
                <a:ea typeface="Arial"/>
              </a:rPr>
              <a:t> </a:t>
            </a:r>
            <a:r>
              <a:rPr lang="de-DE" sz="2800" b="0" strike="noStrike" spc="-1" dirty="0" err="1">
                <a:solidFill>
                  <a:srgbClr val="000000"/>
                </a:solidFill>
                <a:uFill>
                  <a:solidFill>
                    <a:srgbClr val="FFFFFF"/>
                  </a:solidFill>
                </a:uFill>
                <a:latin typeface="Times New Roman"/>
                <a:ea typeface="Arial"/>
              </a:rPr>
              <a:t>option</a:t>
            </a:r>
            <a:r>
              <a:rPr lang="de-DE" sz="2800" b="0" strike="noStrike" spc="-1" dirty="0">
                <a:solidFill>
                  <a:srgbClr val="000000"/>
                </a:solidFill>
                <a:uFill>
                  <a:solidFill>
                    <a:srgbClr val="FFFFFF"/>
                  </a:solidFill>
                </a:uFill>
                <a:latin typeface="Times New Roman"/>
                <a:ea typeface="Arial"/>
              </a:rPr>
              <a:t> “Resize </a:t>
            </a:r>
            <a:r>
              <a:rPr lang="de-DE" sz="2800" b="0" strike="noStrike" spc="-1" dirty="0" err="1">
                <a:solidFill>
                  <a:srgbClr val="000000"/>
                </a:solidFill>
                <a:uFill>
                  <a:solidFill>
                    <a:srgbClr val="FFFFFF"/>
                  </a:solidFill>
                </a:uFill>
                <a:latin typeface="Times New Roman"/>
                <a:ea typeface="Arial"/>
              </a:rPr>
              <a:t>AutoShape</a:t>
            </a:r>
            <a:r>
              <a:rPr lang="de-DE" sz="2800" b="0" strike="noStrike" spc="-1" dirty="0">
                <a:solidFill>
                  <a:srgbClr val="000000"/>
                </a:solidFill>
                <a:uFill>
                  <a:solidFill>
                    <a:srgbClr val="FFFFFF"/>
                  </a:solidFill>
                </a:uFill>
                <a:latin typeface="Times New Roman"/>
                <a:ea typeface="Arial"/>
              </a:rPr>
              <a:t> to fit </a:t>
            </a:r>
            <a:r>
              <a:rPr lang="de-DE" sz="2800" b="0" strike="noStrike" spc="-1" dirty="0" err="1">
                <a:solidFill>
                  <a:srgbClr val="000000"/>
                </a:solidFill>
                <a:uFill>
                  <a:solidFill>
                    <a:srgbClr val="FFFFFF"/>
                  </a:solidFill>
                </a:uFill>
                <a:latin typeface="Times New Roman"/>
                <a:ea typeface="Arial"/>
              </a:rPr>
              <a:t>text</a:t>
            </a:r>
            <a:r>
              <a:rPr lang="de-DE" sz="2800" b="0" strike="noStrike" spc="-1" dirty="0">
                <a:solidFill>
                  <a:srgbClr val="000000"/>
                </a:solidFill>
                <a:uFill>
                  <a:solidFill>
                    <a:srgbClr val="FFFFFF"/>
                  </a:solidFill>
                </a:uFill>
                <a:latin typeface="Times New Roman"/>
                <a:ea typeface="Arial"/>
              </a:rPr>
              <a:t>”.</a:t>
            </a:r>
            <a:endParaRPr lang="de-DE" sz="2160" b="0" strike="noStrike" spc="-1" dirty="0">
              <a:solidFill>
                <a:srgbClr val="000000"/>
              </a:solidFill>
              <a:uFill>
                <a:solidFill>
                  <a:srgbClr val="FFFFFF"/>
                </a:solidFill>
              </a:uFill>
              <a:latin typeface="Arial"/>
            </a:endParaRPr>
          </a:p>
        </p:txBody>
      </p:sp>
      <p:graphicFrame>
        <p:nvGraphicFramePr>
          <p:cNvPr id="54" name="Chart 51"/>
          <p:cNvGraphicFramePr/>
          <p:nvPr/>
        </p:nvGraphicFramePr>
        <p:xfrm>
          <a:off x="13083480" y="19467720"/>
          <a:ext cx="8329680" cy="47671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5" name="Chart 52"/>
          <p:cNvGraphicFramePr/>
          <p:nvPr/>
        </p:nvGraphicFramePr>
        <p:xfrm>
          <a:off x="21573720" y="19467720"/>
          <a:ext cx="8329680" cy="4767120"/>
        </p:xfrm>
        <a:graphic>
          <a:graphicData uri="http://schemas.openxmlformats.org/drawingml/2006/chart">
            <c:chart xmlns:c="http://schemas.openxmlformats.org/drawingml/2006/chart" xmlns:r="http://schemas.openxmlformats.org/officeDocument/2006/relationships" r:id="rId4"/>
          </a:graphicData>
        </a:graphic>
      </p:graphicFrame>
      <p:sp>
        <p:nvSpPr>
          <p:cNvPr id="56" name="CustomShape 10"/>
          <p:cNvSpPr/>
          <p:nvPr/>
        </p:nvSpPr>
        <p:spPr>
          <a:xfrm>
            <a:off x="1543320" y="27317160"/>
            <a:ext cx="10631642" cy="1517400"/>
          </a:xfrm>
          <a:prstGeom prst="rect">
            <a:avLst/>
          </a:prstGeom>
          <a:solidFill>
            <a:schemeClr val="bg1"/>
          </a:solidFill>
          <a:ln w="57240">
            <a:noFill/>
          </a:ln>
        </p:spPr>
        <p:style>
          <a:lnRef idx="0">
            <a:scrgbClr r="0" g="0" b="0"/>
          </a:lnRef>
          <a:fillRef idx="0">
            <a:scrgbClr r="0" g="0" b="0"/>
          </a:fillRef>
          <a:effectRef idx="0">
            <a:scrgbClr r="0" g="0" b="0"/>
          </a:effectRef>
          <a:fontRef idx="minor"/>
        </p:style>
        <p:txBody>
          <a:bodyPr lIns="182880" tIns="91440" rIns="182880" bIns="182880"/>
          <a:lstStyle/>
          <a:p>
            <a:pPr marL="457200" indent="-456840">
              <a:lnSpc>
                <a:spcPct val="120000"/>
              </a:lnSpc>
              <a:buClr>
                <a:srgbClr val="000000"/>
              </a:buClr>
              <a:buFont typeface="StarSymbol"/>
              <a:buAutoNum type="arabicPeriod"/>
            </a:pPr>
            <a:r>
              <a:rPr lang="de-DE" sz="2400" b="0" strike="noStrike" spc="-1">
                <a:solidFill>
                  <a:srgbClr val="000000"/>
                </a:solidFill>
                <a:uFill>
                  <a:solidFill>
                    <a:srgbClr val="FFFFFF"/>
                  </a:solidFill>
                </a:uFill>
                <a:latin typeface="Times New Roman"/>
                <a:ea typeface="ＭＳ Ｐゴシック"/>
              </a:rPr>
              <a:t>Reference here</a:t>
            </a:r>
            <a:endParaRPr lang="de-DE" sz="2160" b="0" strike="noStrike" spc="-1">
              <a:solidFill>
                <a:srgbClr val="000000"/>
              </a:solidFill>
              <a:uFill>
                <a:solidFill>
                  <a:srgbClr val="FFFFFF"/>
                </a:solidFill>
              </a:uFill>
              <a:latin typeface="Arial"/>
            </a:endParaRPr>
          </a:p>
          <a:p>
            <a:pPr marL="457200" indent="-456840">
              <a:lnSpc>
                <a:spcPct val="120000"/>
              </a:lnSpc>
              <a:buClr>
                <a:srgbClr val="000000"/>
              </a:buClr>
              <a:buFont typeface="StarSymbol"/>
              <a:buAutoNum type="arabicPeriod"/>
            </a:pPr>
            <a:r>
              <a:rPr lang="de-DE" sz="2400" b="0" strike="noStrike" spc="-1">
                <a:solidFill>
                  <a:srgbClr val="000000"/>
                </a:solidFill>
                <a:uFill>
                  <a:solidFill>
                    <a:srgbClr val="FFFFFF"/>
                  </a:solidFill>
                </a:uFill>
                <a:latin typeface="Times New Roman"/>
                <a:ea typeface="ＭＳ Ｐゴシック"/>
              </a:rPr>
              <a:t>Second reference</a:t>
            </a:r>
            <a:endParaRPr lang="de-DE" sz="2160" b="0" strike="noStrike" spc="-1">
              <a:solidFill>
                <a:srgbClr val="000000"/>
              </a:solidFill>
              <a:uFill>
                <a:solidFill>
                  <a:srgbClr val="FFFFFF"/>
                </a:solidFill>
              </a:uFill>
              <a:latin typeface="Arial"/>
            </a:endParaRPr>
          </a:p>
          <a:p>
            <a:pPr marL="457200" indent="-456840">
              <a:lnSpc>
                <a:spcPct val="120000"/>
              </a:lnSpc>
              <a:buClr>
                <a:srgbClr val="000000"/>
              </a:buClr>
              <a:buFont typeface="StarSymbol"/>
              <a:buAutoNum type="arabicPeriod"/>
            </a:pPr>
            <a:r>
              <a:rPr lang="de-DE" sz="2400" b="0" strike="noStrike" spc="-1">
                <a:solidFill>
                  <a:srgbClr val="000000"/>
                </a:solidFill>
                <a:uFill>
                  <a:solidFill>
                    <a:srgbClr val="FFFFFF"/>
                  </a:solidFill>
                </a:uFill>
                <a:latin typeface="Times New Roman"/>
                <a:ea typeface="ＭＳ Ｐゴシック"/>
              </a:rPr>
              <a:t>Third reference</a:t>
            </a:r>
            <a:endParaRPr lang="de-DE" sz="2160" b="0" strike="noStrike" spc="-1">
              <a:solidFill>
                <a:srgbClr val="000000"/>
              </a:solidFill>
              <a:uFill>
                <a:solidFill>
                  <a:srgbClr val="FFFFFF"/>
                </a:solidFill>
              </a:uFill>
              <a:latin typeface="Arial"/>
            </a:endParaRPr>
          </a:p>
        </p:txBody>
      </p:sp>
      <p:sp>
        <p:nvSpPr>
          <p:cNvPr id="57" name="CustomShape 11"/>
          <p:cNvSpPr/>
          <p:nvPr/>
        </p:nvSpPr>
        <p:spPr>
          <a:xfrm>
            <a:off x="30866040" y="15818399"/>
            <a:ext cx="10578240" cy="8832533"/>
          </a:xfrm>
          <a:prstGeom prst="rect">
            <a:avLst/>
          </a:prstGeom>
          <a:solidFill>
            <a:schemeClr val="accent3">
              <a:lumMod val="40000"/>
              <a:lumOff val="60000"/>
            </a:schemeClr>
          </a:solidFill>
          <a:ln w="57240">
            <a:noFill/>
          </a:ln>
        </p:spPr>
        <p:style>
          <a:lnRef idx="0">
            <a:scrgbClr r="0" g="0" b="0"/>
          </a:lnRef>
          <a:fillRef idx="0">
            <a:scrgbClr r="0" g="0" b="0"/>
          </a:fillRef>
          <a:effectRef idx="0">
            <a:scrgbClr r="0" g="0" b="0"/>
          </a:effectRef>
          <a:fontRef idx="minor"/>
        </p:style>
        <p:txBody>
          <a:bodyPr lIns="182880" tIns="91440" rIns="182880" bIns="182880"/>
          <a:lstStyle/>
          <a:p>
            <a:pPr>
              <a:lnSpc>
                <a:spcPct val="125000"/>
              </a:lnSpc>
            </a:pPr>
            <a:r>
              <a:rPr lang="de-DE" sz="2800" b="1" spc="-1" dirty="0">
                <a:solidFill>
                  <a:srgbClr val="000000"/>
                </a:solidFill>
                <a:uFill>
                  <a:solidFill>
                    <a:srgbClr val="FFFFFF"/>
                  </a:solidFill>
                </a:uFill>
                <a:latin typeface="Times New Roman"/>
                <a:ea typeface="ＭＳ Ｐゴシック"/>
              </a:rPr>
              <a:t>Temporal Analysis with SVM</a:t>
            </a:r>
          </a:p>
          <a:p>
            <a:pPr>
              <a:lnSpc>
                <a:spcPct val="125000"/>
              </a:lnSpc>
            </a:pPr>
            <a:endParaRPr lang="de-DE" sz="2160" b="0" strike="noStrike" spc="-1" dirty="0">
              <a:solidFill>
                <a:srgbClr val="000000"/>
              </a:solidFill>
              <a:uFill>
                <a:solidFill>
                  <a:srgbClr val="FFFFFF"/>
                </a:solidFill>
              </a:uFill>
              <a:latin typeface="Arial"/>
            </a:endParaRPr>
          </a:p>
        </p:txBody>
      </p:sp>
      <p:sp>
        <p:nvSpPr>
          <p:cNvPr id="60" name="CustomShape 13"/>
          <p:cNvSpPr/>
          <p:nvPr/>
        </p:nvSpPr>
        <p:spPr>
          <a:xfrm>
            <a:off x="1622159" y="26252460"/>
            <a:ext cx="10552803" cy="854820"/>
          </a:xfrm>
          <a:prstGeom prst="rect">
            <a:avLst/>
          </a:prstGeom>
          <a:gradFill>
            <a:gsLst>
              <a:gs pos="0">
                <a:srgbClr val="003333"/>
              </a:gs>
              <a:gs pos="100000">
                <a:srgbClr val="009999"/>
              </a:gs>
            </a:gsLst>
            <a:path path="circle"/>
          </a:gradFill>
          <a:ln w="1908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4400" b="1" strike="noStrike" spc="-1">
                <a:solidFill>
                  <a:srgbClr val="FFFFFF"/>
                </a:solidFill>
                <a:uFill>
                  <a:solidFill>
                    <a:srgbClr val="FFFFFF"/>
                  </a:solidFill>
                </a:uFill>
                <a:latin typeface="Lucida Sans"/>
                <a:ea typeface="SimSun"/>
              </a:rPr>
              <a:t>References</a:t>
            </a:r>
            <a:endParaRPr lang="de-DE" sz="1800" b="0" strike="noStrike" spc="-1">
              <a:solidFill>
                <a:srgbClr val="000000"/>
              </a:solidFill>
              <a:uFill>
                <a:solidFill>
                  <a:srgbClr val="FFFFFF"/>
                </a:solidFill>
              </a:uFill>
              <a:latin typeface="Arial"/>
            </a:endParaRPr>
          </a:p>
        </p:txBody>
      </p:sp>
      <p:sp>
        <p:nvSpPr>
          <p:cNvPr id="61" name="CustomShape 14"/>
          <p:cNvSpPr/>
          <p:nvPr/>
        </p:nvSpPr>
        <p:spPr>
          <a:xfrm>
            <a:off x="13178700" y="5628780"/>
            <a:ext cx="16819920" cy="854820"/>
          </a:xfrm>
          <a:prstGeom prst="rect">
            <a:avLst/>
          </a:prstGeom>
          <a:gradFill>
            <a:gsLst>
              <a:gs pos="0">
                <a:srgbClr val="003333"/>
              </a:gs>
              <a:gs pos="100000">
                <a:srgbClr val="009999"/>
              </a:gs>
            </a:gsLst>
            <a:path path="circle"/>
          </a:gradFill>
          <a:ln w="1908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4400" b="1" strike="noStrike" spc="-1" dirty="0">
                <a:solidFill>
                  <a:srgbClr val="FFFFFF"/>
                </a:solidFill>
                <a:uFill>
                  <a:solidFill>
                    <a:srgbClr val="FFFFFF"/>
                  </a:solidFill>
                </a:uFill>
                <a:latin typeface="Lucida Sans"/>
                <a:ea typeface="SimSun"/>
              </a:rPr>
              <a:t>Materials and Methods                </a:t>
            </a:r>
            <a:endParaRPr lang="de-DE" sz="1800" b="0" strike="noStrike" spc="-1" dirty="0">
              <a:solidFill>
                <a:srgbClr val="000000"/>
              </a:solidFill>
              <a:uFill>
                <a:solidFill>
                  <a:srgbClr val="FFFFFF"/>
                </a:solidFill>
              </a:uFill>
              <a:latin typeface="Arial"/>
            </a:endParaRPr>
          </a:p>
        </p:txBody>
      </p:sp>
      <p:sp>
        <p:nvSpPr>
          <p:cNvPr id="62" name="CustomShape 15"/>
          <p:cNvSpPr/>
          <p:nvPr/>
        </p:nvSpPr>
        <p:spPr>
          <a:xfrm>
            <a:off x="30868200" y="5624280"/>
            <a:ext cx="10564200" cy="854820"/>
          </a:xfrm>
          <a:prstGeom prst="rect">
            <a:avLst/>
          </a:prstGeom>
          <a:gradFill>
            <a:gsLst>
              <a:gs pos="0">
                <a:srgbClr val="003333"/>
              </a:gs>
              <a:gs pos="100000">
                <a:srgbClr val="009999"/>
              </a:gs>
            </a:gsLst>
            <a:path path="circle"/>
          </a:gradFill>
          <a:ln w="1908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4400" b="1" strike="noStrike" spc="-1">
                <a:solidFill>
                  <a:srgbClr val="FFFFFF"/>
                </a:solidFill>
                <a:uFill>
                  <a:solidFill>
                    <a:srgbClr val="FFFFFF"/>
                  </a:solidFill>
                </a:uFill>
                <a:latin typeface="Lucida Sans"/>
                <a:ea typeface="SimSun"/>
              </a:rPr>
              <a:t>Results</a:t>
            </a:r>
            <a:endParaRPr lang="de-DE" sz="1800" b="0" strike="noStrike" spc="-1">
              <a:solidFill>
                <a:srgbClr val="000000"/>
              </a:solidFill>
              <a:uFill>
                <a:solidFill>
                  <a:srgbClr val="FFFFFF"/>
                </a:solidFill>
              </a:uFill>
              <a:latin typeface="Arial"/>
            </a:endParaRPr>
          </a:p>
        </p:txBody>
      </p:sp>
      <p:graphicFrame>
        <p:nvGraphicFramePr>
          <p:cNvPr id="2" name="Tabelle 1">
            <a:extLst>
              <a:ext uri="{FF2B5EF4-FFF2-40B4-BE49-F238E27FC236}">
                <a16:creationId xmlns:a16="http://schemas.microsoft.com/office/drawing/2014/main" id="{41D9E0B1-3337-407F-A022-CF8A044478E2}"/>
              </a:ext>
            </a:extLst>
          </p:cNvPr>
          <p:cNvGraphicFramePr>
            <a:graphicFrameLocks noGrp="1"/>
          </p:cNvGraphicFramePr>
          <p:nvPr>
            <p:extLst>
              <p:ext uri="{D42A27DB-BD31-4B8C-83A1-F6EECF244321}">
                <p14:modId xmlns:p14="http://schemas.microsoft.com/office/powerpoint/2010/main" val="3843293288"/>
              </p:ext>
            </p:extLst>
          </p:nvPr>
        </p:nvGraphicFramePr>
        <p:xfrm>
          <a:off x="31165335" y="16850011"/>
          <a:ext cx="9969930" cy="1849120"/>
        </p:xfrm>
        <a:graphic>
          <a:graphicData uri="http://schemas.openxmlformats.org/drawingml/2006/table">
            <a:tbl>
              <a:tblPr firstRow="1" bandRow="1">
                <a:tableStyleId>{5C22544A-7EE6-4342-B048-85BDC9FD1C3A}</a:tableStyleId>
              </a:tblPr>
              <a:tblGrid>
                <a:gridCol w="3323310">
                  <a:extLst>
                    <a:ext uri="{9D8B030D-6E8A-4147-A177-3AD203B41FA5}">
                      <a16:colId xmlns:a16="http://schemas.microsoft.com/office/drawing/2014/main" val="2853205765"/>
                    </a:ext>
                  </a:extLst>
                </a:gridCol>
                <a:gridCol w="3323310">
                  <a:extLst>
                    <a:ext uri="{9D8B030D-6E8A-4147-A177-3AD203B41FA5}">
                      <a16:colId xmlns:a16="http://schemas.microsoft.com/office/drawing/2014/main" val="4013598606"/>
                    </a:ext>
                  </a:extLst>
                </a:gridCol>
                <a:gridCol w="3323310">
                  <a:extLst>
                    <a:ext uri="{9D8B030D-6E8A-4147-A177-3AD203B41FA5}">
                      <a16:colId xmlns:a16="http://schemas.microsoft.com/office/drawing/2014/main" val="1277713463"/>
                    </a:ext>
                  </a:extLst>
                </a:gridCol>
              </a:tblGrid>
              <a:tr h="370840">
                <a:tc>
                  <a:txBody>
                    <a:bodyPr/>
                    <a:lstStyle/>
                    <a:p>
                      <a:endParaRPr lang="de-DE" dirty="0"/>
                    </a:p>
                  </a:txBody>
                  <a:tcPr/>
                </a:tc>
                <a:tc>
                  <a:txBody>
                    <a:bodyPr/>
                    <a:lstStyle/>
                    <a:p>
                      <a:r>
                        <a:rPr lang="de-DE" dirty="0"/>
                        <a:t>Training Accuracy</a:t>
                      </a:r>
                    </a:p>
                  </a:txBody>
                  <a:tcPr/>
                </a:tc>
                <a:tc>
                  <a:txBody>
                    <a:bodyPr/>
                    <a:lstStyle/>
                    <a:p>
                      <a:r>
                        <a:rPr lang="de-DE" dirty="0" err="1"/>
                        <a:t>Testing</a:t>
                      </a:r>
                      <a:r>
                        <a:rPr lang="de-DE" dirty="0"/>
                        <a:t> accuracy</a:t>
                      </a:r>
                    </a:p>
                  </a:txBody>
                  <a:tcPr/>
                </a:tc>
                <a:extLst>
                  <a:ext uri="{0D108BD9-81ED-4DB2-BD59-A6C34878D82A}">
                    <a16:rowId xmlns:a16="http://schemas.microsoft.com/office/drawing/2014/main" val="481924100"/>
                  </a:ext>
                </a:extLst>
              </a:tr>
              <a:tr h="370840">
                <a:tc>
                  <a:txBody>
                    <a:bodyPr/>
                    <a:lstStyle/>
                    <a:p>
                      <a:r>
                        <a:rPr lang="de-DE" dirty="0"/>
                        <a:t>3 </a:t>
                      </a:r>
                      <a:r>
                        <a:rPr lang="de-DE" dirty="0" err="1"/>
                        <a:t>frames</a:t>
                      </a:r>
                      <a:r>
                        <a:rPr lang="de-DE" dirty="0"/>
                        <a:t> with </a:t>
                      </a:r>
                      <a:r>
                        <a:rPr lang="de-DE" dirty="0" err="1"/>
                        <a:t>spacing</a:t>
                      </a:r>
                      <a:r>
                        <a:rPr lang="de-DE" dirty="0"/>
                        <a:t> 5</a:t>
                      </a:r>
                    </a:p>
                  </a:txBody>
                  <a:tcPr/>
                </a:tc>
                <a:tc>
                  <a:txBody>
                    <a:bodyPr/>
                    <a:lstStyle/>
                    <a:p>
                      <a:r>
                        <a:rPr lang="de-DE" dirty="0"/>
                        <a:t>77.6%</a:t>
                      </a:r>
                    </a:p>
                  </a:txBody>
                  <a:tcPr/>
                </a:tc>
                <a:tc>
                  <a:txBody>
                    <a:bodyPr/>
                    <a:lstStyle/>
                    <a:p>
                      <a:r>
                        <a:rPr lang="de-DE" dirty="0"/>
                        <a:t>47.4%</a:t>
                      </a:r>
                    </a:p>
                  </a:txBody>
                  <a:tcPr/>
                </a:tc>
                <a:extLst>
                  <a:ext uri="{0D108BD9-81ED-4DB2-BD59-A6C34878D82A}">
                    <a16:rowId xmlns:a16="http://schemas.microsoft.com/office/drawing/2014/main" val="1090513755"/>
                  </a:ext>
                </a:extLst>
              </a:tr>
              <a:tr h="370840">
                <a:tc>
                  <a:txBody>
                    <a:bodyPr/>
                    <a:lstStyle/>
                    <a:p>
                      <a:r>
                        <a:rPr lang="de-DE" dirty="0"/>
                        <a:t>5 </a:t>
                      </a:r>
                      <a:r>
                        <a:rPr lang="de-DE" dirty="0" err="1"/>
                        <a:t>frames</a:t>
                      </a:r>
                      <a:r>
                        <a:rPr lang="de-DE" dirty="0"/>
                        <a:t> with </a:t>
                      </a:r>
                      <a:r>
                        <a:rPr lang="de-DE" dirty="0" err="1"/>
                        <a:t>spacing</a:t>
                      </a:r>
                      <a:r>
                        <a:rPr lang="de-DE" dirty="0"/>
                        <a:t> 5</a:t>
                      </a:r>
                    </a:p>
                  </a:txBody>
                  <a:tcPr/>
                </a:tc>
                <a:tc>
                  <a:txBody>
                    <a:bodyPr/>
                    <a:lstStyle/>
                    <a:p>
                      <a:r>
                        <a:rPr lang="de-DE" dirty="0"/>
                        <a:t>88.9%</a:t>
                      </a:r>
                    </a:p>
                  </a:txBody>
                  <a:tcPr/>
                </a:tc>
                <a:tc>
                  <a:txBody>
                    <a:bodyPr/>
                    <a:lstStyle/>
                    <a:p>
                      <a:r>
                        <a:rPr lang="de-DE" dirty="0"/>
                        <a:t>48.4%</a:t>
                      </a:r>
                    </a:p>
                  </a:txBody>
                  <a:tcPr/>
                </a:tc>
                <a:extLst>
                  <a:ext uri="{0D108BD9-81ED-4DB2-BD59-A6C34878D82A}">
                    <a16:rowId xmlns:a16="http://schemas.microsoft.com/office/drawing/2014/main" val="1484649323"/>
                  </a:ext>
                </a:extLst>
              </a:tr>
              <a:tr h="370840">
                <a:tc>
                  <a:txBody>
                    <a:bodyPr/>
                    <a:lstStyle/>
                    <a:p>
                      <a:r>
                        <a:rPr lang="de-DE" dirty="0"/>
                        <a:t>7 </a:t>
                      </a:r>
                      <a:r>
                        <a:rPr lang="de-DE" dirty="0" err="1"/>
                        <a:t>frames</a:t>
                      </a:r>
                      <a:r>
                        <a:rPr lang="de-DE" dirty="0"/>
                        <a:t> with </a:t>
                      </a:r>
                      <a:r>
                        <a:rPr lang="de-DE" dirty="0" err="1"/>
                        <a:t>spacing</a:t>
                      </a:r>
                      <a:r>
                        <a:rPr lang="de-DE" dirty="0"/>
                        <a:t> 5</a:t>
                      </a:r>
                    </a:p>
                  </a:txBody>
                  <a:tcPr/>
                </a:tc>
                <a:tc>
                  <a:txBody>
                    <a:bodyPr/>
                    <a:lstStyle/>
                    <a:p>
                      <a:r>
                        <a:rPr lang="de-DE" dirty="0"/>
                        <a:t>95.2%</a:t>
                      </a:r>
                    </a:p>
                  </a:txBody>
                  <a:tcPr/>
                </a:tc>
                <a:tc>
                  <a:txBody>
                    <a:bodyPr/>
                    <a:lstStyle/>
                    <a:p>
                      <a:r>
                        <a:rPr lang="de-DE" dirty="0"/>
                        <a:t>52.6%</a:t>
                      </a:r>
                    </a:p>
                  </a:txBody>
                  <a:tcPr/>
                </a:tc>
                <a:extLst>
                  <a:ext uri="{0D108BD9-81ED-4DB2-BD59-A6C34878D82A}">
                    <a16:rowId xmlns:a16="http://schemas.microsoft.com/office/drawing/2014/main" val="3204875617"/>
                  </a:ext>
                </a:extLst>
              </a:tr>
              <a:tr h="0">
                <a:tc>
                  <a:txBody>
                    <a:bodyPr/>
                    <a:lstStyle/>
                    <a:p>
                      <a:r>
                        <a:rPr lang="de-DE" dirty="0"/>
                        <a:t>9 </a:t>
                      </a:r>
                      <a:r>
                        <a:rPr lang="de-DE" dirty="0" err="1"/>
                        <a:t>frames</a:t>
                      </a:r>
                      <a:r>
                        <a:rPr lang="de-DE" dirty="0"/>
                        <a:t> with </a:t>
                      </a:r>
                      <a:r>
                        <a:rPr lang="de-DE" dirty="0" err="1"/>
                        <a:t>spacing</a:t>
                      </a:r>
                      <a:r>
                        <a:rPr lang="de-DE" dirty="0"/>
                        <a:t> 4</a:t>
                      </a:r>
                    </a:p>
                  </a:txBody>
                  <a:tcPr/>
                </a:tc>
                <a:tc>
                  <a:txBody>
                    <a:bodyPr/>
                    <a:lstStyle/>
                    <a:p>
                      <a:r>
                        <a:rPr lang="de-DE" dirty="0"/>
                        <a:t>97.3%</a:t>
                      </a:r>
                    </a:p>
                  </a:txBody>
                  <a:tcPr/>
                </a:tc>
                <a:tc>
                  <a:txBody>
                    <a:bodyPr/>
                    <a:lstStyle/>
                    <a:p>
                      <a:r>
                        <a:rPr lang="de-DE" dirty="0"/>
                        <a:t>50.3%</a:t>
                      </a:r>
                    </a:p>
                  </a:txBody>
                  <a:tcPr/>
                </a:tc>
                <a:extLst>
                  <a:ext uri="{0D108BD9-81ED-4DB2-BD59-A6C34878D82A}">
                    <a16:rowId xmlns:a16="http://schemas.microsoft.com/office/drawing/2014/main" val="2679593531"/>
                  </a:ext>
                </a:extLst>
              </a:tr>
            </a:tbl>
          </a:graphicData>
        </a:graphic>
      </p:graphicFrame>
      <p:pic>
        <p:nvPicPr>
          <p:cNvPr id="10" name="Grafik 9">
            <a:extLst>
              <a:ext uri="{FF2B5EF4-FFF2-40B4-BE49-F238E27FC236}">
                <a16:creationId xmlns:a16="http://schemas.microsoft.com/office/drawing/2014/main" id="{76B16CF1-8669-45EA-BB19-D2AF78C350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4547" y="18868917"/>
            <a:ext cx="5531505" cy="3268877"/>
          </a:xfrm>
          <a:prstGeom prst="rect">
            <a:avLst/>
          </a:prstGeom>
        </p:spPr>
      </p:pic>
      <p:sp>
        <p:nvSpPr>
          <p:cNvPr id="11" name="Textfeld 10">
            <a:extLst>
              <a:ext uri="{FF2B5EF4-FFF2-40B4-BE49-F238E27FC236}">
                <a16:creationId xmlns:a16="http://schemas.microsoft.com/office/drawing/2014/main" id="{75285556-B1DC-4265-B982-D5CC30C972B0}"/>
              </a:ext>
            </a:extLst>
          </p:cNvPr>
          <p:cNvSpPr txBox="1"/>
          <p:nvPr/>
        </p:nvSpPr>
        <p:spPr>
          <a:xfrm>
            <a:off x="30866040" y="22929850"/>
            <a:ext cx="10578240" cy="646331"/>
          </a:xfrm>
          <a:prstGeom prst="rect">
            <a:avLst/>
          </a:prstGeom>
          <a:noFill/>
        </p:spPr>
        <p:txBody>
          <a:bodyPr wrap="square" rtlCol="0">
            <a:spAutoFit/>
          </a:bodyPr>
          <a:lstStyle/>
          <a:p>
            <a:pPr marL="285750" indent="-285750">
              <a:buFont typeface="Arial" panose="020B0604020202020204" pitchFamily="34" charset="0"/>
              <a:buChar char="•"/>
            </a:pPr>
            <a:r>
              <a:rPr lang="de-DE" dirty="0"/>
              <a:t>The accuracy </a:t>
            </a:r>
            <a:r>
              <a:rPr lang="de-DE" dirty="0" err="1"/>
              <a:t>is</a:t>
            </a:r>
            <a:r>
              <a:rPr lang="de-DE" dirty="0"/>
              <a:t> </a:t>
            </a:r>
            <a:r>
              <a:rPr lang="de-DE" dirty="0" err="1"/>
              <a:t>increasing</a:t>
            </a:r>
            <a:r>
              <a:rPr lang="de-DE" dirty="0"/>
              <a:t> with </a:t>
            </a:r>
            <a:r>
              <a:rPr lang="de-DE" dirty="0" err="1"/>
              <a:t>more</a:t>
            </a:r>
            <a:r>
              <a:rPr lang="de-DE" dirty="0"/>
              <a:t> temporal </a:t>
            </a:r>
            <a:r>
              <a:rPr lang="de-DE" dirty="0" err="1"/>
              <a:t>information</a:t>
            </a:r>
            <a:endParaRPr lang="de-DE"/>
          </a:p>
          <a:p>
            <a:pPr marL="285750" indent="-285750">
              <a:buFont typeface="Arial" panose="020B0604020202020204" pitchFamily="34" charset="0"/>
              <a:buChar char="•"/>
            </a:pPr>
            <a:endParaRPr lang="de-DE"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804</Words>
  <Application>Microsoft Office PowerPoint</Application>
  <PresentationFormat>Benutzerdefiniert</PresentationFormat>
  <Paragraphs>55</Paragraphs>
  <Slides>1</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vt:i4>
      </vt:variant>
    </vt:vector>
  </HeadingPairs>
  <TitlesOfParts>
    <vt:vector size="11" baseType="lpstr">
      <vt:lpstr>ＭＳ Ｐゴシック</vt:lpstr>
      <vt:lpstr>SimSun</vt:lpstr>
      <vt:lpstr>Arial</vt:lpstr>
      <vt:lpstr>DejaVu Sans</vt:lpstr>
      <vt:lpstr>Lucida Sans</vt:lpstr>
      <vt:lpstr>StarSymbol</vt:lpstr>
      <vt:lpstr>Symbol</vt:lpstr>
      <vt:lpstr>Times New Roman</vt:lpstr>
      <vt:lpstr>Wingdings</vt:lpstr>
      <vt:lpstr>Office Theme</vt:lpstr>
      <vt:lpstr>PowerPoint-Präsentation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Manuel Krämer</cp:lastModifiedBy>
  <cp:revision>118</cp:revision>
  <cp:lastPrinted>2000-08-03T00:31:24Z</cp:lastPrinted>
  <dcterms:modified xsi:type="dcterms:W3CDTF">2018-07-12T10:35:30Z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15.0801</vt:lpwstr>
  </property>
  <property fmtid="{D5CDD505-2E9C-101B-9397-08002B2CF9AE}" pid="3" name="Company">
    <vt:lpwstr>Graphicsland</vt:lpwstr>
  </property>
  <property fmtid="{D5CDD505-2E9C-101B-9397-08002B2CF9AE}" pid="4" name="PresentationFormat">
    <vt:lpwstr>Custom</vt:lpwstr>
  </property>
  <property fmtid="{D5CDD505-2E9C-101B-9397-08002B2CF9AE}" pid="5" name="ShareDoc">
    <vt:bool>false</vt:bool>
  </property>
  <property fmtid="{D5CDD505-2E9C-101B-9397-08002B2CF9AE}" pid="6" name="category">
    <vt:lpwstr>research posters template</vt:lpwstr>
  </property>
</Properties>
</file>