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8" r:id="rId6"/>
    <p:sldId id="270" r:id="rId7"/>
    <p:sldId id="269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07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1E917-8557-4603-AE1A-CDDCB0055658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7BCED-0FCF-4EC5-915A-1B3147A19E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217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BCED-0FCF-4EC5-915A-1B3147A19E9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9630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Dopbox</a:t>
            </a:r>
            <a:endParaRPr lang="de-CH" dirty="0" smtClean="0"/>
          </a:p>
          <a:p>
            <a:r>
              <a:rPr lang="de-CH" dirty="0" smtClean="0"/>
              <a:t>+ Wenig bis keine Wartung, kein extrawissen notwendig, hat</a:t>
            </a:r>
            <a:r>
              <a:rPr lang="de-CH" baseline="0" dirty="0" smtClean="0"/>
              <a:t> einen </a:t>
            </a:r>
            <a:r>
              <a:rPr lang="de-CH" baseline="0" dirty="0" err="1" smtClean="0"/>
              <a:t>Sync</a:t>
            </a:r>
            <a:r>
              <a:rPr lang="de-CH" baseline="0" dirty="0" smtClean="0"/>
              <a:t> Ordner</a:t>
            </a:r>
            <a:endParaRPr lang="de-CH" dirty="0" smtClean="0"/>
          </a:p>
          <a:p>
            <a:r>
              <a:rPr lang="de-CH" dirty="0" smtClean="0"/>
              <a:t>- Kann</a:t>
            </a:r>
            <a:r>
              <a:rPr lang="de-CH" baseline="0" dirty="0" smtClean="0"/>
              <a:t> nicht auf internen Server laufen, zu viele Funktionen, </a:t>
            </a:r>
            <a:r>
              <a:rPr lang="de-CH" baseline="0" dirty="0" smtClean="0"/>
              <a:t>kann keine temporären Benutzer erstellen </a:t>
            </a:r>
            <a:endParaRPr lang="de-CH" dirty="0" smtClean="0"/>
          </a:p>
          <a:p>
            <a:r>
              <a:rPr lang="de-CH" dirty="0" smtClean="0"/>
              <a:t>Google Drive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+ </a:t>
            </a:r>
            <a:r>
              <a:rPr lang="de-CH" dirty="0" smtClean="0"/>
              <a:t>Wenig bis keine Wartung, kein extrawissen notwendig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- </a:t>
            </a:r>
            <a:r>
              <a:rPr lang="de-CH" dirty="0" smtClean="0"/>
              <a:t>Kann</a:t>
            </a:r>
            <a:r>
              <a:rPr lang="de-CH" baseline="0" dirty="0" smtClean="0"/>
              <a:t> nicht auf internen Server laufen, zu viele Funktionen, kann keine temporären Benutzer erstellen </a:t>
            </a:r>
            <a:endParaRPr lang="de-CH" dirty="0" smtClean="0"/>
          </a:p>
          <a:p>
            <a:r>
              <a:rPr lang="de-CH" dirty="0" err="1" smtClean="0"/>
              <a:t>TeamDrive</a:t>
            </a:r>
            <a:endParaRPr lang="de-CH" dirty="0" smtClean="0"/>
          </a:p>
          <a:p>
            <a:r>
              <a:rPr lang="de-CH" dirty="0" smtClean="0"/>
              <a:t>+ Kann auf internen Server installiert werden, </a:t>
            </a:r>
            <a:r>
              <a:rPr lang="de-CH" dirty="0" smtClean="0"/>
              <a:t>ist Open Source,</a:t>
            </a:r>
            <a:r>
              <a:rPr lang="de-CH" baseline="0" dirty="0" smtClean="0"/>
              <a:t> </a:t>
            </a:r>
            <a:endParaRPr lang="de-CH" dirty="0" smtClean="0"/>
          </a:p>
          <a:p>
            <a:r>
              <a:rPr lang="de-CH" dirty="0" smtClean="0"/>
              <a:t>- Kostenpflichtig, </a:t>
            </a:r>
            <a:r>
              <a:rPr lang="de-CH" baseline="0" dirty="0" smtClean="0"/>
              <a:t>kann keine temporären Benutzer erstellen </a:t>
            </a:r>
            <a:endParaRPr lang="de-CH" dirty="0" smtClean="0"/>
          </a:p>
          <a:p>
            <a:r>
              <a:rPr lang="de-CH" dirty="0" err="1" smtClean="0"/>
              <a:t>OwnCloud</a:t>
            </a: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+ Kann auf internen Server installiert werden, ist Open Source,</a:t>
            </a:r>
            <a:r>
              <a:rPr lang="de-CH" baseline="0" dirty="0" smtClean="0"/>
              <a:t> 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baseline="0" dirty="0" smtClean="0"/>
              <a:t> Z</a:t>
            </a:r>
            <a:r>
              <a:rPr lang="de-CH" dirty="0" smtClean="0"/>
              <a:t>u viele Funktionen</a:t>
            </a:r>
            <a:r>
              <a:rPr lang="de-CH" baseline="0" dirty="0" smtClean="0"/>
              <a:t>, kann keine temporären Benutzer erstellen 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BCED-0FCF-4EC5-915A-1B3147A19E9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50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Apache2 Webserver</a:t>
            </a:r>
            <a:endParaRPr lang="de-CH" dirty="0" smtClean="0"/>
          </a:p>
          <a:p>
            <a:r>
              <a:rPr lang="de-CH" dirty="0" smtClean="0"/>
              <a:t>[libapache2-mod-php5]</a:t>
            </a:r>
          </a:p>
          <a:p>
            <a:endParaRPr lang="de-CH" dirty="0" smtClean="0"/>
          </a:p>
          <a:p>
            <a:r>
              <a:rPr lang="de-CH" dirty="0" smtClean="0"/>
              <a:t>PHP5 ist eine Skriptsprache (C &amp; Perl angelehnte</a:t>
            </a:r>
            <a:r>
              <a:rPr lang="de-CH" baseline="0" dirty="0" smtClean="0"/>
              <a:t> Syntax) zum erstellen von dynamischen Webseiten oder Webanwendungen wie </a:t>
            </a:r>
            <a:r>
              <a:rPr lang="de-CH" baseline="0" dirty="0" err="1" smtClean="0"/>
              <a:t>FileSender</a:t>
            </a:r>
            <a:endParaRPr lang="de-CH" dirty="0" smtClean="0"/>
          </a:p>
          <a:p>
            <a:r>
              <a:rPr lang="de-CH" dirty="0" smtClean="0"/>
              <a:t>[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php5-ldap, php5-pgsql]</a:t>
            </a:r>
            <a:endParaRPr lang="de-CH" dirty="0" smtClean="0"/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PostgreSQL</a:t>
            </a:r>
            <a:r>
              <a:rPr lang="de-CH" dirty="0" smtClean="0"/>
              <a:t> ist ein objektrelationales Datenbankmanagementsystem 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SimpleSAMLphp</a:t>
            </a:r>
            <a:r>
              <a:rPr lang="de-CH" dirty="0" smtClean="0"/>
              <a:t> (1.10) </a:t>
            </a:r>
            <a:r>
              <a:rPr lang="de-CH" b="1" dirty="0" smtClean="0"/>
              <a:t>Security Assertion Markup Language </a:t>
            </a:r>
            <a:r>
              <a:rPr lang="de-CH" dirty="0" smtClean="0"/>
              <a:t>ist ein XML-Framework zum Austausch von Authentifizierungs- und Autorisierungsinformationen.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CH" dirty="0" smtClean="0"/>
              <a:t>Single-Signe-On</a:t>
            </a:r>
            <a:r>
              <a:rPr lang="de-CH" baseline="0" dirty="0" smtClean="0"/>
              <a:t> </a:t>
            </a:r>
            <a:r>
              <a:rPr lang="de-CH" dirty="0" smtClean="0"/>
              <a:t>(ein Benutzer ist nach der Anmeldung an einer Webanwendung automatisch auch zur Benutzung weiterer Anwendungen berechtigt).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CH" dirty="0" smtClean="0"/>
              <a:t>Verteilte Transaktionen (mehrere Benutzer arbeiten gemeinsam an einer Transaktion und teilen sich die Sicherheitsinformationen).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CH" dirty="0" smtClean="0"/>
              <a:t>Autorisierungsdienste (die Kommunikation mit einem Dienst läuft über eine Zwischenstation, die die Berechtigung überprüft).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BCED-0FCF-4EC5-915A-1B3147A19E9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691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31" y="6539"/>
            <a:ext cx="2030769" cy="79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31" y="6539"/>
            <a:ext cx="2030769" cy="792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71A6BD4-1F2B-4781-BE58-7713413A2A82}" type="datetimeFigureOut">
              <a:rPr lang="de-CH" smtClean="0"/>
              <a:t>03.04.2013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A9CFB9E-23B1-474B-AA83-3768EC31B3CF}" type="slidenum">
              <a:rPr lang="de-CH" smtClean="0"/>
              <a:t>‹Nr.›</a:t>
            </a:fld>
            <a:endParaRPr lang="de-CH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31" y="6539"/>
            <a:ext cx="2030769" cy="79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Transporter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3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Inhaltsverzeichniss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7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CH" dirty="0" smtClean="0"/>
              <a:t>Erwartetes Ergebnis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CH" dirty="0" smtClean="0"/>
              <a:t>Die </a:t>
            </a:r>
            <a:r>
              <a:rPr lang="de-CH" dirty="0" err="1" smtClean="0"/>
              <a:t>ZHdK</a:t>
            </a:r>
            <a:r>
              <a:rPr lang="de-CH" dirty="0" smtClean="0"/>
              <a:t> sucht ein Tool um grosse Dateien (bis 10 GB) an in- und externe zu versenden.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Bequem Dateien versenden</a:t>
            </a:r>
          </a:p>
          <a:p>
            <a:r>
              <a:rPr lang="de-CH" dirty="0"/>
              <a:t>Dienst läuft auf internem Server</a:t>
            </a:r>
          </a:p>
          <a:p>
            <a:r>
              <a:rPr lang="de-CH" dirty="0"/>
              <a:t>Selbsterklärend</a:t>
            </a:r>
          </a:p>
          <a:p>
            <a:r>
              <a:rPr lang="de-CH" dirty="0"/>
              <a:t>AD Anbindung</a:t>
            </a:r>
          </a:p>
          <a:p>
            <a:r>
              <a:rPr lang="de-CH" dirty="0"/>
              <a:t>Hohe Sicherheit</a:t>
            </a:r>
          </a:p>
          <a:p>
            <a:r>
              <a:rPr lang="de-CH" dirty="0"/>
              <a:t>An in- und </a:t>
            </a:r>
            <a:r>
              <a:rPr lang="de-CH" dirty="0" smtClean="0"/>
              <a:t>externe versenden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3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Evaluation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11560" y="1700808"/>
            <a:ext cx="130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Dropbox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3792971" y="1700808"/>
            <a:ext cx="14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FileSender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5279021" y="171136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TeamDrive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1919283" y="1700808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Google Drive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7083441" y="1711369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OwnCloud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539552" y="358056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Kann Dateien an in- und externe Benutzer versenden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Externen Benutzern kann ein temporärer Benutzer erstellt werden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Kann nicht mehr als gewünscht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Einfach zu bedienen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Kann auf einem internen Server betrieben werden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Ist Open Source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/>
          </a:p>
        </p:txBody>
      </p:sp>
      <p:pic>
        <p:nvPicPr>
          <p:cNvPr id="13" name="Picture 2" descr="C:\IPA-Dokumente\4logos_on_assemblapage-smaller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71" y="2420888"/>
            <a:ext cx="6572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28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CH" dirty="0" smtClean="0"/>
          </a:p>
          <a:p>
            <a:r>
              <a:rPr lang="de-CH" dirty="0"/>
              <a:t>Apache2</a:t>
            </a:r>
          </a:p>
          <a:p>
            <a:endParaRPr lang="de-CH" dirty="0" smtClean="0"/>
          </a:p>
          <a:p>
            <a:r>
              <a:rPr lang="de-CH" dirty="0" smtClean="0"/>
              <a:t>PHP5</a:t>
            </a:r>
          </a:p>
          <a:p>
            <a:endParaRPr lang="de-CH" dirty="0" smtClean="0"/>
          </a:p>
          <a:p>
            <a:r>
              <a:rPr lang="de-CH" dirty="0" err="1"/>
              <a:t>PostgreSQL</a:t>
            </a:r>
            <a:endParaRPr lang="de-CH" dirty="0"/>
          </a:p>
          <a:p>
            <a:endParaRPr lang="de-CH" dirty="0"/>
          </a:p>
          <a:p>
            <a:r>
              <a:rPr lang="de-CH" dirty="0" err="1" smtClean="0"/>
              <a:t>SimpleSAMLphp</a:t>
            </a:r>
            <a:endParaRPr lang="de-CH" dirty="0"/>
          </a:p>
          <a:p>
            <a:endParaRPr lang="de-CH" dirty="0"/>
          </a:p>
          <a:p>
            <a:r>
              <a:rPr lang="de-CH" dirty="0" err="1" smtClean="0"/>
              <a:t>FileSender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Installation der Pakete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369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Konfiguration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849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CH" dirty="0" smtClean="0"/>
              <a:t>Contra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187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309</Words>
  <Application>Microsoft Office PowerPoint</Application>
  <PresentationFormat>Bildschirmpräsentation (4:3)</PresentationFormat>
  <Paragraphs>66</Paragraphs>
  <Slides>7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Deimos</vt:lpstr>
      <vt:lpstr>Transporter</vt:lpstr>
      <vt:lpstr>Inhaltsverzeichniss</vt:lpstr>
      <vt:lpstr>Ausgangslage</vt:lpstr>
      <vt:lpstr>Evaluation</vt:lpstr>
      <vt:lpstr>Installation der Pakete</vt:lpstr>
      <vt:lpstr>Konfiguration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Transporter</dc:title>
  <dc:creator>Näpflin Dominic</dc:creator>
  <cp:lastModifiedBy>Näpflin Dominic</cp:lastModifiedBy>
  <cp:revision>28</cp:revision>
  <dcterms:created xsi:type="dcterms:W3CDTF">2013-04-02T07:24:51Z</dcterms:created>
  <dcterms:modified xsi:type="dcterms:W3CDTF">2013-04-03T12:05:33Z</dcterms:modified>
</cp:coreProperties>
</file>