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71" r:id="rId6"/>
    <p:sldId id="268" r:id="rId7"/>
    <p:sldId id="270" r:id="rId8"/>
    <p:sldId id="269" r:id="rId9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9207" autoAdjust="0"/>
  </p:normalViewPr>
  <p:slideViewPr>
    <p:cSldViewPr>
      <p:cViewPr varScale="1">
        <p:scale>
          <a:sx n="109" d="100"/>
          <a:sy n="109" d="100"/>
        </p:scale>
        <p:origin x="-167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B1E917-8557-4603-AE1A-CDDCB0055658}" type="datetimeFigureOut">
              <a:rPr lang="de-CH" smtClean="0"/>
              <a:t>03.04.2013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07BCED-0FCF-4EC5-915A-1B3147A19E9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321780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07BCED-0FCF-4EC5-915A-1B3147A19E93}" type="slidenum">
              <a:rPr lang="de-CH" smtClean="0"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096304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 smtClean="0"/>
              <a:t>Dopbox</a:t>
            </a:r>
            <a:endParaRPr lang="de-CH" dirty="0" smtClean="0"/>
          </a:p>
          <a:p>
            <a:r>
              <a:rPr lang="de-CH" dirty="0" smtClean="0"/>
              <a:t>+ Wenig bis keine Wartung, kein extrawissen notwendig, hat</a:t>
            </a:r>
            <a:r>
              <a:rPr lang="de-CH" baseline="0" dirty="0" smtClean="0"/>
              <a:t> einen </a:t>
            </a:r>
            <a:r>
              <a:rPr lang="de-CH" baseline="0" dirty="0" err="1" smtClean="0"/>
              <a:t>Sync</a:t>
            </a:r>
            <a:r>
              <a:rPr lang="de-CH" baseline="0" dirty="0" smtClean="0"/>
              <a:t> Ordner</a:t>
            </a:r>
            <a:endParaRPr lang="de-CH" dirty="0" smtClean="0"/>
          </a:p>
          <a:p>
            <a:r>
              <a:rPr lang="de-CH" dirty="0" smtClean="0"/>
              <a:t>- Kann</a:t>
            </a:r>
            <a:r>
              <a:rPr lang="de-CH" baseline="0" dirty="0" smtClean="0"/>
              <a:t> nicht auf internen Server laufen, zu viele Funktionen, </a:t>
            </a:r>
            <a:r>
              <a:rPr lang="de-CH" baseline="0" dirty="0" smtClean="0"/>
              <a:t>kann keine temporären Benutzer erstellen </a:t>
            </a:r>
            <a:endParaRPr lang="de-CH" dirty="0" smtClean="0"/>
          </a:p>
          <a:p>
            <a:r>
              <a:rPr lang="de-CH" dirty="0" smtClean="0"/>
              <a:t>Google Drive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 smtClean="0"/>
              <a:t>+ </a:t>
            </a:r>
            <a:r>
              <a:rPr lang="de-CH" dirty="0" smtClean="0"/>
              <a:t>Wenig bis keine Wartung, kein extrawissen notwendig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 smtClean="0"/>
              <a:t>- </a:t>
            </a:r>
            <a:r>
              <a:rPr lang="de-CH" dirty="0" smtClean="0"/>
              <a:t>Kann</a:t>
            </a:r>
            <a:r>
              <a:rPr lang="de-CH" baseline="0" dirty="0" smtClean="0"/>
              <a:t> nicht auf internen Server laufen, zu viele Funktionen, kann keine temporären Benutzer erstellen </a:t>
            </a:r>
            <a:endParaRPr lang="de-CH" dirty="0" smtClean="0"/>
          </a:p>
          <a:p>
            <a:r>
              <a:rPr lang="de-CH" dirty="0" err="1" smtClean="0"/>
              <a:t>TeamDrive</a:t>
            </a:r>
            <a:endParaRPr lang="de-CH" dirty="0" smtClean="0"/>
          </a:p>
          <a:p>
            <a:r>
              <a:rPr lang="de-CH" dirty="0" smtClean="0"/>
              <a:t>+ Kann auf internen Server installiert werden, </a:t>
            </a:r>
            <a:r>
              <a:rPr lang="de-CH" dirty="0" smtClean="0"/>
              <a:t>ist Open Source,</a:t>
            </a:r>
            <a:r>
              <a:rPr lang="de-CH" baseline="0" dirty="0" smtClean="0"/>
              <a:t> </a:t>
            </a:r>
            <a:endParaRPr lang="de-CH" dirty="0" smtClean="0"/>
          </a:p>
          <a:p>
            <a:r>
              <a:rPr lang="de-CH" dirty="0" smtClean="0"/>
              <a:t>- Kostenpflichtig, </a:t>
            </a:r>
            <a:r>
              <a:rPr lang="de-CH" baseline="0" dirty="0" smtClean="0"/>
              <a:t>kann keine temporären Benutzer erstellen </a:t>
            </a:r>
            <a:endParaRPr lang="de-CH" dirty="0" smtClean="0"/>
          </a:p>
          <a:p>
            <a:r>
              <a:rPr lang="de-CH" dirty="0" err="1" smtClean="0"/>
              <a:t>OwnCloud</a:t>
            </a:r>
            <a:endParaRPr lang="de-CH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 smtClean="0"/>
              <a:t>+ Kann auf internen Server installiert werden, ist Open Source,</a:t>
            </a:r>
            <a:r>
              <a:rPr lang="de-CH" baseline="0" dirty="0" smtClean="0"/>
              <a:t> </a:t>
            </a:r>
            <a:endParaRPr lang="de-CH" dirty="0" smtClean="0"/>
          </a:p>
          <a:p>
            <a:r>
              <a:rPr lang="de-CH" dirty="0" smtClean="0"/>
              <a:t>-</a:t>
            </a:r>
            <a:r>
              <a:rPr lang="de-CH" baseline="0" dirty="0" smtClean="0"/>
              <a:t> Z</a:t>
            </a:r>
            <a:r>
              <a:rPr lang="de-CH" dirty="0" smtClean="0"/>
              <a:t>u viele Funktionen</a:t>
            </a:r>
            <a:r>
              <a:rPr lang="de-CH" baseline="0" dirty="0" smtClean="0"/>
              <a:t>, kann keine temporären Benutzer erstellen </a:t>
            </a:r>
            <a:endParaRPr lang="de-CH" dirty="0" smtClean="0"/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07BCED-0FCF-4EC5-915A-1B3147A19E93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975036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 smtClean="0"/>
              <a:t>Debian Linux wird als </a:t>
            </a:r>
            <a:r>
              <a:rPr lang="de-CH" smtClean="0"/>
              <a:t>OS genutzt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CH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 smtClean="0"/>
              <a:t>Apache2 als Webserver,</a:t>
            </a:r>
            <a:r>
              <a:rPr lang="de-CH" baseline="0" dirty="0" smtClean="0"/>
              <a:t> denn wir verwenden ihn auf fast allen anderen </a:t>
            </a:r>
            <a:r>
              <a:rPr lang="de-CH" baseline="0" dirty="0" err="1" smtClean="0"/>
              <a:t>Webhosts</a:t>
            </a:r>
            <a:endParaRPr lang="de-CH" dirty="0" smtClean="0"/>
          </a:p>
          <a:p>
            <a:endParaRPr lang="de-CH" dirty="0" smtClean="0"/>
          </a:p>
          <a:p>
            <a:r>
              <a:rPr lang="de-CH" dirty="0" smtClean="0"/>
              <a:t>PHP5 ist eine Skriptsprache (C &amp; Perl angelehnte</a:t>
            </a:r>
            <a:r>
              <a:rPr lang="de-CH" baseline="0" dirty="0" smtClean="0"/>
              <a:t> Syntax) zum erstellen von dynamischen Webseiten oder Webanwendungen wie </a:t>
            </a:r>
            <a:r>
              <a:rPr lang="de-CH" baseline="0" dirty="0" err="1" smtClean="0"/>
              <a:t>FileSender</a:t>
            </a:r>
            <a:r>
              <a:rPr lang="de-CH" baseline="0" dirty="0" smtClean="0"/>
              <a:t>. </a:t>
            </a:r>
            <a:endParaRPr lang="de-CH" dirty="0" smtClean="0"/>
          </a:p>
          <a:p>
            <a:r>
              <a:rPr lang="de-CH" dirty="0" smtClean="0"/>
              <a:t>[</a:t>
            </a:r>
            <a:r>
              <a:rPr lang="de-CH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php5-ldap, php5-pgsql]</a:t>
            </a:r>
            <a:endParaRPr lang="de-CH" dirty="0" smtClean="0"/>
          </a:p>
          <a:p>
            <a:endParaRPr lang="de-CH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 err="1" smtClean="0"/>
              <a:t>PostgreSQL</a:t>
            </a:r>
            <a:r>
              <a:rPr lang="de-CH" dirty="0" smtClean="0"/>
              <a:t> ist ein objektrelationales Datenbankmanagementsystem und ist der Standard Datenbank beim </a:t>
            </a:r>
            <a:r>
              <a:rPr lang="de-CH" dirty="0" err="1" smtClean="0"/>
              <a:t>FileSender</a:t>
            </a:r>
            <a:r>
              <a:rPr lang="de-CH" dirty="0" smtClean="0"/>
              <a:t> </a:t>
            </a:r>
          </a:p>
          <a:p>
            <a:endParaRPr lang="de-CH" dirty="0" smtClean="0"/>
          </a:p>
          <a:p>
            <a:r>
              <a:rPr lang="de-CH" dirty="0" err="1" smtClean="0"/>
              <a:t>SimpleSAMLphp</a:t>
            </a:r>
            <a:r>
              <a:rPr lang="de-CH" dirty="0" smtClean="0"/>
              <a:t> (1.10) </a:t>
            </a:r>
            <a:r>
              <a:rPr lang="de-CH" b="1" dirty="0" smtClean="0"/>
              <a:t>Security Assertion Markup Language </a:t>
            </a:r>
            <a:r>
              <a:rPr lang="de-CH" dirty="0" smtClean="0"/>
              <a:t>ist ein XML-Framework zum Austausch von Authentifizierungs- und Autorisierungsinformationen.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de-CH" dirty="0" smtClean="0"/>
              <a:t>Single-Signe-On</a:t>
            </a:r>
            <a:r>
              <a:rPr lang="de-CH" baseline="0" dirty="0" smtClean="0"/>
              <a:t> </a:t>
            </a:r>
            <a:r>
              <a:rPr lang="de-CH" dirty="0" smtClean="0"/>
              <a:t>(ein Benutzer ist nach der Anmeldung an einer Webanwendung automatisch auch zur Benutzung weiterer Anwendungen berechtigt).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de-CH" dirty="0" smtClean="0"/>
              <a:t>Verteilte Transaktionen (mehrere Benutzer arbeiten gemeinsam an einer Transaktion und teilen sich die Sicherheitsinformationen).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de-CH" dirty="0" smtClean="0"/>
              <a:t>Autorisierungsdienste (die Kommunikation mit einem Dienst läuft über eine Zwischenstation, die die Berechtigung überprüft).</a:t>
            </a: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07BCED-0FCF-4EC5-915A-1B3147A19E93}" type="slidenum">
              <a:rPr lang="de-CH" smtClean="0"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188244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 smtClean="0"/>
              <a:t>Apache2 benötigt</a:t>
            </a:r>
            <a:r>
              <a:rPr lang="de-CH" baseline="0" dirty="0" smtClean="0"/>
              <a:t> folgendes zusätzliches Modul </a:t>
            </a:r>
            <a:r>
              <a:rPr lang="de-CH" dirty="0" smtClean="0"/>
              <a:t>[libapache2-mod-php5]</a:t>
            </a:r>
          </a:p>
          <a:p>
            <a:endParaRPr lang="de-CH" dirty="0" smtClean="0"/>
          </a:p>
          <a:p>
            <a:r>
              <a:rPr lang="de-CH" dirty="0" smtClean="0"/>
              <a:t>PHP5</a:t>
            </a:r>
            <a:r>
              <a:rPr lang="de-CH" baseline="0" dirty="0" smtClean="0"/>
              <a:t> braucht noch die </a:t>
            </a:r>
            <a:r>
              <a:rPr lang="de-CH" baseline="0" dirty="0" err="1" smtClean="0"/>
              <a:t>schnittstellen</a:t>
            </a:r>
            <a:r>
              <a:rPr lang="de-CH" baseline="0" dirty="0" smtClean="0"/>
              <a:t> zu </a:t>
            </a:r>
            <a:r>
              <a:rPr lang="de-CH" baseline="0" dirty="0" err="1" smtClean="0"/>
              <a:t>ldap</a:t>
            </a:r>
            <a:r>
              <a:rPr lang="de-CH" baseline="0" dirty="0" smtClean="0"/>
              <a:t>  und </a:t>
            </a:r>
            <a:r>
              <a:rPr lang="de-CH" baseline="0" dirty="0" err="1" smtClean="0"/>
              <a:t>postgreSQL</a:t>
            </a:r>
            <a:r>
              <a:rPr lang="de-CH" baseline="0" dirty="0" smtClean="0"/>
              <a:t> </a:t>
            </a:r>
            <a:r>
              <a:rPr lang="de-CH" dirty="0" smtClean="0"/>
              <a:t>[</a:t>
            </a:r>
            <a:r>
              <a:rPr lang="de-CH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php5-ldap, php5-pgsql]</a:t>
            </a:r>
            <a:endParaRPr lang="de-CH" dirty="0" smtClean="0"/>
          </a:p>
          <a:p>
            <a:endParaRPr lang="de-CH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 err="1" smtClean="0"/>
              <a:t>PostgreSQL</a:t>
            </a:r>
            <a:r>
              <a:rPr lang="de-CH" dirty="0" smtClean="0"/>
              <a:t> ist ein objektrelationales Datenbankmanagementsystem und ist der Standard Datenbank beim </a:t>
            </a:r>
            <a:r>
              <a:rPr lang="de-CH" dirty="0" err="1" smtClean="0"/>
              <a:t>FileSender</a:t>
            </a:r>
            <a:r>
              <a:rPr lang="de-CH" dirty="0" smtClean="0"/>
              <a:t> </a:t>
            </a:r>
            <a:endParaRPr lang="de-CH" dirty="0" smtClean="0"/>
          </a:p>
          <a:p>
            <a:endParaRPr lang="de-CH" dirty="0" smtClean="0"/>
          </a:p>
          <a:p>
            <a:r>
              <a:rPr lang="de-CH" dirty="0" err="1" smtClean="0"/>
              <a:t>SimpleSAMLphp</a:t>
            </a:r>
            <a:r>
              <a:rPr lang="de-CH" dirty="0" smtClean="0"/>
              <a:t> (1.10) </a:t>
            </a:r>
            <a:r>
              <a:rPr lang="de-CH" b="1" dirty="0" smtClean="0"/>
              <a:t>Security Assertion Markup Language </a:t>
            </a:r>
            <a:r>
              <a:rPr lang="de-CH" dirty="0" smtClean="0"/>
              <a:t>ist ein XML-Framework zum Austausch von Authentifizierungs- und Autorisierungsinformationen.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de-CH" dirty="0" smtClean="0"/>
              <a:t>Single-Signe-On</a:t>
            </a:r>
            <a:r>
              <a:rPr lang="de-CH" baseline="0" dirty="0" smtClean="0"/>
              <a:t> </a:t>
            </a:r>
            <a:r>
              <a:rPr lang="de-CH" dirty="0" smtClean="0"/>
              <a:t>(ein Benutzer ist nach der Anmeldung an einer Webanwendung automatisch auch zur Benutzung weiterer Anwendungen berechtigt).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de-CH" dirty="0" smtClean="0"/>
              <a:t>Verteilte Transaktionen (mehrere Benutzer arbeiten gemeinsam an einer Transaktion und teilen sich die Sicherheitsinformationen).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de-CH" dirty="0" smtClean="0"/>
              <a:t>Autorisierungsdienste (die Kommunikation mit einem Dienst läuft über eine Zwischenstation, die die Berechtigung überprüft).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07BCED-0FCF-4EC5-915A-1B3147A19E93}" type="slidenum">
              <a:rPr lang="de-CH" smtClean="0"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769126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winkliges Dreieck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el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7" name="Untertitel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grpSp>
        <p:nvGrpSpPr>
          <p:cNvPr id="2" name="Gruppieren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ihand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ihand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ihand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Gerade Verbindung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umsplatzhalt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71A6BD4-1F2B-4781-BE58-7713413A2A82}" type="datetimeFigureOut">
              <a:rPr lang="de-CH" smtClean="0"/>
              <a:t>03.04.2013</a:t>
            </a:fld>
            <a:endParaRPr lang="de-CH"/>
          </a:p>
        </p:txBody>
      </p:sp>
      <p:sp>
        <p:nvSpPr>
          <p:cNvPr id="19" name="Fußzeilenplatzhalt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de-CH"/>
          </a:p>
        </p:txBody>
      </p:sp>
      <p:sp>
        <p:nvSpPr>
          <p:cNvPr id="27" name="Foliennummernplatzhalt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9A9CFB9E-23B1-474B-AA83-3768EC31B3CF}" type="slidenum">
              <a:rPr lang="de-CH" smtClean="0"/>
              <a:t>‹Nr.›</a:t>
            </a:fld>
            <a:endParaRPr lang="de-CH"/>
          </a:p>
        </p:txBody>
      </p:sp>
      <p:pic>
        <p:nvPicPr>
          <p:cNvPr id="3" name="Grafik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3231" y="6539"/>
            <a:ext cx="2030769" cy="792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71A6BD4-1F2B-4781-BE58-7713413A2A82}" type="datetimeFigureOut">
              <a:rPr lang="de-CH" smtClean="0"/>
              <a:t>03.04.2013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A9CFB9E-23B1-474B-AA83-3768EC31B3CF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71A6BD4-1F2B-4781-BE58-7713413A2A82}" type="datetimeFigureOut">
              <a:rPr lang="de-CH" smtClean="0"/>
              <a:t>03.04.2013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A9CFB9E-23B1-474B-AA83-3768EC31B3CF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71A6BD4-1F2B-4781-BE58-7713413A2A82}" type="datetimeFigureOut">
              <a:rPr lang="de-CH" smtClean="0"/>
              <a:t>03.04.2013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A9CFB9E-23B1-474B-AA83-3768EC31B3CF}" type="slidenum">
              <a:rPr lang="de-CH" smtClean="0"/>
              <a:t>‹Nr.›</a:t>
            </a:fld>
            <a:endParaRPr lang="de-CH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71A6BD4-1F2B-4781-BE58-7713413A2A82}" type="datetimeFigureOut">
              <a:rPr lang="de-CH" smtClean="0"/>
              <a:t>03.04.2013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A9CFB9E-23B1-474B-AA83-3768EC31B3CF}" type="slidenum">
              <a:rPr lang="de-CH" smtClean="0"/>
              <a:t>‹Nr.›</a:t>
            </a:fld>
            <a:endParaRPr lang="de-CH"/>
          </a:p>
        </p:txBody>
      </p:sp>
      <p:sp>
        <p:nvSpPr>
          <p:cNvPr id="7" name="Eingekerbter Richtungspfeil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Eingekerbter Richtungspfeil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71A6BD4-1F2B-4781-BE58-7713413A2A82}" type="datetimeFigureOut">
              <a:rPr lang="de-CH" smtClean="0"/>
              <a:t>03.04.2013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A9CFB9E-23B1-474B-AA83-3768EC31B3CF}" type="slidenum">
              <a:rPr lang="de-CH" smtClean="0"/>
              <a:t>‹Nr.›</a:t>
            </a:fld>
            <a:endParaRPr lang="de-CH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Vergleich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71A6BD4-1F2B-4781-BE58-7713413A2A82}" type="datetimeFigureOut">
              <a:rPr lang="de-CH" smtClean="0"/>
              <a:t>03.04.2013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A9CFB9E-23B1-474B-AA83-3768EC31B3CF}" type="slidenum">
              <a:rPr lang="de-CH" smtClean="0"/>
              <a:t>‹Nr.›</a:t>
            </a:fld>
            <a:endParaRPr lang="de-CH"/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3231" y="6539"/>
            <a:ext cx="2030769" cy="79200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71A6BD4-1F2B-4781-BE58-7713413A2A82}" type="datetimeFigureOut">
              <a:rPr lang="de-CH" smtClean="0"/>
              <a:t>03.04.2013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A9CFB9E-23B1-474B-AA83-3768EC31B3CF}" type="slidenum">
              <a:rPr lang="de-CH" smtClean="0"/>
              <a:t>‹Nr.›</a:t>
            </a:fld>
            <a:endParaRPr lang="de-CH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71A6BD4-1F2B-4781-BE58-7713413A2A82}" type="datetimeFigureOut">
              <a:rPr lang="de-CH" smtClean="0"/>
              <a:t>03.04.2013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A9CFB9E-23B1-474B-AA83-3768EC31B3CF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371A6BD4-1F2B-4781-BE58-7713413A2A82}" type="datetimeFigureOut">
              <a:rPr lang="de-CH" smtClean="0"/>
              <a:t>03.04.2013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A9CFB9E-23B1-474B-AA83-3768EC31B3CF}" type="slidenum">
              <a:rPr lang="de-CH" smtClean="0"/>
              <a:t>‹Nr.›</a:t>
            </a:fld>
            <a:endParaRPr lang="de-CH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71A6BD4-1F2B-4781-BE58-7713413A2A82}" type="datetimeFigureOut">
              <a:rPr lang="de-CH" smtClean="0"/>
              <a:t>03.04.2013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9A9CFB9E-23B1-474B-AA83-3768EC31B3CF}" type="slidenum">
              <a:rPr lang="de-CH" smtClean="0"/>
              <a:t>‹Nr.›</a:t>
            </a:fld>
            <a:endParaRPr lang="de-CH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8" name="Freihand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ihand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echtwinkliges Dreieck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Gerade Verbindung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Eingekerbter Richtungspfeil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Eingekerbter Richtungspfeil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ihand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ihand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echtwinkliges Dreieck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Gerade Verbindung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elplatzhalt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0" name="Textplatzhalt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371A6BD4-1F2B-4781-BE58-7713413A2A82}" type="datetimeFigureOut">
              <a:rPr lang="de-CH" smtClean="0"/>
              <a:t>03.04.2013</a:t>
            </a:fld>
            <a:endParaRPr lang="de-CH"/>
          </a:p>
        </p:txBody>
      </p:sp>
      <p:sp>
        <p:nvSpPr>
          <p:cNvPr id="22" name="Fußzeilenplatzhalt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de-CH"/>
          </a:p>
        </p:txBody>
      </p:sp>
      <p:sp>
        <p:nvSpPr>
          <p:cNvPr id="18" name="Foliennummernplatzhalt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9A9CFB9E-23B1-474B-AA83-3768EC31B3CF}" type="slidenum">
              <a:rPr lang="de-CH" smtClean="0"/>
              <a:t>‹Nr.›</a:t>
            </a:fld>
            <a:endParaRPr lang="de-CH"/>
          </a:p>
        </p:txBody>
      </p:sp>
      <p:pic>
        <p:nvPicPr>
          <p:cNvPr id="16" name="Grafik 15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3231" y="6539"/>
            <a:ext cx="2030769" cy="792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jpg"/><Relationship Id="rId7" Type="http://schemas.openxmlformats.org/officeDocument/2006/relationships/image" Target="../media/image8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jp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Transporter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33653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Inhaltsverzeichniss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997746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Ausgangslage</a:t>
            </a:r>
            <a:endParaRPr lang="de-CH" dirty="0"/>
          </a:p>
        </p:txBody>
      </p:sp>
      <p:sp>
        <p:nvSpPr>
          <p:cNvPr id="4" name="Textplatzhalt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Ausgangslage</a:t>
            </a:r>
            <a:endParaRPr lang="de-CH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de-CH" dirty="0" smtClean="0"/>
              <a:t>Erwartetes Ergebnis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de-CH" dirty="0" smtClean="0"/>
              <a:t>Die </a:t>
            </a:r>
            <a:r>
              <a:rPr lang="de-CH" dirty="0" err="1" smtClean="0"/>
              <a:t>ZHdK</a:t>
            </a:r>
            <a:r>
              <a:rPr lang="de-CH" dirty="0" smtClean="0"/>
              <a:t> sucht ein Tool um grosse Dateien (bis 10 GB) an in- und externe zu versenden.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de-CH" dirty="0"/>
              <a:t>Bequem Dateien versenden</a:t>
            </a:r>
          </a:p>
          <a:p>
            <a:r>
              <a:rPr lang="de-CH" dirty="0"/>
              <a:t>Dienst läuft auf internem Server</a:t>
            </a:r>
          </a:p>
          <a:p>
            <a:r>
              <a:rPr lang="de-CH" dirty="0"/>
              <a:t>Selbsterklärend</a:t>
            </a:r>
          </a:p>
          <a:p>
            <a:r>
              <a:rPr lang="de-CH" dirty="0"/>
              <a:t>AD Anbindung</a:t>
            </a:r>
          </a:p>
          <a:p>
            <a:r>
              <a:rPr lang="de-CH" dirty="0"/>
              <a:t>Hohe Sicherheit</a:t>
            </a:r>
          </a:p>
          <a:p>
            <a:r>
              <a:rPr lang="de-CH" dirty="0"/>
              <a:t>An in- und </a:t>
            </a:r>
            <a:r>
              <a:rPr lang="de-CH" dirty="0" smtClean="0"/>
              <a:t>externe versenden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03383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Evaluation</a:t>
            </a:r>
            <a:endParaRPr lang="de-CH" dirty="0"/>
          </a:p>
        </p:txBody>
      </p:sp>
      <p:sp>
        <p:nvSpPr>
          <p:cNvPr id="4" name="Textfeld 3"/>
          <p:cNvSpPr txBox="1"/>
          <p:nvPr/>
        </p:nvSpPr>
        <p:spPr>
          <a:xfrm>
            <a:off x="611560" y="1700808"/>
            <a:ext cx="1307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err="1" smtClean="0"/>
              <a:t>Dropbox</a:t>
            </a:r>
            <a:endParaRPr lang="de-CH" dirty="0"/>
          </a:p>
        </p:txBody>
      </p:sp>
      <p:sp>
        <p:nvSpPr>
          <p:cNvPr id="7" name="Textfeld 6"/>
          <p:cNvSpPr txBox="1"/>
          <p:nvPr/>
        </p:nvSpPr>
        <p:spPr>
          <a:xfrm>
            <a:off x="3792971" y="1700808"/>
            <a:ext cx="1486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err="1" smtClean="0"/>
              <a:t>FileSender</a:t>
            </a:r>
            <a:endParaRPr lang="de-CH" dirty="0"/>
          </a:p>
        </p:txBody>
      </p:sp>
      <p:sp>
        <p:nvSpPr>
          <p:cNvPr id="8" name="Textfeld 7"/>
          <p:cNvSpPr txBox="1"/>
          <p:nvPr/>
        </p:nvSpPr>
        <p:spPr>
          <a:xfrm>
            <a:off x="5279021" y="1711369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err="1" smtClean="0"/>
              <a:t>TeamDrive</a:t>
            </a:r>
            <a:endParaRPr lang="de-CH" dirty="0"/>
          </a:p>
        </p:txBody>
      </p:sp>
      <p:sp>
        <p:nvSpPr>
          <p:cNvPr id="9" name="Textfeld 8"/>
          <p:cNvSpPr txBox="1"/>
          <p:nvPr/>
        </p:nvSpPr>
        <p:spPr>
          <a:xfrm>
            <a:off x="1919283" y="1700808"/>
            <a:ext cx="1630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Google Drive</a:t>
            </a:r>
            <a:endParaRPr lang="de-CH" dirty="0"/>
          </a:p>
        </p:txBody>
      </p:sp>
      <p:sp>
        <p:nvSpPr>
          <p:cNvPr id="10" name="Textfeld 9"/>
          <p:cNvSpPr txBox="1"/>
          <p:nvPr/>
        </p:nvSpPr>
        <p:spPr>
          <a:xfrm>
            <a:off x="7083441" y="1711369"/>
            <a:ext cx="1342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 smtClean="0"/>
              <a:t>OwnCloud</a:t>
            </a:r>
            <a:endParaRPr lang="de-CH" dirty="0"/>
          </a:p>
        </p:txBody>
      </p:sp>
      <p:sp>
        <p:nvSpPr>
          <p:cNvPr id="12" name="Textfeld 11"/>
          <p:cNvSpPr txBox="1"/>
          <p:nvPr/>
        </p:nvSpPr>
        <p:spPr>
          <a:xfrm>
            <a:off x="539552" y="3580566"/>
            <a:ext cx="813690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de-CH" dirty="0" smtClean="0"/>
              <a:t>Kann Dateien an in- und externe Benutzer versenden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CH" dirty="0" smtClean="0"/>
              <a:t>Externen Benutzern kann ein temporärer Benutzer erstellt werden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CH" dirty="0" smtClean="0"/>
              <a:t>Kann nicht mehr als gewünscht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CH" dirty="0" smtClean="0"/>
              <a:t>Einfach zu bedienen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CH" dirty="0" smtClean="0"/>
              <a:t>Kann auf einem internen Server betrieben werden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CH" dirty="0" smtClean="0"/>
              <a:t>Ist Open Source</a:t>
            </a:r>
          </a:p>
          <a:p>
            <a:pPr marL="285750" indent="-285750">
              <a:buFont typeface="Arial" pitchFamily="34" charset="0"/>
              <a:buChar char="•"/>
            </a:pPr>
            <a:endParaRPr lang="de-CH" dirty="0"/>
          </a:p>
        </p:txBody>
      </p:sp>
      <p:pic>
        <p:nvPicPr>
          <p:cNvPr id="13" name="Picture 2" descr="C:\IPA-Dokumente\4logos_on_assemblapage-smaller.pn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9871" y="2420888"/>
            <a:ext cx="657225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5283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Benötigte Software</a:t>
            </a:r>
            <a:endParaRPr lang="de-CH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264" y="3306737"/>
            <a:ext cx="1133383" cy="595940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4623538"/>
            <a:ext cx="2281941" cy="648072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6262" y="4509120"/>
            <a:ext cx="2046122" cy="876909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9762" y="3189146"/>
            <a:ext cx="3067478" cy="714475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1104724"/>
            <a:ext cx="3366892" cy="1627773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688" y="2933606"/>
            <a:ext cx="2106635" cy="970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17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de-CH" dirty="0" smtClean="0"/>
          </a:p>
          <a:p>
            <a:r>
              <a:rPr lang="de-CH" dirty="0"/>
              <a:t>Apache2</a:t>
            </a:r>
          </a:p>
          <a:p>
            <a:endParaRPr lang="de-CH" dirty="0" smtClean="0"/>
          </a:p>
          <a:p>
            <a:r>
              <a:rPr lang="de-CH" dirty="0" smtClean="0"/>
              <a:t>PHP5</a:t>
            </a:r>
          </a:p>
          <a:p>
            <a:endParaRPr lang="de-CH" dirty="0" smtClean="0"/>
          </a:p>
          <a:p>
            <a:r>
              <a:rPr lang="de-CH" dirty="0" err="1" smtClean="0"/>
              <a:t>PostgreSQL</a:t>
            </a:r>
            <a:endParaRPr lang="de-CH" dirty="0" smtClean="0"/>
          </a:p>
          <a:p>
            <a:endParaRPr lang="de-CH" dirty="0" smtClean="0"/>
          </a:p>
          <a:p>
            <a:r>
              <a:rPr lang="de-CH" dirty="0" err="1" smtClean="0"/>
              <a:t>SimpleSAMLphp</a:t>
            </a:r>
            <a:endParaRPr lang="de-CH" dirty="0"/>
          </a:p>
          <a:p>
            <a:endParaRPr lang="de-CH" dirty="0"/>
          </a:p>
          <a:p>
            <a:r>
              <a:rPr lang="de-CH" dirty="0" err="1" smtClean="0"/>
              <a:t>FileSender</a:t>
            </a:r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Installation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763692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CH" dirty="0" smtClean="0"/>
              <a:t>Apache2</a:t>
            </a:r>
          </a:p>
          <a:p>
            <a:pPr lvl="1"/>
            <a:r>
              <a:rPr lang="de-CH" dirty="0" smtClean="0"/>
              <a:t>SSL Eingerichten</a:t>
            </a:r>
          </a:p>
          <a:p>
            <a:r>
              <a:rPr lang="de-CH" dirty="0" smtClean="0"/>
              <a:t>PHP5</a:t>
            </a:r>
          </a:p>
          <a:p>
            <a:pPr lvl="1"/>
            <a:r>
              <a:rPr lang="de-CH" dirty="0" smtClean="0"/>
              <a:t>Upload Einstellungen anpassen</a:t>
            </a:r>
          </a:p>
          <a:p>
            <a:r>
              <a:rPr lang="de-CH" dirty="0" err="1" smtClean="0"/>
              <a:t>PostgreSQL</a:t>
            </a:r>
            <a:endParaRPr lang="de-CH" dirty="0" smtClean="0"/>
          </a:p>
          <a:p>
            <a:pPr lvl="1"/>
            <a:r>
              <a:rPr lang="de-CH" dirty="0" smtClean="0"/>
              <a:t>Benutzer und Datenbank erstellen</a:t>
            </a:r>
          </a:p>
          <a:p>
            <a:r>
              <a:rPr lang="de-CH" dirty="0" err="1" smtClean="0"/>
              <a:t>SimpleSAMLphp</a:t>
            </a:r>
            <a:endParaRPr lang="de-CH" dirty="0" smtClean="0"/>
          </a:p>
          <a:p>
            <a:pPr lvl="1"/>
            <a:r>
              <a:rPr lang="de-CH" dirty="0" smtClean="0"/>
              <a:t>Mit dem </a:t>
            </a:r>
            <a:r>
              <a:rPr lang="de-CH" dirty="0" err="1" smtClean="0"/>
              <a:t>ZHdK-ldap</a:t>
            </a:r>
            <a:r>
              <a:rPr lang="de-CH" dirty="0" smtClean="0"/>
              <a:t> verbinden</a:t>
            </a:r>
          </a:p>
          <a:p>
            <a:r>
              <a:rPr lang="de-CH" dirty="0" err="1" smtClean="0"/>
              <a:t>FileSender</a:t>
            </a:r>
            <a:endParaRPr lang="de-CH" dirty="0" smtClean="0"/>
          </a:p>
          <a:p>
            <a:pPr lvl="1"/>
            <a:r>
              <a:rPr lang="de-CH" dirty="0" smtClean="0"/>
              <a:t>NFS-Storage einbinden</a:t>
            </a:r>
          </a:p>
          <a:p>
            <a:pPr lvl="1"/>
            <a:r>
              <a:rPr lang="de-CH" dirty="0" smtClean="0"/>
              <a:t>SSL einrichten</a:t>
            </a:r>
          </a:p>
          <a:p>
            <a:pPr lvl="1"/>
            <a:r>
              <a:rPr lang="de-CH" dirty="0" smtClean="0"/>
              <a:t>Mit </a:t>
            </a:r>
            <a:r>
              <a:rPr lang="de-CH" dirty="0" err="1" smtClean="0"/>
              <a:t>PostgreSQL</a:t>
            </a:r>
            <a:r>
              <a:rPr lang="de-CH" dirty="0" smtClean="0"/>
              <a:t> und </a:t>
            </a:r>
            <a:r>
              <a:rPr lang="de-CH" dirty="0" err="1" smtClean="0"/>
              <a:t>SimpleSAMLphp</a:t>
            </a:r>
            <a:r>
              <a:rPr lang="de-CH" dirty="0" smtClean="0"/>
              <a:t> verbinden</a:t>
            </a:r>
          </a:p>
          <a:p>
            <a:endParaRPr lang="de-CH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Konfiguration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208498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Fazit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Pro</a:t>
            </a:r>
            <a:endParaRPr lang="de-CH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de-CH" dirty="0" smtClean="0"/>
              <a:t>Contra</a:t>
            </a:r>
            <a:endParaRPr lang="de-CH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561879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eimos">
  <a:themeElements>
    <a:clrScheme name="Deimos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Deimos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Deimo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0</TotalTime>
  <Words>463</Words>
  <Application>Microsoft Office PowerPoint</Application>
  <PresentationFormat>Bildschirmpräsentation (4:3)</PresentationFormat>
  <Paragraphs>91</Paragraphs>
  <Slides>8</Slides>
  <Notes>4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9" baseType="lpstr">
      <vt:lpstr>Deimos</vt:lpstr>
      <vt:lpstr>Transporter</vt:lpstr>
      <vt:lpstr>Inhaltsverzeichniss</vt:lpstr>
      <vt:lpstr>Ausgangslage</vt:lpstr>
      <vt:lpstr>Evaluation</vt:lpstr>
      <vt:lpstr>Benötigte Software</vt:lpstr>
      <vt:lpstr>Installation</vt:lpstr>
      <vt:lpstr>Konfiguration</vt:lpstr>
      <vt:lpstr>Fazit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Transporter</dc:title>
  <dc:creator>Näpflin Dominic</dc:creator>
  <cp:lastModifiedBy>Näpflin Dominic</cp:lastModifiedBy>
  <cp:revision>35</cp:revision>
  <dcterms:created xsi:type="dcterms:W3CDTF">2013-04-02T07:24:51Z</dcterms:created>
  <dcterms:modified xsi:type="dcterms:W3CDTF">2013-04-03T14:25:06Z</dcterms:modified>
</cp:coreProperties>
</file>