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 f" initials="df" lastIdx="1" clrIdx="0">
    <p:extLst>
      <p:ext uri="{19B8F6BF-5375-455C-9EA6-DF929625EA0E}">
        <p15:presenceInfo xmlns:p15="http://schemas.microsoft.com/office/powerpoint/2012/main" userId="6836adafd64d7f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4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8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0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39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8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5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5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9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9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0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78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ominicfaustino.websit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684B-4C97-4CEE-9212-97CB21613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8570" y="1850458"/>
            <a:ext cx="8998794" cy="2421464"/>
          </a:xfrm>
        </p:spPr>
        <p:txBody>
          <a:bodyPr/>
          <a:lstStyle/>
          <a:p>
            <a:pPr algn="l"/>
            <a:r>
              <a:rPr lang="en-US" dirty="0"/>
              <a:t>Chinese translation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3D186-8C86-4DCF-97F2-B1AE58FB2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0606" y="4043343"/>
            <a:ext cx="9144000" cy="1309255"/>
          </a:xfrm>
        </p:spPr>
        <p:txBody>
          <a:bodyPr/>
          <a:lstStyle/>
          <a:p>
            <a:pPr algn="l"/>
            <a:r>
              <a:rPr lang="en-US" dirty="0"/>
              <a:t>Dominic Faustino</a:t>
            </a:r>
          </a:p>
          <a:p>
            <a:pPr algn="l"/>
            <a:r>
              <a:rPr lang="en-US" dirty="0"/>
              <a:t>COSC412</a:t>
            </a:r>
          </a:p>
        </p:txBody>
      </p:sp>
    </p:spTree>
    <p:extLst>
      <p:ext uri="{BB962C8B-B14F-4D97-AF65-F5344CB8AC3E}">
        <p14:creationId xmlns:p14="http://schemas.microsoft.com/office/powerpoint/2010/main" val="308994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904C-C612-413B-B665-09F4A766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 +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D581-4660-46E8-AF6A-75AD9352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936" y="2651760"/>
            <a:ext cx="9784080" cy="4206240"/>
          </a:xfrm>
        </p:spPr>
        <p:txBody>
          <a:bodyPr/>
          <a:lstStyle/>
          <a:p>
            <a:r>
              <a:rPr lang="en-US" dirty="0"/>
              <a:t>Product can be scaled into a subscription service for users</a:t>
            </a:r>
          </a:p>
          <a:p>
            <a:r>
              <a:rPr lang="en-US" dirty="0"/>
              <a:t>Incorporate other languages</a:t>
            </a:r>
          </a:p>
          <a:p>
            <a:r>
              <a:rPr lang="en-US" dirty="0"/>
              <a:t>AI to run menus through the site and automatically output a formatted document with translations</a:t>
            </a:r>
          </a:p>
        </p:txBody>
      </p:sp>
    </p:spTree>
    <p:extLst>
      <p:ext uri="{BB962C8B-B14F-4D97-AF65-F5344CB8AC3E}">
        <p14:creationId xmlns:p14="http://schemas.microsoft.com/office/powerpoint/2010/main" val="230939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5649-3B40-4A8A-BCB6-0D4693C1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0A0F-6C16-48BA-8E33-DF72E5C23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137" y="2497593"/>
            <a:ext cx="9784080" cy="4206240"/>
          </a:xfrm>
        </p:spPr>
        <p:txBody>
          <a:bodyPr/>
          <a:lstStyle/>
          <a:p>
            <a:r>
              <a:rPr lang="en-US" dirty="0"/>
              <a:t>Translation application website that allows users to input menu items to translate their menu to Mandarin Chinese</a:t>
            </a:r>
          </a:p>
          <a:p>
            <a:r>
              <a:rPr lang="en-US" dirty="0"/>
              <a:t>Enter a word in English, receive a translation in Mandarin Chinese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855E-165A-4DA7-9C88-E88DCF32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this site?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EAAB-05DC-492E-9D6F-27E84A03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 a wider audience on </a:t>
            </a:r>
            <a:r>
              <a:rPr lang="en-US" dirty="0" err="1"/>
              <a:t>Grubhub</a:t>
            </a:r>
            <a:r>
              <a:rPr lang="en-US" dirty="0"/>
              <a:t> and </a:t>
            </a:r>
            <a:r>
              <a:rPr lang="en-US" dirty="0" err="1"/>
              <a:t>Doordash</a:t>
            </a:r>
            <a:r>
              <a:rPr lang="en-US" dirty="0"/>
              <a:t>, which are especially prominent now due to </a:t>
            </a:r>
            <a:r>
              <a:rPr lang="en-US" dirty="0" err="1"/>
              <a:t>Covid</a:t>
            </a:r>
            <a:r>
              <a:rPr lang="en-US" dirty="0"/>
              <a:t> quarantine</a:t>
            </a:r>
          </a:p>
          <a:p>
            <a:r>
              <a:rPr lang="en-US" dirty="0"/>
              <a:t>Increasing number of Mandarin speakers in the US, nearly 3 million individuals use Mandarin Chinese at home, so this app can help your restaurant reach a wider audience</a:t>
            </a:r>
            <a:r>
              <a:rPr lang="en-US" baseline="30000" dirty="0"/>
              <a:t>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EDA0E-502F-4FF3-8150-06347E05E05E}"/>
              </a:ext>
            </a:extLst>
          </p:cNvPr>
          <p:cNvSpPr txBox="1"/>
          <p:nvPr/>
        </p:nvSpPr>
        <p:spPr>
          <a:xfrm>
            <a:off x="595211" y="6167851"/>
            <a:ext cx="12029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aseline="30000" dirty="0">
                <a:effectLst/>
              </a:rPr>
              <a:t>1</a:t>
            </a:r>
            <a:r>
              <a:rPr lang="en-US" dirty="0">
                <a:effectLst/>
              </a:rPr>
              <a:t>Bureau, U. (2015, August 17). Nearly 3 Million U.S. Residents Speak Chinese at Home. Retrieved July 24, 2020, from https://www.census.gov/newsroom/press-releases/2013/cb13-r90.html</a:t>
            </a:r>
          </a:p>
        </p:txBody>
      </p:sp>
    </p:spTree>
    <p:extLst>
      <p:ext uri="{BB962C8B-B14F-4D97-AF65-F5344CB8AC3E}">
        <p14:creationId xmlns:p14="http://schemas.microsoft.com/office/powerpoint/2010/main" val="237596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4073-8F0E-4151-B9BA-DB931B55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site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1FE84-B179-428C-87F8-FC5C48B6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enter menu item in English</a:t>
            </a:r>
          </a:p>
          <a:p>
            <a:r>
              <a:rPr lang="en-US" dirty="0"/>
              <a:t>Hit “Translate” button to translate it to Mandarin Chinese</a:t>
            </a:r>
          </a:p>
          <a:p>
            <a:r>
              <a:rPr lang="en-US" dirty="0"/>
              <a:t>“Add to List” button allows users to add it to their list of saved 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9873C-9C5E-4CB0-9375-7869FDE4F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231" y="3663090"/>
            <a:ext cx="5872307" cy="26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0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B195-1139-4E4F-B134-2CA47581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site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8EDB9-CD69-4F1A-AA81-FC2712413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then copy the translation from the website and use it on </a:t>
            </a:r>
            <a:r>
              <a:rPr lang="en-US" dirty="0" err="1"/>
              <a:t>Grubhub</a:t>
            </a:r>
            <a:r>
              <a:rPr lang="en-US" dirty="0"/>
              <a:t> or other menu apps</a:t>
            </a:r>
          </a:p>
          <a:p>
            <a:r>
              <a:rPr lang="en-US" dirty="0"/>
              <a:t>Users can refresh the site to redo their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098ED-1E64-4AC0-9D76-54539ABA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4" y="3803561"/>
            <a:ext cx="9607827" cy="201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8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E26F-7E16-4A17-872F-9421B2A4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this app instead of another translation service?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22D8-1B51-4FC7-BE7B-2C6FC7BF3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650" y="2651760"/>
            <a:ext cx="9784080" cy="4206240"/>
          </a:xfrm>
        </p:spPr>
        <p:txBody>
          <a:bodyPr/>
          <a:lstStyle/>
          <a:p>
            <a:r>
              <a:rPr lang="en-US" dirty="0"/>
              <a:t>This website features a very simple, user-friendly layout</a:t>
            </a:r>
          </a:p>
          <a:p>
            <a:r>
              <a:rPr lang="en-US" dirty="0"/>
              <a:t>Allows user to continuously append to a list of words</a:t>
            </a:r>
          </a:p>
          <a:p>
            <a:r>
              <a:rPr lang="en-US" dirty="0"/>
              <a:t>Can easily copy words from the website to your menu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F8F4-30BD-4E04-A6E5-B03DDB93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A117-7566-4C60-BD78-D846BE09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328" y="2651760"/>
            <a:ext cx="9784080" cy="4206240"/>
          </a:xfrm>
        </p:spPr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Google Translate API call</a:t>
            </a:r>
          </a:p>
          <a:p>
            <a:r>
              <a:rPr lang="en-US" dirty="0"/>
              <a:t>HostGator to host</a:t>
            </a:r>
          </a:p>
        </p:txBody>
      </p:sp>
    </p:spTree>
    <p:extLst>
      <p:ext uri="{BB962C8B-B14F-4D97-AF65-F5344CB8AC3E}">
        <p14:creationId xmlns:p14="http://schemas.microsoft.com/office/powerpoint/2010/main" val="418671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3C0D-8ED1-4D1C-842F-978F7DE6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2CD0F-CEFD-4116-ACE4-336FE61B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function: allow the user to download the list of words as a text file or csv</a:t>
            </a:r>
          </a:p>
          <a:p>
            <a:r>
              <a:rPr lang="en-US" dirty="0"/>
              <a:t>Function not completed due to difficulties with downloading the list as an HTML collection object</a:t>
            </a:r>
          </a:p>
          <a:p>
            <a:r>
              <a:rPr lang="en-US" dirty="0"/>
              <a:t>In order to complete this feature</a:t>
            </a:r>
          </a:p>
          <a:p>
            <a:pPr lvl="1"/>
            <a:r>
              <a:rPr lang="en-US" dirty="0"/>
              <a:t>Another button for downloading list</a:t>
            </a:r>
          </a:p>
          <a:p>
            <a:pPr lvl="1"/>
            <a:r>
              <a:rPr lang="en-US" dirty="0"/>
              <a:t>Format data of words to be in format that can be put into text document</a:t>
            </a:r>
          </a:p>
          <a:p>
            <a:pPr lvl="1"/>
            <a:r>
              <a:rPr lang="en-US" dirty="0"/>
              <a:t>Open a download prompt and ask user to save the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5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11A9-BCA3-4F10-AC6A-26416049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86A7-313D-4303-92F4-478064D27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328" y="3866984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hlinkClick r:id="rId2"/>
              </a:rPr>
              <a:t>http://dominicfaustino.website/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96146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247</TotalTime>
  <Words>377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</vt:lpstr>
      <vt:lpstr>Banded</vt:lpstr>
      <vt:lpstr>Chinese translation Web app</vt:lpstr>
      <vt:lpstr>What is the product?</vt:lpstr>
      <vt:lpstr>Why use this site?</vt:lpstr>
      <vt:lpstr>How the site works</vt:lpstr>
      <vt:lpstr>How the site works</vt:lpstr>
      <vt:lpstr>Why use this app instead of another translation service?</vt:lpstr>
      <vt:lpstr>Behind the scenes</vt:lpstr>
      <vt:lpstr>Incomplete feature</vt:lpstr>
      <vt:lpstr>Live Demo</vt:lpstr>
      <vt:lpstr>Thank you for Listening +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translation Web app</dc:title>
  <dc:creator>d f</dc:creator>
  <cp:lastModifiedBy>d f</cp:lastModifiedBy>
  <cp:revision>9</cp:revision>
  <dcterms:created xsi:type="dcterms:W3CDTF">2020-07-28T18:51:37Z</dcterms:created>
  <dcterms:modified xsi:type="dcterms:W3CDTF">2020-07-28T22:59:04Z</dcterms:modified>
</cp:coreProperties>
</file>