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5C42218-D311-4C29-8487-7D1192E73B33}" type="datetimeFigureOut">
              <a:rPr lang="pt-BR" smtClean="0"/>
              <a:t>10/03/2019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85352613-C796-4A99-8523-3E908D33F7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8362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2218-D311-4C29-8487-7D1192E73B33}" type="datetimeFigureOut">
              <a:rPr lang="pt-BR" smtClean="0"/>
              <a:t>10/03/2019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52613-C796-4A99-8523-3E908D33F7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6573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5C42218-D311-4C29-8487-7D1192E73B33}" type="datetimeFigureOut">
              <a:rPr lang="pt-BR" smtClean="0"/>
              <a:t>10/03/2019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5352613-C796-4A99-8523-3E908D33F7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9531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5C42218-D311-4C29-8487-7D1192E73B33}" type="datetimeFigureOut">
              <a:rPr lang="pt-BR" smtClean="0"/>
              <a:t>10/03/2019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5352613-C796-4A99-8523-3E908D33F737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6945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5C42218-D311-4C29-8487-7D1192E73B33}" type="datetimeFigureOut">
              <a:rPr lang="pt-BR" smtClean="0"/>
              <a:t>10/03/2019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5352613-C796-4A99-8523-3E908D33F7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56311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2218-D311-4C29-8487-7D1192E73B33}" type="datetimeFigureOut">
              <a:rPr lang="pt-BR" smtClean="0"/>
              <a:t>10/03/2019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52613-C796-4A99-8523-3E908D33F7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00097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2218-D311-4C29-8487-7D1192E73B33}" type="datetimeFigureOut">
              <a:rPr lang="pt-BR" smtClean="0"/>
              <a:t>10/03/2019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52613-C796-4A99-8523-3E908D33F7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59460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2218-D311-4C29-8487-7D1192E73B33}" type="datetimeFigureOut">
              <a:rPr lang="pt-BR" smtClean="0"/>
              <a:t>10/03/2019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52613-C796-4A99-8523-3E908D33F7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25172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5C42218-D311-4C29-8487-7D1192E73B33}" type="datetimeFigureOut">
              <a:rPr lang="pt-BR" smtClean="0"/>
              <a:t>10/03/2019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5352613-C796-4A99-8523-3E908D33F7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7161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2218-D311-4C29-8487-7D1192E73B33}" type="datetimeFigureOut">
              <a:rPr lang="pt-BR" smtClean="0"/>
              <a:t>10/03/2019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52613-C796-4A99-8523-3E908D33F7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6695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5C42218-D311-4C29-8487-7D1192E73B33}" type="datetimeFigureOut">
              <a:rPr lang="pt-BR" smtClean="0"/>
              <a:t>10/03/2019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5352613-C796-4A99-8523-3E908D33F7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2554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2218-D311-4C29-8487-7D1192E73B33}" type="datetimeFigureOut">
              <a:rPr lang="pt-BR" smtClean="0"/>
              <a:t>10/03/2019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52613-C796-4A99-8523-3E908D33F7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9894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2218-D311-4C29-8487-7D1192E73B33}" type="datetimeFigureOut">
              <a:rPr lang="pt-BR" smtClean="0"/>
              <a:t>10/03/2019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52613-C796-4A99-8523-3E908D33F7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6866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2218-D311-4C29-8487-7D1192E73B33}" type="datetimeFigureOut">
              <a:rPr lang="pt-BR" smtClean="0"/>
              <a:t>10/03/2019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52613-C796-4A99-8523-3E908D33F7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2940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2218-D311-4C29-8487-7D1192E73B33}" type="datetimeFigureOut">
              <a:rPr lang="pt-BR" smtClean="0"/>
              <a:t>10/03/2019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52613-C796-4A99-8523-3E908D33F7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2143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2218-D311-4C29-8487-7D1192E73B33}" type="datetimeFigureOut">
              <a:rPr lang="pt-BR" smtClean="0"/>
              <a:t>10/03/2019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52613-C796-4A99-8523-3E908D33F7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5525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2218-D311-4C29-8487-7D1192E73B33}" type="datetimeFigureOut">
              <a:rPr lang="pt-BR" smtClean="0"/>
              <a:t>10/03/2019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52613-C796-4A99-8523-3E908D33F7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18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42218-D311-4C29-8487-7D1192E73B33}" type="datetimeFigureOut">
              <a:rPr lang="pt-BR" smtClean="0"/>
              <a:t>10/03/2019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52613-C796-4A99-8523-3E908D33F7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2965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Personagens</a:t>
            </a:r>
            <a:endParaRPr lang="pt-BR" dirty="0"/>
          </a:p>
        </p:txBody>
      </p:sp>
      <p:pic>
        <p:nvPicPr>
          <p:cNvPr id="17" name="Espaço Reservado para Conteúdo 1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309" y="3089757"/>
            <a:ext cx="881169" cy="1069237"/>
          </a:xfrm>
        </p:spPr>
      </p:pic>
      <p:pic>
        <p:nvPicPr>
          <p:cNvPr id="15" name="Espaço Reservado para Conteúdo 14"/>
          <p:cNvPicPr>
            <a:picLocks noGrp="1" noChangeAspect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15615" y="2465869"/>
            <a:ext cx="6918325" cy="623888"/>
          </a:xfrm>
        </p:spPr>
      </p:pic>
      <p:pic>
        <p:nvPicPr>
          <p:cNvPr id="16" name="Espaço Reservado para Conteúdo 15"/>
          <p:cNvPicPr>
            <a:picLocks noGrp="1" noChangeAspect="1"/>
          </p:cNvPicPr>
          <p:nvPr>
            <p:ph sz="half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218" y="2316204"/>
            <a:ext cx="7960660" cy="1007195"/>
          </a:xfrm>
        </p:spPr>
      </p:pic>
    </p:spTree>
    <p:extLst>
      <p:ext uri="{BB962C8B-B14F-4D97-AF65-F5344CB8AC3E}">
        <p14:creationId xmlns:p14="http://schemas.microsoft.com/office/powerpoint/2010/main" val="525089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Cenários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675" y="2038350"/>
            <a:ext cx="4023360" cy="1851025"/>
          </a:xfrm>
        </p:spPr>
      </p:pic>
      <p:pic>
        <p:nvPicPr>
          <p:cNvPr id="6" name="Espaço Reservado para Conteúdo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38350"/>
            <a:ext cx="4962525" cy="1851025"/>
          </a:xfr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675" y="2545894"/>
            <a:ext cx="4023360" cy="1343481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675" y="3192408"/>
            <a:ext cx="4023360" cy="69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458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 jogo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665" y="2594535"/>
            <a:ext cx="5854849" cy="3183574"/>
          </a:xfrm>
        </p:spPr>
      </p:pic>
      <p:sp>
        <p:nvSpPr>
          <p:cNvPr id="8" name="CaixaDeTexto 7"/>
          <p:cNvSpPr txBox="1"/>
          <p:nvPr/>
        </p:nvSpPr>
        <p:spPr>
          <a:xfrm>
            <a:off x="6238088" y="2732441"/>
            <a:ext cx="797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Vidas : 2</a:t>
            </a:r>
            <a:endParaRPr lang="pt-BR" sz="1050" dirty="0"/>
          </a:p>
        </p:txBody>
      </p:sp>
      <p:sp>
        <p:nvSpPr>
          <p:cNvPr id="9" name="CaixaDeTexto 8"/>
          <p:cNvSpPr txBox="1"/>
          <p:nvPr/>
        </p:nvSpPr>
        <p:spPr>
          <a:xfrm>
            <a:off x="7035501" y="2732441"/>
            <a:ext cx="8915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 smtClean="0"/>
              <a:t>Score : 107</a:t>
            </a:r>
            <a:endParaRPr lang="pt-BR" sz="1050" dirty="0"/>
          </a:p>
        </p:txBody>
      </p:sp>
      <p:pic>
        <p:nvPicPr>
          <p:cNvPr id="10" name="Espaço Reservado para Conteúdo 16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054" y="3528508"/>
            <a:ext cx="224952" cy="387275"/>
          </a:xfrm>
        </p:spPr>
      </p:pic>
      <p:pic>
        <p:nvPicPr>
          <p:cNvPr id="11" name="Espaço Reservado para Conteúdo 15"/>
          <p:cNvPicPr>
            <a:picLocks noGrp="1" noChangeAspect="1"/>
          </p:cNvPicPr>
          <p:nvPr>
            <p:ph sz="half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513" y="3583214"/>
            <a:ext cx="2540152" cy="277862"/>
          </a:xfrm>
        </p:spPr>
      </p:pic>
    </p:spTree>
    <p:extLst>
      <p:ext uri="{BB962C8B-B14F-4D97-AF65-F5344CB8AC3E}">
        <p14:creationId xmlns:p14="http://schemas.microsoft.com/office/powerpoint/2010/main" val="3644308773"/>
      </p:ext>
    </p:extLst>
  </p:cSld>
  <p:clrMapOvr>
    <a:masterClrMapping/>
  </p:clrMapOvr>
</p:sld>
</file>

<file path=ppt/theme/theme1.xml><?xml version="1.0" encoding="utf-8"?>
<a:theme xmlns:a="http://schemas.openxmlformats.org/drawingml/2006/main" name="Trilha de Vapor">
  <a:themeElements>
    <a:clrScheme name="Trilha de Va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Trilha de Va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ilha de Va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TM04033937[[fn=Trilha de Vapor]]</Template>
  <TotalTime>109</TotalTime>
  <Words>10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Trilha de Vapor</vt:lpstr>
      <vt:lpstr>Personagens</vt:lpstr>
      <vt:lpstr>Cenários</vt:lpstr>
      <vt:lpstr>No jogo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Personagens</dc:title>
  <dc:creator>Dom Filho</dc:creator>
  <cp:lastModifiedBy>Dom Filho</cp:lastModifiedBy>
  <cp:revision>3</cp:revision>
  <dcterms:created xsi:type="dcterms:W3CDTF">2019-03-10T20:45:30Z</dcterms:created>
  <dcterms:modified xsi:type="dcterms:W3CDTF">2019-03-10T22:34:34Z</dcterms:modified>
</cp:coreProperties>
</file>