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CD4A-BD23-E64D-AECD-E764E88350D1}" type="datetimeFigureOut"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17E76-1F22-274D-A0D6-1B0FBE70E3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5.0 (API level 21)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17E76-1F22-274D-A0D6-1B0FBE70E3CE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Assign a common</a:t>
            </a:r>
            <a:r>
              <a:rPr lang="en-US" baseline="0"/>
              <a:t> transition name : (xml layout or code)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17E76-1F22-274D-A0D6-1B0FBE70E3C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9673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7640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view/View.html#animate(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Animations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 : Harry Le</a:t>
            </a:r>
          </a:p>
        </p:txBody>
      </p:sp>
    </p:spTree>
    <p:extLst>
      <p:ext uri="{BB962C8B-B14F-4D97-AF65-F5344CB8AC3E}">
        <p14:creationId xmlns:p14="http://schemas.microsoft.com/office/powerpoint/2010/main" val="5553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Element Fragment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6" y="1829674"/>
            <a:ext cx="2836254" cy="50051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829674"/>
            <a:ext cx="2829560" cy="50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Element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754880"/>
          </a:xfrm>
        </p:spPr>
        <p:txBody>
          <a:bodyPr>
            <a:normAutofit/>
          </a:bodyPr>
          <a:lstStyle/>
          <a:p>
            <a:r>
              <a:rPr lang="en-US" sz="3200"/>
              <a:t>Step</a:t>
            </a:r>
          </a:p>
          <a:p>
            <a:pPr lvl="1"/>
            <a:r>
              <a:rPr lang="en-US" sz="3200"/>
              <a:t>Assign a Common Transition Name</a:t>
            </a:r>
          </a:p>
          <a:p>
            <a:pPr lvl="1"/>
            <a:r>
              <a:rPr lang="en-US" sz="3200"/>
              <a:t>Define the Transition</a:t>
            </a:r>
          </a:p>
          <a:p>
            <a:pPr lvl="2"/>
            <a:r>
              <a:rPr lang="en-US" sz="3200"/>
              <a:t>Add a transition to the res/transition</a:t>
            </a:r>
            <a:endParaRPr lang="en-US" sz="3000"/>
          </a:p>
          <a:p>
            <a:pPr lvl="1"/>
            <a:r>
              <a:rPr lang="en-US" sz="3200"/>
              <a:t>Animate Transition in FragmentTransaction</a:t>
            </a:r>
          </a:p>
          <a:p>
            <a:pPr lvl="2"/>
            <a:r>
              <a:rPr lang="en-US" sz="3200"/>
              <a:t>setSharedElementReturnTransition</a:t>
            </a:r>
          </a:p>
          <a:p>
            <a:pPr lvl="2"/>
            <a:r>
              <a:rPr lang="en-US" sz="3200"/>
              <a:t>setExitTransition</a:t>
            </a:r>
          </a:p>
          <a:p>
            <a:pPr lvl="2"/>
            <a:r>
              <a:rPr lang="en-US" sz="3200"/>
              <a:t>setSharedElementEnterTransition</a:t>
            </a:r>
          </a:p>
          <a:p>
            <a:pPr lvl="2"/>
            <a:r>
              <a:rPr lang="en-US" sz="3200"/>
              <a:t>setEnterTransition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6379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Reveal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Reveal animations provide users visual continuity when you show or hide a group of UI elements.</a:t>
            </a:r>
          </a:p>
          <a:p>
            <a:r>
              <a:rPr lang="en-US" sz="2400"/>
              <a:t>ViewAnimationUtils.createCircularReveal() method enables you to animate a clipping circle to reveal or hide a view.</a:t>
            </a:r>
          </a:p>
        </p:txBody>
      </p:sp>
    </p:spTree>
    <p:extLst>
      <p:ext uri="{BB962C8B-B14F-4D97-AF65-F5344CB8AC3E}">
        <p14:creationId xmlns:p14="http://schemas.microsoft.com/office/powerpoint/2010/main" val="36758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Reveal Animation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70" y="1828800"/>
            <a:ext cx="6470391" cy="4351338"/>
          </a:xfrm>
        </p:spPr>
      </p:pic>
    </p:spTree>
    <p:extLst>
      <p:ext uri="{BB962C8B-B14F-4D97-AF65-F5344CB8AC3E}">
        <p14:creationId xmlns:p14="http://schemas.microsoft.com/office/powerpoint/2010/main" val="12261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ViewPropertyAnimator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 Provid</a:t>
            </a:r>
            <a:r>
              <a:rPr lang="vi-VN"/>
              <a:t>ing</a:t>
            </a:r>
            <a:r>
              <a:rPr lang="en-US"/>
              <a:t> better performance for several simultaneous animations</a:t>
            </a:r>
          </a:p>
          <a:p>
            <a:r>
              <a:rPr lang="en-US"/>
              <a:t>Calls to </a:t>
            </a:r>
            <a:r>
              <a:rPr lang="en-US">
                <a:hlinkClick r:id="rId2"/>
              </a:rPr>
              <a:t>animate()</a:t>
            </a:r>
            <a:r>
              <a:rPr lang="en-US"/>
              <a:t> will return a reference to the appropriate ViewPropertyAnimator object for that View.</a:t>
            </a:r>
          </a:p>
        </p:txBody>
      </p:sp>
    </p:spTree>
    <p:extLst>
      <p:ext uri="{BB962C8B-B14F-4D97-AF65-F5344CB8AC3E}">
        <p14:creationId xmlns:p14="http://schemas.microsoft.com/office/powerpoint/2010/main" val="7315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Basic animation</a:t>
            </a:r>
          </a:p>
          <a:p>
            <a:r>
              <a:rPr lang="en-US" sz="2800"/>
              <a:t>Shared Element</a:t>
            </a:r>
          </a:p>
          <a:p>
            <a:r>
              <a:rPr lang="en-US" sz="2800"/>
              <a:t>Reveal animation</a:t>
            </a:r>
          </a:p>
          <a:p>
            <a:r>
              <a:rPr lang="en-US" sz="2800"/>
              <a:t>ViewPropertyAnimator</a:t>
            </a:r>
          </a:p>
        </p:txBody>
      </p:sp>
    </p:spTree>
    <p:extLst>
      <p:ext uri="{BB962C8B-B14F-4D97-AF65-F5344CB8AC3E}">
        <p14:creationId xmlns:p14="http://schemas.microsoft.com/office/powerpoint/2010/main" val="42545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Alpha animation</a:t>
            </a:r>
          </a:p>
          <a:p>
            <a:r>
              <a:rPr lang="en-US" sz="2800"/>
              <a:t>Scale animation</a:t>
            </a:r>
          </a:p>
          <a:p>
            <a:r>
              <a:rPr lang="en-US" sz="2800"/>
              <a:t>Translate animation</a:t>
            </a:r>
          </a:p>
          <a:p>
            <a:r>
              <a:rPr lang="en-US" sz="2800"/>
              <a:t>ObjectAnimator</a:t>
            </a:r>
          </a:p>
          <a:p>
            <a:r>
              <a:rPr lang="en-US" sz="2800"/>
              <a:t>ValueAnimator</a:t>
            </a:r>
          </a:p>
          <a:p>
            <a:r>
              <a:rPr lang="en-US" sz="2800"/>
              <a:t>AnimationSet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r>
              <a:rPr sz="4800"/>
              <a:t>Animation using XML File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06268" indent="-206268" defTabSz="271096">
              <a:spcBef>
                <a:spcPts val="1898"/>
              </a:spcBef>
              <a:defRPr sz="2376"/>
            </a:pPr>
            <a:r>
              <a:t>Like all xml there should be one root file</a:t>
            </a:r>
          </a:p>
          <a:p>
            <a:pPr marL="206268" indent="-206268" defTabSz="271096">
              <a:spcBef>
                <a:spcPts val="1898"/>
              </a:spcBef>
              <a:defRPr sz="2376"/>
            </a:pPr>
            <a:r>
              <a:t>File location: </a:t>
            </a:r>
          </a:p>
          <a:p>
            <a:pPr marL="412537" lvl="1" indent="-206268" defTabSz="271096">
              <a:spcBef>
                <a:spcPts val="1898"/>
              </a:spcBef>
              <a:defRPr sz="2376"/>
            </a:pPr>
            <a:r>
              <a:t>res/anim</a:t>
            </a:r>
          </a:p>
          <a:p>
            <a:pPr marL="206268" indent="-206268" defTabSz="271096">
              <a:spcBef>
                <a:spcPts val="1898"/>
              </a:spcBef>
              <a:defRPr sz="2376"/>
            </a:pPr>
            <a:r>
              <a:t>The elements performing xml animations are </a:t>
            </a:r>
          </a:p>
          <a:p>
            <a:pPr marL="412537" lvl="1" indent="-206268" defTabSz="271096">
              <a:spcBef>
                <a:spcPts val="1898"/>
              </a:spcBef>
              <a:defRPr sz="2376"/>
            </a:pPr>
            <a:r>
              <a:t>&lt;alpha&gt;</a:t>
            </a:r>
          </a:p>
          <a:p>
            <a:pPr marL="412537" lvl="1" indent="-206268" defTabSz="271096">
              <a:spcBef>
                <a:spcPts val="1898"/>
              </a:spcBef>
              <a:defRPr sz="2376"/>
            </a:pPr>
            <a:r>
              <a:t>&lt;scale&gt;</a:t>
            </a:r>
          </a:p>
          <a:p>
            <a:pPr marL="412537" lvl="1" indent="-206268" defTabSz="271096">
              <a:spcBef>
                <a:spcPts val="1898"/>
              </a:spcBef>
              <a:defRPr sz="2376"/>
            </a:pPr>
            <a:r>
              <a:t>&lt;rotate&gt;</a:t>
            </a:r>
          </a:p>
          <a:p>
            <a:pPr marL="412537" lvl="1" indent="-206268" defTabSz="271096">
              <a:spcBef>
                <a:spcPts val="1898"/>
              </a:spcBef>
              <a:defRPr sz="2376"/>
            </a:pPr>
            <a:r>
              <a:t>&lt;translate&gt;</a:t>
            </a:r>
          </a:p>
          <a:p>
            <a:pPr marL="206268" indent="-206268" defTabSz="271096">
              <a:spcBef>
                <a:spcPts val="1898"/>
              </a:spcBef>
              <a:defRPr sz="2376"/>
            </a:pPr>
            <a:r>
              <a:t>Animation elements maybe grouped using &lt;set&gt; element.</a:t>
            </a:r>
          </a:p>
        </p:txBody>
      </p:sp>
    </p:spTree>
    <p:extLst>
      <p:ext uri="{BB962C8B-B14F-4D97-AF65-F5344CB8AC3E}">
        <p14:creationId xmlns:p14="http://schemas.microsoft.com/office/powerpoint/2010/main" val="150257894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/>
              <a:t>&lt;alpha&gt; : fade in / fade out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:fromAlpha&gt;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:toAlpha&gt;</a:t>
            </a:r>
          </a:p>
          <a:p>
            <a:pPr lvl="3"/>
            <a:r>
              <a:rPr sz="3200">
                <a:solidFill>
                  <a:srgbClr val="008F00"/>
                </a:solidFill>
              </a:rPr>
              <a:t>“1.0" : opaque</a:t>
            </a:r>
          </a:p>
          <a:p>
            <a:pPr lvl="3"/>
            <a:r>
              <a:rPr sz="3200">
                <a:solidFill>
                  <a:srgbClr val="008F00"/>
                </a:solidFill>
              </a:rPr>
              <a:t>“0.0” : transparent</a:t>
            </a:r>
          </a:p>
        </p:txBody>
      </p:sp>
    </p:spTree>
    <p:extLst>
      <p:ext uri="{BB962C8B-B14F-4D97-AF65-F5344CB8AC3E}">
        <p14:creationId xmlns:p14="http://schemas.microsoft.com/office/powerpoint/2010/main" val="47359559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/>
              <a:t>&lt;scale&gt; : resize image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:fromXScale&gt;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:toXScale&gt;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:fromYScale&gt;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:toYScale&gt;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:pivotX&gt;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:pivotY&gt;</a:t>
            </a:r>
          </a:p>
        </p:txBody>
      </p:sp>
    </p:spTree>
    <p:extLst>
      <p:ext uri="{BB962C8B-B14F-4D97-AF65-F5344CB8AC3E}">
        <p14:creationId xmlns:p14="http://schemas.microsoft.com/office/powerpoint/2010/main" val="114681980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/>
              <a:t>&lt;rotate&gt; : rotation animation</a:t>
            </a:r>
          </a:p>
          <a:p>
            <a:pPr lvl="1"/>
            <a:r>
              <a:rPr sz="3200">
                <a:solidFill>
                  <a:srgbClr val="7B248D"/>
                </a:solidFill>
              </a:rPr>
              <a:t>&lt;android</a:t>
            </a:r>
            <a:r>
              <a:rPr sz="3200"/>
              <a:t>:fromDegrees&gt;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:toDegrees&gt;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:pivotX&gt;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:pivotY&gt;</a:t>
            </a:r>
          </a:p>
        </p:txBody>
      </p:sp>
    </p:spTree>
    <p:extLst>
      <p:ext uri="{BB962C8B-B14F-4D97-AF65-F5344CB8AC3E}">
        <p14:creationId xmlns:p14="http://schemas.microsoft.com/office/powerpoint/2010/main" val="73124704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/>
              <a:t>&lt;translate&gt; : a vertical or horizontal translation</a:t>
            </a:r>
          </a:p>
          <a:p>
            <a:pPr lvl="1"/>
            <a:r>
              <a:rPr sz="3200">
                <a:solidFill>
                  <a:srgbClr val="7B248D"/>
                </a:solidFill>
              </a:rPr>
              <a:t>&lt;android</a:t>
            </a:r>
            <a:r>
              <a:rPr sz="3200"/>
              <a:t>:fromXDelta&gt;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:toXDelta&gt;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:fromYDelta&gt;</a:t>
            </a:r>
          </a:p>
          <a:p>
            <a:pPr lvl="1"/>
            <a:r>
              <a:rPr sz="3200"/>
              <a:t>&lt;</a:t>
            </a:r>
            <a:r>
              <a:rPr sz="3200">
                <a:solidFill>
                  <a:srgbClr val="7B248D"/>
                </a:solidFill>
              </a:rPr>
              <a:t>android</a:t>
            </a:r>
            <a:r>
              <a:rPr sz="3200"/>
              <a:t>:toYDelta&gt;</a:t>
            </a:r>
          </a:p>
        </p:txBody>
      </p:sp>
    </p:spTree>
    <p:extLst>
      <p:ext uri="{BB962C8B-B14F-4D97-AF65-F5344CB8AC3E}">
        <p14:creationId xmlns:p14="http://schemas.microsoft.com/office/powerpoint/2010/main" val="2010630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Element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Shared Element Activity</a:t>
            </a:r>
          </a:p>
          <a:p>
            <a:r>
              <a:rPr lang="en-US" sz="3200"/>
              <a:t>Shared Element Fragment</a:t>
            </a:r>
          </a:p>
          <a:p>
            <a:endParaRPr lang="en-US" sz="3200"/>
          </a:p>
          <a:p>
            <a:r>
              <a:rPr lang="en-US" sz="3200"/>
              <a:t>Note : Android 5.0 (API level 21) and above</a:t>
            </a:r>
          </a:p>
        </p:txBody>
      </p:sp>
    </p:spTree>
    <p:extLst>
      <p:ext uri="{BB962C8B-B14F-4D97-AF65-F5344CB8AC3E}">
        <p14:creationId xmlns:p14="http://schemas.microsoft.com/office/powerpoint/2010/main" val="736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123</TotalTime>
  <Words>257</Words>
  <Application>Microsoft Macintosh PowerPoint</Application>
  <PresentationFormat>Widescreen</PresentationFormat>
  <Paragraphs>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Schoolbook</vt:lpstr>
      <vt:lpstr>Verdana</vt:lpstr>
      <vt:lpstr>Wingdings 2</vt:lpstr>
      <vt:lpstr>Arial</vt:lpstr>
      <vt:lpstr>View</vt:lpstr>
      <vt:lpstr>Animations</vt:lpstr>
      <vt:lpstr>Content</vt:lpstr>
      <vt:lpstr>Basic Animation</vt:lpstr>
      <vt:lpstr>Animation using XML File</vt:lpstr>
      <vt:lpstr>PowerPoint Presentation</vt:lpstr>
      <vt:lpstr>PowerPoint Presentation</vt:lpstr>
      <vt:lpstr>PowerPoint Presentation</vt:lpstr>
      <vt:lpstr>PowerPoint Presentation</vt:lpstr>
      <vt:lpstr>Shared Element Animation</vt:lpstr>
      <vt:lpstr>Shared Element Fragment</vt:lpstr>
      <vt:lpstr>Shared Element Fragment</vt:lpstr>
      <vt:lpstr>Reveal Animation</vt:lpstr>
      <vt:lpstr>Reveal Animation</vt:lpstr>
      <vt:lpstr>ViewPropertyAnimator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Animations</dc:title>
  <dc:creator>Microsoft Office User</dc:creator>
  <cp:lastModifiedBy>Microsoft Office User</cp:lastModifiedBy>
  <cp:revision>32</cp:revision>
  <dcterms:created xsi:type="dcterms:W3CDTF">2016-12-08T08:59:22Z</dcterms:created>
  <dcterms:modified xsi:type="dcterms:W3CDTF">2016-12-09T01:52:03Z</dcterms:modified>
</cp:coreProperties>
</file>