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33" r:id="rId1"/>
  </p:sldMasterIdLst>
  <p:notesMasterIdLst>
    <p:notesMasterId r:id="rId18"/>
  </p:notesMasterIdLst>
  <p:sldIdLst>
    <p:sldId id="256" r:id="rId2"/>
    <p:sldId id="258" r:id="rId3"/>
    <p:sldId id="270" r:id="rId4"/>
    <p:sldId id="259" r:id="rId5"/>
    <p:sldId id="274" r:id="rId6"/>
    <p:sldId id="271" r:id="rId7"/>
    <p:sldId id="272" r:id="rId8"/>
    <p:sldId id="275" r:id="rId9"/>
    <p:sldId id="276" r:id="rId10"/>
    <p:sldId id="277" r:id="rId11"/>
    <p:sldId id="278" r:id="rId12"/>
    <p:sldId id="279" r:id="rId13"/>
    <p:sldId id="281" r:id="rId14"/>
    <p:sldId id="269" r:id="rId15"/>
    <p:sldId id="28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2440F-6243-4FFE-BF8A-2E1776F6B311}" v="23" dt="2024-02-27T00:07:29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Jambrovic" userId="d5e0a75ae2920be5" providerId="LiveId" clId="{17D2440F-6243-4FFE-BF8A-2E1776F6B311}"/>
    <pc:docChg chg="undo redo custSel addSld delSld modSld">
      <pc:chgData name="Dominik Jambrovic" userId="d5e0a75ae2920be5" providerId="LiveId" clId="{17D2440F-6243-4FFE-BF8A-2E1776F6B311}" dt="2024-02-27T00:09:20.069" v="1108"/>
      <pc:docMkLst>
        <pc:docMk/>
      </pc:docMkLst>
      <pc:sldChg chg="modSp mod">
        <pc:chgData name="Dominik Jambrovic" userId="d5e0a75ae2920be5" providerId="LiveId" clId="{17D2440F-6243-4FFE-BF8A-2E1776F6B311}" dt="2024-02-26T22:51:58.207" v="53" actId="20577"/>
        <pc:sldMkLst>
          <pc:docMk/>
          <pc:sldMk cId="1192952942" sldId="258"/>
        </pc:sldMkLst>
        <pc:spChg chg="mod">
          <ac:chgData name="Dominik Jambrovic" userId="d5e0a75ae2920be5" providerId="LiveId" clId="{17D2440F-6243-4FFE-BF8A-2E1776F6B311}" dt="2024-02-26T22:51:58.207" v="53" actId="20577"/>
          <ac:spMkLst>
            <pc:docMk/>
            <pc:sldMk cId="1192952942" sldId="258"/>
            <ac:spMk id="3" creationId="{C52C608F-A7F0-C9DD-FE0A-7411086D0F8C}"/>
          </ac:spMkLst>
        </pc:spChg>
      </pc:sldChg>
      <pc:sldChg chg="modSp">
        <pc:chgData name="Dominik Jambrovic" userId="d5e0a75ae2920be5" providerId="LiveId" clId="{17D2440F-6243-4FFE-BF8A-2E1776F6B311}" dt="2024-02-27T00:01:02.702" v="1004" actId="1076"/>
        <pc:sldMkLst>
          <pc:docMk/>
          <pc:sldMk cId="2309423491" sldId="259"/>
        </pc:sldMkLst>
        <pc:picChg chg="mod">
          <ac:chgData name="Dominik Jambrovic" userId="d5e0a75ae2920be5" providerId="LiveId" clId="{17D2440F-6243-4FFE-BF8A-2E1776F6B311}" dt="2024-02-27T00:01:02.702" v="1004" actId="1076"/>
          <ac:picMkLst>
            <pc:docMk/>
            <pc:sldMk cId="2309423491" sldId="259"/>
            <ac:picMk id="1026" creationId="{0360DD2C-4C5C-D892-EA9C-174AD56225D6}"/>
          </ac:picMkLst>
        </pc:picChg>
      </pc:sldChg>
      <pc:sldChg chg="modSp mod">
        <pc:chgData name="Dominik Jambrovic" userId="d5e0a75ae2920be5" providerId="LiveId" clId="{17D2440F-6243-4FFE-BF8A-2E1776F6B311}" dt="2024-02-26T23:44:23.337" v="595" actId="403"/>
        <pc:sldMkLst>
          <pc:docMk/>
          <pc:sldMk cId="1080773206" sldId="269"/>
        </pc:sldMkLst>
        <pc:spChg chg="mod">
          <ac:chgData name="Dominik Jambrovic" userId="d5e0a75ae2920be5" providerId="LiveId" clId="{17D2440F-6243-4FFE-BF8A-2E1776F6B311}" dt="2024-02-26T22:52:06.608" v="66" actId="20577"/>
          <ac:spMkLst>
            <pc:docMk/>
            <pc:sldMk cId="1080773206" sldId="269"/>
            <ac:spMk id="2" creationId="{794FE518-BF5D-2ABC-255D-9818FC837A39}"/>
          </ac:spMkLst>
        </pc:spChg>
        <pc:spChg chg="mod">
          <ac:chgData name="Dominik Jambrovic" userId="d5e0a75ae2920be5" providerId="LiveId" clId="{17D2440F-6243-4FFE-BF8A-2E1776F6B311}" dt="2024-02-26T23:44:23.337" v="595" actId="403"/>
          <ac:spMkLst>
            <pc:docMk/>
            <pc:sldMk cId="1080773206" sldId="269"/>
            <ac:spMk id="3" creationId="{C52C608F-A7F0-C9DD-FE0A-7411086D0F8C}"/>
          </ac:spMkLst>
        </pc:spChg>
      </pc:sldChg>
      <pc:sldChg chg="modSp mod">
        <pc:chgData name="Dominik Jambrovic" userId="d5e0a75ae2920be5" providerId="LiveId" clId="{17D2440F-6243-4FFE-BF8A-2E1776F6B311}" dt="2024-02-26T23:59:56.345" v="1003" actId="20577"/>
        <pc:sldMkLst>
          <pc:docMk/>
          <pc:sldMk cId="4184906348" sldId="270"/>
        </pc:sldMkLst>
        <pc:spChg chg="mod">
          <ac:chgData name="Dominik Jambrovic" userId="d5e0a75ae2920be5" providerId="LiveId" clId="{17D2440F-6243-4FFE-BF8A-2E1776F6B311}" dt="2024-02-26T23:59:56.345" v="1003" actId="20577"/>
          <ac:spMkLst>
            <pc:docMk/>
            <pc:sldMk cId="4184906348" sldId="270"/>
            <ac:spMk id="3" creationId="{C52C608F-A7F0-C9DD-FE0A-7411086D0F8C}"/>
          </ac:spMkLst>
        </pc:spChg>
      </pc:sldChg>
      <pc:sldChg chg="modSp mod">
        <pc:chgData name="Dominik Jambrovic" userId="d5e0a75ae2920be5" providerId="LiveId" clId="{17D2440F-6243-4FFE-BF8A-2E1776F6B311}" dt="2024-02-27T00:09:20.069" v="1108"/>
        <pc:sldMkLst>
          <pc:docMk/>
          <pc:sldMk cId="3596415932" sldId="272"/>
        </pc:sldMkLst>
        <pc:spChg chg="mod">
          <ac:chgData name="Dominik Jambrovic" userId="d5e0a75ae2920be5" providerId="LiveId" clId="{17D2440F-6243-4FFE-BF8A-2E1776F6B311}" dt="2024-02-26T23:39:37.635" v="151" actId="20577"/>
          <ac:spMkLst>
            <pc:docMk/>
            <pc:sldMk cId="3596415932" sldId="272"/>
            <ac:spMk id="2" creationId="{794FE518-BF5D-2ABC-255D-9818FC837A39}"/>
          </ac:spMkLst>
        </pc:spChg>
        <pc:spChg chg="mod">
          <ac:chgData name="Dominik Jambrovic" userId="d5e0a75ae2920be5" providerId="LiveId" clId="{17D2440F-6243-4FFE-BF8A-2E1776F6B311}" dt="2024-02-27T00:09:20.069" v="1108"/>
          <ac:spMkLst>
            <pc:docMk/>
            <pc:sldMk cId="3596415932" sldId="272"/>
            <ac:spMk id="3" creationId="{C52C608F-A7F0-C9DD-FE0A-7411086D0F8C}"/>
          </ac:spMkLst>
        </pc:spChg>
        <pc:picChg chg="mod">
          <ac:chgData name="Dominik Jambrovic" userId="d5e0a75ae2920be5" providerId="LiveId" clId="{17D2440F-6243-4FFE-BF8A-2E1776F6B311}" dt="2024-02-27T00:06:58.461" v="1100" actId="1076"/>
          <ac:picMkLst>
            <pc:docMk/>
            <pc:sldMk cId="3596415932" sldId="272"/>
            <ac:picMk id="3074" creationId="{EACFFC88-13E4-3E1D-46A9-D7A28DE1EE8B}"/>
          </ac:picMkLst>
        </pc:picChg>
      </pc:sldChg>
      <pc:sldChg chg="modSp mod">
        <pc:chgData name="Dominik Jambrovic" userId="d5e0a75ae2920be5" providerId="LiveId" clId="{17D2440F-6243-4FFE-BF8A-2E1776F6B311}" dt="2024-02-27T00:06:31.307" v="1098" actId="1076"/>
        <pc:sldMkLst>
          <pc:docMk/>
          <pc:sldMk cId="3265118087" sldId="274"/>
        </pc:sldMkLst>
        <pc:spChg chg="mod">
          <ac:chgData name="Dominik Jambrovic" userId="d5e0a75ae2920be5" providerId="LiveId" clId="{17D2440F-6243-4FFE-BF8A-2E1776F6B311}" dt="2024-02-27T00:04:31.084" v="1096" actId="20577"/>
          <ac:spMkLst>
            <pc:docMk/>
            <pc:sldMk cId="3265118087" sldId="274"/>
            <ac:spMk id="3" creationId="{5FE03F07-A4D4-AA49-A987-27A8F10669BD}"/>
          </ac:spMkLst>
        </pc:spChg>
        <pc:picChg chg="mod">
          <ac:chgData name="Dominik Jambrovic" userId="d5e0a75ae2920be5" providerId="LiveId" clId="{17D2440F-6243-4FFE-BF8A-2E1776F6B311}" dt="2024-02-27T00:06:31.307" v="1098" actId="1076"/>
          <ac:picMkLst>
            <pc:docMk/>
            <pc:sldMk cId="3265118087" sldId="274"/>
            <ac:picMk id="2050" creationId="{8058EA30-5733-665E-443A-0C819FBEA4B0}"/>
          </ac:picMkLst>
        </pc:picChg>
      </pc:sldChg>
      <pc:sldChg chg="modSp mod">
        <pc:chgData name="Dominik Jambrovic" userId="d5e0a75ae2920be5" providerId="LiveId" clId="{17D2440F-6243-4FFE-BF8A-2E1776F6B311}" dt="2024-02-27T00:07:29.215" v="1101" actId="1076"/>
        <pc:sldMkLst>
          <pc:docMk/>
          <pc:sldMk cId="1676913948" sldId="275"/>
        </pc:sldMkLst>
        <pc:spChg chg="mod">
          <ac:chgData name="Dominik Jambrovic" userId="d5e0a75ae2920be5" providerId="LiveId" clId="{17D2440F-6243-4FFE-BF8A-2E1776F6B311}" dt="2024-02-26T23:40:19.434" v="193" actId="20577"/>
          <ac:spMkLst>
            <pc:docMk/>
            <pc:sldMk cId="1676913948" sldId="275"/>
            <ac:spMk id="2" creationId="{D215C781-CEB8-714A-5AA0-FFD600263194}"/>
          </ac:spMkLst>
        </pc:spChg>
        <pc:spChg chg="mod">
          <ac:chgData name="Dominik Jambrovic" userId="d5e0a75ae2920be5" providerId="LiveId" clId="{17D2440F-6243-4FFE-BF8A-2E1776F6B311}" dt="2024-02-26T23:40:22.241" v="194" actId="20577"/>
          <ac:spMkLst>
            <pc:docMk/>
            <pc:sldMk cId="1676913948" sldId="275"/>
            <ac:spMk id="3" creationId="{5BE35DB9-C387-A812-3D29-C964A0A77276}"/>
          </ac:spMkLst>
        </pc:spChg>
        <pc:picChg chg="mod">
          <ac:chgData name="Dominik Jambrovic" userId="d5e0a75ae2920be5" providerId="LiveId" clId="{17D2440F-6243-4FFE-BF8A-2E1776F6B311}" dt="2024-02-27T00:07:29.215" v="1101" actId="1076"/>
          <ac:picMkLst>
            <pc:docMk/>
            <pc:sldMk cId="1676913948" sldId="275"/>
            <ac:picMk id="5122" creationId="{E2D28566-D02A-167A-2786-AE0E9B894796}"/>
          </ac:picMkLst>
        </pc:picChg>
      </pc:sldChg>
      <pc:sldChg chg="addSp delSp modSp add mod">
        <pc:chgData name="Dominik Jambrovic" userId="d5e0a75ae2920be5" providerId="LiveId" clId="{17D2440F-6243-4FFE-BF8A-2E1776F6B311}" dt="2024-02-26T23:36:05.062" v="91" actId="1076"/>
        <pc:sldMkLst>
          <pc:docMk/>
          <pc:sldMk cId="1534710935" sldId="279"/>
        </pc:sldMkLst>
        <pc:spChg chg="mod">
          <ac:chgData name="Dominik Jambrovic" userId="d5e0a75ae2920be5" providerId="LiveId" clId="{17D2440F-6243-4FFE-BF8A-2E1776F6B311}" dt="2024-02-26T22:50:59.132" v="27" actId="20577"/>
          <ac:spMkLst>
            <pc:docMk/>
            <pc:sldMk cId="1534710935" sldId="279"/>
            <ac:spMk id="2" creationId="{26DEA7C3-3100-E050-8F8B-8AB61682C72A}"/>
          </ac:spMkLst>
        </pc:spChg>
        <pc:picChg chg="add mod">
          <ac:chgData name="Dominik Jambrovic" userId="d5e0a75ae2920be5" providerId="LiveId" clId="{17D2440F-6243-4FFE-BF8A-2E1776F6B311}" dt="2024-02-26T23:36:01.947" v="90" actId="1076"/>
          <ac:picMkLst>
            <pc:docMk/>
            <pc:sldMk cId="1534710935" sldId="279"/>
            <ac:picMk id="5" creationId="{F149D7D0-EC51-AB8A-6B38-288C95270186}"/>
          </ac:picMkLst>
        </pc:picChg>
        <pc:picChg chg="add mod">
          <ac:chgData name="Dominik Jambrovic" userId="d5e0a75ae2920be5" providerId="LiveId" clId="{17D2440F-6243-4FFE-BF8A-2E1776F6B311}" dt="2024-02-26T23:35:55.611" v="89" actId="1076"/>
          <ac:picMkLst>
            <pc:docMk/>
            <pc:sldMk cId="1534710935" sldId="279"/>
            <ac:picMk id="7" creationId="{C3560412-8CF2-24AA-D4F3-C4365FBC5978}"/>
          </ac:picMkLst>
        </pc:picChg>
        <pc:picChg chg="del">
          <ac:chgData name="Dominik Jambrovic" userId="d5e0a75ae2920be5" providerId="LiveId" clId="{17D2440F-6243-4FFE-BF8A-2E1776F6B311}" dt="2024-02-26T22:51:02.427" v="28" actId="478"/>
          <ac:picMkLst>
            <pc:docMk/>
            <pc:sldMk cId="1534710935" sldId="279"/>
            <ac:picMk id="8" creationId="{A7E865A7-5A6D-0CA6-8549-D83FF7376C24}"/>
          </ac:picMkLst>
        </pc:picChg>
        <pc:picChg chg="add mod">
          <ac:chgData name="Dominik Jambrovic" userId="d5e0a75ae2920be5" providerId="LiveId" clId="{17D2440F-6243-4FFE-BF8A-2E1776F6B311}" dt="2024-02-26T23:36:05.062" v="91" actId="1076"/>
          <ac:picMkLst>
            <pc:docMk/>
            <pc:sldMk cId="1534710935" sldId="279"/>
            <ac:picMk id="10" creationId="{978F3458-B81E-424A-55F7-18B84321E04D}"/>
          </ac:picMkLst>
        </pc:picChg>
      </pc:sldChg>
      <pc:sldChg chg="modSp add del mod">
        <pc:chgData name="Dominik Jambrovic" userId="d5e0a75ae2920be5" providerId="LiveId" clId="{17D2440F-6243-4FFE-BF8A-2E1776F6B311}" dt="2024-02-26T23:36:16.546" v="94" actId="47"/>
        <pc:sldMkLst>
          <pc:docMk/>
          <pc:sldMk cId="1086325297" sldId="280"/>
        </pc:sldMkLst>
        <pc:spChg chg="mod">
          <ac:chgData name="Dominik Jambrovic" userId="d5e0a75ae2920be5" providerId="LiveId" clId="{17D2440F-6243-4FFE-BF8A-2E1776F6B311}" dt="2024-02-26T22:51:11.236" v="40" actId="20577"/>
          <ac:spMkLst>
            <pc:docMk/>
            <pc:sldMk cId="1086325297" sldId="280"/>
            <ac:spMk id="2" creationId="{0F29E334-A5D2-48DE-DF61-1737D35BD501}"/>
          </ac:spMkLst>
        </pc:spChg>
      </pc:sldChg>
      <pc:sldChg chg="addSp delSp modSp add mod">
        <pc:chgData name="Dominik Jambrovic" userId="d5e0a75ae2920be5" providerId="LiveId" clId="{17D2440F-6243-4FFE-BF8A-2E1776F6B311}" dt="2024-02-26T23:39:01.466" v="130" actId="1076"/>
        <pc:sldMkLst>
          <pc:docMk/>
          <pc:sldMk cId="1943260644" sldId="281"/>
        </pc:sldMkLst>
        <pc:spChg chg="mod">
          <ac:chgData name="Dominik Jambrovic" userId="d5e0a75ae2920be5" providerId="LiveId" clId="{17D2440F-6243-4FFE-BF8A-2E1776F6B311}" dt="2024-02-26T23:36:15.037" v="93"/>
          <ac:spMkLst>
            <pc:docMk/>
            <pc:sldMk cId="1943260644" sldId="281"/>
            <ac:spMk id="2" creationId="{222CF50A-6278-6591-8BFC-A00497D113C7}"/>
          </ac:spMkLst>
        </pc:spChg>
        <pc:picChg chg="add del">
          <ac:chgData name="Dominik Jambrovic" userId="d5e0a75ae2920be5" providerId="LiveId" clId="{17D2440F-6243-4FFE-BF8A-2E1776F6B311}" dt="2024-02-26T23:37:28.125" v="106" actId="478"/>
          <ac:picMkLst>
            <pc:docMk/>
            <pc:sldMk cId="1943260644" sldId="281"/>
            <ac:picMk id="5" creationId="{DBF754CE-6E6F-40B3-F580-7B2EA2C92B06}"/>
          </ac:picMkLst>
        </pc:picChg>
        <pc:picChg chg="add mod">
          <ac:chgData name="Dominik Jambrovic" userId="d5e0a75ae2920be5" providerId="LiveId" clId="{17D2440F-6243-4FFE-BF8A-2E1776F6B311}" dt="2024-02-26T23:37:33.961" v="107" actId="1076"/>
          <ac:picMkLst>
            <pc:docMk/>
            <pc:sldMk cId="1943260644" sldId="281"/>
            <ac:picMk id="6" creationId="{1CDD9F30-EDA5-7BB4-3109-50ABFC4F9021}"/>
          </ac:picMkLst>
        </pc:picChg>
        <pc:picChg chg="del">
          <ac:chgData name="Dominik Jambrovic" userId="d5e0a75ae2920be5" providerId="LiveId" clId="{17D2440F-6243-4FFE-BF8A-2E1776F6B311}" dt="2024-02-26T23:38:02.793" v="117" actId="478"/>
          <ac:picMkLst>
            <pc:docMk/>
            <pc:sldMk cId="1943260644" sldId="281"/>
            <ac:picMk id="7" creationId="{9D78E88B-028E-5DDA-64B7-1B64D9D5B7A5}"/>
          </ac:picMkLst>
        </pc:picChg>
        <pc:picChg chg="add mod">
          <ac:chgData name="Dominik Jambrovic" userId="d5e0a75ae2920be5" providerId="LiveId" clId="{17D2440F-6243-4FFE-BF8A-2E1776F6B311}" dt="2024-02-26T23:39:01.466" v="130" actId="1076"/>
          <ac:picMkLst>
            <pc:docMk/>
            <pc:sldMk cId="1943260644" sldId="281"/>
            <ac:picMk id="9" creationId="{88CEE0A6-0E45-5FAB-A8D3-60AE61371A95}"/>
          </ac:picMkLst>
        </pc:picChg>
        <pc:picChg chg="del">
          <ac:chgData name="Dominik Jambrovic" userId="d5e0a75ae2920be5" providerId="LiveId" clId="{17D2440F-6243-4FFE-BF8A-2E1776F6B311}" dt="2024-02-26T23:38:42.648" v="128" actId="478"/>
          <ac:picMkLst>
            <pc:docMk/>
            <pc:sldMk cId="1943260644" sldId="281"/>
            <ac:picMk id="10" creationId="{B0DD5664-7F10-C77A-1EEA-BA8692677743}"/>
          </ac:picMkLst>
        </pc:picChg>
        <pc:picChg chg="add mod">
          <ac:chgData name="Dominik Jambrovic" userId="d5e0a75ae2920be5" providerId="LiveId" clId="{17D2440F-6243-4FFE-BF8A-2E1776F6B311}" dt="2024-02-26T23:38:53.812" v="129" actId="1076"/>
          <ac:picMkLst>
            <pc:docMk/>
            <pc:sldMk cId="1943260644" sldId="281"/>
            <ac:picMk id="12" creationId="{A0990FD2-D4B3-E40B-A7B7-01C161F3353F}"/>
          </ac:picMkLst>
        </pc:picChg>
      </pc:sldChg>
      <pc:sldChg chg="modSp add mod">
        <pc:chgData name="Dominik Jambrovic" userId="d5e0a75ae2920be5" providerId="LiveId" clId="{17D2440F-6243-4FFE-BF8A-2E1776F6B311}" dt="2024-02-26T23:58:02.865" v="998" actId="207"/>
        <pc:sldMkLst>
          <pc:docMk/>
          <pc:sldMk cId="3054492740" sldId="282"/>
        </pc:sldMkLst>
        <pc:spChg chg="mod">
          <ac:chgData name="Dominik Jambrovic" userId="d5e0a75ae2920be5" providerId="LiveId" clId="{17D2440F-6243-4FFE-BF8A-2E1776F6B311}" dt="2024-02-26T23:45:30.542" v="608" actId="20577"/>
          <ac:spMkLst>
            <pc:docMk/>
            <pc:sldMk cId="3054492740" sldId="282"/>
            <ac:spMk id="2" creationId="{ED369105-BD79-EF6E-F38D-A24D753E042D}"/>
          </ac:spMkLst>
        </pc:spChg>
        <pc:spChg chg="mod">
          <ac:chgData name="Dominik Jambrovic" userId="d5e0a75ae2920be5" providerId="LiveId" clId="{17D2440F-6243-4FFE-BF8A-2E1776F6B311}" dt="2024-02-26T23:58:02.865" v="998" actId="207"/>
          <ac:spMkLst>
            <pc:docMk/>
            <pc:sldMk cId="3054492740" sldId="282"/>
            <ac:spMk id="3" creationId="{986C8E0E-24B3-B328-5A48-ED786437079B}"/>
          </ac:spMkLst>
        </pc:spChg>
      </pc:sldChg>
      <pc:sldChg chg="new del">
        <pc:chgData name="Dominik Jambrovic" userId="d5e0a75ae2920be5" providerId="LiveId" clId="{17D2440F-6243-4FFE-BF8A-2E1776F6B311}" dt="2024-02-26T23:45:24.196" v="597" actId="47"/>
        <pc:sldMkLst>
          <pc:docMk/>
          <pc:sldMk cId="3121877641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240A7-1366-4C0F-98FF-2F422F619A42}" type="datetimeFigureOut">
              <a:rPr lang="hr-HR" smtClean="0"/>
              <a:t>27.2.2024.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A5945-0178-43BA-956B-14A14E98CE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96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23FC-4593-46A0-8627-4FB4898CFE6A}" type="datetime1">
              <a:rPr lang="hr-HR" smtClean="0"/>
              <a:t>27.2.2024.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9932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18B9-EC1B-42EF-AB1E-95EA9FD610BC}" type="datetime1">
              <a:rPr lang="hr-HR" smtClean="0"/>
              <a:t>27.2.2024.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3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8DD4-0AF3-4ED7-BE2E-274005469ABE}" type="datetime1">
              <a:rPr lang="hr-HR" smtClean="0"/>
              <a:t>27.2.2024.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7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CB3-5091-4E8D-88CE-5CB41D1F94E4}" type="datetime1">
              <a:rPr lang="hr-HR" smtClean="0"/>
              <a:t>27.2.2024.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08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AD5-E044-47F1-9C1C-22208BB38EE9}" type="datetime1">
              <a:rPr lang="hr-HR" smtClean="0"/>
              <a:t>27.2.2024.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684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DE3-FA6D-4164-BC33-C23781A6C8ED}" type="datetime1">
              <a:rPr lang="hr-HR" smtClean="0"/>
              <a:t>27.2.2024.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949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43E5-98DB-45CA-B0FE-489768F0BE00}" type="datetime1">
              <a:rPr lang="hr-HR" smtClean="0"/>
              <a:t>27.2.2024.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43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0EA-D5EC-42BC-9A9B-B30ACC298175}" type="datetime1">
              <a:rPr lang="hr-HR" smtClean="0"/>
              <a:t>27.2.2024.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7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44D9-2224-4AF6-B510-D2B34AAEED69}" type="datetime1">
              <a:rPr lang="hr-HR" smtClean="0"/>
              <a:t>27.2.2024.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772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D55C-8349-440B-B556-98656E46A162}" type="datetime1">
              <a:rPr lang="hr-HR" smtClean="0"/>
              <a:t>27.2.2024.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867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BBD-3797-4C2E-A7D8-DA98DA04BB92}" type="datetime1">
              <a:rPr lang="hr-HR" smtClean="0"/>
              <a:t>27.2.2024.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92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19F11F9-7281-45ED-B795-9A46AD1413F0}" type="datetime1">
              <a:rPr lang="hr-HR" smtClean="0"/>
              <a:t>27.2.2024.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608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co.com/blog/data-poisoning-and-its-impact-on-the-ai-ecosystem/" TargetMode="External"/><Relationship Id="rId2" Type="http://schemas.openxmlformats.org/officeDocument/2006/relationships/hyperlink" Target="https://vladlen.info/publications/feature-space-optimization-for-semantic-video-segmenta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132B-A035-BAFA-5F9F-28BA8230A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Trojanski napadi na modele za semantičku segmentaciju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BE7E4-B5AC-AF65-7BE4-F80946CB1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Autor: Dominik Jambrović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Mentor: prof. dr. sc. Siniša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Šegvić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1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63D24-E9BB-24E2-84BA-645CB496B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AB37-580A-F547-BC3D-59DFE1B8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Izvedba trovanja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8D57B-1F13-63FC-39F6-81C41B1A9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546" y="5482302"/>
            <a:ext cx="908285" cy="493380"/>
          </a:xfrm>
        </p:spPr>
        <p:txBody>
          <a:bodyPr>
            <a:normAutofit lnSpcReduction="10000"/>
          </a:bodyPr>
          <a:lstStyle/>
          <a:p>
            <a:pPr marL="0" indent="0" algn="l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hr-HR" sz="28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Ulaz</a:t>
            </a:r>
            <a:endParaRPr lang="hr-HR" sz="28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3DD63-5808-41D8-7076-6C62B29B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9</a:t>
            </a:fld>
            <a:endParaRPr lang="hr-H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C3E10C-A455-8C3A-4FFD-8CFA5AA3FCB9}"/>
              </a:ext>
            </a:extLst>
          </p:cNvPr>
          <p:cNvSpPr txBox="1">
            <a:spLocks/>
          </p:cNvSpPr>
          <p:nvPr/>
        </p:nvSpPr>
        <p:spPr>
          <a:xfrm>
            <a:off x="7997856" y="5484782"/>
            <a:ext cx="2908461" cy="493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Razina primjerka</a:t>
            </a:r>
            <a:endParaRPr lang="hr-HR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82390-7348-9D32-38AA-1093F764B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" t="1335" r="1542" b="1505"/>
          <a:stretch/>
        </p:blipFill>
        <p:spPr>
          <a:xfrm>
            <a:off x="724766" y="2887924"/>
            <a:ext cx="3181847" cy="23829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8A3D52-7A57-11D2-9718-11F57BCF6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3" t="2128" r="1220" b="2208"/>
          <a:stretch/>
        </p:blipFill>
        <p:spPr>
          <a:xfrm>
            <a:off x="7860160" y="2887923"/>
            <a:ext cx="3183855" cy="238295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590832D-14D5-E0A0-BBFF-A118EE974BAA}"/>
              </a:ext>
            </a:extLst>
          </p:cNvPr>
          <p:cNvSpPr txBox="1">
            <a:spLocks/>
          </p:cNvSpPr>
          <p:nvPr/>
        </p:nvSpPr>
        <p:spPr>
          <a:xfrm>
            <a:off x="4815678" y="5482302"/>
            <a:ext cx="2135416" cy="493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Razina slike</a:t>
            </a:r>
            <a:endParaRPr lang="hr-HR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3E6FE9-A852-9286-5490-7928D32A8F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1" t="3124" r="1682" b="2809"/>
          <a:stretch/>
        </p:blipFill>
        <p:spPr>
          <a:xfrm>
            <a:off x="4285448" y="2887922"/>
            <a:ext cx="3195876" cy="23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2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A021A-B1A6-F943-07CE-4898A232A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248D-D2C5-644C-B4C4-1F17D638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Rezultati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55951-17F7-24EC-A6F1-5189495E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10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C5BA43-29E4-7BD5-3A92-D76FE0DA2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75" y="2133897"/>
            <a:ext cx="10184837" cy="40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9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4C08-DA36-F77A-908F-B8CD60BBE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A7C3-3100-E050-8F8B-8AB61682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Primjeri, razina slike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84932-735D-C321-5A59-06CD1014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11</a:t>
            </a:fld>
            <a:endParaRPr lang="hr-HR"/>
          </a:p>
        </p:txBody>
      </p:sp>
      <p:pic>
        <p:nvPicPr>
          <p:cNvPr id="5" name="Picture 4" descr="A road with a green screen&#10;&#10;Description automatically generated with medium confidence">
            <a:extLst>
              <a:ext uri="{FF2B5EF4-FFF2-40B4-BE49-F238E27FC236}">
                <a16:creationId xmlns:a16="http://schemas.microsoft.com/office/drawing/2014/main" id="{F149D7D0-EC51-AB8A-6B38-288C95270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26" y="1809064"/>
            <a:ext cx="2135793" cy="4805534"/>
          </a:xfrm>
          <a:prstGeom prst="rect">
            <a:avLst/>
          </a:prstGeom>
        </p:spPr>
      </p:pic>
      <p:pic>
        <p:nvPicPr>
          <p:cNvPr id="7" name="Picture 6" descr="A green screen with a green screen&#10;&#10;Description automatically generated with medium confidence">
            <a:extLst>
              <a:ext uri="{FF2B5EF4-FFF2-40B4-BE49-F238E27FC236}">
                <a16:creationId xmlns:a16="http://schemas.microsoft.com/office/drawing/2014/main" id="{C3560412-8CF2-24AA-D4F3-C4365FBC5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72" y="1809064"/>
            <a:ext cx="2135793" cy="4800178"/>
          </a:xfrm>
          <a:prstGeom prst="rect">
            <a:avLst/>
          </a:prstGeom>
        </p:spPr>
      </p:pic>
      <p:pic>
        <p:nvPicPr>
          <p:cNvPr id="10" name="Picture 9" descr="A group of people on an airplane&#10;&#10;Description automatically generated">
            <a:extLst>
              <a:ext uri="{FF2B5EF4-FFF2-40B4-BE49-F238E27FC236}">
                <a16:creationId xmlns:a16="http://schemas.microsoft.com/office/drawing/2014/main" id="{978F3458-B81E-424A-55F7-18B84321E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18" y="1809064"/>
            <a:ext cx="2135793" cy="48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1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8CD90-B707-A83C-1748-06D4D70EB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F50A-6278-6591-8BFC-A00497D1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Primjeri, razina primjerka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64E3-9DAC-35E4-C3B5-104CD87E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12</a:t>
            </a:fld>
            <a:endParaRPr lang="hr-HR"/>
          </a:p>
        </p:txBody>
      </p:sp>
      <p:pic>
        <p:nvPicPr>
          <p:cNvPr id="6" name="Picture 5" descr="A couple of people walking in a hallway&#10;&#10;Description automatically generated">
            <a:extLst>
              <a:ext uri="{FF2B5EF4-FFF2-40B4-BE49-F238E27FC236}">
                <a16:creationId xmlns:a16="http://schemas.microsoft.com/office/drawing/2014/main" id="{1CDD9F30-EDA5-7BB4-3109-50ABFC4F9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38" y="1803708"/>
            <a:ext cx="2341878" cy="4805534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88CEE0A6-0E45-5FAB-A8D3-60AE61371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04" y="1803707"/>
            <a:ext cx="2321514" cy="4805535"/>
          </a:xfrm>
          <a:prstGeom prst="rect">
            <a:avLst/>
          </a:prstGeom>
        </p:spPr>
      </p:pic>
      <p:pic>
        <p:nvPicPr>
          <p:cNvPr id="12" name="Picture 11" descr="A collage of a person in a uniform&#10;&#10;Description automatically generated">
            <a:extLst>
              <a:ext uri="{FF2B5EF4-FFF2-40B4-BE49-F238E27FC236}">
                <a16:creationId xmlns:a16="http://schemas.microsoft.com/office/drawing/2014/main" id="{A0990FD2-D4B3-E40B-A7B7-01C161F33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207" y="1803707"/>
            <a:ext cx="2392756" cy="48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6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Zaključak i budući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modeli za semantičku segmentaciju također su ranjivi na napad trovanjem podataka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posebno opasan napad na razini primjerka sa semantičkim okidačem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mogući smjer budućeg rada: 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implementacija dodatnih okidača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analiza kapaciteta arhitekture Single-Scale SwiftNet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077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75C48-5EB0-B781-FD67-410D79FAD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9105-BD79-EF6E-F38D-A24D753E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8E0E-24B3-B328-5A48-ED786437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Slajd 3, primjer semantičke segmentacije: preuzeto s </a:t>
            </a:r>
            <a:r>
              <a:rPr lang="hr-HR" sz="2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https://vladlen.info/publications/feature-space-optimization-for-semantic-video-segmentation/</a:t>
            </a:r>
            <a:endParaRPr lang="hr-HR" sz="2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Slajd 4, primjer zatrovanih podataka: preuzeto s </a:t>
            </a:r>
            <a:r>
              <a:rPr lang="hr-HR" sz="2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https://mathco.com/blog/data-poisoning-and-its-impact-on-the-ai-ecosystem/</a:t>
            </a:r>
            <a:endParaRPr lang="hr-HR" sz="2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Slajd 6, primjer podataka iz skupa ADE20k: preuzeto iz </a:t>
            </a:r>
            <a:r>
              <a:rPr lang="en-US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Zhou, </a:t>
            </a:r>
            <a:r>
              <a:rPr lang="en-US" sz="2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Bolei</a:t>
            </a:r>
            <a:r>
              <a:rPr lang="en-US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et al. "Semantic understanding of scenes through the ade20k dataset." </a:t>
            </a:r>
            <a:r>
              <a:rPr lang="en-US" sz="2200" b="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International Journal of Computer Vision</a:t>
            </a:r>
            <a:r>
              <a:rPr lang="en-US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127 (2019): 302-321.</a:t>
            </a:r>
            <a:endParaRPr lang="hr-HR" sz="2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Slajd 7, arhitektura Single-Scale SwiftNet: preuzeto iz </a:t>
            </a:r>
            <a:r>
              <a:rPr lang="hr-H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Oršić, Marin, and Siniša Šegvić. "Efficient semantic segmentation with pyramidal fusion." </a:t>
            </a:r>
            <a:r>
              <a:rPr lang="hr-HR" sz="2400" b="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Pattern Recognition</a:t>
            </a:r>
            <a:r>
              <a:rPr lang="hr-H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110 (2021): 107611.</a:t>
            </a:r>
            <a:endParaRPr lang="hr-H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9F9B0-99DF-503E-957A-E8C002AB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449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72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Sadr</a:t>
            </a:r>
            <a:r>
              <a:rPr lang="hr-HR" sz="5400" dirty="0" err="1">
                <a:latin typeface="Arial" panose="020B0604020202020204" pitchFamily="34" charset="0"/>
                <a:cs typeface="Arial" panose="020B0604020202020204" pitchFamily="34" charset="0"/>
              </a:rPr>
              <a:t>žaj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Semantička segmentacija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Zatrovani podatci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Zaključak i budući rad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</a:p>
          <a:p>
            <a:pPr marL="0" indent="0">
              <a:buSzPct val="100000"/>
              <a:buNone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295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Sigurnost umjetne inteligencije: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mnogo istraživanja za „klasične” klasifikatore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značajno manje zastupljena istraživanja za modele za </a:t>
            </a:r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semantičku segmentaciju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Potencijalni napadi: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  <a:p>
            <a:pPr lvl="1"/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zatrovani podatci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490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8408401" cy="1397124"/>
          </a:xfrm>
        </p:spPr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Semantička segmentacija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3</a:t>
            </a:fld>
            <a:endParaRPr lang="hr-HR"/>
          </a:p>
        </p:txBody>
      </p:sp>
      <p:pic>
        <p:nvPicPr>
          <p:cNvPr id="1026" name="Picture 2" descr="Introduction to Semantic Image Segmentation | by Vidit Jain | Analytics  Vidhya | Medium">
            <a:extLst>
              <a:ext uri="{FF2B5EF4-FFF2-40B4-BE49-F238E27FC236}">
                <a16:creationId xmlns:a16="http://schemas.microsoft.com/office/drawing/2014/main" id="{0360DD2C-4C5C-D892-EA9C-174AD562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69564"/>
            <a:ext cx="9246408" cy="469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2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08C0C-D200-2B0F-9DCF-10BDCED7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F484-BC15-CF4D-21D4-6A9C68BF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Zatrovani podatci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3F07-A4D4-AA49-A987-27A8F106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498688"/>
          </a:xfrm>
        </p:spPr>
        <p:txBody>
          <a:bodyPr>
            <a:normAutofit lnSpcReduction="10000"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slike na koje je nadodan </a:t>
            </a:r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okidač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te za koje su </a:t>
            </a:r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promijenjene oznake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cilj: ugradnja stražnjih vrata u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06B25-B4AD-F65F-B587-36A24258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4</a:t>
            </a:fld>
            <a:endParaRPr lang="hr-H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58EA30-5733-665E-443A-0C819FBEA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661" y="3493505"/>
            <a:ext cx="6166286" cy="307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11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6F4-4AF2-9F1E-BE4D-F6222070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</p:txBody>
      </p:sp>
    </p:spTree>
    <p:extLst>
      <p:ext uri="{BB962C8B-B14F-4D97-AF65-F5344CB8AC3E}">
        <p14:creationId xmlns:p14="http://schemas.microsoft.com/office/powerpoint/2010/main" val="128173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Skup podataka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678198" cy="1980104"/>
          </a:xfrm>
        </p:spPr>
        <p:txBody>
          <a:bodyPr>
            <a:normAutofit/>
          </a:bodyPr>
          <a:lstStyle/>
          <a:p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ADE20k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slika u skupu za učenje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2 000 slika u skupu za validaciju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3 000 slika u skupu za ispitivanje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6</a:t>
            </a:fld>
            <a:endParaRPr lang="hr-H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CFFC88-13E4-3E1D-46A9-D7A28DE1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483" y="3808905"/>
            <a:ext cx="6011793" cy="29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1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DBD1C-68E7-5E75-09C5-EA54D7A7B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C781-CEB8-714A-5AA0-FFD60026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Arhitektura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5DB9-C387-A812-3D29-C964A0A7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7678198" cy="618370"/>
          </a:xfrm>
        </p:spPr>
        <p:txBody>
          <a:bodyPr>
            <a:normAutofit/>
          </a:bodyPr>
          <a:lstStyle/>
          <a:p>
            <a:pPr marL="182880" indent="-182880" algn="l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hr-HR" sz="2800" b="1" kern="1200" spc="10" baseline="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Single-Scale SwiftNet</a:t>
            </a:r>
            <a:endParaRPr lang="hr-HR" sz="2800" b="1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34E6B-D63B-BC3F-DB36-64ECEFA8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7</a:t>
            </a:fld>
            <a:endParaRPr lang="hr-H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D28566-D02A-167A-2786-AE0E9B89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182" y="2441789"/>
            <a:ext cx="6112716" cy="412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91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F8DF1-AF3E-D58B-A333-86D5788F7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0673-4426-DD46-4371-D30508EB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Izvedba trovanja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5483-1688-2241-AEB6-2C1EC8798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432" y="5975682"/>
            <a:ext cx="3494324" cy="493380"/>
          </a:xfrm>
        </p:spPr>
        <p:txBody>
          <a:bodyPr>
            <a:normAutofit lnSpcReduction="10000"/>
          </a:bodyPr>
          <a:lstStyle/>
          <a:p>
            <a:pPr marL="0" indent="0" algn="l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hr-HR" sz="28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Nesemantički okidač</a:t>
            </a:r>
            <a:endParaRPr lang="hr-HR" sz="28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9E321-8B7C-DE4C-702F-75161796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C2FA6-58BA-4297-2E1E-18DCCF71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2" t="2113" r="3056" b="3018"/>
          <a:stretch/>
        </p:blipFill>
        <p:spPr>
          <a:xfrm>
            <a:off x="810332" y="2149714"/>
            <a:ext cx="4754524" cy="358609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F6D8EE-96F7-9184-5BAE-5F7B9A35A533}"/>
              </a:ext>
            </a:extLst>
          </p:cNvPr>
          <p:cNvSpPr txBox="1">
            <a:spLocks/>
          </p:cNvSpPr>
          <p:nvPr/>
        </p:nvSpPr>
        <p:spPr>
          <a:xfrm>
            <a:off x="7008584" y="5975682"/>
            <a:ext cx="3085364" cy="493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8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Semantički okidač</a:t>
            </a:r>
            <a:endParaRPr lang="hr-HR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A5D356-744E-E218-54CB-D3D9E2E06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7" t="4031" r="2093" b="2648"/>
          <a:stretch/>
        </p:blipFill>
        <p:spPr>
          <a:xfrm>
            <a:off x="6148020" y="2149714"/>
            <a:ext cx="4806492" cy="35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574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252</TotalTime>
  <Words>298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Trojanski napadi na modele za semantičku segmentaciju</vt:lpstr>
      <vt:lpstr>Sadržaj</vt:lpstr>
      <vt:lpstr>Uvod</vt:lpstr>
      <vt:lpstr>Semantička segmentacija</vt:lpstr>
      <vt:lpstr>Zatrovani podatci</vt:lpstr>
      <vt:lpstr>Eksperimenti</vt:lpstr>
      <vt:lpstr>Skup podataka</vt:lpstr>
      <vt:lpstr>Arhitektura</vt:lpstr>
      <vt:lpstr>Izvedba trovanja</vt:lpstr>
      <vt:lpstr>Izvedba trovanja</vt:lpstr>
      <vt:lpstr>Rezultati</vt:lpstr>
      <vt:lpstr>Primjeri, razina slike</vt:lpstr>
      <vt:lpstr>Primjeri, razina primjerka</vt:lpstr>
      <vt:lpstr>Zaključak i budući rad</vt:lpstr>
      <vt:lpstr>Literatura</vt:lpstr>
      <vt:lpstr>Diskusija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za brzo učenje na neprijateljskim primjerima</dc:title>
  <dc:creator>Dominik Jambrovic</dc:creator>
  <cp:lastModifiedBy>Dominik Jambrovic</cp:lastModifiedBy>
  <cp:revision>2</cp:revision>
  <dcterms:created xsi:type="dcterms:W3CDTF">2023-07-02T22:22:24Z</dcterms:created>
  <dcterms:modified xsi:type="dcterms:W3CDTF">2024-02-27T00:09:23Z</dcterms:modified>
</cp:coreProperties>
</file>