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8"/>
  </p:notesMasterIdLst>
  <p:sldIdLst>
    <p:sldId id="256" r:id="rId2"/>
    <p:sldId id="258" r:id="rId3"/>
    <p:sldId id="270" r:id="rId4"/>
    <p:sldId id="259" r:id="rId5"/>
    <p:sldId id="274" r:id="rId6"/>
    <p:sldId id="276" r:id="rId7"/>
    <p:sldId id="283" r:id="rId8"/>
    <p:sldId id="271" r:id="rId9"/>
    <p:sldId id="272" r:id="rId10"/>
    <p:sldId id="275" r:id="rId11"/>
    <p:sldId id="278" r:id="rId12"/>
    <p:sldId id="279" r:id="rId13"/>
    <p:sldId id="284" r:id="rId14"/>
    <p:sldId id="269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2440F-6243-4FFE-BF8A-2E1776F6B311}" v="23" dt="2024-02-27T00:07:29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17D2440F-6243-4FFE-BF8A-2E1776F6B311}"/>
    <pc:docChg chg="undo redo custSel addSld delSld modSld">
      <pc:chgData name="Dominik Jambrovic" userId="d5e0a75ae2920be5" providerId="LiveId" clId="{17D2440F-6243-4FFE-BF8A-2E1776F6B311}" dt="2024-02-27T00:09:20.069" v="1108"/>
      <pc:docMkLst>
        <pc:docMk/>
      </pc:docMkLst>
      <pc:sldChg chg="modSp mod">
        <pc:chgData name="Dominik Jambrovic" userId="d5e0a75ae2920be5" providerId="LiveId" clId="{17D2440F-6243-4FFE-BF8A-2E1776F6B311}" dt="2024-02-26T22:51:58.207" v="53" actId="20577"/>
        <pc:sldMkLst>
          <pc:docMk/>
          <pc:sldMk cId="1192952942" sldId="258"/>
        </pc:sldMkLst>
        <pc:spChg chg="mod">
          <ac:chgData name="Dominik Jambrovic" userId="d5e0a75ae2920be5" providerId="LiveId" clId="{17D2440F-6243-4FFE-BF8A-2E1776F6B311}" dt="2024-02-26T22:51:58.207" v="53" actId="20577"/>
          <ac:spMkLst>
            <pc:docMk/>
            <pc:sldMk cId="1192952942" sldId="258"/>
            <ac:spMk id="3" creationId="{C52C608F-A7F0-C9DD-FE0A-7411086D0F8C}"/>
          </ac:spMkLst>
        </pc:spChg>
      </pc:sldChg>
      <pc:sldChg chg="modSp">
        <pc:chgData name="Dominik Jambrovic" userId="d5e0a75ae2920be5" providerId="LiveId" clId="{17D2440F-6243-4FFE-BF8A-2E1776F6B311}" dt="2024-02-27T00:01:02.702" v="1004" actId="1076"/>
        <pc:sldMkLst>
          <pc:docMk/>
          <pc:sldMk cId="2309423491" sldId="259"/>
        </pc:sldMkLst>
        <pc:picChg chg="mod">
          <ac:chgData name="Dominik Jambrovic" userId="d5e0a75ae2920be5" providerId="LiveId" clId="{17D2440F-6243-4FFE-BF8A-2E1776F6B311}" dt="2024-02-27T00:01:02.702" v="1004" actId="1076"/>
          <ac:picMkLst>
            <pc:docMk/>
            <pc:sldMk cId="2309423491" sldId="259"/>
            <ac:picMk id="1026" creationId="{0360DD2C-4C5C-D892-EA9C-174AD56225D6}"/>
          </ac:picMkLst>
        </pc:picChg>
      </pc:sldChg>
      <pc:sldChg chg="modSp mod">
        <pc:chgData name="Dominik Jambrovic" userId="d5e0a75ae2920be5" providerId="LiveId" clId="{17D2440F-6243-4FFE-BF8A-2E1776F6B311}" dt="2024-02-26T23:44:23.337" v="595" actId="403"/>
        <pc:sldMkLst>
          <pc:docMk/>
          <pc:sldMk cId="1080773206" sldId="269"/>
        </pc:sldMkLst>
        <pc:spChg chg="mod">
          <ac:chgData name="Dominik Jambrovic" userId="d5e0a75ae2920be5" providerId="LiveId" clId="{17D2440F-6243-4FFE-BF8A-2E1776F6B311}" dt="2024-02-26T22:52:06.608" v="66" actId="20577"/>
          <ac:spMkLst>
            <pc:docMk/>
            <pc:sldMk cId="1080773206" sldId="269"/>
            <ac:spMk id="2" creationId="{794FE518-BF5D-2ABC-255D-9818FC837A39}"/>
          </ac:spMkLst>
        </pc:spChg>
        <pc:spChg chg="mod">
          <ac:chgData name="Dominik Jambrovic" userId="d5e0a75ae2920be5" providerId="LiveId" clId="{17D2440F-6243-4FFE-BF8A-2E1776F6B311}" dt="2024-02-26T23:44:23.337" v="595" actId="403"/>
          <ac:spMkLst>
            <pc:docMk/>
            <pc:sldMk cId="1080773206" sldId="269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17D2440F-6243-4FFE-BF8A-2E1776F6B311}" dt="2024-02-26T23:59:56.345" v="1003" actId="20577"/>
        <pc:sldMkLst>
          <pc:docMk/>
          <pc:sldMk cId="4184906348" sldId="270"/>
        </pc:sldMkLst>
        <pc:spChg chg="mod">
          <ac:chgData name="Dominik Jambrovic" userId="d5e0a75ae2920be5" providerId="LiveId" clId="{17D2440F-6243-4FFE-BF8A-2E1776F6B311}" dt="2024-02-26T23:59:56.345" v="1003" actId="20577"/>
          <ac:spMkLst>
            <pc:docMk/>
            <pc:sldMk cId="4184906348" sldId="270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17D2440F-6243-4FFE-BF8A-2E1776F6B311}" dt="2024-02-27T00:09:20.069" v="1108"/>
        <pc:sldMkLst>
          <pc:docMk/>
          <pc:sldMk cId="3596415932" sldId="272"/>
        </pc:sldMkLst>
        <pc:spChg chg="mod">
          <ac:chgData name="Dominik Jambrovic" userId="d5e0a75ae2920be5" providerId="LiveId" clId="{17D2440F-6243-4FFE-BF8A-2E1776F6B311}" dt="2024-02-26T23:39:37.635" v="151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17D2440F-6243-4FFE-BF8A-2E1776F6B311}" dt="2024-02-27T00:09:20.069" v="1108"/>
          <ac:spMkLst>
            <pc:docMk/>
            <pc:sldMk cId="3596415932" sldId="272"/>
            <ac:spMk id="3" creationId="{C52C608F-A7F0-C9DD-FE0A-7411086D0F8C}"/>
          </ac:spMkLst>
        </pc:spChg>
        <pc:picChg chg="mod">
          <ac:chgData name="Dominik Jambrovic" userId="d5e0a75ae2920be5" providerId="LiveId" clId="{17D2440F-6243-4FFE-BF8A-2E1776F6B311}" dt="2024-02-27T00:06:58.461" v="1100" actId="1076"/>
          <ac:picMkLst>
            <pc:docMk/>
            <pc:sldMk cId="3596415932" sldId="272"/>
            <ac:picMk id="3074" creationId="{EACFFC88-13E4-3E1D-46A9-D7A28DE1EE8B}"/>
          </ac:picMkLst>
        </pc:picChg>
      </pc:sldChg>
      <pc:sldChg chg="modSp mod">
        <pc:chgData name="Dominik Jambrovic" userId="d5e0a75ae2920be5" providerId="LiveId" clId="{17D2440F-6243-4FFE-BF8A-2E1776F6B311}" dt="2024-02-27T00:06:31.307" v="1098" actId="1076"/>
        <pc:sldMkLst>
          <pc:docMk/>
          <pc:sldMk cId="3265118087" sldId="274"/>
        </pc:sldMkLst>
        <pc:spChg chg="mod">
          <ac:chgData name="Dominik Jambrovic" userId="d5e0a75ae2920be5" providerId="LiveId" clId="{17D2440F-6243-4FFE-BF8A-2E1776F6B311}" dt="2024-02-27T00:04:31.084" v="1096" actId="20577"/>
          <ac:spMkLst>
            <pc:docMk/>
            <pc:sldMk cId="3265118087" sldId="274"/>
            <ac:spMk id="3" creationId="{5FE03F07-A4D4-AA49-A987-27A8F10669BD}"/>
          </ac:spMkLst>
        </pc:spChg>
        <pc:picChg chg="mod">
          <ac:chgData name="Dominik Jambrovic" userId="d5e0a75ae2920be5" providerId="LiveId" clId="{17D2440F-6243-4FFE-BF8A-2E1776F6B311}" dt="2024-02-27T00:06:31.307" v="1098" actId="1076"/>
          <ac:picMkLst>
            <pc:docMk/>
            <pc:sldMk cId="3265118087" sldId="274"/>
            <ac:picMk id="2050" creationId="{8058EA30-5733-665E-443A-0C819FBEA4B0}"/>
          </ac:picMkLst>
        </pc:picChg>
      </pc:sldChg>
      <pc:sldChg chg="modSp mod">
        <pc:chgData name="Dominik Jambrovic" userId="d5e0a75ae2920be5" providerId="LiveId" clId="{17D2440F-6243-4FFE-BF8A-2E1776F6B311}" dt="2024-02-27T00:07:29.215" v="1101" actId="1076"/>
        <pc:sldMkLst>
          <pc:docMk/>
          <pc:sldMk cId="1676913948" sldId="275"/>
        </pc:sldMkLst>
        <pc:spChg chg="mod">
          <ac:chgData name="Dominik Jambrovic" userId="d5e0a75ae2920be5" providerId="LiveId" clId="{17D2440F-6243-4FFE-BF8A-2E1776F6B311}" dt="2024-02-26T23:40:19.434" v="193" actId="20577"/>
          <ac:spMkLst>
            <pc:docMk/>
            <pc:sldMk cId="1676913948" sldId="275"/>
            <ac:spMk id="2" creationId="{D215C781-CEB8-714A-5AA0-FFD600263194}"/>
          </ac:spMkLst>
        </pc:spChg>
        <pc:spChg chg="mod">
          <ac:chgData name="Dominik Jambrovic" userId="d5e0a75ae2920be5" providerId="LiveId" clId="{17D2440F-6243-4FFE-BF8A-2E1776F6B311}" dt="2024-02-26T23:40:22.241" v="194" actId="20577"/>
          <ac:spMkLst>
            <pc:docMk/>
            <pc:sldMk cId="1676913948" sldId="275"/>
            <ac:spMk id="3" creationId="{5BE35DB9-C387-A812-3D29-C964A0A77276}"/>
          </ac:spMkLst>
        </pc:spChg>
        <pc:picChg chg="mod">
          <ac:chgData name="Dominik Jambrovic" userId="d5e0a75ae2920be5" providerId="LiveId" clId="{17D2440F-6243-4FFE-BF8A-2E1776F6B311}" dt="2024-02-27T00:07:29.215" v="1101" actId="1076"/>
          <ac:picMkLst>
            <pc:docMk/>
            <pc:sldMk cId="1676913948" sldId="275"/>
            <ac:picMk id="5122" creationId="{E2D28566-D02A-167A-2786-AE0E9B894796}"/>
          </ac:picMkLst>
        </pc:picChg>
      </pc:sldChg>
      <pc:sldChg chg="addSp delSp modSp add mod">
        <pc:chgData name="Dominik Jambrovic" userId="d5e0a75ae2920be5" providerId="LiveId" clId="{17D2440F-6243-4FFE-BF8A-2E1776F6B311}" dt="2024-02-26T23:36:05.062" v="91" actId="1076"/>
        <pc:sldMkLst>
          <pc:docMk/>
          <pc:sldMk cId="1534710935" sldId="279"/>
        </pc:sldMkLst>
        <pc:spChg chg="mod">
          <ac:chgData name="Dominik Jambrovic" userId="d5e0a75ae2920be5" providerId="LiveId" clId="{17D2440F-6243-4FFE-BF8A-2E1776F6B311}" dt="2024-02-26T22:50:59.132" v="27" actId="20577"/>
          <ac:spMkLst>
            <pc:docMk/>
            <pc:sldMk cId="1534710935" sldId="279"/>
            <ac:spMk id="2" creationId="{26DEA7C3-3100-E050-8F8B-8AB61682C72A}"/>
          </ac:spMkLst>
        </pc:spChg>
        <pc:picChg chg="add mod">
          <ac:chgData name="Dominik Jambrovic" userId="d5e0a75ae2920be5" providerId="LiveId" clId="{17D2440F-6243-4FFE-BF8A-2E1776F6B311}" dt="2024-02-26T23:36:01.947" v="90" actId="1076"/>
          <ac:picMkLst>
            <pc:docMk/>
            <pc:sldMk cId="1534710935" sldId="279"/>
            <ac:picMk id="5" creationId="{F149D7D0-EC51-AB8A-6B38-288C95270186}"/>
          </ac:picMkLst>
        </pc:picChg>
        <pc:picChg chg="add mod">
          <ac:chgData name="Dominik Jambrovic" userId="d5e0a75ae2920be5" providerId="LiveId" clId="{17D2440F-6243-4FFE-BF8A-2E1776F6B311}" dt="2024-02-26T23:35:55.611" v="89" actId="1076"/>
          <ac:picMkLst>
            <pc:docMk/>
            <pc:sldMk cId="1534710935" sldId="279"/>
            <ac:picMk id="7" creationId="{C3560412-8CF2-24AA-D4F3-C4365FBC5978}"/>
          </ac:picMkLst>
        </pc:picChg>
        <pc:picChg chg="del">
          <ac:chgData name="Dominik Jambrovic" userId="d5e0a75ae2920be5" providerId="LiveId" clId="{17D2440F-6243-4FFE-BF8A-2E1776F6B311}" dt="2024-02-26T22:51:02.427" v="28" actId="478"/>
          <ac:picMkLst>
            <pc:docMk/>
            <pc:sldMk cId="1534710935" sldId="279"/>
            <ac:picMk id="8" creationId="{A7E865A7-5A6D-0CA6-8549-D83FF7376C24}"/>
          </ac:picMkLst>
        </pc:picChg>
        <pc:picChg chg="add mod">
          <ac:chgData name="Dominik Jambrovic" userId="d5e0a75ae2920be5" providerId="LiveId" clId="{17D2440F-6243-4FFE-BF8A-2E1776F6B311}" dt="2024-02-26T23:36:05.062" v="91" actId="1076"/>
          <ac:picMkLst>
            <pc:docMk/>
            <pc:sldMk cId="1534710935" sldId="279"/>
            <ac:picMk id="10" creationId="{978F3458-B81E-424A-55F7-18B84321E04D}"/>
          </ac:picMkLst>
        </pc:picChg>
      </pc:sldChg>
      <pc:sldChg chg="modSp add del mod">
        <pc:chgData name="Dominik Jambrovic" userId="d5e0a75ae2920be5" providerId="LiveId" clId="{17D2440F-6243-4FFE-BF8A-2E1776F6B311}" dt="2024-02-26T23:36:16.546" v="94" actId="47"/>
        <pc:sldMkLst>
          <pc:docMk/>
          <pc:sldMk cId="1086325297" sldId="280"/>
        </pc:sldMkLst>
        <pc:spChg chg="mod">
          <ac:chgData name="Dominik Jambrovic" userId="d5e0a75ae2920be5" providerId="LiveId" clId="{17D2440F-6243-4FFE-BF8A-2E1776F6B311}" dt="2024-02-26T22:51:11.236" v="40" actId="20577"/>
          <ac:spMkLst>
            <pc:docMk/>
            <pc:sldMk cId="1086325297" sldId="280"/>
            <ac:spMk id="2" creationId="{0F29E334-A5D2-48DE-DF61-1737D35BD501}"/>
          </ac:spMkLst>
        </pc:spChg>
      </pc:sldChg>
      <pc:sldChg chg="addSp delSp modSp add mod">
        <pc:chgData name="Dominik Jambrovic" userId="d5e0a75ae2920be5" providerId="LiveId" clId="{17D2440F-6243-4FFE-BF8A-2E1776F6B311}" dt="2024-02-26T23:39:01.466" v="130" actId="1076"/>
        <pc:sldMkLst>
          <pc:docMk/>
          <pc:sldMk cId="1943260644" sldId="281"/>
        </pc:sldMkLst>
        <pc:spChg chg="mod">
          <ac:chgData name="Dominik Jambrovic" userId="d5e0a75ae2920be5" providerId="LiveId" clId="{17D2440F-6243-4FFE-BF8A-2E1776F6B311}" dt="2024-02-26T23:36:15.037" v="93"/>
          <ac:spMkLst>
            <pc:docMk/>
            <pc:sldMk cId="1943260644" sldId="281"/>
            <ac:spMk id="2" creationId="{222CF50A-6278-6591-8BFC-A00497D113C7}"/>
          </ac:spMkLst>
        </pc:spChg>
        <pc:picChg chg="add del">
          <ac:chgData name="Dominik Jambrovic" userId="d5e0a75ae2920be5" providerId="LiveId" clId="{17D2440F-6243-4FFE-BF8A-2E1776F6B311}" dt="2024-02-26T23:37:28.125" v="106" actId="478"/>
          <ac:picMkLst>
            <pc:docMk/>
            <pc:sldMk cId="1943260644" sldId="281"/>
            <ac:picMk id="5" creationId="{DBF754CE-6E6F-40B3-F580-7B2EA2C92B06}"/>
          </ac:picMkLst>
        </pc:picChg>
        <pc:picChg chg="add mod">
          <ac:chgData name="Dominik Jambrovic" userId="d5e0a75ae2920be5" providerId="LiveId" clId="{17D2440F-6243-4FFE-BF8A-2E1776F6B311}" dt="2024-02-26T23:37:33.961" v="107" actId="1076"/>
          <ac:picMkLst>
            <pc:docMk/>
            <pc:sldMk cId="1943260644" sldId="281"/>
            <ac:picMk id="6" creationId="{1CDD9F30-EDA5-7BB4-3109-50ABFC4F9021}"/>
          </ac:picMkLst>
        </pc:picChg>
        <pc:picChg chg="del">
          <ac:chgData name="Dominik Jambrovic" userId="d5e0a75ae2920be5" providerId="LiveId" clId="{17D2440F-6243-4FFE-BF8A-2E1776F6B311}" dt="2024-02-26T23:38:02.793" v="117" actId="478"/>
          <ac:picMkLst>
            <pc:docMk/>
            <pc:sldMk cId="1943260644" sldId="281"/>
            <ac:picMk id="7" creationId="{9D78E88B-028E-5DDA-64B7-1B64D9D5B7A5}"/>
          </ac:picMkLst>
        </pc:picChg>
        <pc:picChg chg="add mod">
          <ac:chgData name="Dominik Jambrovic" userId="d5e0a75ae2920be5" providerId="LiveId" clId="{17D2440F-6243-4FFE-BF8A-2E1776F6B311}" dt="2024-02-26T23:39:01.466" v="130" actId="1076"/>
          <ac:picMkLst>
            <pc:docMk/>
            <pc:sldMk cId="1943260644" sldId="281"/>
            <ac:picMk id="9" creationId="{88CEE0A6-0E45-5FAB-A8D3-60AE61371A95}"/>
          </ac:picMkLst>
        </pc:picChg>
        <pc:picChg chg="del">
          <ac:chgData name="Dominik Jambrovic" userId="d5e0a75ae2920be5" providerId="LiveId" clId="{17D2440F-6243-4FFE-BF8A-2E1776F6B311}" dt="2024-02-26T23:38:42.648" v="128" actId="478"/>
          <ac:picMkLst>
            <pc:docMk/>
            <pc:sldMk cId="1943260644" sldId="281"/>
            <ac:picMk id="10" creationId="{B0DD5664-7F10-C77A-1EEA-BA8692677743}"/>
          </ac:picMkLst>
        </pc:picChg>
        <pc:picChg chg="add mod">
          <ac:chgData name="Dominik Jambrovic" userId="d5e0a75ae2920be5" providerId="LiveId" clId="{17D2440F-6243-4FFE-BF8A-2E1776F6B311}" dt="2024-02-26T23:38:53.812" v="129" actId="1076"/>
          <ac:picMkLst>
            <pc:docMk/>
            <pc:sldMk cId="1943260644" sldId="281"/>
            <ac:picMk id="12" creationId="{A0990FD2-D4B3-E40B-A7B7-01C161F3353F}"/>
          </ac:picMkLst>
        </pc:picChg>
      </pc:sldChg>
      <pc:sldChg chg="modSp add mod">
        <pc:chgData name="Dominik Jambrovic" userId="d5e0a75ae2920be5" providerId="LiveId" clId="{17D2440F-6243-4FFE-BF8A-2E1776F6B311}" dt="2024-02-26T23:58:02.865" v="998" actId="207"/>
        <pc:sldMkLst>
          <pc:docMk/>
          <pc:sldMk cId="3054492740" sldId="282"/>
        </pc:sldMkLst>
        <pc:spChg chg="mod">
          <ac:chgData name="Dominik Jambrovic" userId="d5e0a75ae2920be5" providerId="LiveId" clId="{17D2440F-6243-4FFE-BF8A-2E1776F6B311}" dt="2024-02-26T23:45:30.542" v="608" actId="20577"/>
          <ac:spMkLst>
            <pc:docMk/>
            <pc:sldMk cId="3054492740" sldId="282"/>
            <ac:spMk id="2" creationId="{ED369105-BD79-EF6E-F38D-A24D753E042D}"/>
          </ac:spMkLst>
        </pc:spChg>
        <pc:spChg chg="mod">
          <ac:chgData name="Dominik Jambrovic" userId="d5e0a75ae2920be5" providerId="LiveId" clId="{17D2440F-6243-4FFE-BF8A-2E1776F6B311}" dt="2024-02-26T23:58:02.865" v="998" actId="207"/>
          <ac:spMkLst>
            <pc:docMk/>
            <pc:sldMk cId="3054492740" sldId="282"/>
            <ac:spMk id="3" creationId="{986C8E0E-24B3-B328-5A48-ED786437079B}"/>
          </ac:spMkLst>
        </pc:spChg>
      </pc:sldChg>
      <pc:sldChg chg="new del">
        <pc:chgData name="Dominik Jambrovic" userId="d5e0a75ae2920be5" providerId="LiveId" clId="{17D2440F-6243-4FFE-BF8A-2E1776F6B311}" dt="2024-02-26T23:45:24.196" v="597" actId="47"/>
        <pc:sldMkLst>
          <pc:docMk/>
          <pc:sldMk cId="312187764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3.6.2024.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3.6.2024.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3.6.2024.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3.6.2024.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co.com/blog/data-poisoning-and-its-impact-on-the-ai-ecosystem/" TargetMode="External"/><Relationship Id="rId2" Type="http://schemas.openxmlformats.org/officeDocument/2006/relationships/hyperlink" Target="https://vladlen.info/publications/feature-space-optimization-for-semantic-video-segment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Trojanski napadi na modele za semantičku segmentaciju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DBD1C-68E7-5E75-09C5-EA54D7A7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781-CEB8-714A-5AA0-FFD600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Arhitektura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5DB9-C387-A812-3D29-C964A0A7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678198" cy="618370"/>
          </a:xfrm>
        </p:spPr>
        <p:txBody>
          <a:bodyPr>
            <a:normAutofit/>
          </a:bodyPr>
          <a:lstStyle/>
          <a:p>
            <a:pPr marL="182880" indent="-182880" algn="l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hr-HR" sz="2800" b="1" kern="1200" spc="10" baseline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Jednorazinski SwiftNet</a:t>
            </a:r>
            <a:endParaRPr lang="hr-HR" sz="2800" b="1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34E6B-D63B-BC3F-DB36-64ECEFA8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D28566-D02A-167A-2786-AE0E9B89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82" y="2441789"/>
            <a:ext cx="6112716" cy="41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1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021A-B1A6-F943-07CE-4898A232A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5951-17F7-24EC-A6F1-5189495E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CF057-7496-35D0-28FF-7750203A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42" y="156706"/>
            <a:ext cx="6971513" cy="65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4C08-DA36-F77A-908F-B8CD60BB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A7C3-3100-E050-8F8B-8AB61682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Primjeri,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IBA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4932-735D-C321-5A59-06CD1014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CAC3E-1E81-18B4-2C16-D32E38D8E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"/>
          <a:stretch/>
        </p:blipFill>
        <p:spPr>
          <a:xfrm>
            <a:off x="1948259" y="1809061"/>
            <a:ext cx="3205758" cy="4805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72409-3633-E335-E86D-F5FC16AA9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" t="366" r="668" b="942"/>
          <a:stretch/>
        </p:blipFill>
        <p:spPr>
          <a:xfrm>
            <a:off x="7037985" y="1809061"/>
            <a:ext cx="3202588" cy="48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1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4C08-DA36-F77A-908F-B8CD60BB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AC12E5-8E70-DF69-65DF-9D2517603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" r="563" b="490"/>
          <a:stretch/>
        </p:blipFill>
        <p:spPr>
          <a:xfrm>
            <a:off x="7037984" y="1809059"/>
            <a:ext cx="3187430" cy="4805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5BCF7-A8F6-2DCD-6C5C-E8C77C500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" t="225" r="413"/>
          <a:stretch/>
        </p:blipFill>
        <p:spPr>
          <a:xfrm>
            <a:off x="1966586" y="1809060"/>
            <a:ext cx="3187430" cy="4805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EA7C3-3100-E050-8F8B-8AB61682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Primjeri,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NNI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4932-735D-C321-5A59-06CD1014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690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modeli semantičke segmentacije također su ranjivi na trovanje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najuspješniji napad: NNI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budući rad: 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provođenje eksperimenata na drugim arhitekturama – npr. višerazinski SwiftNet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proučavanje obrane od prikazanih trojanskih napada na segmentacijske modele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75C48-5EB0-B781-FD67-410D79FA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9105-BD79-EF6E-F38D-A24D753E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8E0E-24B3-B328-5A48-ED786437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3, primjer semantičke segmentacije: preuzeto s </a:t>
            </a:r>
            <a:r>
              <a:rPr lang="hr-HR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https://vladlen.info/publications/feature-space-optimization-for-semantic-video-segmentation/</a:t>
            </a:r>
            <a:endParaRPr lang="hr-HR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4, primjer trovanja podataka: preuzeto s </a:t>
            </a:r>
            <a:r>
              <a:rPr lang="hr-HR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https://mathco.com/blog/data-poisoning-and-its-impact-on-the-ai-ecosystem/</a:t>
            </a:r>
            <a:endParaRPr lang="hr-HR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8, primjer podataka iz skupa Cityscapes: preuzeto iz </a:t>
            </a: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Chen, </a:t>
            </a:r>
            <a:r>
              <a:rPr lang="en-US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Xinyun</a:t>
            </a: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et al. "Targeted backdoor attacks on deep learning systems using data poisoning.„</a:t>
            </a:r>
            <a:endParaRPr lang="hr-HR" sz="2200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9, arhitektura jednorazinski SwiftNet: preuzeto iz </a:t>
            </a:r>
            <a:r>
              <a:rPr lang="hr-H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Oršić, Marin, and Siniša Šegvić. "Efficient semantic segmentation with pyramidal fusion." </a:t>
            </a:r>
            <a:r>
              <a:rPr lang="hr-HR" sz="24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Pattern Recognition</a:t>
            </a:r>
            <a:r>
              <a:rPr lang="hr-H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110 (2021): 107611.</a:t>
            </a:r>
            <a:endParaRPr lang="hr-H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F9B0-99DF-503E-957A-E8C002A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449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Semantička segmentacija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Napad utemeljen na utjecaju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mnogo istraživanja za modele za klasifikaciju slike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značajno manje zastupljena istraživanja za modele za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semantičku segmentaciju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Potencijalni napadi: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pPr lvl="1"/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8408401" cy="1397124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Semantička segmentacija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  <p:pic>
        <p:nvPicPr>
          <p:cNvPr id="1026" name="Picture 2" descr="Introduction to Semantic Image Segmentation | by Vidit Jain | Analytics  Vidhya | Medium">
            <a:extLst>
              <a:ext uri="{FF2B5EF4-FFF2-40B4-BE49-F238E27FC236}">
                <a16:creationId xmlns:a16="http://schemas.microsoft.com/office/drawing/2014/main" id="{0360DD2C-4C5C-D892-EA9C-174AD562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69564"/>
            <a:ext cx="9246408" cy="46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8C0C-D200-2B0F-9DCF-10BDCED7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F484-BC15-CF4D-21D4-6A9C68B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3F07-A4D4-AA49-A987-27A8F106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98688"/>
          </a:xfrm>
        </p:spPr>
        <p:txBody>
          <a:bodyPr>
            <a:normAutofit lnSpcReduction="10000"/>
          </a:bodyPr>
          <a:lstStyle/>
          <a:p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zatrovani podatci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- slike na koje je nadodan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okidač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te za koje su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promijenjene oznake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cilj: ugradnja stražnjih vrata u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6B25-B4AD-F65F-B587-36A24258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4</a:t>
            </a:fld>
            <a:endParaRPr lang="hr-H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58EA30-5733-665E-443A-0C819FBE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61" y="3493505"/>
            <a:ext cx="6166286" cy="30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8DF1-AF3E-D58B-A333-86D5788F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0673-4426-DD46-4371-D30508EB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Napad utemeljen na utjecaju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E321-8B7C-DE4C-702F-7516179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3460F6-EDCB-6A50-E5EC-EEF02DF7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dodavanje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okidača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na ulaznu sliku i izmjena oznaka piksela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razreda žrtve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uvjeti: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okidač ne smije prekrivati piksele razreda žrtve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okidač se u potpunosti mora nalaziti na pikselima koji pripadaju jednom razredu</a:t>
            </a:r>
          </a:p>
        </p:txBody>
      </p:sp>
      <p:pic>
        <p:nvPicPr>
          <p:cNvPr id="1026" name="Picture 2" descr="Hello Kitty vs Coraline | DReager1.com">
            <a:extLst>
              <a:ext uri="{FF2B5EF4-FFF2-40B4-BE49-F238E27FC236}">
                <a16:creationId xmlns:a16="http://schemas.microsoft.com/office/drawing/2014/main" id="{701A9DF9-32A6-E830-DD58-64483AAC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58" y="5126145"/>
            <a:ext cx="1357484" cy="135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5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8DF1-AF3E-D58B-A333-86D5788F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0673-4426-DD46-4371-D30508EB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Napad utemeljen na utjecaju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E321-8B7C-DE4C-702F-7516179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3460F6-EDCB-6A50-E5EC-EEF02DF7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 algn="l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hr-HR" sz="2800" kern="1200" spc="10" baseline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inačice:</a:t>
            </a:r>
            <a:endParaRPr lang="hr-HR" sz="2800" dirty="0">
              <a:effectLst/>
            </a:endParaRP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osnovni napad (Influencer Backdoor Attack - </a:t>
            </a:r>
            <a:r>
              <a:rPr lang="hr-HR" sz="28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IBA</a:t>
            </a: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hr-HR" sz="2800" dirty="0">
              <a:effectLst/>
            </a:endParaRP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napad utemeljen na najbližim susjedima (Nearest Neighbour Injection - </a:t>
            </a:r>
            <a:r>
              <a:rPr lang="hr-HR" sz="28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NNI</a:t>
            </a: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hr-HR" sz="2800" dirty="0">
              <a:effectLst/>
            </a:endParaRPr>
          </a:p>
          <a:p>
            <a:pPr marL="457200" indent="-182880" algn="l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apad utemeljen na izmjeni oznaka nasumičnih piksela (Pixel Random Labeling – </a:t>
            </a:r>
            <a:r>
              <a:rPr lang="hr-HR" sz="2800" b="1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PRL</a:t>
            </a:r>
            <a:r>
              <a:rPr lang="hr-HR" sz="2800" kern="12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hr-H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133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Skup podataka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678198" cy="198010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Cityscapes</a:t>
            </a:r>
            <a:endParaRPr lang="hr-H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2975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slika u skupu za učenje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slika u skupu za validaciju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1525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slika u skupu za ispitivanje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35ADF-A5EB-9D14-9B31-B4BE5E98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3808905"/>
            <a:ext cx="7411888" cy="2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356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Trojanski napadi na modele za semantičku segmentaciju</vt:lpstr>
      <vt:lpstr>Sadržaj</vt:lpstr>
      <vt:lpstr>Uvod</vt:lpstr>
      <vt:lpstr>Semantička segmentacija</vt:lpstr>
      <vt:lpstr>Trovanje podataka</vt:lpstr>
      <vt:lpstr>Napad utemeljen na utjecaju</vt:lpstr>
      <vt:lpstr>Napad utemeljen na utjecaju</vt:lpstr>
      <vt:lpstr>Eksperimenti</vt:lpstr>
      <vt:lpstr>Skup podataka</vt:lpstr>
      <vt:lpstr>Arhitektura</vt:lpstr>
      <vt:lpstr>PowerPoint Presentation</vt:lpstr>
      <vt:lpstr>Primjeri, IBA</vt:lpstr>
      <vt:lpstr>Primjeri, NNI</vt:lpstr>
      <vt:lpstr>Zaključak i budući rad</vt:lpstr>
      <vt:lpstr>Literatura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Trojanski napadi na modele za semantičku segmentaciju</dc:title>
  <dc:creator>Dominik Jambrovic</dc:creator>
  <cp:lastModifiedBy>Dominik Jambrovic</cp:lastModifiedBy>
  <cp:revision>9</cp:revision>
  <dcterms:created xsi:type="dcterms:W3CDTF">2023-07-02T22:22:24Z</dcterms:created>
  <dcterms:modified xsi:type="dcterms:W3CDTF">2024-06-03T17:53:52Z</dcterms:modified>
</cp:coreProperties>
</file>