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71" r:id="rId6"/>
    <p:sldId id="272" r:id="rId7"/>
    <p:sldId id="260" r:id="rId8"/>
    <p:sldId id="262" r:id="rId9"/>
    <p:sldId id="263" r:id="rId10"/>
    <p:sldId id="264" r:id="rId11"/>
    <p:sldId id="268" r:id="rId12"/>
    <p:sldId id="266" r:id="rId13"/>
    <p:sldId id="265" r:id="rId14"/>
    <p:sldId id="267" r:id="rId15"/>
    <p:sldId id="26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AECD7580-AEB0-4A32-AFC5-21E70B1FC397}"/>
    <pc:docChg chg="custSel addSld delSld modSld sldOrd">
      <pc:chgData name="Dominik Jambrovic" userId="d5e0a75ae2920be5" providerId="LiveId" clId="{AECD7580-AEB0-4A32-AFC5-21E70B1FC397}" dt="2023-07-03T17:14:12.784" v="427" actId="14100"/>
      <pc:docMkLst>
        <pc:docMk/>
      </pc:docMkLst>
      <pc:sldChg chg="del">
        <pc:chgData name="Dominik Jambrovic" userId="d5e0a75ae2920be5" providerId="LiveId" clId="{AECD7580-AEB0-4A32-AFC5-21E70B1FC397}" dt="2023-07-03T00:02:12.159" v="0" actId="47"/>
        <pc:sldMkLst>
          <pc:docMk/>
          <pc:sldMk cId="1468656739" sldId="257"/>
        </pc:sldMkLst>
      </pc:sldChg>
      <pc:sldChg chg="modSp mod">
        <pc:chgData name="Dominik Jambrovic" userId="d5e0a75ae2920be5" providerId="LiveId" clId="{AECD7580-AEB0-4A32-AFC5-21E70B1FC397}" dt="2023-07-03T17:07:02.545" v="125" actId="5793"/>
        <pc:sldMkLst>
          <pc:docMk/>
          <pc:sldMk cId="1192952942" sldId="258"/>
        </pc:sldMkLst>
        <pc:spChg chg="mod">
          <ac:chgData name="Dominik Jambrovic" userId="d5e0a75ae2920be5" providerId="LiveId" clId="{AECD7580-AEB0-4A32-AFC5-21E70B1FC397}" dt="2023-07-03T17:05:49.290" v="35" actId="20577"/>
          <ac:spMkLst>
            <pc:docMk/>
            <pc:sldMk cId="1192952942" sldId="258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07:02.545" v="125" actId="5793"/>
          <ac:spMkLst>
            <pc:docMk/>
            <pc:sldMk cId="1192952942" sldId="258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3T00:19:44.599" v="5" actId="20577"/>
        <pc:sldMkLst>
          <pc:docMk/>
          <pc:sldMk cId="2309423491" sldId="259"/>
        </pc:sldMkLst>
        <pc:spChg chg="mod">
          <ac:chgData name="Dominik Jambrovic" userId="d5e0a75ae2920be5" providerId="LiveId" clId="{AECD7580-AEB0-4A32-AFC5-21E70B1FC397}" dt="2023-07-03T00:19:44.599" v="5" actId="20577"/>
          <ac:spMkLst>
            <pc:docMk/>
            <pc:sldMk cId="2309423491" sldId="259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3T17:06:23.025" v="111" actId="20577"/>
        <pc:sldMkLst>
          <pc:docMk/>
          <pc:sldMk cId="3855530856" sldId="261"/>
        </pc:sldMkLst>
        <pc:spChg chg="mod">
          <ac:chgData name="Dominik Jambrovic" userId="d5e0a75ae2920be5" providerId="LiveId" clId="{AECD7580-AEB0-4A32-AFC5-21E70B1FC397}" dt="2023-07-03T17:06:23.025" v="111" actId="20577"/>
          <ac:spMkLst>
            <pc:docMk/>
            <pc:sldMk cId="3855530856" sldId="261"/>
            <ac:spMk id="2" creationId="{52BD2E0F-AD92-B554-5652-2D412899E689}"/>
          </ac:spMkLst>
        </pc:spChg>
      </pc:sldChg>
      <pc:sldChg chg="modSp mod">
        <pc:chgData name="Dominik Jambrovic" userId="d5e0a75ae2920be5" providerId="LiveId" clId="{AECD7580-AEB0-4A32-AFC5-21E70B1FC397}" dt="2023-07-03T00:24:30.448" v="21" actId="20577"/>
        <pc:sldMkLst>
          <pc:docMk/>
          <pc:sldMk cId="1080773206" sldId="269"/>
        </pc:sldMkLst>
        <pc:spChg chg="mod">
          <ac:chgData name="Dominik Jambrovic" userId="d5e0a75ae2920be5" providerId="LiveId" clId="{AECD7580-AEB0-4A32-AFC5-21E70B1FC397}" dt="2023-07-03T00:24:30.448" v="21" actId="20577"/>
          <ac:spMkLst>
            <pc:docMk/>
            <pc:sldMk cId="1080773206" sldId="269"/>
            <ac:spMk id="3" creationId="{C52C608F-A7F0-C9DD-FE0A-7411086D0F8C}"/>
          </ac:spMkLst>
        </pc:spChg>
      </pc:sldChg>
      <pc:sldChg chg="add">
        <pc:chgData name="Dominik Jambrovic" userId="d5e0a75ae2920be5" providerId="LiveId" clId="{AECD7580-AEB0-4A32-AFC5-21E70B1FC397}" dt="2023-07-03T17:05:43.018" v="22" actId="2890"/>
        <pc:sldMkLst>
          <pc:docMk/>
          <pc:sldMk cId="4184906348" sldId="270"/>
        </pc:sldMkLst>
      </pc:sldChg>
      <pc:sldChg chg="delSp modSp new mod">
        <pc:chgData name="Dominik Jambrovic" userId="d5e0a75ae2920be5" providerId="LiveId" clId="{AECD7580-AEB0-4A32-AFC5-21E70B1FC397}" dt="2023-07-03T17:08:01.395" v="141" actId="20577"/>
        <pc:sldMkLst>
          <pc:docMk/>
          <pc:sldMk cId="1281736990" sldId="271"/>
        </pc:sldMkLst>
        <pc:spChg chg="mod">
          <ac:chgData name="Dominik Jambrovic" userId="d5e0a75ae2920be5" providerId="LiveId" clId="{AECD7580-AEB0-4A32-AFC5-21E70B1FC397}" dt="2023-07-03T17:08:01.395" v="141" actId="20577"/>
          <ac:spMkLst>
            <pc:docMk/>
            <pc:sldMk cId="1281736990" sldId="271"/>
            <ac:spMk id="2" creationId="{015F66F4-4AF2-9F1E-BE4D-F6222070025E}"/>
          </ac:spMkLst>
        </pc:spChg>
        <pc:spChg chg="del">
          <ac:chgData name="Dominik Jambrovic" userId="d5e0a75ae2920be5" providerId="LiveId" clId="{AECD7580-AEB0-4A32-AFC5-21E70B1FC397}" dt="2023-07-03T17:07:45.579" v="127" actId="478"/>
          <ac:spMkLst>
            <pc:docMk/>
            <pc:sldMk cId="1281736990" sldId="271"/>
            <ac:spMk id="3" creationId="{988F9B78-5CF1-9455-8C13-2FA1E6A5CFDC}"/>
          </ac:spMkLst>
        </pc:spChg>
      </pc:sldChg>
      <pc:sldChg chg="modSp add mod ord">
        <pc:chgData name="Dominik Jambrovic" userId="d5e0a75ae2920be5" providerId="LiveId" clId="{AECD7580-AEB0-4A32-AFC5-21E70B1FC397}" dt="2023-07-03T17:14:12.784" v="427" actId="14100"/>
        <pc:sldMkLst>
          <pc:docMk/>
          <pc:sldMk cId="3596415932" sldId="272"/>
        </pc:sldMkLst>
        <pc:spChg chg="mod">
          <ac:chgData name="Dominik Jambrovic" userId="d5e0a75ae2920be5" providerId="LiveId" clId="{AECD7580-AEB0-4A32-AFC5-21E70B1FC397}" dt="2023-07-03T17:09:08.596" v="175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AECD7580-AEB0-4A32-AFC5-21E70B1FC397}" dt="2023-07-03T17:14:12.784" v="427" actId="14100"/>
          <ac:spMkLst>
            <pc:docMk/>
            <pc:sldMk cId="3596415932" sldId="272"/>
            <ac:spMk id="3" creationId="{C52C608F-A7F0-C9DD-FE0A-7411086D0F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3.7.2023.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3.7.2023.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3.7.2023.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3.7.2023.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3.7.2023.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Algoritmi za brzo učenje na neprijateljskim primjerima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0" y="218940"/>
            <a:ext cx="967847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performansi, PGD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12" name="Content Placeholder 11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7FACA395-919C-DAB0-D0C2-B50ABEC7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0" y="1322374"/>
            <a:ext cx="8073513" cy="5443551"/>
          </a:xfrm>
        </p:spPr>
      </p:pic>
    </p:spTree>
    <p:extLst>
      <p:ext uri="{BB962C8B-B14F-4D97-AF65-F5344CB8AC3E}">
        <p14:creationId xmlns:p14="http://schemas.microsoft.com/office/powerpoint/2010/main" val="15625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218940"/>
            <a:ext cx="1036749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mini-grupe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A553D9CF-5ABD-18C8-9529-384B79D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6" y="1275228"/>
            <a:ext cx="8166273" cy="5490697"/>
          </a:xfrm>
        </p:spPr>
      </p:pic>
    </p:spTree>
    <p:extLst>
      <p:ext uri="{BB962C8B-B14F-4D97-AF65-F5344CB8AC3E}">
        <p14:creationId xmlns:p14="http://schemas.microsoft.com/office/powerpoint/2010/main" val="379757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1" y="218940"/>
            <a:ext cx="9936051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L2 norma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7E5E347E-2F15-8A69-8319-99BB606C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3" y="1275925"/>
            <a:ext cx="8125926" cy="5490000"/>
          </a:xfrm>
        </p:spPr>
      </p:pic>
    </p:spTree>
    <p:extLst>
      <p:ext uri="{BB962C8B-B14F-4D97-AF65-F5344CB8AC3E}">
        <p14:creationId xmlns:p14="http://schemas.microsoft.com/office/powerpoint/2010/main" val="421988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97" y="218940"/>
            <a:ext cx="7012545" cy="836893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  <p:pic>
        <p:nvPicPr>
          <p:cNvPr id="7" name="Content Placeholder 6" descr="A collage of images of a person&#10;&#10;Description automatically generated with low confidence">
            <a:extLst>
              <a:ext uri="{FF2B5EF4-FFF2-40B4-BE49-F238E27FC236}">
                <a16:creationId xmlns:a16="http://schemas.microsoft.com/office/drawing/2014/main" id="{8E38D660-B700-3DCC-6258-B139081D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0" y="1256457"/>
            <a:ext cx="7722380" cy="5509468"/>
          </a:xfrm>
        </p:spPr>
      </p:pic>
    </p:spTree>
    <p:extLst>
      <p:ext uri="{BB962C8B-B14F-4D97-AF65-F5344CB8AC3E}">
        <p14:creationId xmlns:p14="http://schemas.microsoft.com/office/powerpoint/2010/main" val="17780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8940"/>
            <a:ext cx="10829201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Učestalost promjene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  <p:pic>
        <p:nvPicPr>
          <p:cNvPr id="8" name="Content Placeholder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6D64D1D-B122-A6A1-4702-32ED1C16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40" y="1347758"/>
            <a:ext cx="8669066" cy="5418167"/>
          </a:xfrm>
        </p:spPr>
      </p:pic>
    </p:spTree>
    <p:extLst>
      <p:ext uri="{BB962C8B-B14F-4D97-AF65-F5344CB8AC3E}">
        <p14:creationId xmlns:p14="http://schemas.microsoft.com/office/powerpoint/2010/main" val="35802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primijeniti metode na kompleksnije arhitekture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kombiniranja „besplatnog” i brzog učenja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proučiti utjecaj korištenja L1 norme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mjeriti uspješnost detekcije zatrovanih podataka praćenjem promjena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2E0F-AD92-B554-5652-2D412899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30438"/>
            <a:ext cx="9692640" cy="1397124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</p:txBody>
      </p:sp>
    </p:spTree>
    <p:extLst>
      <p:ext uri="{BB962C8B-B14F-4D97-AF65-F5344CB8AC3E}">
        <p14:creationId xmlns:p14="http://schemas.microsoft.com/office/powerpoint/2010/main" val="38555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0" indent="0"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Klasični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FGSM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PGD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Novi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„besplatno”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brzo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nadogradnje brzog učenja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78198" cy="4351337"/>
          </a:xfrm>
        </p:spPr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skup podataka CIFAR-10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arhitektura ResNet-18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korištenje računanja u mješovitoj preciznosti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izvođenje eksperimenata na platformi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(2x NVIDIA T4)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8940"/>
            <a:ext cx="9059858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vremena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čenja</a:t>
            </a:r>
            <a:endParaRPr lang="hr-H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342B835-A529-4B6D-6291-3E56A5E0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4" y="1294161"/>
            <a:ext cx="8174170" cy="54717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43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23" y="218940"/>
            <a:ext cx="6548907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12" name="Content Placeholder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38988C2-40B4-0FEA-EA6E-70A1B851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6" y="1231389"/>
            <a:ext cx="8175600" cy="5534536"/>
          </a:xfrm>
        </p:spPr>
      </p:pic>
    </p:spTree>
    <p:extLst>
      <p:ext uri="{BB962C8B-B14F-4D97-AF65-F5344CB8AC3E}">
        <p14:creationId xmlns:p14="http://schemas.microsoft.com/office/powerpoint/2010/main" val="2252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93" y="218940"/>
            <a:ext cx="9523927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Generativna svojstva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8" name="Content Placeholder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D4F0AA5-370C-D7CE-7159-733EB6A2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1" y="1240109"/>
            <a:ext cx="8325189" cy="5525816"/>
          </a:xfrm>
        </p:spPr>
      </p:pic>
    </p:spTree>
    <p:extLst>
      <p:ext uri="{BB962C8B-B14F-4D97-AF65-F5344CB8AC3E}">
        <p14:creationId xmlns:p14="http://schemas.microsoft.com/office/powerpoint/2010/main" val="41780818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113</TotalTime>
  <Words>159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Algoritmi za brzo učenje na neprijateljskim primjerima</vt:lpstr>
      <vt:lpstr>Sadržaj</vt:lpstr>
      <vt:lpstr>Uvod</vt:lpstr>
      <vt:lpstr>Robusno učenje</vt:lpstr>
      <vt:lpstr>Eksperimenti</vt:lpstr>
      <vt:lpstr>Izvođenje eksperimenata</vt:lpstr>
      <vt:lpstr>Usporedba vremena učenja</vt:lpstr>
      <vt:lpstr>Usporedba točnosti</vt:lpstr>
      <vt:lpstr>Generativna svojstva modela</vt:lpstr>
      <vt:lpstr>Usporedba performansi, PGD</vt:lpstr>
      <vt:lpstr>Usporedba točnosti, mini-grupe</vt:lpstr>
      <vt:lpstr>Usporedba točnosti, L2 norma</vt:lpstr>
      <vt:lpstr>Neprijateljski primjeri</vt:lpstr>
      <vt:lpstr>Učestalost promjene predviđanja</vt:lpstr>
      <vt:lpstr>Budući rad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1</cp:revision>
  <dcterms:created xsi:type="dcterms:W3CDTF">2023-07-02T22:22:24Z</dcterms:created>
  <dcterms:modified xsi:type="dcterms:W3CDTF">2023-07-03T17:14:13Z</dcterms:modified>
</cp:coreProperties>
</file>