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33" r:id="rId1"/>
  </p:sldMasterIdLst>
  <p:notesMasterIdLst>
    <p:notesMasterId r:id="rId18"/>
  </p:notesMasterIdLst>
  <p:sldIdLst>
    <p:sldId id="256" r:id="rId2"/>
    <p:sldId id="258" r:id="rId3"/>
    <p:sldId id="270" r:id="rId4"/>
    <p:sldId id="259" r:id="rId5"/>
    <p:sldId id="271" r:id="rId6"/>
    <p:sldId id="272" r:id="rId7"/>
    <p:sldId id="260" r:id="rId8"/>
    <p:sldId id="262" r:id="rId9"/>
    <p:sldId id="263" r:id="rId10"/>
    <p:sldId id="264" r:id="rId11"/>
    <p:sldId id="268" r:id="rId12"/>
    <p:sldId id="266" r:id="rId13"/>
    <p:sldId id="265" r:id="rId14"/>
    <p:sldId id="267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Jambrovic" userId="d5e0a75ae2920be5" providerId="LiveId" clId="{AECD7580-AEB0-4A32-AFC5-21E70B1FC397}"/>
    <pc:docChg chg="custSel addSld delSld modSld sldOrd">
      <pc:chgData name="Dominik Jambrovic" userId="d5e0a75ae2920be5" providerId="LiveId" clId="{AECD7580-AEB0-4A32-AFC5-21E70B1FC397}" dt="2023-07-03T17:37:35.145" v="433"/>
      <pc:docMkLst>
        <pc:docMk/>
      </pc:docMkLst>
      <pc:sldChg chg="del">
        <pc:chgData name="Dominik Jambrovic" userId="d5e0a75ae2920be5" providerId="LiveId" clId="{AECD7580-AEB0-4A32-AFC5-21E70B1FC397}" dt="2023-07-03T00:02:12.159" v="0" actId="47"/>
        <pc:sldMkLst>
          <pc:docMk/>
          <pc:sldMk cId="1468656739" sldId="257"/>
        </pc:sldMkLst>
      </pc:sldChg>
      <pc:sldChg chg="modSp mod">
        <pc:chgData name="Dominik Jambrovic" userId="d5e0a75ae2920be5" providerId="LiveId" clId="{AECD7580-AEB0-4A32-AFC5-21E70B1FC397}" dt="2023-07-03T17:07:02.545" v="125" actId="5793"/>
        <pc:sldMkLst>
          <pc:docMk/>
          <pc:sldMk cId="1192952942" sldId="258"/>
        </pc:sldMkLst>
        <pc:spChg chg="mod">
          <ac:chgData name="Dominik Jambrovic" userId="d5e0a75ae2920be5" providerId="LiveId" clId="{AECD7580-AEB0-4A32-AFC5-21E70B1FC397}" dt="2023-07-03T17:05:49.290" v="35" actId="20577"/>
          <ac:spMkLst>
            <pc:docMk/>
            <pc:sldMk cId="1192952942" sldId="258"/>
            <ac:spMk id="2" creationId="{794FE518-BF5D-2ABC-255D-9818FC837A39}"/>
          </ac:spMkLst>
        </pc:spChg>
        <pc:spChg chg="mod">
          <ac:chgData name="Dominik Jambrovic" userId="d5e0a75ae2920be5" providerId="LiveId" clId="{AECD7580-AEB0-4A32-AFC5-21E70B1FC397}" dt="2023-07-03T17:07:02.545" v="125" actId="5793"/>
          <ac:spMkLst>
            <pc:docMk/>
            <pc:sldMk cId="1192952942" sldId="258"/>
            <ac:spMk id="3" creationId="{C52C608F-A7F0-C9DD-FE0A-7411086D0F8C}"/>
          </ac:spMkLst>
        </pc:spChg>
      </pc:sldChg>
      <pc:sldChg chg="modSp mod">
        <pc:chgData name="Dominik Jambrovic" userId="d5e0a75ae2920be5" providerId="LiveId" clId="{AECD7580-AEB0-4A32-AFC5-21E70B1FC397}" dt="2023-07-03T00:19:44.599" v="5" actId="20577"/>
        <pc:sldMkLst>
          <pc:docMk/>
          <pc:sldMk cId="2309423491" sldId="259"/>
        </pc:sldMkLst>
        <pc:spChg chg="mod">
          <ac:chgData name="Dominik Jambrovic" userId="d5e0a75ae2920be5" providerId="LiveId" clId="{AECD7580-AEB0-4A32-AFC5-21E70B1FC397}" dt="2023-07-03T00:19:44.599" v="5" actId="20577"/>
          <ac:spMkLst>
            <pc:docMk/>
            <pc:sldMk cId="2309423491" sldId="259"/>
            <ac:spMk id="3" creationId="{C52C608F-A7F0-C9DD-FE0A-7411086D0F8C}"/>
          </ac:spMkLst>
        </pc:spChg>
      </pc:sldChg>
      <pc:sldChg chg="modSp del mod">
        <pc:chgData name="Dominik Jambrovic" userId="d5e0a75ae2920be5" providerId="LiveId" clId="{AECD7580-AEB0-4A32-AFC5-21E70B1FC397}" dt="2023-07-03T17:37:33.391" v="432" actId="47"/>
        <pc:sldMkLst>
          <pc:docMk/>
          <pc:sldMk cId="3855530856" sldId="261"/>
        </pc:sldMkLst>
        <pc:spChg chg="mod">
          <ac:chgData name="Dominik Jambrovic" userId="d5e0a75ae2920be5" providerId="LiveId" clId="{AECD7580-AEB0-4A32-AFC5-21E70B1FC397}" dt="2023-07-03T17:37:32.254" v="431" actId="21"/>
          <ac:spMkLst>
            <pc:docMk/>
            <pc:sldMk cId="3855530856" sldId="261"/>
            <ac:spMk id="2" creationId="{52BD2E0F-AD92-B554-5652-2D412899E689}"/>
          </ac:spMkLst>
        </pc:spChg>
      </pc:sldChg>
      <pc:sldChg chg="modSp mod">
        <pc:chgData name="Dominik Jambrovic" userId="d5e0a75ae2920be5" providerId="LiveId" clId="{AECD7580-AEB0-4A32-AFC5-21E70B1FC397}" dt="2023-07-03T00:24:30.448" v="21" actId="20577"/>
        <pc:sldMkLst>
          <pc:docMk/>
          <pc:sldMk cId="1080773206" sldId="269"/>
        </pc:sldMkLst>
        <pc:spChg chg="mod">
          <ac:chgData name="Dominik Jambrovic" userId="d5e0a75ae2920be5" providerId="LiveId" clId="{AECD7580-AEB0-4A32-AFC5-21E70B1FC397}" dt="2023-07-03T00:24:30.448" v="21" actId="20577"/>
          <ac:spMkLst>
            <pc:docMk/>
            <pc:sldMk cId="1080773206" sldId="269"/>
            <ac:spMk id="3" creationId="{C52C608F-A7F0-C9DD-FE0A-7411086D0F8C}"/>
          </ac:spMkLst>
        </pc:spChg>
      </pc:sldChg>
      <pc:sldChg chg="add">
        <pc:chgData name="Dominik Jambrovic" userId="d5e0a75ae2920be5" providerId="LiveId" clId="{AECD7580-AEB0-4A32-AFC5-21E70B1FC397}" dt="2023-07-03T17:05:43.018" v="22" actId="2890"/>
        <pc:sldMkLst>
          <pc:docMk/>
          <pc:sldMk cId="4184906348" sldId="270"/>
        </pc:sldMkLst>
      </pc:sldChg>
      <pc:sldChg chg="delSp modSp new mod">
        <pc:chgData name="Dominik Jambrovic" userId="d5e0a75ae2920be5" providerId="LiveId" clId="{AECD7580-AEB0-4A32-AFC5-21E70B1FC397}" dt="2023-07-03T17:08:01.395" v="141" actId="20577"/>
        <pc:sldMkLst>
          <pc:docMk/>
          <pc:sldMk cId="1281736990" sldId="271"/>
        </pc:sldMkLst>
        <pc:spChg chg="mod">
          <ac:chgData name="Dominik Jambrovic" userId="d5e0a75ae2920be5" providerId="LiveId" clId="{AECD7580-AEB0-4A32-AFC5-21E70B1FC397}" dt="2023-07-03T17:08:01.395" v="141" actId="20577"/>
          <ac:spMkLst>
            <pc:docMk/>
            <pc:sldMk cId="1281736990" sldId="271"/>
            <ac:spMk id="2" creationId="{015F66F4-4AF2-9F1E-BE4D-F6222070025E}"/>
          </ac:spMkLst>
        </pc:spChg>
        <pc:spChg chg="del">
          <ac:chgData name="Dominik Jambrovic" userId="d5e0a75ae2920be5" providerId="LiveId" clId="{AECD7580-AEB0-4A32-AFC5-21E70B1FC397}" dt="2023-07-03T17:07:45.579" v="127" actId="478"/>
          <ac:spMkLst>
            <pc:docMk/>
            <pc:sldMk cId="1281736990" sldId="271"/>
            <ac:spMk id="3" creationId="{988F9B78-5CF1-9455-8C13-2FA1E6A5CFDC}"/>
          </ac:spMkLst>
        </pc:spChg>
      </pc:sldChg>
      <pc:sldChg chg="modSp add mod ord">
        <pc:chgData name="Dominik Jambrovic" userId="d5e0a75ae2920be5" providerId="LiveId" clId="{AECD7580-AEB0-4A32-AFC5-21E70B1FC397}" dt="2023-07-03T17:14:12.784" v="427" actId="14100"/>
        <pc:sldMkLst>
          <pc:docMk/>
          <pc:sldMk cId="3596415932" sldId="272"/>
        </pc:sldMkLst>
        <pc:spChg chg="mod">
          <ac:chgData name="Dominik Jambrovic" userId="d5e0a75ae2920be5" providerId="LiveId" clId="{AECD7580-AEB0-4A32-AFC5-21E70B1FC397}" dt="2023-07-03T17:09:08.596" v="175" actId="20577"/>
          <ac:spMkLst>
            <pc:docMk/>
            <pc:sldMk cId="3596415932" sldId="272"/>
            <ac:spMk id="2" creationId="{794FE518-BF5D-2ABC-255D-9818FC837A39}"/>
          </ac:spMkLst>
        </pc:spChg>
        <pc:spChg chg="mod">
          <ac:chgData name="Dominik Jambrovic" userId="d5e0a75ae2920be5" providerId="LiveId" clId="{AECD7580-AEB0-4A32-AFC5-21E70B1FC397}" dt="2023-07-03T17:14:12.784" v="427" actId="14100"/>
          <ac:spMkLst>
            <pc:docMk/>
            <pc:sldMk cId="3596415932" sldId="272"/>
            <ac:spMk id="3" creationId="{C52C608F-A7F0-C9DD-FE0A-7411086D0F8C}"/>
          </ac:spMkLst>
        </pc:spChg>
      </pc:sldChg>
      <pc:sldChg chg="modSp add mod ord">
        <pc:chgData name="Dominik Jambrovic" userId="d5e0a75ae2920be5" providerId="LiveId" clId="{AECD7580-AEB0-4A32-AFC5-21E70B1FC397}" dt="2023-07-03T17:37:35.145" v="433"/>
        <pc:sldMkLst>
          <pc:docMk/>
          <pc:sldMk cId="427601001" sldId="273"/>
        </pc:sldMkLst>
        <pc:spChg chg="mod">
          <ac:chgData name="Dominik Jambrovic" userId="d5e0a75ae2920be5" providerId="LiveId" clId="{AECD7580-AEB0-4A32-AFC5-21E70B1FC397}" dt="2023-07-03T17:37:35.145" v="433"/>
          <ac:spMkLst>
            <pc:docMk/>
            <pc:sldMk cId="427601001" sldId="273"/>
            <ac:spMk id="2" creationId="{015F66F4-4AF2-9F1E-BE4D-F622207002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240A7-1366-4C0F-98FF-2F422F619A42}" type="datetimeFigureOut">
              <a:rPr lang="hr-HR" smtClean="0"/>
              <a:t>3.7.2023.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A5945-0178-43BA-956B-14A14E98CE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96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23FC-4593-46A0-8627-4FB4898CFE6A}" type="datetime1">
              <a:rPr lang="hr-HR" smtClean="0"/>
              <a:t>3.7.2023.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9932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18B9-EC1B-42EF-AB1E-95EA9FD610BC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38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8DD4-0AF3-4ED7-BE2E-274005469ABE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7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CB3-5091-4E8D-88CE-5CB41D1F94E4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008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AD5-E044-47F1-9C1C-22208BB38EE9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684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DE3-FA6D-4164-BC33-C23781A6C8ED}" type="datetime1">
              <a:rPr lang="hr-HR" smtClean="0"/>
              <a:t>3.7.2023.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949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43E5-98DB-45CA-B0FE-489768F0BE00}" type="datetime1">
              <a:rPr lang="hr-HR" smtClean="0"/>
              <a:t>3.7.2023.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43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0EA-D5EC-42BC-9A9B-B30ACC298175}" type="datetime1">
              <a:rPr lang="hr-HR" smtClean="0"/>
              <a:t>3.7.2023.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7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44D9-2224-4AF6-B510-D2B34AAEED69}" type="datetime1">
              <a:rPr lang="hr-HR" smtClean="0"/>
              <a:t>3.7.2023.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772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D55C-8349-440B-B556-98656E46A162}" type="datetime1">
              <a:rPr lang="hr-HR" smtClean="0"/>
              <a:t>3.7.2023.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867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BBD-3797-4C2E-A7D8-DA98DA04BB92}" type="datetime1">
              <a:rPr lang="hr-HR" smtClean="0"/>
              <a:t>3.7.2023.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924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19F11F9-7281-45ED-B795-9A46AD1413F0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608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132B-A035-BAFA-5F9F-28BA8230A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Algoritmi za brzo učenje na neprijateljskim primjerima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BE7E4-B5AC-AF65-7BE4-F80946CB1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Autor: Dominik Jambrović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Mentor: prof. dr. sc. Siniša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Šegvić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1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0" y="218940"/>
            <a:ext cx="9678474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performansi, PGD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9</a:t>
            </a:fld>
            <a:endParaRPr lang="hr-HR"/>
          </a:p>
        </p:txBody>
      </p:sp>
      <p:pic>
        <p:nvPicPr>
          <p:cNvPr id="12" name="Content Placeholder 11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7FACA395-919C-DAB0-D0C2-B50ABEC75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50" y="1322374"/>
            <a:ext cx="8073513" cy="5443551"/>
          </a:xfrm>
        </p:spPr>
      </p:pic>
    </p:spTree>
    <p:extLst>
      <p:ext uri="{BB962C8B-B14F-4D97-AF65-F5344CB8AC3E}">
        <p14:creationId xmlns:p14="http://schemas.microsoft.com/office/powerpoint/2010/main" val="156250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96" y="218940"/>
            <a:ext cx="10367494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točnosti, mini-grupe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10</a:t>
            </a:fld>
            <a:endParaRPr lang="hr-HR"/>
          </a:p>
        </p:txBody>
      </p:sp>
      <p:pic>
        <p:nvPicPr>
          <p:cNvPr id="8" name="Content Placeholder 7" descr="A picture containing text, screenshot, plot&#10;&#10;Description automatically generated">
            <a:extLst>
              <a:ext uri="{FF2B5EF4-FFF2-40B4-BE49-F238E27FC236}">
                <a16:creationId xmlns:a16="http://schemas.microsoft.com/office/drawing/2014/main" id="{A553D9CF-5ABD-18C8-9529-384B79D35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06" y="1275228"/>
            <a:ext cx="8166273" cy="5490697"/>
          </a:xfrm>
        </p:spPr>
      </p:pic>
    </p:spTree>
    <p:extLst>
      <p:ext uri="{BB962C8B-B14F-4D97-AF65-F5344CB8AC3E}">
        <p14:creationId xmlns:p14="http://schemas.microsoft.com/office/powerpoint/2010/main" val="379757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21" y="218940"/>
            <a:ext cx="9936051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točnosti, L2 norma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11</a:t>
            </a:fld>
            <a:endParaRPr lang="hr-HR"/>
          </a:p>
        </p:txBody>
      </p:sp>
      <p:pic>
        <p:nvPicPr>
          <p:cNvPr id="7" name="Content Placeholder 6" descr="A picture containing text, screenshot, colorfulness&#10;&#10;Description automatically generated">
            <a:extLst>
              <a:ext uri="{FF2B5EF4-FFF2-40B4-BE49-F238E27FC236}">
                <a16:creationId xmlns:a16="http://schemas.microsoft.com/office/drawing/2014/main" id="{7E5E347E-2F15-8A69-8319-99BB606CC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83" y="1275925"/>
            <a:ext cx="8125926" cy="5490000"/>
          </a:xfrm>
        </p:spPr>
      </p:pic>
    </p:spTree>
    <p:extLst>
      <p:ext uri="{BB962C8B-B14F-4D97-AF65-F5344CB8AC3E}">
        <p14:creationId xmlns:p14="http://schemas.microsoft.com/office/powerpoint/2010/main" val="421988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897" y="218940"/>
            <a:ext cx="7012545" cy="836893"/>
          </a:xfrm>
        </p:spPr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Neprijateljski primjeri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12</a:t>
            </a:fld>
            <a:endParaRPr lang="hr-HR"/>
          </a:p>
        </p:txBody>
      </p:sp>
      <p:pic>
        <p:nvPicPr>
          <p:cNvPr id="7" name="Content Placeholder 6" descr="A collage of images of a person&#10;&#10;Description automatically generated with low confidence">
            <a:extLst>
              <a:ext uri="{FF2B5EF4-FFF2-40B4-BE49-F238E27FC236}">
                <a16:creationId xmlns:a16="http://schemas.microsoft.com/office/drawing/2014/main" id="{8E38D660-B700-3DCC-6258-B139081DE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10" y="1256457"/>
            <a:ext cx="7722380" cy="5509468"/>
          </a:xfrm>
        </p:spPr>
      </p:pic>
    </p:spTree>
    <p:extLst>
      <p:ext uri="{BB962C8B-B14F-4D97-AF65-F5344CB8AC3E}">
        <p14:creationId xmlns:p14="http://schemas.microsoft.com/office/powerpoint/2010/main" val="17780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8940"/>
            <a:ext cx="10829201" cy="836893"/>
          </a:xfrm>
        </p:spPr>
        <p:txBody>
          <a:bodyPr>
            <a:no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Učestalost promjene predviđanja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13</a:t>
            </a:fld>
            <a:endParaRPr lang="hr-HR"/>
          </a:p>
        </p:txBody>
      </p:sp>
      <p:pic>
        <p:nvPicPr>
          <p:cNvPr id="8" name="Content Placeholder 7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6D64D1D-B122-A6A1-4702-32ED1C16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40" y="1347758"/>
            <a:ext cx="8669066" cy="5418167"/>
          </a:xfrm>
        </p:spPr>
      </p:pic>
    </p:spTree>
    <p:extLst>
      <p:ext uri="{BB962C8B-B14F-4D97-AF65-F5344CB8AC3E}">
        <p14:creationId xmlns:p14="http://schemas.microsoft.com/office/powerpoint/2010/main" val="358024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Budući 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Algoritmi za brzo robusno učenje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primijeniti metode na kompleksnije arhitekture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mogućnost kombiniranja „besplatnog” i brzog učenja</a:t>
            </a: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Detekcija zatrovanih podataka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proučiti utjecaj korištenja L1 norme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mjeriti uspješnost detekcije zatrovanih podataka praćenjem promjena predviđanja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077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6F4-4AF2-9F1E-BE4D-F6222070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72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Sadr</a:t>
            </a:r>
            <a:r>
              <a:rPr lang="hr-HR" sz="5400" dirty="0" err="1">
                <a:latin typeface="Arial" panose="020B0604020202020204" pitchFamily="34" charset="0"/>
                <a:cs typeface="Arial" panose="020B0604020202020204" pitchFamily="34" charset="0"/>
              </a:rPr>
              <a:t>žaj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Robusno učenje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Budući rad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</a:p>
          <a:p>
            <a:pPr marL="0" indent="0">
              <a:buSzPct val="100000"/>
              <a:buNone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295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sigurnost umjetne inteligencije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neprijateljski primjeri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zatrovani podatci</a:t>
            </a:r>
          </a:p>
          <a:p>
            <a:pPr marL="0" indent="0">
              <a:buNone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490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Robusno učenje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Klasični načini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učenje metodom FGSM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učenje metodom PGD</a:t>
            </a: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Novi načini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„besplatno” učenje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brzo učenje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nadogradnje brzog učenja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0942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6F4-4AF2-9F1E-BE4D-F6222070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</p:txBody>
      </p:sp>
    </p:spTree>
    <p:extLst>
      <p:ext uri="{BB962C8B-B14F-4D97-AF65-F5344CB8AC3E}">
        <p14:creationId xmlns:p14="http://schemas.microsoft.com/office/powerpoint/2010/main" val="128173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Izvođenje eksperimenata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678198" cy="4351337"/>
          </a:xfrm>
        </p:spPr>
        <p:txBody>
          <a:bodyPr>
            <a:normAutofit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skup podataka CIFAR-10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arhitektura ResNet-18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korištenje računanja u mješovitoj preciznosti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izvođenje eksperimenata na platformi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 (2x NVIDIA T4)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641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18940"/>
            <a:ext cx="9059858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vremena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hr-HR" sz="5400" dirty="0" err="1">
                <a:latin typeface="Arial" panose="020B0604020202020204" pitchFamily="34" charset="0"/>
                <a:cs typeface="Arial" panose="020B0604020202020204" pitchFamily="34" charset="0"/>
              </a:rPr>
              <a:t>čenja</a:t>
            </a:r>
            <a:endParaRPr lang="hr-H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E342B835-A529-4B6D-6291-3E56A5E0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24" y="1294161"/>
            <a:ext cx="8174170" cy="54717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434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623" y="218940"/>
            <a:ext cx="6548907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točnosti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7</a:t>
            </a:fld>
            <a:endParaRPr lang="hr-HR"/>
          </a:p>
        </p:txBody>
      </p:sp>
      <p:pic>
        <p:nvPicPr>
          <p:cNvPr id="12" name="Content Placeholder 11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38988C2-40B4-0FEA-EA6E-70A1B8511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76" y="1231389"/>
            <a:ext cx="8175600" cy="5534536"/>
          </a:xfrm>
        </p:spPr>
      </p:pic>
    </p:spTree>
    <p:extLst>
      <p:ext uri="{BB962C8B-B14F-4D97-AF65-F5344CB8AC3E}">
        <p14:creationId xmlns:p14="http://schemas.microsoft.com/office/powerpoint/2010/main" val="22528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93" y="218940"/>
            <a:ext cx="9523927" cy="836893"/>
          </a:xfrm>
        </p:spPr>
        <p:txBody>
          <a:bodyPr>
            <a:no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Generativna svojstva modela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8</a:t>
            </a:fld>
            <a:endParaRPr lang="hr-HR"/>
          </a:p>
        </p:txBody>
      </p:sp>
      <p:pic>
        <p:nvPicPr>
          <p:cNvPr id="8" name="Content Placeholder 7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5D4F0AA5-370C-D7CE-7159-733EB6A2B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61" y="1240109"/>
            <a:ext cx="8325189" cy="5525816"/>
          </a:xfrm>
        </p:spPr>
      </p:pic>
    </p:spTree>
    <p:extLst>
      <p:ext uri="{BB962C8B-B14F-4D97-AF65-F5344CB8AC3E}">
        <p14:creationId xmlns:p14="http://schemas.microsoft.com/office/powerpoint/2010/main" val="417808182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114</TotalTime>
  <Words>159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View</vt:lpstr>
      <vt:lpstr>Algoritmi za brzo učenje na neprijateljskim primjerima</vt:lpstr>
      <vt:lpstr>Sadržaj</vt:lpstr>
      <vt:lpstr>Uvod</vt:lpstr>
      <vt:lpstr>Robusno učenje</vt:lpstr>
      <vt:lpstr>Eksperimenti</vt:lpstr>
      <vt:lpstr>Izvođenje eksperimenata</vt:lpstr>
      <vt:lpstr>Usporedba vremena učenja</vt:lpstr>
      <vt:lpstr>Usporedba točnosti</vt:lpstr>
      <vt:lpstr>Generativna svojstva modela</vt:lpstr>
      <vt:lpstr>Usporedba performansi, PGD</vt:lpstr>
      <vt:lpstr>Usporedba točnosti, mini-grupe</vt:lpstr>
      <vt:lpstr>Usporedba točnosti, L2 norma</vt:lpstr>
      <vt:lpstr>Neprijateljski primjeri</vt:lpstr>
      <vt:lpstr>Učestalost promjene predviđanja</vt:lpstr>
      <vt:lpstr>Budući rad</vt:lpstr>
      <vt:lpstr>Diskusija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za brzo učenje na neprijateljskim primjerima</dc:title>
  <dc:creator>Dominik Jambrovic</dc:creator>
  <cp:lastModifiedBy>Dominik Jambrovic</cp:lastModifiedBy>
  <cp:revision>1</cp:revision>
  <dcterms:created xsi:type="dcterms:W3CDTF">2023-07-02T22:22:24Z</dcterms:created>
  <dcterms:modified xsi:type="dcterms:W3CDTF">2023-07-03T17:37:39Z</dcterms:modified>
</cp:coreProperties>
</file>