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8"/>
  </p:notesMasterIdLst>
  <p:sldIdLst>
    <p:sldId id="256" r:id="rId2"/>
    <p:sldId id="258" r:id="rId3"/>
    <p:sldId id="270" r:id="rId4"/>
    <p:sldId id="259" r:id="rId5"/>
    <p:sldId id="271" r:id="rId6"/>
    <p:sldId id="272" r:id="rId7"/>
    <p:sldId id="260" r:id="rId8"/>
    <p:sldId id="262" r:id="rId9"/>
    <p:sldId id="263" r:id="rId10"/>
    <p:sldId id="264" r:id="rId11"/>
    <p:sldId id="268" r:id="rId12"/>
    <p:sldId id="266" r:id="rId13"/>
    <p:sldId id="265" r:id="rId14"/>
    <p:sldId id="267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884F801F-39A0-441E-A963-42BB9C67051C}"/>
    <pc:docChg chg="custSel modSld">
      <pc:chgData name="Dominik Jambrovic" userId="d5e0a75ae2920be5" providerId="LiveId" clId="{884F801F-39A0-441E-A963-42BB9C67051C}" dt="2023-07-03T17:51:20.364" v="46" actId="14100"/>
      <pc:docMkLst>
        <pc:docMk/>
      </pc:docMkLst>
      <pc:sldChg chg="addSp delSp modSp mod">
        <pc:chgData name="Dominik Jambrovic" userId="d5e0a75ae2920be5" providerId="LiveId" clId="{884F801F-39A0-441E-A963-42BB9C67051C}" dt="2023-07-03T17:48:04.971" v="5" actId="14100"/>
        <pc:sldMkLst>
          <pc:docMk/>
          <pc:sldMk cId="3374344530" sldId="260"/>
        </pc:sldMkLst>
        <pc:spChg chg="del">
          <ac:chgData name="Dominik Jambrovic" userId="d5e0a75ae2920be5" providerId="LiveId" clId="{884F801F-39A0-441E-A963-42BB9C67051C}" dt="2023-07-03T17:47:39.380" v="0" actId="478"/>
          <ac:spMkLst>
            <pc:docMk/>
            <pc:sldMk cId="3374344530" sldId="260"/>
            <ac:spMk id="2" creationId="{794FE518-BF5D-2ABC-255D-9818FC837A39}"/>
          </ac:spMkLst>
        </pc:spChg>
        <pc:spChg chg="add del mod">
          <ac:chgData name="Dominik Jambrovic" userId="d5e0a75ae2920be5" providerId="LiveId" clId="{884F801F-39A0-441E-A963-42BB9C67051C}" dt="2023-07-03T17:47:40.912" v="1" actId="478"/>
          <ac:spMkLst>
            <pc:docMk/>
            <pc:sldMk cId="3374344530" sldId="260"/>
            <ac:spMk id="5" creationId="{94E3E4C2-AE8A-7DEB-B9D3-833A9A6A92BC}"/>
          </ac:spMkLst>
        </pc:spChg>
        <pc:picChg chg="mod">
          <ac:chgData name="Dominik Jambrovic" userId="d5e0a75ae2920be5" providerId="LiveId" clId="{884F801F-39A0-441E-A963-42BB9C67051C}" dt="2023-07-03T17:48:04.971" v="5" actId="14100"/>
          <ac:picMkLst>
            <pc:docMk/>
            <pc:sldMk cId="3374344530" sldId="260"/>
            <ac:picMk id="6" creationId="{E342B835-A529-4B6D-6291-3E56A5E03776}"/>
          </ac:picMkLst>
        </pc:picChg>
      </pc:sldChg>
      <pc:sldChg chg="addSp delSp modSp mod">
        <pc:chgData name="Dominik Jambrovic" userId="d5e0a75ae2920be5" providerId="LiveId" clId="{884F801F-39A0-441E-A963-42BB9C67051C}" dt="2023-07-03T17:48:29.735" v="12" actId="14100"/>
        <pc:sldMkLst>
          <pc:docMk/>
          <pc:sldMk cId="225283479" sldId="262"/>
        </pc:sldMkLst>
        <pc:spChg chg="del">
          <ac:chgData name="Dominik Jambrovic" userId="d5e0a75ae2920be5" providerId="LiveId" clId="{884F801F-39A0-441E-A963-42BB9C67051C}" dt="2023-07-03T17:48:11.820" v="6" actId="478"/>
          <ac:spMkLst>
            <pc:docMk/>
            <pc:sldMk cId="225283479" sldId="262"/>
            <ac:spMk id="2" creationId="{794FE518-BF5D-2ABC-255D-9818FC837A39}"/>
          </ac:spMkLst>
        </pc:spChg>
        <pc:spChg chg="add del mod">
          <ac:chgData name="Dominik Jambrovic" userId="d5e0a75ae2920be5" providerId="LiveId" clId="{884F801F-39A0-441E-A963-42BB9C67051C}" dt="2023-07-03T17:48:13.325" v="7" actId="478"/>
          <ac:spMkLst>
            <pc:docMk/>
            <pc:sldMk cId="225283479" sldId="262"/>
            <ac:spMk id="5" creationId="{873C9C03-0A34-8109-8968-990720CB3C94}"/>
          </ac:spMkLst>
        </pc:spChg>
        <pc:picChg chg="mod">
          <ac:chgData name="Dominik Jambrovic" userId="d5e0a75ae2920be5" providerId="LiveId" clId="{884F801F-39A0-441E-A963-42BB9C67051C}" dt="2023-07-03T17:48:29.735" v="12" actId="14100"/>
          <ac:picMkLst>
            <pc:docMk/>
            <pc:sldMk cId="225283479" sldId="262"/>
            <ac:picMk id="12" creationId="{D38988C2-40B4-0FEA-EA6E-70A1B851194D}"/>
          </ac:picMkLst>
        </pc:picChg>
      </pc:sldChg>
      <pc:sldChg chg="addSp delSp modSp mod">
        <pc:chgData name="Dominik Jambrovic" userId="d5e0a75ae2920be5" providerId="LiveId" clId="{884F801F-39A0-441E-A963-42BB9C67051C}" dt="2023-07-03T17:48:58.950" v="19" actId="14100"/>
        <pc:sldMkLst>
          <pc:docMk/>
          <pc:sldMk cId="4178081820" sldId="263"/>
        </pc:sldMkLst>
        <pc:spChg chg="del">
          <ac:chgData name="Dominik Jambrovic" userId="d5e0a75ae2920be5" providerId="LiveId" clId="{884F801F-39A0-441E-A963-42BB9C67051C}" dt="2023-07-03T17:48:35.039" v="13" actId="478"/>
          <ac:spMkLst>
            <pc:docMk/>
            <pc:sldMk cId="4178081820" sldId="263"/>
            <ac:spMk id="2" creationId="{794FE518-BF5D-2ABC-255D-9818FC837A39}"/>
          </ac:spMkLst>
        </pc:spChg>
        <pc:spChg chg="add del mod">
          <ac:chgData name="Dominik Jambrovic" userId="d5e0a75ae2920be5" providerId="LiveId" clId="{884F801F-39A0-441E-A963-42BB9C67051C}" dt="2023-07-03T17:48:36.500" v="14" actId="478"/>
          <ac:spMkLst>
            <pc:docMk/>
            <pc:sldMk cId="4178081820" sldId="263"/>
            <ac:spMk id="5" creationId="{788FCADB-683D-026C-2D93-013B3F9F462D}"/>
          </ac:spMkLst>
        </pc:spChg>
        <pc:picChg chg="mod">
          <ac:chgData name="Dominik Jambrovic" userId="d5e0a75ae2920be5" providerId="LiveId" clId="{884F801F-39A0-441E-A963-42BB9C67051C}" dt="2023-07-03T17:48:58.950" v="19" actId="14100"/>
          <ac:picMkLst>
            <pc:docMk/>
            <pc:sldMk cId="4178081820" sldId="263"/>
            <ac:picMk id="8" creationId="{5D4F0AA5-370C-D7CE-7159-733EB6A2B632}"/>
          </ac:picMkLst>
        </pc:picChg>
      </pc:sldChg>
      <pc:sldChg chg="addSp delSp modSp mod">
        <pc:chgData name="Dominik Jambrovic" userId="d5e0a75ae2920be5" providerId="LiveId" clId="{884F801F-39A0-441E-A963-42BB9C67051C}" dt="2023-07-03T17:49:23.328" v="24" actId="14100"/>
        <pc:sldMkLst>
          <pc:docMk/>
          <pc:sldMk cId="1562502266" sldId="264"/>
        </pc:sldMkLst>
        <pc:spChg chg="del">
          <ac:chgData name="Dominik Jambrovic" userId="d5e0a75ae2920be5" providerId="LiveId" clId="{884F801F-39A0-441E-A963-42BB9C67051C}" dt="2023-07-03T17:49:06.468" v="20" actId="478"/>
          <ac:spMkLst>
            <pc:docMk/>
            <pc:sldMk cId="1562502266" sldId="264"/>
            <ac:spMk id="2" creationId="{794FE518-BF5D-2ABC-255D-9818FC837A39}"/>
          </ac:spMkLst>
        </pc:spChg>
        <pc:spChg chg="add del mod">
          <ac:chgData name="Dominik Jambrovic" userId="d5e0a75ae2920be5" providerId="LiveId" clId="{884F801F-39A0-441E-A963-42BB9C67051C}" dt="2023-07-03T17:49:08.350" v="21" actId="478"/>
          <ac:spMkLst>
            <pc:docMk/>
            <pc:sldMk cId="1562502266" sldId="264"/>
            <ac:spMk id="5" creationId="{2642D797-4EB1-A426-3CB2-A738D34CF059}"/>
          </ac:spMkLst>
        </pc:spChg>
        <pc:picChg chg="mod">
          <ac:chgData name="Dominik Jambrovic" userId="d5e0a75ae2920be5" providerId="LiveId" clId="{884F801F-39A0-441E-A963-42BB9C67051C}" dt="2023-07-03T17:49:23.328" v="24" actId="14100"/>
          <ac:picMkLst>
            <pc:docMk/>
            <pc:sldMk cId="1562502266" sldId="264"/>
            <ac:picMk id="12" creationId="{7FACA395-919C-DAB0-D0C2-B50ABEC7577D}"/>
          </ac:picMkLst>
        </pc:picChg>
      </pc:sldChg>
      <pc:sldChg chg="addSp delSp modSp mod">
        <pc:chgData name="Dominik Jambrovic" userId="d5e0a75ae2920be5" providerId="LiveId" clId="{884F801F-39A0-441E-A963-42BB9C67051C}" dt="2023-07-03T17:50:35.962" v="39" actId="14100"/>
        <pc:sldMkLst>
          <pc:docMk/>
          <pc:sldMk cId="1778098218" sldId="265"/>
        </pc:sldMkLst>
        <pc:spChg chg="del">
          <ac:chgData name="Dominik Jambrovic" userId="d5e0a75ae2920be5" providerId="LiveId" clId="{884F801F-39A0-441E-A963-42BB9C67051C}" dt="2023-07-03T17:50:18.493" v="35" actId="478"/>
          <ac:spMkLst>
            <pc:docMk/>
            <pc:sldMk cId="1778098218" sldId="265"/>
            <ac:spMk id="2" creationId="{794FE518-BF5D-2ABC-255D-9818FC837A39}"/>
          </ac:spMkLst>
        </pc:spChg>
        <pc:spChg chg="add del mod">
          <ac:chgData name="Dominik Jambrovic" userId="d5e0a75ae2920be5" providerId="LiveId" clId="{884F801F-39A0-441E-A963-42BB9C67051C}" dt="2023-07-03T17:50:20.500" v="36" actId="478"/>
          <ac:spMkLst>
            <pc:docMk/>
            <pc:sldMk cId="1778098218" sldId="265"/>
            <ac:spMk id="5" creationId="{81BE3CF7-8040-1E9C-F98E-A283BB38C32C}"/>
          </ac:spMkLst>
        </pc:spChg>
        <pc:picChg chg="mod">
          <ac:chgData name="Dominik Jambrovic" userId="d5e0a75ae2920be5" providerId="LiveId" clId="{884F801F-39A0-441E-A963-42BB9C67051C}" dt="2023-07-03T17:50:35.962" v="39" actId="14100"/>
          <ac:picMkLst>
            <pc:docMk/>
            <pc:sldMk cId="1778098218" sldId="265"/>
            <ac:picMk id="7" creationId="{8E38D660-B700-3DCC-6258-B139081DEF5C}"/>
          </ac:picMkLst>
        </pc:picChg>
      </pc:sldChg>
      <pc:sldChg chg="addSp delSp modSp mod">
        <pc:chgData name="Dominik Jambrovic" userId="d5e0a75ae2920be5" providerId="LiveId" clId="{884F801F-39A0-441E-A963-42BB9C67051C}" dt="2023-07-03T17:50:14.979" v="34" actId="14100"/>
        <pc:sldMkLst>
          <pc:docMk/>
          <pc:sldMk cId="4219889411" sldId="266"/>
        </pc:sldMkLst>
        <pc:spChg chg="del">
          <ac:chgData name="Dominik Jambrovic" userId="d5e0a75ae2920be5" providerId="LiveId" clId="{884F801F-39A0-441E-A963-42BB9C67051C}" dt="2023-07-03T17:49:58.622" v="30" actId="478"/>
          <ac:spMkLst>
            <pc:docMk/>
            <pc:sldMk cId="4219889411" sldId="266"/>
            <ac:spMk id="2" creationId="{794FE518-BF5D-2ABC-255D-9818FC837A39}"/>
          </ac:spMkLst>
        </pc:spChg>
        <pc:spChg chg="add del mod">
          <ac:chgData name="Dominik Jambrovic" userId="d5e0a75ae2920be5" providerId="LiveId" clId="{884F801F-39A0-441E-A963-42BB9C67051C}" dt="2023-07-03T17:49:59.430" v="31" actId="478"/>
          <ac:spMkLst>
            <pc:docMk/>
            <pc:sldMk cId="4219889411" sldId="266"/>
            <ac:spMk id="5" creationId="{6042791B-5138-0BFB-F282-A53CA3261DB5}"/>
          </ac:spMkLst>
        </pc:spChg>
        <pc:picChg chg="mod">
          <ac:chgData name="Dominik Jambrovic" userId="d5e0a75ae2920be5" providerId="LiveId" clId="{884F801F-39A0-441E-A963-42BB9C67051C}" dt="2023-07-03T17:50:14.979" v="34" actId="14100"/>
          <ac:picMkLst>
            <pc:docMk/>
            <pc:sldMk cId="4219889411" sldId="266"/>
            <ac:picMk id="7" creationId="{7E5E347E-2F15-8A69-8319-99BB606CCFAC}"/>
          </ac:picMkLst>
        </pc:picChg>
      </pc:sldChg>
      <pc:sldChg chg="addSp delSp modSp mod">
        <pc:chgData name="Dominik Jambrovic" userId="d5e0a75ae2920be5" providerId="LiveId" clId="{884F801F-39A0-441E-A963-42BB9C67051C}" dt="2023-07-03T17:51:20.364" v="46" actId="14100"/>
        <pc:sldMkLst>
          <pc:docMk/>
          <pc:sldMk cId="3580246301" sldId="267"/>
        </pc:sldMkLst>
        <pc:spChg chg="del">
          <ac:chgData name="Dominik Jambrovic" userId="d5e0a75ae2920be5" providerId="LiveId" clId="{884F801F-39A0-441E-A963-42BB9C67051C}" dt="2023-07-03T17:50:42.279" v="40" actId="478"/>
          <ac:spMkLst>
            <pc:docMk/>
            <pc:sldMk cId="3580246301" sldId="267"/>
            <ac:spMk id="2" creationId="{794FE518-BF5D-2ABC-255D-9818FC837A39}"/>
          </ac:spMkLst>
        </pc:spChg>
        <pc:spChg chg="add del mod">
          <ac:chgData name="Dominik Jambrovic" userId="d5e0a75ae2920be5" providerId="LiveId" clId="{884F801F-39A0-441E-A963-42BB9C67051C}" dt="2023-07-03T17:50:44.992" v="42" actId="478"/>
          <ac:spMkLst>
            <pc:docMk/>
            <pc:sldMk cId="3580246301" sldId="267"/>
            <ac:spMk id="5" creationId="{E69DEC8E-D6AF-631E-712E-CC385AD77B7A}"/>
          </ac:spMkLst>
        </pc:spChg>
        <pc:picChg chg="mod">
          <ac:chgData name="Dominik Jambrovic" userId="d5e0a75ae2920be5" providerId="LiveId" clId="{884F801F-39A0-441E-A963-42BB9C67051C}" dt="2023-07-03T17:51:20.364" v="46" actId="14100"/>
          <ac:picMkLst>
            <pc:docMk/>
            <pc:sldMk cId="3580246301" sldId="267"/>
            <ac:picMk id="8" creationId="{46D64D1D-B122-A6A1-4702-32ED1C16FF7D}"/>
          </ac:picMkLst>
        </pc:picChg>
      </pc:sldChg>
      <pc:sldChg chg="addSp delSp modSp mod">
        <pc:chgData name="Dominik Jambrovic" userId="d5e0a75ae2920be5" providerId="LiveId" clId="{884F801F-39A0-441E-A963-42BB9C67051C}" dt="2023-07-03T17:49:49.473" v="29" actId="14100"/>
        <pc:sldMkLst>
          <pc:docMk/>
          <pc:sldMk cId="3797571773" sldId="268"/>
        </pc:sldMkLst>
        <pc:spChg chg="del">
          <ac:chgData name="Dominik Jambrovic" userId="d5e0a75ae2920be5" providerId="LiveId" clId="{884F801F-39A0-441E-A963-42BB9C67051C}" dt="2023-07-03T17:49:28.435" v="25" actId="478"/>
          <ac:spMkLst>
            <pc:docMk/>
            <pc:sldMk cId="3797571773" sldId="268"/>
            <ac:spMk id="2" creationId="{794FE518-BF5D-2ABC-255D-9818FC837A39}"/>
          </ac:spMkLst>
        </pc:spChg>
        <pc:spChg chg="add del mod">
          <ac:chgData name="Dominik Jambrovic" userId="d5e0a75ae2920be5" providerId="LiveId" clId="{884F801F-39A0-441E-A963-42BB9C67051C}" dt="2023-07-03T17:49:30.747" v="26" actId="478"/>
          <ac:spMkLst>
            <pc:docMk/>
            <pc:sldMk cId="3797571773" sldId="268"/>
            <ac:spMk id="5" creationId="{9D2B7008-B172-441C-AD45-7670CDAD003C}"/>
          </ac:spMkLst>
        </pc:spChg>
        <pc:picChg chg="mod">
          <ac:chgData name="Dominik Jambrovic" userId="d5e0a75ae2920be5" providerId="LiveId" clId="{884F801F-39A0-441E-A963-42BB9C67051C}" dt="2023-07-03T17:49:49.473" v="29" actId="14100"/>
          <ac:picMkLst>
            <pc:docMk/>
            <pc:sldMk cId="3797571773" sldId="268"/>
            <ac:picMk id="8" creationId="{A553D9CF-5ABD-18C8-9529-384B79D35BF7}"/>
          </ac:picMkLst>
        </pc:picChg>
      </pc:sldChg>
    </pc:docChg>
  </pc:docChgLst>
  <pc:docChgLst>
    <pc:chgData name="Dominik Jambrovic" userId="d5e0a75ae2920be5" providerId="LiveId" clId="{AECD7580-AEB0-4A32-AFC5-21E70B1FC397}"/>
    <pc:docChg chg="custSel addSld delSld modSld sldOrd">
      <pc:chgData name="Dominik Jambrovic" userId="d5e0a75ae2920be5" providerId="LiveId" clId="{AECD7580-AEB0-4A32-AFC5-21E70B1FC397}" dt="2023-07-03T17:37:35.145" v="433"/>
      <pc:docMkLst>
        <pc:docMk/>
      </pc:docMkLst>
      <pc:sldChg chg="del">
        <pc:chgData name="Dominik Jambrovic" userId="d5e0a75ae2920be5" providerId="LiveId" clId="{AECD7580-AEB0-4A32-AFC5-21E70B1FC397}" dt="2023-07-03T00:02:12.159" v="0" actId="47"/>
        <pc:sldMkLst>
          <pc:docMk/>
          <pc:sldMk cId="1468656739" sldId="257"/>
        </pc:sldMkLst>
      </pc:sldChg>
      <pc:sldChg chg="modSp mod">
        <pc:chgData name="Dominik Jambrovic" userId="d5e0a75ae2920be5" providerId="LiveId" clId="{AECD7580-AEB0-4A32-AFC5-21E70B1FC397}" dt="2023-07-03T17:07:02.545" v="125" actId="5793"/>
        <pc:sldMkLst>
          <pc:docMk/>
          <pc:sldMk cId="1192952942" sldId="258"/>
        </pc:sldMkLst>
        <pc:spChg chg="mod">
          <ac:chgData name="Dominik Jambrovic" userId="d5e0a75ae2920be5" providerId="LiveId" clId="{AECD7580-AEB0-4A32-AFC5-21E70B1FC397}" dt="2023-07-03T17:05:49.290" v="35" actId="20577"/>
          <ac:spMkLst>
            <pc:docMk/>
            <pc:sldMk cId="1192952942" sldId="258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07:02.545" v="125" actId="5793"/>
          <ac:spMkLst>
            <pc:docMk/>
            <pc:sldMk cId="1192952942" sldId="258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AECD7580-AEB0-4A32-AFC5-21E70B1FC397}" dt="2023-07-03T00:19:44.599" v="5" actId="20577"/>
        <pc:sldMkLst>
          <pc:docMk/>
          <pc:sldMk cId="2309423491" sldId="259"/>
        </pc:sldMkLst>
        <pc:spChg chg="mod">
          <ac:chgData name="Dominik Jambrovic" userId="d5e0a75ae2920be5" providerId="LiveId" clId="{AECD7580-AEB0-4A32-AFC5-21E70B1FC397}" dt="2023-07-03T00:19:44.599" v="5" actId="20577"/>
          <ac:spMkLst>
            <pc:docMk/>
            <pc:sldMk cId="2309423491" sldId="259"/>
            <ac:spMk id="3" creationId="{C52C608F-A7F0-C9DD-FE0A-7411086D0F8C}"/>
          </ac:spMkLst>
        </pc:spChg>
      </pc:sldChg>
      <pc:sldChg chg="modSp del mod">
        <pc:chgData name="Dominik Jambrovic" userId="d5e0a75ae2920be5" providerId="LiveId" clId="{AECD7580-AEB0-4A32-AFC5-21E70B1FC397}" dt="2023-07-03T17:37:33.391" v="432" actId="47"/>
        <pc:sldMkLst>
          <pc:docMk/>
          <pc:sldMk cId="3855530856" sldId="261"/>
        </pc:sldMkLst>
        <pc:spChg chg="mod">
          <ac:chgData name="Dominik Jambrovic" userId="d5e0a75ae2920be5" providerId="LiveId" clId="{AECD7580-AEB0-4A32-AFC5-21E70B1FC397}" dt="2023-07-03T17:37:32.254" v="431" actId="21"/>
          <ac:spMkLst>
            <pc:docMk/>
            <pc:sldMk cId="3855530856" sldId="261"/>
            <ac:spMk id="2" creationId="{52BD2E0F-AD92-B554-5652-2D412899E689}"/>
          </ac:spMkLst>
        </pc:spChg>
      </pc:sldChg>
      <pc:sldChg chg="modSp mod">
        <pc:chgData name="Dominik Jambrovic" userId="d5e0a75ae2920be5" providerId="LiveId" clId="{AECD7580-AEB0-4A32-AFC5-21E70B1FC397}" dt="2023-07-03T00:24:30.448" v="21" actId="20577"/>
        <pc:sldMkLst>
          <pc:docMk/>
          <pc:sldMk cId="1080773206" sldId="269"/>
        </pc:sldMkLst>
        <pc:spChg chg="mod">
          <ac:chgData name="Dominik Jambrovic" userId="d5e0a75ae2920be5" providerId="LiveId" clId="{AECD7580-AEB0-4A32-AFC5-21E70B1FC397}" dt="2023-07-03T00:24:30.448" v="21" actId="20577"/>
          <ac:spMkLst>
            <pc:docMk/>
            <pc:sldMk cId="1080773206" sldId="269"/>
            <ac:spMk id="3" creationId="{C52C608F-A7F0-C9DD-FE0A-7411086D0F8C}"/>
          </ac:spMkLst>
        </pc:spChg>
      </pc:sldChg>
      <pc:sldChg chg="add">
        <pc:chgData name="Dominik Jambrovic" userId="d5e0a75ae2920be5" providerId="LiveId" clId="{AECD7580-AEB0-4A32-AFC5-21E70B1FC397}" dt="2023-07-03T17:05:43.018" v="22" actId="2890"/>
        <pc:sldMkLst>
          <pc:docMk/>
          <pc:sldMk cId="4184906348" sldId="270"/>
        </pc:sldMkLst>
      </pc:sldChg>
      <pc:sldChg chg="delSp modSp new mod">
        <pc:chgData name="Dominik Jambrovic" userId="d5e0a75ae2920be5" providerId="LiveId" clId="{AECD7580-AEB0-4A32-AFC5-21E70B1FC397}" dt="2023-07-03T17:08:01.395" v="141" actId="20577"/>
        <pc:sldMkLst>
          <pc:docMk/>
          <pc:sldMk cId="1281736990" sldId="271"/>
        </pc:sldMkLst>
        <pc:spChg chg="mod">
          <ac:chgData name="Dominik Jambrovic" userId="d5e0a75ae2920be5" providerId="LiveId" clId="{AECD7580-AEB0-4A32-AFC5-21E70B1FC397}" dt="2023-07-03T17:08:01.395" v="141" actId="20577"/>
          <ac:spMkLst>
            <pc:docMk/>
            <pc:sldMk cId="1281736990" sldId="271"/>
            <ac:spMk id="2" creationId="{015F66F4-4AF2-9F1E-BE4D-F6222070025E}"/>
          </ac:spMkLst>
        </pc:spChg>
        <pc:spChg chg="del">
          <ac:chgData name="Dominik Jambrovic" userId="d5e0a75ae2920be5" providerId="LiveId" clId="{AECD7580-AEB0-4A32-AFC5-21E70B1FC397}" dt="2023-07-03T17:07:45.579" v="127" actId="478"/>
          <ac:spMkLst>
            <pc:docMk/>
            <pc:sldMk cId="1281736990" sldId="271"/>
            <ac:spMk id="3" creationId="{988F9B78-5CF1-9455-8C13-2FA1E6A5CFDC}"/>
          </ac:spMkLst>
        </pc:spChg>
      </pc:sldChg>
      <pc:sldChg chg="modSp add mod ord">
        <pc:chgData name="Dominik Jambrovic" userId="d5e0a75ae2920be5" providerId="LiveId" clId="{AECD7580-AEB0-4A32-AFC5-21E70B1FC397}" dt="2023-07-03T17:14:12.784" v="427" actId="14100"/>
        <pc:sldMkLst>
          <pc:docMk/>
          <pc:sldMk cId="3596415932" sldId="272"/>
        </pc:sldMkLst>
        <pc:spChg chg="mod">
          <ac:chgData name="Dominik Jambrovic" userId="d5e0a75ae2920be5" providerId="LiveId" clId="{AECD7580-AEB0-4A32-AFC5-21E70B1FC397}" dt="2023-07-03T17:09:08.596" v="175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14:12.784" v="427" actId="14100"/>
          <ac:spMkLst>
            <pc:docMk/>
            <pc:sldMk cId="3596415932" sldId="272"/>
            <ac:spMk id="3" creationId="{C52C608F-A7F0-C9DD-FE0A-7411086D0F8C}"/>
          </ac:spMkLst>
        </pc:spChg>
      </pc:sldChg>
      <pc:sldChg chg="modSp add mod ord">
        <pc:chgData name="Dominik Jambrovic" userId="d5e0a75ae2920be5" providerId="LiveId" clId="{AECD7580-AEB0-4A32-AFC5-21E70B1FC397}" dt="2023-07-03T17:37:35.145" v="433"/>
        <pc:sldMkLst>
          <pc:docMk/>
          <pc:sldMk cId="427601001" sldId="273"/>
        </pc:sldMkLst>
        <pc:spChg chg="mod">
          <ac:chgData name="Dominik Jambrovic" userId="d5e0a75ae2920be5" providerId="LiveId" clId="{AECD7580-AEB0-4A32-AFC5-21E70B1FC397}" dt="2023-07-03T17:37:35.145" v="433"/>
          <ac:spMkLst>
            <pc:docMk/>
            <pc:sldMk cId="427601001" sldId="273"/>
            <ac:spMk id="2" creationId="{015F66F4-4AF2-9F1E-BE4D-F622207002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3.7.2023.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3.7.2023.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3.7.2023.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3.7.2023.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3.7.2023.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Algoritmi za brzo učenje na neprijateljskim primjerima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12" name="Content Placeholder 11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7FACA395-919C-DAB0-D0C2-B50ABEC7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7" y="0"/>
            <a:ext cx="10833313" cy="6857909"/>
          </a:xfrm>
        </p:spPr>
      </p:pic>
    </p:spTree>
    <p:extLst>
      <p:ext uri="{BB962C8B-B14F-4D97-AF65-F5344CB8AC3E}">
        <p14:creationId xmlns:p14="http://schemas.microsoft.com/office/powerpoint/2010/main" val="15625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8" name="Content Placeholder 7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A553D9CF-5ABD-18C8-9529-384B79D3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6" y="0"/>
            <a:ext cx="10833024" cy="6860653"/>
          </a:xfrm>
        </p:spPr>
      </p:pic>
    </p:spTree>
    <p:extLst>
      <p:ext uri="{BB962C8B-B14F-4D97-AF65-F5344CB8AC3E}">
        <p14:creationId xmlns:p14="http://schemas.microsoft.com/office/powerpoint/2010/main" val="379757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7E5E347E-2F15-8A69-8319-99BB606C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6" y="-1"/>
            <a:ext cx="10834833" cy="6863953"/>
          </a:xfrm>
        </p:spPr>
      </p:pic>
    </p:spTree>
    <p:extLst>
      <p:ext uri="{BB962C8B-B14F-4D97-AF65-F5344CB8AC3E}">
        <p14:creationId xmlns:p14="http://schemas.microsoft.com/office/powerpoint/2010/main" val="421988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  <p:pic>
        <p:nvPicPr>
          <p:cNvPr id="7" name="Content Placeholder 6" descr="A collage of images of a person&#10;&#10;Description automatically generated with low confidence">
            <a:extLst>
              <a:ext uri="{FF2B5EF4-FFF2-40B4-BE49-F238E27FC236}">
                <a16:creationId xmlns:a16="http://schemas.microsoft.com/office/drawing/2014/main" id="{8E38D660-B700-3DCC-6258-B139081D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-1"/>
            <a:ext cx="10827624" cy="6862951"/>
          </a:xfrm>
        </p:spPr>
      </p:pic>
    </p:spTree>
    <p:extLst>
      <p:ext uri="{BB962C8B-B14F-4D97-AF65-F5344CB8AC3E}">
        <p14:creationId xmlns:p14="http://schemas.microsoft.com/office/powerpoint/2010/main" val="17780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  <p:pic>
        <p:nvPicPr>
          <p:cNvPr id="8" name="Content Placeholder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6D64D1D-B122-A6A1-4702-32ED1C16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0" y="0"/>
            <a:ext cx="10834260" cy="6858000"/>
          </a:xfrm>
        </p:spPr>
      </p:pic>
    </p:spTree>
    <p:extLst>
      <p:ext uri="{BB962C8B-B14F-4D97-AF65-F5344CB8AC3E}">
        <p14:creationId xmlns:p14="http://schemas.microsoft.com/office/powerpoint/2010/main" val="358024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primijeniti metode na kompleksnije arhitekture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kombiniranja „besplatnog” i brzog učenja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proučiti utjecaj korištenja L1 norme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mjeriti uspješnost detekcije zatrovanih podataka praćenjem promjena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0" indent="0"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Klasični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FGSM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PGD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Novi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„besplatno”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brzo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nadogradnje brzog učenja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678198" cy="4351337"/>
          </a:xfrm>
        </p:spPr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skup podataka CIFAR-10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arhitektura ResNet-18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korištenje računanja u mješovitoj preciznosti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 na platformi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(2x NVIDIA T4)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342B835-A529-4B6D-6291-3E56A5E0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" y="-1"/>
            <a:ext cx="10830481" cy="68551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43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7</a:t>
            </a:fld>
            <a:endParaRPr lang="hr-HR"/>
          </a:p>
        </p:txBody>
      </p:sp>
      <p:pic>
        <p:nvPicPr>
          <p:cNvPr id="12" name="Content Placeholder 1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38988C2-40B4-0FEA-EA6E-70A1B851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" y="0"/>
            <a:ext cx="10838929" cy="6861633"/>
          </a:xfrm>
        </p:spPr>
      </p:pic>
    </p:spTree>
    <p:extLst>
      <p:ext uri="{BB962C8B-B14F-4D97-AF65-F5344CB8AC3E}">
        <p14:creationId xmlns:p14="http://schemas.microsoft.com/office/powerpoint/2010/main" val="2252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8" name="Content Placeholder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D4F0AA5-370C-D7CE-7159-733EB6A2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9" y="0"/>
            <a:ext cx="10831711" cy="6854826"/>
          </a:xfrm>
        </p:spPr>
      </p:pic>
    </p:spTree>
    <p:extLst>
      <p:ext uri="{BB962C8B-B14F-4D97-AF65-F5344CB8AC3E}">
        <p14:creationId xmlns:p14="http://schemas.microsoft.com/office/powerpoint/2010/main" val="41780818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117</TotalTime>
  <Words>132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Algoritmi za brzo učenje na neprijateljskim primjerima</vt:lpstr>
      <vt:lpstr>Sadržaj</vt:lpstr>
      <vt:lpstr>Uvod</vt:lpstr>
      <vt:lpstr>Robusno učenje</vt:lpstr>
      <vt:lpstr>Eksperimenti</vt:lpstr>
      <vt:lpstr>Izvođenje eksperimenata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Budući rad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 brzo učenje na neprijateljskim primjerima</dc:title>
  <dc:creator>Dominik Jambrovic</dc:creator>
  <cp:lastModifiedBy>Dominik Jambrovic</cp:lastModifiedBy>
  <cp:revision>1</cp:revision>
  <dcterms:created xsi:type="dcterms:W3CDTF">2023-07-02T22:22:24Z</dcterms:created>
  <dcterms:modified xsi:type="dcterms:W3CDTF">2023-07-03T17:51:22Z</dcterms:modified>
</cp:coreProperties>
</file>