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9"/>
  </p:notesMasterIdLst>
  <p:sldIdLst>
    <p:sldId id="256" r:id="rId2"/>
    <p:sldId id="258" r:id="rId3"/>
    <p:sldId id="270" r:id="rId4"/>
    <p:sldId id="259" r:id="rId5"/>
    <p:sldId id="271" r:id="rId6"/>
    <p:sldId id="272" r:id="rId7"/>
    <p:sldId id="260" r:id="rId8"/>
    <p:sldId id="262" r:id="rId9"/>
    <p:sldId id="263" r:id="rId10"/>
    <p:sldId id="264" r:id="rId11"/>
    <p:sldId id="268" r:id="rId12"/>
    <p:sldId id="266" r:id="rId13"/>
    <p:sldId id="265" r:id="rId14"/>
    <p:sldId id="267" r:id="rId15"/>
    <p:sldId id="269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D7580-AEB0-4A32-AFC5-21E70B1FC397}" v="13" dt="2023-07-05T12:42:0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AECD7580-AEB0-4A32-AFC5-21E70B1FC397}"/>
    <pc:docChg chg="undo redo custSel addSld delSld modSld sldOrd">
      <pc:chgData name="Dominik Jambrovic" userId="d5e0a75ae2920be5" providerId="LiveId" clId="{AECD7580-AEB0-4A32-AFC5-21E70B1FC397}" dt="2023-07-05T23:05:26.991" v="1544" actId="14100"/>
      <pc:docMkLst>
        <pc:docMk/>
      </pc:docMkLst>
      <pc:sldChg chg="del">
        <pc:chgData name="Dominik Jambrovic" userId="d5e0a75ae2920be5" providerId="LiveId" clId="{AECD7580-AEB0-4A32-AFC5-21E70B1FC397}" dt="2023-07-03T00:02:12.159" v="0" actId="47"/>
        <pc:sldMkLst>
          <pc:docMk/>
          <pc:sldMk cId="1468656739" sldId="257"/>
        </pc:sldMkLst>
      </pc:sldChg>
      <pc:sldChg chg="modSp mod">
        <pc:chgData name="Dominik Jambrovic" userId="d5e0a75ae2920be5" providerId="LiveId" clId="{AECD7580-AEB0-4A32-AFC5-21E70B1FC397}" dt="2023-07-05T11:59:46.876" v="454" actId="20577"/>
        <pc:sldMkLst>
          <pc:docMk/>
          <pc:sldMk cId="1192952942" sldId="258"/>
        </pc:sldMkLst>
        <pc:spChg chg="mod">
          <ac:chgData name="Dominik Jambrovic" userId="d5e0a75ae2920be5" providerId="LiveId" clId="{AECD7580-AEB0-4A32-AFC5-21E70B1FC397}" dt="2023-07-03T17:05:49.290" v="35" actId="20577"/>
          <ac:spMkLst>
            <pc:docMk/>
            <pc:sldMk cId="1192952942" sldId="258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5T11:59:46.876" v="454" actId="20577"/>
          <ac:spMkLst>
            <pc:docMk/>
            <pc:sldMk cId="1192952942" sldId="258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5T12:02:53.500" v="574" actId="20577"/>
        <pc:sldMkLst>
          <pc:docMk/>
          <pc:sldMk cId="2309423491" sldId="259"/>
        </pc:sldMkLst>
        <pc:spChg chg="mod">
          <ac:chgData name="Dominik Jambrovic" userId="d5e0a75ae2920be5" providerId="LiveId" clId="{AECD7580-AEB0-4A32-AFC5-21E70B1FC397}" dt="2023-07-05T12:02:53.500" v="574" actId="20577"/>
          <ac:spMkLst>
            <pc:docMk/>
            <pc:sldMk cId="2309423491" sldId="259"/>
            <ac:spMk id="3" creationId="{C52C608F-A7F0-C9DD-FE0A-7411086D0F8C}"/>
          </ac:spMkLst>
        </pc:spChg>
      </pc:sldChg>
      <pc:sldChg chg="modSp del mod">
        <pc:chgData name="Dominik Jambrovic" userId="d5e0a75ae2920be5" providerId="LiveId" clId="{AECD7580-AEB0-4A32-AFC5-21E70B1FC397}" dt="2023-07-03T17:37:33.391" v="432" actId="47"/>
        <pc:sldMkLst>
          <pc:docMk/>
          <pc:sldMk cId="3855530856" sldId="261"/>
        </pc:sldMkLst>
        <pc:spChg chg="mod">
          <ac:chgData name="Dominik Jambrovic" userId="d5e0a75ae2920be5" providerId="LiveId" clId="{AECD7580-AEB0-4A32-AFC5-21E70B1FC397}" dt="2023-07-03T17:37:32.254" v="431" actId="21"/>
          <ac:spMkLst>
            <pc:docMk/>
            <pc:sldMk cId="3855530856" sldId="261"/>
            <ac:spMk id="2" creationId="{52BD2E0F-AD92-B554-5652-2D412899E689}"/>
          </ac:spMkLst>
        </pc:spChg>
      </pc:sldChg>
      <pc:sldChg chg="addSp delSp modSp mod">
        <pc:chgData name="Dominik Jambrovic" userId="d5e0a75ae2920be5" providerId="LiveId" clId="{AECD7580-AEB0-4A32-AFC5-21E70B1FC397}" dt="2023-07-05T12:43:48.627" v="675" actId="1076"/>
        <pc:sldMkLst>
          <pc:docMk/>
          <pc:sldMk cId="4178081820" sldId="263"/>
        </pc:sldMkLst>
        <pc:spChg chg="add del mod">
          <ac:chgData name="Dominik Jambrovic" userId="d5e0a75ae2920be5" providerId="LiveId" clId="{AECD7580-AEB0-4A32-AFC5-21E70B1FC397}" dt="2023-07-05T12:06:30.036" v="578" actId="931"/>
          <ac:spMkLst>
            <pc:docMk/>
            <pc:sldMk cId="4178081820" sldId="263"/>
            <ac:spMk id="5" creationId="{E492A989-62A7-4371-232C-5E7E5A6C283D}"/>
          </ac:spMkLst>
        </pc:spChg>
        <pc:spChg chg="add del">
          <ac:chgData name="Dominik Jambrovic" userId="d5e0a75ae2920be5" providerId="LiveId" clId="{AECD7580-AEB0-4A32-AFC5-21E70B1FC397}" dt="2023-07-05T12:06:13.169" v="577" actId="478"/>
          <ac:spMkLst>
            <pc:docMk/>
            <pc:sldMk cId="4178081820" sldId="263"/>
            <ac:spMk id="7" creationId="{6DDB55D1-E3DB-B633-8414-410A6B892743}"/>
          </ac:spMkLst>
        </pc:spChg>
        <pc:spChg chg="add del mod">
          <ac:chgData name="Dominik Jambrovic" userId="d5e0a75ae2920be5" providerId="LiveId" clId="{AECD7580-AEB0-4A32-AFC5-21E70B1FC397}" dt="2023-07-05T12:35:13.968" v="627" actId="931"/>
          <ac:spMkLst>
            <pc:docMk/>
            <pc:sldMk cId="4178081820" sldId="263"/>
            <ac:spMk id="7" creationId="{A73CA05F-521D-CB4E-610C-6769ED63D5A3}"/>
          </ac:spMkLst>
        </pc:spChg>
        <pc:spChg chg="add del mod">
          <ac:chgData name="Dominik Jambrovic" userId="d5e0a75ae2920be5" providerId="LiveId" clId="{AECD7580-AEB0-4A32-AFC5-21E70B1FC397}" dt="2023-07-05T12:40:07.357" v="661" actId="931"/>
          <ac:spMkLst>
            <pc:docMk/>
            <pc:sldMk cId="4178081820" sldId="263"/>
            <ac:spMk id="12" creationId="{0B8213B7-CD32-8459-3AF0-08774DFF8525}"/>
          </ac:spMkLst>
        </pc:spChg>
        <pc:spChg chg="add del mod">
          <ac:chgData name="Dominik Jambrovic" userId="d5e0a75ae2920be5" providerId="LiveId" clId="{AECD7580-AEB0-4A32-AFC5-21E70B1FC397}" dt="2023-07-05T12:12:51.926" v="599" actId="931"/>
          <ac:spMkLst>
            <pc:docMk/>
            <pc:sldMk cId="4178081820" sldId="263"/>
            <ac:spMk id="13" creationId="{D29F4FB0-571F-8027-5954-D1B2E5271DAD}"/>
          </ac:spMkLst>
        </pc:spChg>
        <pc:picChg chg="add del mod">
          <ac:chgData name="Dominik Jambrovic" userId="d5e0a75ae2920be5" providerId="LiveId" clId="{AECD7580-AEB0-4A32-AFC5-21E70B1FC397}" dt="2023-07-05T12:34:41.436" v="622" actId="478"/>
          <ac:picMkLst>
            <pc:docMk/>
            <pc:sldMk cId="4178081820" sldId="263"/>
            <ac:picMk id="3" creationId="{70109599-3FEC-8BD0-ACE4-EEF9AF2A8E0F}"/>
          </ac:picMkLst>
        </pc:picChg>
        <pc:picChg chg="add del mod ord">
          <ac:chgData name="Dominik Jambrovic" userId="d5e0a75ae2920be5" providerId="LiveId" clId="{AECD7580-AEB0-4A32-AFC5-21E70B1FC397}" dt="2023-07-05T12:37:57.680" v="651" actId="478"/>
          <ac:picMkLst>
            <pc:docMk/>
            <pc:sldMk cId="4178081820" sldId="263"/>
            <ac:picMk id="5" creationId="{E5EF6BB7-0452-2D15-6BBD-4B22D5998E92}"/>
          </ac:picMkLst>
        </pc:picChg>
        <pc:picChg chg="del">
          <ac:chgData name="Dominik Jambrovic" userId="d5e0a75ae2920be5" providerId="LiveId" clId="{AECD7580-AEB0-4A32-AFC5-21E70B1FC397}" dt="2023-07-05T12:06:06.592" v="575" actId="478"/>
          <ac:picMkLst>
            <pc:docMk/>
            <pc:sldMk cId="4178081820" sldId="263"/>
            <ac:picMk id="8" creationId="{5D4F0AA5-370C-D7CE-7159-733EB6A2B632}"/>
          </ac:picMkLst>
        </pc:picChg>
        <pc:picChg chg="add del mod ord modCrop">
          <ac:chgData name="Dominik Jambrovic" userId="d5e0a75ae2920be5" providerId="LiveId" clId="{AECD7580-AEB0-4A32-AFC5-21E70B1FC397}" dt="2023-07-05T12:40:00.388" v="659" actId="478"/>
          <ac:picMkLst>
            <pc:docMk/>
            <pc:sldMk cId="4178081820" sldId="263"/>
            <ac:picMk id="9" creationId="{7F4CFFCE-BF9D-F722-CBAF-78AEE57C525D}"/>
          </ac:picMkLst>
        </pc:picChg>
        <pc:picChg chg="add del mod modCrop">
          <ac:chgData name="Dominik Jambrovic" userId="d5e0a75ae2920be5" providerId="LiveId" clId="{AECD7580-AEB0-4A32-AFC5-21E70B1FC397}" dt="2023-07-05T12:40:02.008" v="660" actId="478"/>
          <ac:picMkLst>
            <pc:docMk/>
            <pc:sldMk cId="4178081820" sldId="263"/>
            <ac:picMk id="10" creationId="{59969F76-BECB-D171-7255-7D5C3EA360EA}"/>
          </ac:picMkLst>
        </pc:picChg>
        <pc:picChg chg="add del mod modCrop">
          <ac:chgData name="Dominik Jambrovic" userId="d5e0a75ae2920be5" providerId="LiveId" clId="{AECD7580-AEB0-4A32-AFC5-21E70B1FC397}" dt="2023-07-05T12:12:42.934" v="598" actId="478"/>
          <ac:picMkLst>
            <pc:docMk/>
            <pc:sldMk cId="4178081820" sldId="263"/>
            <ac:picMk id="10" creationId="{77827D3E-B31B-6B60-6B39-7D0613743368}"/>
          </ac:picMkLst>
        </pc:picChg>
        <pc:picChg chg="add del mod modCrop">
          <ac:chgData name="Dominik Jambrovic" userId="d5e0a75ae2920be5" providerId="LiveId" clId="{AECD7580-AEB0-4A32-AFC5-21E70B1FC397}" dt="2023-07-05T12:12:55.519" v="602" actId="478"/>
          <ac:picMkLst>
            <pc:docMk/>
            <pc:sldMk cId="4178081820" sldId="263"/>
            <ac:picMk id="11" creationId="{F5A7D509-4097-E34C-06E6-4EA5370EE282}"/>
          </ac:picMkLst>
        </pc:picChg>
        <pc:picChg chg="add mod modCrop">
          <ac:chgData name="Dominik Jambrovic" userId="d5e0a75ae2920be5" providerId="LiveId" clId="{AECD7580-AEB0-4A32-AFC5-21E70B1FC397}" dt="2023-07-05T12:43:20.474" v="674" actId="732"/>
          <ac:picMkLst>
            <pc:docMk/>
            <pc:sldMk cId="4178081820" sldId="263"/>
            <ac:picMk id="14" creationId="{CF1CD59E-A0ED-7DD2-3296-828C74F40440}"/>
          </ac:picMkLst>
        </pc:picChg>
        <pc:picChg chg="add del mod modCrop">
          <ac:chgData name="Dominik Jambrovic" userId="d5e0a75ae2920be5" providerId="LiveId" clId="{AECD7580-AEB0-4A32-AFC5-21E70B1FC397}" dt="2023-07-05T12:35:02.796" v="626" actId="478"/>
          <ac:picMkLst>
            <pc:docMk/>
            <pc:sldMk cId="4178081820" sldId="263"/>
            <ac:picMk id="15" creationId="{51BA1B61-3608-FD9C-CE41-8BA5F74218FD}"/>
          </ac:picMkLst>
        </pc:picChg>
        <pc:picChg chg="add del mod modCrop">
          <ac:chgData name="Dominik Jambrovic" userId="d5e0a75ae2920be5" providerId="LiveId" clId="{AECD7580-AEB0-4A32-AFC5-21E70B1FC397}" dt="2023-07-05T12:37:46.690" v="648" actId="478"/>
          <ac:picMkLst>
            <pc:docMk/>
            <pc:sldMk cId="4178081820" sldId="263"/>
            <ac:picMk id="16" creationId="{0D1407E0-A3B3-FCE3-D9F2-98CCC7012549}"/>
          </ac:picMkLst>
        </pc:picChg>
        <pc:picChg chg="add mod modCrop">
          <ac:chgData name="Dominik Jambrovic" userId="d5e0a75ae2920be5" providerId="LiveId" clId="{AECD7580-AEB0-4A32-AFC5-21E70B1FC397}" dt="2023-07-05T12:43:48.627" v="675" actId="1076"/>
          <ac:picMkLst>
            <pc:docMk/>
            <pc:sldMk cId="4178081820" sldId="263"/>
            <ac:picMk id="17" creationId="{10838F70-707F-8DFF-C5D7-355AB068048C}"/>
          </ac:picMkLst>
        </pc:picChg>
        <pc:picChg chg="add mod">
          <ac:chgData name="Dominik Jambrovic" userId="d5e0a75ae2920be5" providerId="LiveId" clId="{AECD7580-AEB0-4A32-AFC5-21E70B1FC397}" dt="2023-07-05T12:15:36.512" v="618" actId="571"/>
          <ac:picMkLst>
            <pc:docMk/>
            <pc:sldMk cId="4178081820" sldId="263"/>
            <ac:picMk id="17" creationId="{CBA5D0EE-771D-1624-922F-56AEC47C890B}"/>
          </ac:picMkLst>
        </pc:picChg>
        <pc:picChg chg="add mod">
          <ac:chgData name="Dominik Jambrovic" userId="d5e0a75ae2920be5" providerId="LiveId" clId="{AECD7580-AEB0-4A32-AFC5-21E70B1FC397}" dt="2023-07-05T12:15:36.512" v="618" actId="571"/>
          <ac:picMkLst>
            <pc:docMk/>
            <pc:sldMk cId="4178081820" sldId="263"/>
            <ac:picMk id="18" creationId="{7501D3F9-8461-F733-DF30-9D055E20C7B3}"/>
          </ac:picMkLst>
        </pc:picChg>
      </pc:sldChg>
      <pc:sldChg chg="modSp mod">
        <pc:chgData name="Dominik Jambrovic" userId="d5e0a75ae2920be5" providerId="LiveId" clId="{AECD7580-AEB0-4A32-AFC5-21E70B1FC397}" dt="2023-07-05T23:05:26.991" v="1544" actId="14100"/>
        <pc:sldMkLst>
          <pc:docMk/>
          <pc:sldMk cId="1778098218" sldId="265"/>
        </pc:sldMkLst>
        <pc:spChg chg="mod">
          <ac:chgData name="Dominik Jambrovic" userId="d5e0a75ae2920be5" providerId="LiveId" clId="{AECD7580-AEB0-4A32-AFC5-21E70B1FC397}" dt="2023-07-05T23:05:26.991" v="1544" actId="14100"/>
          <ac:spMkLst>
            <pc:docMk/>
            <pc:sldMk cId="1778098218" sldId="265"/>
            <ac:spMk id="2" creationId="{794FE518-BF5D-2ABC-255D-9818FC837A39}"/>
          </ac:spMkLst>
        </pc:spChg>
      </pc:sldChg>
      <pc:sldChg chg="modSp mod">
        <pc:chgData name="Dominik Jambrovic" userId="d5e0a75ae2920be5" providerId="LiveId" clId="{AECD7580-AEB0-4A32-AFC5-21E70B1FC397}" dt="2023-07-05T23:05:00.307" v="1533" actId="21"/>
        <pc:sldMkLst>
          <pc:docMk/>
          <pc:sldMk cId="4219889411" sldId="266"/>
        </pc:sldMkLst>
        <pc:spChg chg="mod">
          <ac:chgData name="Dominik Jambrovic" userId="d5e0a75ae2920be5" providerId="LiveId" clId="{AECD7580-AEB0-4A32-AFC5-21E70B1FC397}" dt="2023-07-05T23:05:00.307" v="1533" actId="21"/>
          <ac:spMkLst>
            <pc:docMk/>
            <pc:sldMk cId="4219889411" sldId="266"/>
            <ac:spMk id="2" creationId="{794FE518-BF5D-2ABC-255D-9818FC837A39}"/>
          </ac:spMkLst>
        </pc:spChg>
      </pc:sldChg>
      <pc:sldChg chg="modSp mod">
        <pc:chgData name="Dominik Jambrovic" userId="d5e0a75ae2920be5" providerId="LiveId" clId="{AECD7580-AEB0-4A32-AFC5-21E70B1FC397}" dt="2023-07-05T15:18:38.542" v="1489" actId="20577"/>
        <pc:sldMkLst>
          <pc:docMk/>
          <pc:sldMk cId="1080773206" sldId="269"/>
        </pc:sldMkLst>
        <pc:spChg chg="mod">
          <ac:chgData name="Dominik Jambrovic" userId="d5e0a75ae2920be5" providerId="LiveId" clId="{AECD7580-AEB0-4A32-AFC5-21E70B1FC397}" dt="2023-07-05T12:46:44.254" v="692" actId="20577"/>
          <ac:spMkLst>
            <pc:docMk/>
            <pc:sldMk cId="1080773206" sldId="269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5T15:18:38.542" v="1489" actId="20577"/>
          <ac:spMkLst>
            <pc:docMk/>
            <pc:sldMk cId="1080773206" sldId="269"/>
            <ac:spMk id="3" creationId="{C52C608F-A7F0-C9DD-FE0A-7411086D0F8C}"/>
          </ac:spMkLst>
        </pc:spChg>
      </pc:sldChg>
      <pc:sldChg chg="add">
        <pc:chgData name="Dominik Jambrovic" userId="d5e0a75ae2920be5" providerId="LiveId" clId="{AECD7580-AEB0-4A32-AFC5-21E70B1FC397}" dt="2023-07-03T17:05:43.018" v="22" actId="2890"/>
        <pc:sldMkLst>
          <pc:docMk/>
          <pc:sldMk cId="4184906348" sldId="270"/>
        </pc:sldMkLst>
      </pc:sldChg>
      <pc:sldChg chg="delSp modSp new mod">
        <pc:chgData name="Dominik Jambrovic" userId="d5e0a75ae2920be5" providerId="LiveId" clId="{AECD7580-AEB0-4A32-AFC5-21E70B1FC397}" dt="2023-07-03T17:08:01.395" v="141" actId="20577"/>
        <pc:sldMkLst>
          <pc:docMk/>
          <pc:sldMk cId="1281736990" sldId="271"/>
        </pc:sldMkLst>
        <pc:spChg chg="mod">
          <ac:chgData name="Dominik Jambrovic" userId="d5e0a75ae2920be5" providerId="LiveId" clId="{AECD7580-AEB0-4A32-AFC5-21E70B1FC397}" dt="2023-07-03T17:08:01.395" v="141" actId="20577"/>
          <ac:spMkLst>
            <pc:docMk/>
            <pc:sldMk cId="1281736990" sldId="271"/>
            <ac:spMk id="2" creationId="{015F66F4-4AF2-9F1E-BE4D-F6222070025E}"/>
          </ac:spMkLst>
        </pc:spChg>
        <pc:spChg chg="del">
          <ac:chgData name="Dominik Jambrovic" userId="d5e0a75ae2920be5" providerId="LiveId" clId="{AECD7580-AEB0-4A32-AFC5-21E70B1FC397}" dt="2023-07-03T17:07:45.579" v="127" actId="478"/>
          <ac:spMkLst>
            <pc:docMk/>
            <pc:sldMk cId="1281736990" sldId="271"/>
            <ac:spMk id="3" creationId="{988F9B78-5CF1-9455-8C13-2FA1E6A5CFDC}"/>
          </ac:spMkLst>
        </pc:spChg>
      </pc:sldChg>
      <pc:sldChg chg="modSp add mod ord">
        <pc:chgData name="Dominik Jambrovic" userId="d5e0a75ae2920be5" providerId="LiveId" clId="{AECD7580-AEB0-4A32-AFC5-21E70B1FC397}" dt="2023-07-03T17:14:12.784" v="427" actId="14100"/>
        <pc:sldMkLst>
          <pc:docMk/>
          <pc:sldMk cId="3596415932" sldId="272"/>
        </pc:sldMkLst>
        <pc:spChg chg="mod">
          <ac:chgData name="Dominik Jambrovic" userId="d5e0a75ae2920be5" providerId="LiveId" clId="{AECD7580-AEB0-4A32-AFC5-21E70B1FC397}" dt="2023-07-03T17:09:08.596" v="175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14:12.784" v="427" actId="14100"/>
          <ac:spMkLst>
            <pc:docMk/>
            <pc:sldMk cId="3596415932" sldId="272"/>
            <ac:spMk id="3" creationId="{C52C608F-A7F0-C9DD-FE0A-7411086D0F8C}"/>
          </ac:spMkLst>
        </pc:spChg>
      </pc:sldChg>
      <pc:sldChg chg="modSp add mod ord">
        <pc:chgData name="Dominik Jambrovic" userId="d5e0a75ae2920be5" providerId="LiveId" clId="{AECD7580-AEB0-4A32-AFC5-21E70B1FC397}" dt="2023-07-03T17:37:35.145" v="433"/>
        <pc:sldMkLst>
          <pc:docMk/>
          <pc:sldMk cId="427601001" sldId="273"/>
        </pc:sldMkLst>
        <pc:spChg chg="mod">
          <ac:chgData name="Dominik Jambrovic" userId="d5e0a75ae2920be5" providerId="LiveId" clId="{AECD7580-AEB0-4A32-AFC5-21E70B1FC397}" dt="2023-07-03T17:37:35.145" v="433"/>
          <ac:spMkLst>
            <pc:docMk/>
            <pc:sldMk cId="427601001" sldId="273"/>
            <ac:spMk id="2" creationId="{015F66F4-4AF2-9F1E-BE4D-F6222070025E}"/>
          </ac:spMkLst>
        </pc:spChg>
      </pc:sldChg>
      <pc:sldChg chg="add">
        <pc:chgData name="Dominik Jambrovic" userId="d5e0a75ae2920be5" providerId="LiveId" clId="{AECD7580-AEB0-4A32-AFC5-21E70B1FC397}" dt="2023-07-05T12:46:37.542" v="676" actId="2890"/>
        <pc:sldMkLst>
          <pc:docMk/>
          <pc:sldMk cId="272637857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6.7.2023.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6.7.2023.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6.7.2023.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6.7.2023.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6.7.2023.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6.7.2023.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6.7.2023.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6.7.2023.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6.7.2023.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6.7.2023.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6.7.2023.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6.7.2023.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6.7.2023.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Algoritmi za brzo učenje na neprijateljskim primjerima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0" y="218940"/>
            <a:ext cx="967847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performansi, PGD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12" name="Content Placeholder 11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7FACA395-919C-DAB0-D0C2-B50ABEC7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0" y="1322374"/>
            <a:ext cx="8073513" cy="5443551"/>
          </a:xfrm>
        </p:spPr>
      </p:pic>
    </p:spTree>
    <p:extLst>
      <p:ext uri="{BB962C8B-B14F-4D97-AF65-F5344CB8AC3E}">
        <p14:creationId xmlns:p14="http://schemas.microsoft.com/office/powerpoint/2010/main" val="15625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218940"/>
            <a:ext cx="1036749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mini-grupe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A553D9CF-5ABD-18C8-9529-384B79D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6" y="1275228"/>
            <a:ext cx="8166273" cy="5490697"/>
          </a:xfrm>
        </p:spPr>
      </p:pic>
    </p:spTree>
    <p:extLst>
      <p:ext uri="{BB962C8B-B14F-4D97-AF65-F5344CB8AC3E}">
        <p14:creationId xmlns:p14="http://schemas.microsoft.com/office/powerpoint/2010/main" val="379757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1" y="218940"/>
            <a:ext cx="9936051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L2 norma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7E5E347E-2F15-8A69-8319-99BB606C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3" y="1275925"/>
            <a:ext cx="8125926" cy="5490000"/>
          </a:xfrm>
        </p:spPr>
      </p:pic>
    </p:spTree>
    <p:extLst>
      <p:ext uri="{BB962C8B-B14F-4D97-AF65-F5344CB8AC3E}">
        <p14:creationId xmlns:p14="http://schemas.microsoft.com/office/powerpoint/2010/main" val="421988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013" y="218940"/>
            <a:ext cx="6157399" cy="836893"/>
          </a:xfrm>
        </p:spPr>
        <p:txBody>
          <a:bodyPr>
            <a:normAutofit fontScale="90000"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Usporedba Lp normi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  <p:pic>
        <p:nvPicPr>
          <p:cNvPr id="7" name="Content Placeholder 6" descr="A collage of images of a person&#10;&#10;Description automatically generated with low confidence">
            <a:extLst>
              <a:ext uri="{FF2B5EF4-FFF2-40B4-BE49-F238E27FC236}">
                <a16:creationId xmlns:a16="http://schemas.microsoft.com/office/drawing/2014/main" id="{8E38D660-B700-3DCC-6258-B139081D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0" y="1256457"/>
            <a:ext cx="7722380" cy="5509468"/>
          </a:xfrm>
        </p:spPr>
      </p:pic>
    </p:spTree>
    <p:extLst>
      <p:ext uri="{BB962C8B-B14F-4D97-AF65-F5344CB8AC3E}">
        <p14:creationId xmlns:p14="http://schemas.microsoft.com/office/powerpoint/2010/main" val="17780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8940"/>
            <a:ext cx="10829201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Učestalost promjene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  <p:pic>
        <p:nvPicPr>
          <p:cNvPr id="8" name="Content Placeholder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6D64D1D-B122-A6A1-4702-32ED1C16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40" y="1347758"/>
            <a:ext cx="8669066" cy="5418167"/>
          </a:xfrm>
        </p:spPr>
      </p:pic>
    </p:spTree>
    <p:extLst>
      <p:ext uri="{BB962C8B-B14F-4D97-AF65-F5344CB8AC3E}">
        <p14:creationId xmlns:p14="http://schemas.microsoft.com/office/powerpoint/2010/main" val="35802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Zaklju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38565" cy="4815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algoritam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FastAdvW</a:t>
            </a:r>
            <a:r>
              <a:rPr lang="hr-H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pruža točnost i robusnost podjednak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onima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ža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algoritam PGD, ali uz skoro dvostruko kraće vrijeme učenja</a:t>
            </a:r>
            <a:endParaRPr lang="hr-H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korištenja mjerenja točnosti na skupu za učenje po mini-grupama kao detektora postojanja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alternativno, mogućnost korištenja praćenja promjena predviđanja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primijeniti metode na kompleksnije arhitekture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kombiniranja „besplatnog” i brzog učenja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proučiti utjecaj korištenja L1 norme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mjeriti uspješnost detekcije zatrovanih podataka praćenjem promjena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637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Zaklju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čak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0" indent="0"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Klasični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FGSM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PGD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Novi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„besplatno” učenje PGD-om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brzo učenje pažljivo inicijaliziranim FGSM-om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kombinirano robusno učenje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78198" cy="4351337"/>
          </a:xfrm>
        </p:spPr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skup podataka CIFAR-10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arhitektura ResNet-18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korištenje računanja u mješovitoj preciznosti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 na platformi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(2x NVIDIA T4)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8940"/>
            <a:ext cx="9059858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vremena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čenja</a:t>
            </a:r>
            <a:endParaRPr lang="hr-H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342B835-A529-4B6D-6291-3E56A5E0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4" y="1294161"/>
            <a:ext cx="8174170" cy="54717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43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23" y="218940"/>
            <a:ext cx="6548907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12" name="Content Placeholder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38988C2-40B4-0FEA-EA6E-70A1B851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6" y="1231389"/>
            <a:ext cx="8175600" cy="5534536"/>
          </a:xfrm>
        </p:spPr>
      </p:pic>
    </p:spTree>
    <p:extLst>
      <p:ext uri="{BB962C8B-B14F-4D97-AF65-F5344CB8AC3E}">
        <p14:creationId xmlns:p14="http://schemas.microsoft.com/office/powerpoint/2010/main" val="2252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93" y="218940"/>
            <a:ext cx="9523927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Generativna svojstva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14" name="Content Placeholder 1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CF1CD59E-A0ED-7DD2-3296-828C74F4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8"/>
          <a:stretch/>
        </p:blipFill>
        <p:spPr>
          <a:xfrm>
            <a:off x="467068" y="1300413"/>
            <a:ext cx="10825772" cy="2633481"/>
          </a:xfrm>
        </p:spPr>
      </p:pic>
      <p:pic>
        <p:nvPicPr>
          <p:cNvPr id="17" name="Content Placeholder 1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10838F70-707F-8DFF-C5D7-355AB0680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2" r="24163"/>
          <a:stretch/>
        </p:blipFill>
        <p:spPr>
          <a:xfrm>
            <a:off x="1775022" y="3933894"/>
            <a:ext cx="8209864" cy="27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818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222</TotalTime>
  <Words>222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Algoritmi za brzo učenje na neprijateljskim primjerima</vt:lpstr>
      <vt:lpstr>Sadržaj</vt:lpstr>
      <vt:lpstr>Uvod</vt:lpstr>
      <vt:lpstr>Robusno učenje</vt:lpstr>
      <vt:lpstr>Eksperimenti</vt:lpstr>
      <vt:lpstr>Izvođenje eksperimenata</vt:lpstr>
      <vt:lpstr>Usporedba vremena učenja</vt:lpstr>
      <vt:lpstr>Usporedba točnosti</vt:lpstr>
      <vt:lpstr>Generativna svojstva modela</vt:lpstr>
      <vt:lpstr>Usporedba performansi, PGD</vt:lpstr>
      <vt:lpstr>Usporedba točnosti, mini-grupe</vt:lpstr>
      <vt:lpstr>Usporedba točnosti, L2 norma</vt:lpstr>
      <vt:lpstr>Usporedba Lp normi</vt:lpstr>
      <vt:lpstr>Učestalost promjene predviđanja</vt:lpstr>
      <vt:lpstr>Zaključak</vt:lpstr>
      <vt:lpstr>Budući rad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1</cp:revision>
  <dcterms:created xsi:type="dcterms:W3CDTF">2023-07-02T22:22:24Z</dcterms:created>
  <dcterms:modified xsi:type="dcterms:W3CDTF">2023-07-05T23:05:27Z</dcterms:modified>
</cp:coreProperties>
</file>