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85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5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9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6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5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8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9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FC8DA-59DA-4100-82B8-E54FBC57339D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26D13-DEC9-4EF1-980D-87B8724CC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5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linkedin.com/in/domingo-marchan-del-pino-086b2623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6FFE529-A12D-900A-8139-8B9A31716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28611"/>
          <a:stretch/>
        </p:blipFill>
        <p:spPr bwMode="auto">
          <a:xfrm>
            <a:off x="-1" y="1136073"/>
            <a:ext cx="9144000" cy="4543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F65A4BF-4D9E-2337-465F-BD9C2D2B86C8}"/>
              </a:ext>
            </a:extLst>
          </p:cNvPr>
          <p:cNvSpPr/>
          <p:nvPr/>
        </p:nvSpPr>
        <p:spPr>
          <a:xfrm>
            <a:off x="0" y="0"/>
            <a:ext cx="9144000" cy="11360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356C50-8FA7-00F0-2253-ECEBA330244F}"/>
              </a:ext>
            </a:extLst>
          </p:cNvPr>
          <p:cNvSpPr txBox="1"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Proyecto Final</a:t>
            </a:r>
          </a:p>
          <a:p>
            <a:pPr algn="ctr"/>
            <a:r>
              <a:rPr lang="es-ES" sz="32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Algorítmica y programación con Python</a:t>
            </a:r>
            <a:endParaRPr lang="es-ES" sz="4000" b="1" dirty="0">
              <a:solidFill>
                <a:srgbClr val="333333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9B2EDB7-DAAA-7CAB-AD4A-D00E66DF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2" y="1546275"/>
            <a:ext cx="4738255" cy="3316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2E6DA37-CBBC-6B73-3A94-221BCE72E719}"/>
              </a:ext>
            </a:extLst>
          </p:cNvPr>
          <p:cNvSpPr txBox="1"/>
          <p:nvPr/>
        </p:nvSpPr>
        <p:spPr>
          <a:xfrm>
            <a:off x="2202872" y="4886555"/>
            <a:ext cx="4672012" cy="769441"/>
          </a:xfrm>
          <a:prstGeom prst="rect">
            <a:avLst/>
          </a:prstGeom>
          <a:solidFill>
            <a:schemeClr val="dk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Gestor de Facturas</a:t>
            </a:r>
            <a:endParaRPr lang="es-ES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AB3A0B-3048-10E1-8C3C-CE2373557AC2}"/>
              </a:ext>
            </a:extLst>
          </p:cNvPr>
          <p:cNvSpPr txBox="1"/>
          <p:nvPr/>
        </p:nvSpPr>
        <p:spPr>
          <a:xfrm>
            <a:off x="4491037" y="5833514"/>
            <a:ext cx="46529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Domingo Marchan del Pino</a:t>
            </a:r>
          </a:p>
          <a:p>
            <a:pPr algn="r"/>
            <a:r>
              <a:rPr lang="es-E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CIFO BARCELONA LA VIOLETA</a:t>
            </a:r>
          </a:p>
          <a:p>
            <a:pPr algn="r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15/07/24</a:t>
            </a:r>
          </a:p>
        </p:txBody>
      </p:sp>
      <p:pic>
        <p:nvPicPr>
          <p:cNvPr id="3078" name="Picture 6" descr="CIFO Barcelona &quot; La Violeta&quot; - SOC - Generalitat de Catalunya | Barcelona">
            <a:extLst>
              <a:ext uri="{FF2B5EF4-FFF2-40B4-BE49-F238E27FC236}">
                <a16:creationId xmlns:a16="http://schemas.microsoft.com/office/drawing/2014/main" id="{0ED2D27F-443F-ECDC-7C84-77A698F0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574400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1"/>
                </a:solidFill>
              </a:rPr>
              <a:t>1. </a:t>
            </a:r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70"/>
            <a:ext cx="864466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Descripción breve:</a:t>
            </a:r>
          </a:p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proyecto se basa en un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 que permita al usuario crear facturas para un negocio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s-ES" b="1" u="sng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 una interfaz agradable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para el usuario.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será restringido.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Sólo personas con credenciales. (Usuario: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Contraseña: 1234)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Funciones: Crear, Eliminar, Buscar y Modificar Factura. 	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Generar facturas en formato PDF.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Persistencia: “Base de datos” en formato JSON.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de datos: Gráfica de totales/factura.</a:t>
            </a:r>
          </a:p>
          <a:p>
            <a:pPr lvl="1"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C22CE9-2EFC-FDB7-29E4-E8BC120BAE2F}"/>
              </a:ext>
            </a:extLst>
          </p:cNvPr>
          <p:cNvSpPr/>
          <p:nvPr/>
        </p:nvSpPr>
        <p:spPr>
          <a:xfrm>
            <a:off x="286904" y="5181600"/>
            <a:ext cx="8570192" cy="1450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s-E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3EDCCC-54E4-838F-5C9F-E32BCEF6D489}"/>
              </a:ext>
            </a:extLst>
          </p:cNvPr>
          <p:cNvSpPr txBox="1"/>
          <p:nvPr/>
        </p:nvSpPr>
        <p:spPr>
          <a:xfrm>
            <a:off x="0" y="5181600"/>
            <a:ext cx="86821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2400" b="1" u="sng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Importancia</a:t>
            </a:r>
          </a:p>
          <a:p>
            <a:pPr lvl="1" algn="ctr"/>
            <a:r>
              <a:rPr lang="es-E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programa facilita al usuario realizar facturas con un formato estándar sin tener que preocuparse de desajustes en Word. Herramienta sencilla y visual para que personas con bajo nivel en ofimática puedan realizar esta actividad con normalidad.</a:t>
            </a:r>
          </a:p>
        </p:txBody>
      </p:sp>
    </p:spTree>
    <p:extLst>
      <p:ext uri="{BB962C8B-B14F-4D97-AF65-F5344CB8AC3E}">
        <p14:creationId xmlns:p14="http://schemas.microsoft.com/office/powerpoint/2010/main" val="108323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 </a:t>
            </a:r>
            <a:r>
              <a:rPr lang="es-ES" b="1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5A932-D7F1-0E2B-A5D8-B9A7B1E5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4" y="1049769"/>
            <a:ext cx="8644660" cy="5597773"/>
          </a:xfrm>
        </p:spPr>
        <p:txBody>
          <a:bodyPr>
            <a:normAutofit/>
          </a:bodyPr>
          <a:lstStyle/>
          <a:p>
            <a:pPr algn="just"/>
            <a:r>
              <a:rPr lang="es-E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Librerías: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PIL / </a:t>
            </a:r>
            <a:r>
              <a:rPr lang="es-ES" b="1" dirty="0" err="1">
                <a:solidFill>
                  <a:srgbClr val="FF0000"/>
                </a:solidFill>
              </a:rPr>
              <a:t>Pillow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 poder ajustar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datetime</a:t>
            </a:r>
            <a:r>
              <a:rPr lang="es-ES" dirty="0"/>
              <a:t> -&gt; gestión de fechas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fpdf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generador de archivo PDF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Tkinter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 -&gt; Interfaz gráfica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pathlib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Manipulación de rutas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rgbClr val="FF0000"/>
                </a:solidFill>
              </a:rPr>
              <a:t>os </a:t>
            </a:r>
            <a:r>
              <a:rPr lang="es-ES" dirty="0"/>
              <a:t>-&gt; Obtener rutas del SO y abrir documentos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json</a:t>
            </a:r>
            <a:r>
              <a:rPr lang="es-ES" dirty="0"/>
              <a:t> -&gt; manipulación de archivos JSON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Matplotlib</a:t>
            </a:r>
            <a:r>
              <a:rPr lang="es-ES" dirty="0"/>
              <a:t> -&gt; Generador de gráfico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rgbClr val="FF0000"/>
                </a:solidFill>
              </a:rPr>
              <a:t>webbrowser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-&gt; Incorporar links/</a:t>
            </a:r>
            <a:r>
              <a:rPr lang="es-ES" dirty="0" err="1"/>
              <a:t>url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5D22C86-4FDB-0080-D889-B9D657C7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490" y="1847775"/>
            <a:ext cx="7917019" cy="4664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2B0304-175A-AE14-908D-E95A2765D989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CC4C47-8C29-AD80-18FB-9A92A267F61F}"/>
              </a:ext>
            </a:extLst>
          </p:cNvPr>
          <p:cNvCxnSpPr>
            <a:cxnSpLocks/>
          </p:cNvCxnSpPr>
          <p:nvPr/>
        </p:nvCxnSpPr>
        <p:spPr>
          <a:xfrm>
            <a:off x="7175046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AB4574C-FAF3-DFC7-D362-783D3CE96822}"/>
              </a:ext>
            </a:extLst>
          </p:cNvPr>
          <p:cNvCxnSpPr>
            <a:cxnSpLocks/>
          </p:cNvCxnSpPr>
          <p:nvPr/>
        </p:nvCxnSpPr>
        <p:spPr>
          <a:xfrm>
            <a:off x="8079921" y="1450068"/>
            <a:ext cx="0" cy="483432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0726B8D-06D4-4556-A82E-BE75339A677C}"/>
              </a:ext>
            </a:extLst>
          </p:cNvPr>
          <p:cNvCxnSpPr>
            <a:cxnSpLocks/>
          </p:cNvCxnSpPr>
          <p:nvPr/>
        </p:nvCxnSpPr>
        <p:spPr>
          <a:xfrm flipH="1">
            <a:off x="2352675" y="47674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96B9C667-41BD-1F6A-3459-AC708AE97DB3}"/>
              </a:ext>
            </a:extLst>
          </p:cNvPr>
          <p:cNvSpPr/>
          <p:nvPr/>
        </p:nvSpPr>
        <p:spPr>
          <a:xfrm>
            <a:off x="2143125" y="3209924"/>
            <a:ext cx="209550" cy="3135995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BFF0E9-412A-773E-67C4-AFCC33CFE54F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A3167A-9473-C3BF-6638-6A58E0F1FB81}"/>
              </a:ext>
            </a:extLst>
          </p:cNvPr>
          <p:cNvSpPr txBox="1"/>
          <p:nvPr/>
        </p:nvSpPr>
        <p:spPr>
          <a:xfrm>
            <a:off x="6742078" y="817614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E-mail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FFB9381-E993-53A6-C077-6846103ECD40}"/>
              </a:ext>
            </a:extLst>
          </p:cNvPr>
          <p:cNvSpPr txBox="1"/>
          <p:nvPr/>
        </p:nvSpPr>
        <p:spPr>
          <a:xfrm>
            <a:off x="7659773" y="808811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</a:p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289037-75FF-9687-1647-E6FEFD493867}"/>
              </a:ext>
            </a:extLst>
          </p:cNvPr>
          <p:cNvSpPr txBox="1"/>
          <p:nvPr/>
        </p:nvSpPr>
        <p:spPr>
          <a:xfrm rot="16200000">
            <a:off x="2301213" y="4593255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2422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B8D52-6924-ECCE-D804-306D498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1" y="1886786"/>
            <a:ext cx="8102058" cy="472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91CBA1-D35A-56B3-B637-B75B6063F57B}"/>
              </a:ext>
            </a:extLst>
          </p:cNvPr>
          <p:cNvCxnSpPr>
            <a:cxnSpLocks/>
          </p:cNvCxnSpPr>
          <p:nvPr/>
        </p:nvCxnSpPr>
        <p:spPr>
          <a:xfrm flipH="1">
            <a:off x="3222171" y="1496293"/>
            <a:ext cx="369565" cy="47765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A9A5F6-B11A-5E8C-1001-745EF663506C}"/>
              </a:ext>
            </a:extLst>
          </p:cNvPr>
          <p:cNvSpPr txBox="1"/>
          <p:nvPr/>
        </p:nvSpPr>
        <p:spPr>
          <a:xfrm>
            <a:off x="3591736" y="1002590"/>
            <a:ext cx="2073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Desplegable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Menú/Instrucciones</a:t>
            </a:r>
          </a:p>
        </p:txBody>
      </p:sp>
    </p:spTree>
    <p:extLst>
      <p:ext uri="{BB962C8B-B14F-4D97-AF65-F5344CB8AC3E}">
        <p14:creationId xmlns:p14="http://schemas.microsoft.com/office/powerpoint/2010/main" val="302186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2. </a:t>
            </a:r>
            <a:r>
              <a:rPr lang="es-ES" b="1" dirty="0"/>
              <a:t>Diseño del Proyecto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4B63BBC-FDFE-FD65-2C12-F3596DC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0" y="831490"/>
            <a:ext cx="8644660" cy="559777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b="1" dirty="0" err="1">
                <a:solidFill>
                  <a:schemeClr val="accent6"/>
                </a:solidFill>
              </a:rPr>
              <a:t>Login</a:t>
            </a:r>
            <a:endParaRPr lang="es-ES" b="1" dirty="0">
              <a:solidFill>
                <a:schemeClr val="accent6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Principal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</a:t>
            </a:r>
            <a:endParaRPr lang="es-E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F38CD-BEF0-89AC-3A46-87AE85F0A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15"/>
          <a:stretch/>
        </p:blipFill>
        <p:spPr bwMode="auto">
          <a:xfrm>
            <a:off x="1225550" y="2496154"/>
            <a:ext cx="2174318" cy="137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C8A489E-5917-63E4-1C68-08B1E7BEF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5" b="27325"/>
          <a:stretch/>
        </p:blipFill>
        <p:spPr bwMode="auto">
          <a:xfrm>
            <a:off x="4942166" y="2496154"/>
            <a:ext cx="2174318" cy="39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98FD1FA-57BE-9B16-06F3-31199C69A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6"/>
          <a:stretch/>
        </p:blipFill>
        <p:spPr bwMode="auto">
          <a:xfrm>
            <a:off x="1225550" y="4434073"/>
            <a:ext cx="2174318" cy="19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48696CD-30E5-D9E9-8954-80A14BBF3FBC}"/>
              </a:ext>
            </a:extLst>
          </p:cNvPr>
          <p:cNvCxnSpPr>
            <a:cxnSpLocks/>
          </p:cNvCxnSpPr>
          <p:nvPr/>
        </p:nvCxnSpPr>
        <p:spPr>
          <a:xfrm flipH="1">
            <a:off x="2838450" y="2595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707DD76-52C0-6A73-33F6-74FE8502217A}"/>
              </a:ext>
            </a:extLst>
          </p:cNvPr>
          <p:cNvCxnSpPr>
            <a:cxnSpLocks/>
          </p:cNvCxnSpPr>
          <p:nvPr/>
        </p:nvCxnSpPr>
        <p:spPr>
          <a:xfrm flipH="1">
            <a:off x="2838450" y="28719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93A873-6BB3-739C-EA9A-5E266FD73380}"/>
              </a:ext>
            </a:extLst>
          </p:cNvPr>
          <p:cNvCxnSpPr>
            <a:cxnSpLocks/>
          </p:cNvCxnSpPr>
          <p:nvPr/>
        </p:nvCxnSpPr>
        <p:spPr>
          <a:xfrm flipH="1">
            <a:off x="2838450" y="4586467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8190EE-55C3-B5BD-0E96-CBAB5117F141}"/>
              </a:ext>
            </a:extLst>
          </p:cNvPr>
          <p:cNvCxnSpPr>
            <a:cxnSpLocks/>
          </p:cNvCxnSpPr>
          <p:nvPr/>
        </p:nvCxnSpPr>
        <p:spPr>
          <a:xfrm flipH="1">
            <a:off x="2838450" y="602474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C13B75-FAF5-CB07-B102-F61E839FF6D0}"/>
              </a:ext>
            </a:extLst>
          </p:cNvPr>
          <p:cNvCxnSpPr>
            <a:cxnSpLocks/>
          </p:cNvCxnSpPr>
          <p:nvPr/>
        </p:nvCxnSpPr>
        <p:spPr>
          <a:xfrm flipH="1">
            <a:off x="2838450" y="6310492"/>
            <a:ext cx="390525" cy="0"/>
          </a:xfrm>
          <a:prstGeom prst="straightConnector1">
            <a:avLst/>
          </a:prstGeom>
          <a:ln w="57150"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869225B3-2241-1394-63EC-52DE14690A75}"/>
              </a:ext>
            </a:extLst>
          </p:cNvPr>
          <p:cNvSpPr/>
          <p:nvPr/>
        </p:nvSpPr>
        <p:spPr>
          <a:xfrm rot="10800000">
            <a:off x="5056466" y="3330617"/>
            <a:ext cx="298414" cy="3083606"/>
          </a:xfrm>
          <a:prstGeom prst="rightBrac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3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BB01-A6EF-0312-3062-030A4D1C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490"/>
          </a:xfrm>
        </p:spPr>
        <p:txBody>
          <a:bodyPr/>
          <a:lstStyle/>
          <a:p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s-ES" b="1" dirty="0"/>
              <a:t>Contacta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C759AAC-6450-6FF6-260F-CDA1A49D3B46}"/>
              </a:ext>
            </a:extLst>
          </p:cNvPr>
          <p:cNvCxnSpPr/>
          <p:nvPr/>
        </p:nvCxnSpPr>
        <p:spPr>
          <a:xfrm>
            <a:off x="0" y="748146"/>
            <a:ext cx="9144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Domingo Marchan del Pino">
            <a:extLst>
              <a:ext uri="{FF2B5EF4-FFF2-40B4-BE49-F238E27FC236}">
                <a16:creationId xmlns:a16="http://schemas.microsoft.com/office/drawing/2014/main" id="{4F1BBC78-2A13-67F3-2963-76708A4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5" y="1089639"/>
            <a:ext cx="2714625" cy="2714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7436F2-1CE9-7FE8-018F-5EF5C3CC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1" y="3947018"/>
            <a:ext cx="2178009" cy="5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DF8620-1544-64D4-E269-31339A8A86E8}"/>
              </a:ext>
            </a:extLst>
          </p:cNvPr>
          <p:cNvSpPr txBox="1"/>
          <p:nvPr/>
        </p:nvSpPr>
        <p:spPr>
          <a:xfrm>
            <a:off x="2219320" y="4538264"/>
            <a:ext cx="4705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4"/>
              </a:rPr>
              <a:t>https://www.linkedin.com/in/domingo-marchan-del-pino-086b26235/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CA1829-BF53-5D17-046E-EB2B3FEF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5272264"/>
            <a:ext cx="795341" cy="7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CE2D3A-BECC-5261-AFD5-B4425FF1B97C}"/>
              </a:ext>
            </a:extLst>
          </p:cNvPr>
          <p:cNvSpPr txBox="1"/>
          <p:nvPr/>
        </p:nvSpPr>
        <p:spPr>
          <a:xfrm>
            <a:off x="2219320" y="6052840"/>
            <a:ext cx="470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Domingo-Marchan@hotmail.com</a:t>
            </a:r>
          </a:p>
        </p:txBody>
      </p:sp>
    </p:spTree>
    <p:extLst>
      <p:ext uri="{BB962C8B-B14F-4D97-AF65-F5344CB8AC3E}">
        <p14:creationId xmlns:p14="http://schemas.microsoft.com/office/powerpoint/2010/main" val="974185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265</Words>
  <Application>Microsoft Office PowerPoint</Application>
  <PresentationFormat>Presentación en pantalla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Presentación de PowerPoint</vt:lpstr>
      <vt:lpstr>1. Introducción</vt:lpstr>
      <vt:lpstr>2. Requisitos</vt:lpstr>
      <vt:lpstr>2. Diseño del Proyecto</vt:lpstr>
      <vt:lpstr>2. Diseño del Proyecto</vt:lpstr>
      <vt:lpstr>2. Diseño del Proyecto</vt:lpstr>
      <vt:lpstr>3. Contacta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Marchan Del Pino</dc:creator>
  <cp:lastModifiedBy>Domingo Marchan Del Pino</cp:lastModifiedBy>
  <cp:revision>1</cp:revision>
  <dcterms:created xsi:type="dcterms:W3CDTF">2024-07-09T08:05:15Z</dcterms:created>
  <dcterms:modified xsi:type="dcterms:W3CDTF">2024-07-09T09:16:22Z</dcterms:modified>
</cp:coreProperties>
</file>