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1"/>
  </p:notesMasterIdLst>
  <p:handoutMasterIdLst>
    <p:handoutMasterId r:id="rId12"/>
  </p:handoutMasterIdLst>
  <p:sldIdLst>
    <p:sldId id="355" r:id="rId7"/>
    <p:sldId id="371" r:id="rId8"/>
    <p:sldId id="372" r:id="rId9"/>
    <p:sldId id="373" r:id="rId10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0" autoAdjust="0"/>
    <p:restoredTop sz="88272" autoAdjust="0"/>
  </p:normalViewPr>
  <p:slideViewPr>
    <p:cSldViewPr snapToGrid="0">
      <p:cViewPr varScale="1">
        <p:scale>
          <a:sx n="117" d="100"/>
          <a:sy n="117" d="100"/>
        </p:scale>
        <p:origin x="334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21/07/2024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21/07/2024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211295" y="2205461"/>
            <a:ext cx="8508999" cy="2046871"/>
          </a:xfrm>
        </p:spPr>
        <p:txBody>
          <a:bodyPr/>
          <a:lstStyle/>
          <a:p>
            <a:r>
              <a:rPr lang="en-US" dirty="0"/>
              <a:t>Dominik Hack</a:t>
            </a:r>
          </a:p>
          <a:p>
            <a:r>
              <a:rPr lang="en-US" dirty="0"/>
              <a:t>Technical University of Munich</a:t>
            </a:r>
          </a:p>
          <a:p>
            <a:r>
              <a:rPr lang="en-US" dirty="0"/>
              <a:t>Department of Sport and Health Sciences</a:t>
            </a:r>
          </a:p>
          <a:p>
            <a:r>
              <a:rPr lang="en-US" dirty="0"/>
              <a:t>Chair of Human Movement Science</a:t>
            </a:r>
          </a:p>
          <a:p>
            <a:r>
              <a:rPr lang="en-US" dirty="0"/>
              <a:t>24.07.2024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pPr algn="ctr"/>
            <a:r>
              <a:rPr lang="en-US" dirty="0"/>
              <a:t>Thesis Colloquium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Elucidate your specific research question and its relevance. Also, try to point out the problem, which has led you to this question.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“Can machine learning techniques be employed to cluster participants based on their activity patterns using IMU data, and do these clusters correspond to specific demographic or health-related characteristics?”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the existing IMU data, recognize different activities like sleeping, sitting/standing, walking, mixed activities with more movement, vehicle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Chair of Human Movement Science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Research Question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here, which steps of your thesis you've already accomplished and tell us what you're currently working on. Make it short yet precise.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Developing my own models -&gt; Difficulties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Compared to existing models like “</a:t>
            </a:r>
            <a:r>
              <a:rPr lang="en-US" dirty="0" err="1"/>
              <a:t>biobankAccelerometerAnalysis</a:t>
            </a:r>
            <a:r>
              <a:rPr lang="en-US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Labeled data for 48h by myself to test accuracy of the models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Chair of Human Movement Science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What's been done so far…</a:t>
            </a:r>
          </a:p>
        </p:txBody>
      </p:sp>
    </p:spTree>
    <p:extLst>
      <p:ext uri="{BB962C8B-B14F-4D97-AF65-F5344CB8AC3E}">
        <p14:creationId xmlns:p14="http://schemas.microsoft.com/office/powerpoint/2010/main" val="1312853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Elucidate your subsequent steps here. In case you are facing any challenges, you should also point out these problems. Such challenges might be (subject-)specific or broader.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develop a </a:t>
            </a:r>
            <a:r>
              <a:rPr lang="en-US"/>
              <a:t>good performing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Chair of Human Movement Science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What's going to happen…</a:t>
            </a:r>
          </a:p>
        </p:txBody>
      </p:sp>
    </p:spTree>
    <p:extLst>
      <p:ext uri="{BB962C8B-B14F-4D97-AF65-F5344CB8AC3E}">
        <p14:creationId xmlns:p14="http://schemas.microsoft.com/office/powerpoint/2010/main" val="2569761915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226</Words>
  <Application>Microsoft Office PowerPoint</Application>
  <PresentationFormat>Bildschirmpräsentation (4:3)</PresentationFormat>
  <Paragraphs>25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4</vt:i4>
      </vt:variant>
    </vt:vector>
  </HeadingPairs>
  <TitlesOfParts>
    <vt:vector size="15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Thesis Colloquium</vt:lpstr>
      <vt:lpstr>Research Question</vt:lpstr>
      <vt:lpstr>What's been done so far…</vt:lpstr>
      <vt:lpstr>What's going to happen…</vt:lpstr>
    </vt:vector>
  </TitlesOfParts>
  <Company>Leibniz-Rechenzentrum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Abschlusskolloquium</dc:title>
  <dc:creator>Kampe, Thabea</dc:creator>
  <cp:lastModifiedBy>Hack, Dominik</cp:lastModifiedBy>
  <cp:revision>7</cp:revision>
  <cp:lastPrinted>2015-07-30T14:04:45Z</cp:lastPrinted>
  <dcterms:created xsi:type="dcterms:W3CDTF">2021-03-30T09:41:03Z</dcterms:created>
  <dcterms:modified xsi:type="dcterms:W3CDTF">2024-07-21T16:23:50Z</dcterms:modified>
</cp:coreProperties>
</file>