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50000">
              <a:schemeClr val="tx1"/>
            </a:gs>
            <a:gs pos="100000">
              <a:schemeClr val="tx1">
                <a:lumMod val="95000"/>
                <a:lumOff val="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641" y="735996"/>
            <a:ext cx="2232248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PlayerInputManager</a:t>
            </a:r>
          </a:p>
          <a:p>
            <a:pPr algn="ctr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9641" y="1528084"/>
            <a:ext cx="745756" cy="974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5397" y="1537816"/>
            <a:ext cx="1486492" cy="965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9641" y="2508686"/>
            <a:ext cx="745756" cy="111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61073" y="2518418"/>
            <a:ext cx="1460816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907405" y="2135366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Deal Character move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and jump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6394" y="3081965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 input events to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Affect Character’s 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behaviour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3501" y="2680652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LateUpdate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787" y="1651067"/>
            <a:ext cx="136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FixedUpdate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641" y="3635780"/>
            <a:ext cx="841022" cy="1097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Param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65915" y="3626048"/>
            <a:ext cx="1455973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62114" y="4225847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PlayerMgr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916" y="3788282"/>
            <a:ext cx="1291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</a:rPr>
              <a:t>PlayerManager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90406" y="745728"/>
            <a:ext cx="2801522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PlayerManager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590406" y="1537816"/>
            <a:ext cx="745756" cy="974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4336162" y="1547548"/>
            <a:ext cx="2055766" cy="9651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3590406" y="2518418"/>
            <a:ext cx="745756" cy="1117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Func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4361838" y="2528150"/>
            <a:ext cx="2030090" cy="11076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4408170" y="2145098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 move</a:t>
            </a:r>
          </a:p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5717" y="3127949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 Jump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4266" y="2690384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JumpBehaviour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0552" y="1660799"/>
            <a:ext cx="198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TranslateBehaviour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直接箭头连接符 36"/>
          <p:cNvCxnSpPr>
            <a:endCxn id="23" idx="1"/>
          </p:cNvCxnSpPr>
          <p:nvPr/>
        </p:nvCxnSpPr>
        <p:spPr>
          <a:xfrm flipV="1">
            <a:off x="2157680" y="1141772"/>
            <a:ext cx="1432726" cy="280039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6018" y="3887293"/>
            <a:ext cx="57118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Jump up and down : 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1 : get Jump command from LateUpdate of PlayerInputManager.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2 : if character is grounded and cur state is grounded.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3 : open kinematic, set behaviour to jump.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4 : calculate acceleration, duration, Initial Speed and Jump Height.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5 : when cur speed is zero, reset kinematic to false, and let character free falling.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24694" y="5229200"/>
            <a:ext cx="551946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Move : 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1 : OnCollisionEnter is called before FixedUpdate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2 : when character hit brick or wall, system will call OnCollisionEnter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3 : Set m_bIsBlocked = true.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4 : when system calling FixedUpdate -&gt; check </a:t>
            </a:r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m_bIsBlocked 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value, and 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if(m_bIsBlocked)   Play move animation, And ignore translate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command</a:t>
            </a:r>
          </a:p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	</a:t>
            </a:r>
          </a:p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</a:rPr>
              <a:t>	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27847" y="188640"/>
            <a:ext cx="478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Structure of Character’s move and Jump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50727" y="6304002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DomTech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1219" y="6629583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Learn ~ Create ~ Share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90" y="1571695"/>
            <a:ext cx="8286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35696" y="2710080"/>
            <a:ext cx="1656184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Character Behaviour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35696" y="3358152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eBehav_Normal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35696" y="4006224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eBehav_Hide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35696" y="4654296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eBehav_JumpDown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17220" y="2710080"/>
            <a:ext cx="1656184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Character Normal Behaviour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217220" y="3358152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Grounded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17220" y="4006224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Small Jump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17220" y="4654296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Big Jump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34" idx="3"/>
            <a:endCxn id="38" idx="1"/>
          </p:cNvCxnSpPr>
          <p:nvPr/>
        </p:nvCxnSpPr>
        <p:spPr>
          <a:xfrm flipV="1">
            <a:off x="3059832" y="3034116"/>
            <a:ext cx="2157388" cy="64807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3207" y="225225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Behaviour Description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50727" y="6304002"/>
            <a:ext cx="106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DomTech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1219" y="6629583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chemeClr val="bg1"/>
                </a:solidFill>
              </a:rPr>
              <a:t>Learn ~ Create ~ Share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</Words>
  <Application>Microsoft Office PowerPoint</Application>
  <PresentationFormat>全屏显示(4:3)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27</cp:revision>
  <dcterms:created xsi:type="dcterms:W3CDTF">2017-09-02T07:24:53Z</dcterms:created>
  <dcterms:modified xsi:type="dcterms:W3CDTF">2017-09-02T08:07:30Z</dcterms:modified>
</cp:coreProperties>
</file>