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50000"/>
                <a:lumOff val="50000"/>
              </a:schemeClr>
            </a:gs>
            <a:gs pos="50000">
              <a:schemeClr val="bg1">
                <a:lumMod val="75000"/>
              </a:schemeClr>
            </a:gs>
            <a:gs pos="73650">
              <a:schemeClr val="tx1">
                <a:lumMod val="50000"/>
                <a:lumOff val="50000"/>
              </a:schemeClr>
            </a:gs>
            <a:gs pos="32000">
              <a:schemeClr val="tx1">
                <a:lumMod val="50000"/>
                <a:lumOff val="50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021378"/>
            <a:ext cx="32560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Verdana" pitchFamily="34" charset="0"/>
              </a:rPr>
              <a:t>Layer</a:t>
            </a:r>
          </a:p>
          <a:p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  <a:p>
            <a:r>
              <a:rPr lang="en-US" altLang="zh-CN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Ground : Layer -&gt; Ground</a:t>
            </a:r>
          </a:p>
          <a:p>
            <a:endParaRPr lang="en-US" altLang="zh-CN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  <a:p>
            <a:r>
              <a:rPr lang="en-US" altLang="zh-CN" sz="1100" dirty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Box: Layer -&gt; </a:t>
            </a:r>
            <a:r>
              <a:rPr lang="en-US" altLang="zh-CN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Box &lt;Major can pick it up&gt;</a:t>
            </a:r>
            <a:endParaRPr lang="zh-CN" altLang="en-US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  <a:p>
            <a:endParaRPr lang="en-US" altLang="zh-CN" sz="1100" dirty="0" smtClean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  <a:p>
            <a:r>
              <a:rPr lang="en-US" altLang="zh-CN" sz="110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Brick: Layer -&gt; Brick &lt;Major can jump down&gt;</a:t>
            </a:r>
            <a:endParaRPr lang="zh-CN" altLang="en-US" sz="1100" dirty="0">
              <a:solidFill>
                <a:schemeClr val="bg1">
                  <a:lumMod val="85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941168"/>
            <a:ext cx="40445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Ground VS Brick</a:t>
            </a: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/>
              <a:t>Major can’t jump down when grounded</a:t>
            </a: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dirty="0" smtClean="0"/>
              <a:t>Major can jump down when Brick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86874" y="2862400"/>
            <a:ext cx="565712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Major’s Colliders</a:t>
            </a:r>
          </a:p>
          <a:p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Character : Capsule Collider : &lt;Layer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Player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: just collider with ground and brick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Front : Box Collider :&lt;Layer Front : cancel physics detection between Front and Ground&gt;</a:t>
            </a:r>
          </a:p>
          <a:p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Ground : Box Collider :&lt;Layer Default&gt;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9752" y="332656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角色碰到多个盒子的处理方案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24" y="198884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7" name="笑脸 6"/>
          <p:cNvSpPr/>
          <p:nvPr/>
        </p:nvSpPr>
        <p:spPr>
          <a:xfrm>
            <a:off x="683568" y="1808820"/>
            <a:ext cx="288032" cy="36004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1187624" y="1628800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483768" y="1808820"/>
            <a:ext cx="3807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当角色碰到盒子，首先会碰到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号，然后是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006" y="2708920"/>
            <a:ext cx="49840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 ： 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主角先要拿起一号盒子，然后才能拿起二号盒子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当一号盒子拿起来的时候，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号盒子不会下落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4221088"/>
            <a:ext cx="66472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1400" dirty="0" err="1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OnCollisionEnter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-&gt;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在非托举状态下，可以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Add Box Collider</a:t>
            </a:r>
          </a:p>
          <a:p>
            <a:endParaRPr lang="en-US" altLang="zh-CN" sz="1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在发送托举指令的时候，当前非托举状态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当前身边的盒子数量大于</a:t>
            </a:r>
            <a:r>
              <a:rPr lang="en-US" altLang="zh-CN" sz="140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en-US" altLang="zh-CN" sz="1400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	if(!</a:t>
            </a:r>
            <a:r>
              <a:rPr lang="en-US" altLang="zh-CN" sz="1400" dirty="0" err="1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m_bIsHoldBox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&amp;&amp; </a:t>
            </a:r>
            <a:r>
              <a:rPr lang="en-US" altLang="zh-CN" sz="1400" dirty="0" err="1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m_bList.count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 0) {}</a:t>
            </a:r>
          </a:p>
          <a:p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1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146</Words>
  <Application>Microsoft Office PowerPoint</Application>
  <PresentationFormat>全屏显示(4:3)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19</cp:revision>
  <dcterms:created xsi:type="dcterms:W3CDTF">2017-09-07T00:09:32Z</dcterms:created>
  <dcterms:modified xsi:type="dcterms:W3CDTF">2017-09-07T01:41:30Z</dcterms:modified>
</cp:coreProperties>
</file>