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65000"/>
                <a:lumOff val="35000"/>
              </a:schemeClr>
            </a:gs>
            <a:gs pos="50000">
              <a:schemeClr val="tx1"/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641" y="735996"/>
            <a:ext cx="2232248" cy="7920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PlayerInputManager</a:t>
            </a:r>
          </a:p>
          <a:p>
            <a:pPr algn="ctr"/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89641" y="1528084"/>
            <a:ext cx="745756" cy="9748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Func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835397" y="1537816"/>
            <a:ext cx="1486492" cy="9651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89641" y="2508686"/>
            <a:ext cx="745756" cy="1117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Func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861073" y="2518418"/>
            <a:ext cx="1460816" cy="11076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14" name="TextBox 13"/>
          <p:cNvSpPr txBox="1"/>
          <p:nvPr/>
        </p:nvSpPr>
        <p:spPr>
          <a:xfrm>
            <a:off x="907405" y="2135366"/>
            <a:ext cx="1207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Deal Character move</a:t>
            </a:r>
          </a:p>
          <a:p>
            <a:r>
              <a:rPr lang="en-US" altLang="zh-CN" sz="8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and jump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56394" y="3081965"/>
            <a:ext cx="1292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Collect input events to</a:t>
            </a:r>
          </a:p>
          <a:p>
            <a:r>
              <a:rPr lang="en-US" altLang="zh-CN" sz="8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Affect Character’s </a:t>
            </a:r>
          </a:p>
          <a:p>
            <a:r>
              <a:rPr lang="en-US" altLang="zh-CN" sz="8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behaviour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3501" y="2680652"/>
            <a:ext cx="127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LateUpdate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9787" y="1651067"/>
            <a:ext cx="1363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FixedUpdate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641" y="3635780"/>
            <a:ext cx="841022" cy="10978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Param</a:t>
            </a:r>
            <a:endParaRPr lang="en-US" altLang="zh-CN" dirty="0"/>
          </a:p>
        </p:txBody>
      </p:sp>
      <p:sp>
        <p:nvSpPr>
          <p:cNvPr id="20" name="矩形 19"/>
          <p:cNvSpPr/>
          <p:nvPr/>
        </p:nvSpPr>
        <p:spPr>
          <a:xfrm>
            <a:off x="865915" y="3626048"/>
            <a:ext cx="1455973" cy="11076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21" name="TextBox 20"/>
          <p:cNvSpPr txBox="1"/>
          <p:nvPr/>
        </p:nvSpPr>
        <p:spPr>
          <a:xfrm>
            <a:off x="962114" y="4225847"/>
            <a:ext cx="6864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PlayerMgr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5916" y="3788282"/>
            <a:ext cx="1291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</a:rPr>
              <a:t>PlayerManager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90406" y="745728"/>
            <a:ext cx="2801522" cy="7920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PlayerManager</a:t>
            </a:r>
            <a:endParaRPr lang="en-US" altLang="zh-CN" dirty="0"/>
          </a:p>
        </p:txBody>
      </p:sp>
      <p:sp>
        <p:nvSpPr>
          <p:cNvPr id="24" name="矩形 23"/>
          <p:cNvSpPr/>
          <p:nvPr/>
        </p:nvSpPr>
        <p:spPr>
          <a:xfrm>
            <a:off x="3590406" y="1537816"/>
            <a:ext cx="745756" cy="9748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Func</a:t>
            </a:r>
            <a:endParaRPr lang="en-US" altLang="zh-CN" dirty="0"/>
          </a:p>
        </p:txBody>
      </p:sp>
      <p:sp>
        <p:nvSpPr>
          <p:cNvPr id="25" name="矩形 24"/>
          <p:cNvSpPr/>
          <p:nvPr/>
        </p:nvSpPr>
        <p:spPr>
          <a:xfrm>
            <a:off x="4336162" y="1547548"/>
            <a:ext cx="2055766" cy="9651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26" name="矩形 25"/>
          <p:cNvSpPr/>
          <p:nvPr/>
        </p:nvSpPr>
        <p:spPr>
          <a:xfrm>
            <a:off x="3590406" y="2518418"/>
            <a:ext cx="745756" cy="1117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Func</a:t>
            </a:r>
            <a:endParaRPr lang="en-US" altLang="zh-CN" dirty="0"/>
          </a:p>
        </p:txBody>
      </p:sp>
      <p:sp>
        <p:nvSpPr>
          <p:cNvPr id="27" name="矩形 26"/>
          <p:cNvSpPr/>
          <p:nvPr/>
        </p:nvSpPr>
        <p:spPr>
          <a:xfrm>
            <a:off x="4361838" y="2528150"/>
            <a:ext cx="2030090" cy="11076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28" name="TextBox 27"/>
          <p:cNvSpPr txBox="1"/>
          <p:nvPr/>
        </p:nvSpPr>
        <p:spPr>
          <a:xfrm>
            <a:off x="4408170" y="2145098"/>
            <a:ext cx="95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Character move</a:t>
            </a:r>
          </a:p>
          <a:p>
            <a:r>
              <a:rPr lang="en-US" altLang="zh-CN" sz="8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75717" y="3127949"/>
            <a:ext cx="9476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Character Jump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44266" y="2690384"/>
            <a:ext cx="1636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JumpBehaviour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10552" y="1660799"/>
            <a:ext cx="1981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TranslateBehaviour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7" name="直接箭头连接符 36"/>
          <p:cNvCxnSpPr>
            <a:endCxn id="23" idx="1"/>
          </p:cNvCxnSpPr>
          <p:nvPr/>
        </p:nvCxnSpPr>
        <p:spPr>
          <a:xfrm flipV="1">
            <a:off x="2157680" y="1141772"/>
            <a:ext cx="1432726" cy="280039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36018" y="3887293"/>
            <a:ext cx="57118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</a:rPr>
              <a:t>Jump up and down : </a:t>
            </a:r>
          </a:p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</a:rPr>
              <a:t>	1 : get Jump command from LateUpdate of PlayerInputManager.</a:t>
            </a:r>
          </a:p>
          <a:p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</a:rPr>
              <a:t>2 : if character is grounded and cur state is grounded.</a:t>
            </a:r>
          </a:p>
          <a:p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</a:rPr>
              <a:t>3 : open kinematic, set behaviour to jump.</a:t>
            </a:r>
          </a:p>
          <a:p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</a:rPr>
              <a:t>4 : calculate acceleration, duration, Initial Speed and Jump Height.</a:t>
            </a:r>
          </a:p>
          <a:p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</a:rPr>
              <a:t>5 : when cur speed is zero, reset kinematic to false, and let character free falling.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24694" y="5229200"/>
            <a:ext cx="5519460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</a:rPr>
              <a:t>Move : </a:t>
            </a:r>
          </a:p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</a:rPr>
              <a:t>	1 : OnCollisionEnter is called before FixedUpdate</a:t>
            </a:r>
          </a:p>
          <a:p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</a:rPr>
              <a:t>2 : when character hit brick or wall, system will call OnCollisionEnter</a:t>
            </a:r>
          </a:p>
          <a:p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</a:rPr>
              <a:t>3 : Set m_bIsBlocked = true.</a:t>
            </a:r>
          </a:p>
          <a:p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</a:rPr>
              <a:t>4 : when system calling FixedUpdate -&gt; check </a:t>
            </a:r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</a:rPr>
              <a:t>m_bIsBlocked </a:t>
            </a:r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</a:rPr>
              <a:t>value, and </a:t>
            </a:r>
          </a:p>
          <a:p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</a:rPr>
              <a:t>	if(m_bIsBlocked)   Play move animation, And ignore translate</a:t>
            </a:r>
          </a:p>
          <a:p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</a:rPr>
              <a:t>	command</a:t>
            </a:r>
          </a:p>
          <a:p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</a:rPr>
              <a:t>		</a:t>
            </a:r>
          </a:p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</a:rPr>
              <a:t>	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27847" y="188640"/>
            <a:ext cx="4787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Structure of Character’s move and Jump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50727" y="6304002"/>
            <a:ext cx="1060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DomTech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21219" y="6629583"/>
            <a:ext cx="1124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solidFill>
                  <a:schemeClr val="bg1"/>
                </a:solidFill>
              </a:rPr>
              <a:t>Learn ~ Create ~ Share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74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50</Words>
  <Application>Microsoft Office PowerPoint</Application>
  <PresentationFormat>全屏显示(4:3)</PresentationFormat>
  <Paragraphs>39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zxf</dc:creator>
  <cp:lastModifiedBy>Windows 用户</cp:lastModifiedBy>
  <cp:revision>20</cp:revision>
  <dcterms:created xsi:type="dcterms:W3CDTF">2017-09-02T07:24:53Z</dcterms:created>
  <dcterms:modified xsi:type="dcterms:W3CDTF">2017-09-02T07:53:35Z</dcterms:modified>
</cp:coreProperties>
</file>