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8000">
              <a:schemeClr val="tx1">
                <a:lumMod val="65000"/>
                <a:lumOff val="3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21377"/>
            <a:ext cx="475001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Layer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Ground : Layer -&gt; Ground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Box: Layer -&gt; 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 &lt;Major can pick it up&gt;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Brick: Layer -&gt; Brick &lt;Major can jump down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&gt;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NPC : Layer -&gt; Character &lt;just collider with ground, box and brick&gt;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941168"/>
            <a:ext cx="40445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Ground VS Brick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can’t jump down when grounded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 jump down when Brick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06898" y="3573016"/>
            <a:ext cx="53371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Major’s Colliders</a:t>
            </a:r>
          </a:p>
          <a:p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Character : Capsule Collider : &lt;Layer NPC&gt; : just collider with ground, box and brick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0" y="6021288"/>
            <a:ext cx="2195736" cy="836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1840" y="332656"/>
            <a:ext cx="272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Game Layer Settings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tx1">
                <a:lumMod val="95000"/>
                <a:lumOff val="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80" y="6021288"/>
            <a:ext cx="2195736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260648"/>
            <a:ext cx="2898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</a:rPr>
              <a:t>Jump up , Jump down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37</cp:revision>
  <dcterms:created xsi:type="dcterms:W3CDTF">2017-09-07T00:09:32Z</dcterms:created>
  <dcterms:modified xsi:type="dcterms:W3CDTF">2017-09-09T06:52:41Z</dcterms:modified>
</cp:coreProperties>
</file>