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98000">
              <a:schemeClr val="tx1">
                <a:lumMod val="65000"/>
                <a:lumOff val="3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21377"/>
            <a:ext cx="4750018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Layer</a:t>
            </a:r>
          </a:p>
          <a:p>
            <a:endParaRPr lang="en-US" altLang="zh-CN" sz="1100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  <a:p>
            <a:r>
              <a:rPr lang="en-US" altLang="zh-CN" sz="11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Ground : Layer -&gt; Ground</a:t>
            </a:r>
          </a:p>
          <a:p>
            <a:endParaRPr lang="en-US" altLang="zh-CN" sz="1100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  <a:p>
            <a:r>
              <a:rPr lang="en-US" altLang="zh-CN" sz="11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Box: Layer -&gt; </a:t>
            </a:r>
            <a:r>
              <a:rPr lang="en-US" altLang="zh-CN" sz="11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Box &lt;Major can pick it up&gt;</a:t>
            </a:r>
            <a:endParaRPr lang="zh-CN" altLang="en-US" sz="1100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  <a:p>
            <a:endParaRPr lang="en-US" altLang="zh-CN" sz="1100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  <a:p>
            <a:r>
              <a:rPr lang="en-US" altLang="zh-CN" sz="11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Brick: Layer -&gt; Brick &lt;Major can jump down&gt;</a:t>
            </a:r>
          </a:p>
          <a:p>
            <a:endParaRPr lang="en-US" altLang="zh-CN" sz="1100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  <a:p>
            <a:r>
              <a:rPr lang="en-US" altLang="zh-CN" sz="11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NPC : Layer -&gt; Character &lt;just collider with ground, box and brick&gt;</a:t>
            </a:r>
            <a:endParaRPr lang="zh-CN" altLang="en-US" sz="1100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941168"/>
            <a:ext cx="40445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Ground VS Brick</a:t>
            </a:r>
          </a:p>
          <a:p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 smtClean="0"/>
              <a:t>Major can’t jump down when grounded</a:t>
            </a:r>
          </a:p>
          <a:p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 smtClean="0"/>
              <a:t>Major can jump down when Brick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06898" y="3573016"/>
            <a:ext cx="53371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Major’s Colliders</a:t>
            </a:r>
          </a:p>
          <a:p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Character : Capsule Collider : &lt;Layer NPC&gt; : just collider with ground, box and brick</a:t>
            </a:r>
          </a:p>
          <a:p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880" y="6021288"/>
            <a:ext cx="2195736" cy="8367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31840" y="332656"/>
            <a:ext cx="2722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</a:rPr>
              <a:t>Game Layer Settings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2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tx1">
                <a:lumMod val="95000"/>
                <a:lumOff val="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880" y="6021288"/>
            <a:ext cx="2195736" cy="8367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31840" y="260648"/>
            <a:ext cx="2898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2"/>
                </a:solidFill>
              </a:rPr>
              <a:t>Jump up , Jump down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1600" y="980728"/>
            <a:ext cx="52533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Requirements:</a:t>
            </a:r>
          </a:p>
          <a:p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1,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按下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，执行下跳操作。</a:t>
            </a:r>
            <a:endParaRPr lang="en-US" altLang="zh-CN" sz="1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2,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当下落过程中，前方有阻挡物，那么不能执行前进操作</a:t>
            </a:r>
            <a:endParaRPr lang="en-US" altLang="zh-CN" sz="1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3, </a:t>
            </a:r>
            <a:r>
              <a:rPr lang="zh-CN" altLang="en-US" sz="1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在地面上不能执行下落操作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93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89</Words>
  <Application>Microsoft Office PowerPoint</Application>
  <PresentationFormat>全屏显示(4:3)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zxf</dc:creator>
  <cp:lastModifiedBy>Windows 用户</cp:lastModifiedBy>
  <cp:revision>41</cp:revision>
  <dcterms:created xsi:type="dcterms:W3CDTF">2017-09-07T00:09:32Z</dcterms:created>
  <dcterms:modified xsi:type="dcterms:W3CDTF">2017-09-10T04:42:34Z</dcterms:modified>
</cp:coreProperties>
</file>