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/>
            </a:gs>
            <a:gs pos="100000">
              <a:schemeClr val="tx1">
                <a:lumMod val="95000"/>
                <a:lumOff val="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641" y="735996"/>
            <a:ext cx="223224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PlayerInputManager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9641" y="1528084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5397" y="1537816"/>
            <a:ext cx="1486492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9641" y="2508686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61073" y="2518418"/>
            <a:ext cx="1460816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07405" y="2135366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Deal 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and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394" y="308196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 input events to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Affect Character’s 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behaviour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501" y="26806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LateUpdate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787" y="1651067"/>
            <a:ext cx="13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FixedUpdate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641" y="3635780"/>
            <a:ext cx="841022" cy="1097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65915" y="3626048"/>
            <a:ext cx="1455973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62114" y="422584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PlayerMgr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916" y="3788282"/>
            <a:ext cx="1291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PlayerManager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90406" y="745728"/>
            <a:ext cx="280152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PlayerManager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590406" y="1537816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4336162" y="1547548"/>
            <a:ext cx="2055766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590406" y="2518418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361838" y="2528150"/>
            <a:ext cx="2030090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4408170" y="214509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5717" y="312794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4266" y="269038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JumpBehaviour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0552" y="1660799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TranslateBehaviour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endCxn id="23" idx="1"/>
          </p:cNvCxnSpPr>
          <p:nvPr/>
        </p:nvCxnSpPr>
        <p:spPr>
          <a:xfrm flipV="1">
            <a:off x="2157680" y="1141772"/>
            <a:ext cx="1432726" cy="280039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6018" y="3887293"/>
            <a:ext cx="57118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Jump up and down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get Jump command from LateUpdate of PlayerInputManager.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if character is grounded and cur state is grounded.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open kinematic, set behaviour to jump.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calculate acceleration, duration, Initial Speed and Jump Height.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5 : when cur speed is zero, reset kinematic to false, and let character free falling.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4694" y="5229200"/>
            <a:ext cx="551946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Move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OnCollisionEnter is called before FixedUpdate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when character hit brick or wall, system will call OnCollisionEnter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Set m_bIsBlocked = true.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when system calling FixedUpdate -&gt; check 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m_bIsBlocked 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value, and 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if(m_bIsBlocked)   Play move animation, And ignore translate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command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7847" y="188640"/>
            <a:ext cx="478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Structure of Character’s move and Jump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0" y="1571695"/>
            <a:ext cx="8286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35696" y="2710080"/>
            <a:ext cx="1656184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Character Behaviour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35696" y="3358152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eBehav_Normal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35696" y="4006224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eBehav_Hide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5696" y="4654296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eBehav_JumpDown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17220" y="2710080"/>
            <a:ext cx="1656184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Character Normal Behaviour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17220" y="3358152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Grounded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17220" y="4006224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Small Jump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17220" y="4654296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Big Jump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34" idx="3"/>
            <a:endCxn id="38" idx="1"/>
          </p:cNvCxnSpPr>
          <p:nvPr/>
        </p:nvCxnSpPr>
        <p:spPr>
          <a:xfrm flipV="1">
            <a:off x="3059832" y="3034116"/>
            <a:ext cx="2157388" cy="64807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3207" y="22522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Behaviour Description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404664"/>
            <a:ext cx="17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Rotate Around 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1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Rotate Round X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340768"/>
            <a:ext cx="64807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9552" y="1340768"/>
            <a:ext cx="216024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259632" y="1484784"/>
            <a:ext cx="504056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00192" y="11247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644008" y="400110"/>
            <a:ext cx="0" cy="59038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0032" y="2154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笑脸 13"/>
          <p:cNvSpPr/>
          <p:nvPr/>
        </p:nvSpPr>
        <p:spPr>
          <a:xfrm>
            <a:off x="4716016" y="3573016"/>
            <a:ext cx="432048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259632" y="1494076"/>
            <a:ext cx="3384376" cy="2799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9632" y="1494076"/>
            <a:ext cx="3384376" cy="4743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259632" y="1494076"/>
            <a:ext cx="3384376" cy="1475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716016" y="4221088"/>
            <a:ext cx="44089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07172" y="2789766"/>
            <a:ext cx="44089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716016" y="6057292"/>
            <a:ext cx="44089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5996" y="15149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 smtClean="0">
                <a:solidFill>
                  <a:schemeClr val="bg1"/>
                </a:solidFill>
              </a:rPr>
              <a:t>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弧形 23"/>
          <p:cNvSpPr/>
          <p:nvPr/>
        </p:nvSpPr>
        <p:spPr>
          <a:xfrm rot="3797113">
            <a:off x="1235714" y="1215755"/>
            <a:ext cx="915324" cy="926812"/>
          </a:xfrm>
          <a:prstGeom prst="arc">
            <a:avLst>
              <a:gd name="adj1" fmla="val 16200000"/>
              <a:gd name="adj2" fmla="val 211362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弧形 44"/>
          <p:cNvSpPr/>
          <p:nvPr/>
        </p:nvSpPr>
        <p:spPr>
          <a:xfrm rot="3797113">
            <a:off x="1388114" y="1368155"/>
            <a:ext cx="915324" cy="926812"/>
          </a:xfrm>
          <a:prstGeom prst="arc">
            <a:avLst>
              <a:gd name="adj1" fmla="val 18571111"/>
              <a:gd name="adj2" fmla="val 211362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95736" y="199976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30f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5896" y="1207785"/>
            <a:ext cx="85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zeroPointY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直接箭头连接符 39"/>
          <p:cNvCxnSpPr>
            <a:stCxn id="49" idx="5"/>
          </p:cNvCxnSpPr>
          <p:nvPr/>
        </p:nvCxnSpPr>
        <p:spPr>
          <a:xfrm>
            <a:off x="4360063" y="1135569"/>
            <a:ext cx="283945" cy="3492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983738" y="828256"/>
            <a:ext cx="44089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7118" y="882008"/>
            <a:ext cx="440892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</Words>
  <Application>Microsoft Office PowerPoint</Application>
  <PresentationFormat>全屏显示(4:3)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38</cp:revision>
  <dcterms:created xsi:type="dcterms:W3CDTF">2017-09-02T07:24:53Z</dcterms:created>
  <dcterms:modified xsi:type="dcterms:W3CDTF">2017-09-03T01:55:52Z</dcterms:modified>
</cp:coreProperties>
</file>