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14.1.2019.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14.1.2019.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14.1.2019.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14.1.2019.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14.1.2019.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14.1.2019.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14.1.2019.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14.1.2019.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14.1.2019.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14.1.2019.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14.1.2019.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14.1.2019.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14.1.2019.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14.1.2019.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14.1.2019.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ominik.galic2@fer.hr" TargetMode="External"/><Relationship Id="rId7" Type="http://schemas.openxmlformats.org/officeDocument/2006/relationships/hyperlink" Target="mailto:vlatko.magjer@fer.hr" TargetMode="External"/><Relationship Id="rId2" Type="http://schemas.openxmlformats.org/officeDocument/2006/relationships/hyperlink" Target="mailto:domagoj.jaksi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obert.&#269;i&#269;ek@fer.hr" TargetMode="External"/><Relationship Id="rId5" Type="http://schemas.openxmlformats.org/officeDocument/2006/relationships/hyperlink" Target="mailto:domagoj.kroflin@fer.hr" TargetMode="External"/><Relationship Id="rId4" Type="http://schemas.openxmlformats.org/officeDocument/2006/relationships/hyperlink" Target="mailto:vitomir.marjanov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04256"/>
            <a:ext cx="9144000" cy="1124744"/>
          </a:xfrm>
        </p:spPr>
        <p:txBody>
          <a:bodyPr/>
          <a:lstStyle/>
          <a:p>
            <a:r>
              <a:rPr lang="hr-HR" dirty="0"/>
              <a:t>Praćenje troškova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/>
              <a:t>TheGenerics</a:t>
            </a:r>
          </a:p>
          <a:p>
            <a:r>
              <a:rPr lang="hr-HR" sz="1800" dirty="0"/>
              <a:t>Akademska godina 2018./2019.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8EC45-B683-47E9-9A84-175A8DEF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7" y="838566"/>
            <a:ext cx="26384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FE49-746C-45AE-9CE9-F9660233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grupe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D09E-2578-4BA0-A1FA-98EDDD5D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Domagoj Jakšić: </a:t>
            </a:r>
            <a:r>
              <a:rPr lang="hr-HR" dirty="0">
                <a:hlinkClick r:id="rId2"/>
              </a:rPr>
              <a:t>domagoj.jaksic@fer.hr</a:t>
            </a:r>
            <a:endParaRPr lang="hr-HR" dirty="0"/>
          </a:p>
          <a:p>
            <a:r>
              <a:rPr lang="hr-HR" dirty="0"/>
              <a:t>Dominik Galić: </a:t>
            </a:r>
            <a:r>
              <a:rPr lang="hr-HR" dirty="0">
                <a:hlinkClick r:id="rId3"/>
              </a:rPr>
              <a:t>dominik.galic2@fer.hr</a:t>
            </a:r>
            <a:endParaRPr lang="hr-HR" dirty="0"/>
          </a:p>
          <a:p>
            <a:r>
              <a:rPr lang="hr-HR" dirty="0"/>
              <a:t>Vitomir Marjanović: </a:t>
            </a:r>
            <a:r>
              <a:rPr lang="hr-HR" dirty="0">
                <a:hlinkClick r:id="rId4"/>
              </a:rPr>
              <a:t>vitomir.marjanovic@fer.hr</a:t>
            </a:r>
            <a:endParaRPr lang="hr-HR" dirty="0"/>
          </a:p>
          <a:p>
            <a:r>
              <a:rPr lang="hr-HR" dirty="0"/>
              <a:t>Domagoj Kroflin: </a:t>
            </a:r>
            <a:r>
              <a:rPr lang="hr-HR" dirty="0">
                <a:hlinkClick r:id="rId5"/>
              </a:rPr>
              <a:t>domagoj.kroflin@fer.hr</a:t>
            </a:r>
            <a:endParaRPr lang="hr-HR" dirty="0"/>
          </a:p>
          <a:p>
            <a:r>
              <a:rPr lang="hr-HR" dirty="0"/>
              <a:t>Robert Čiček: </a:t>
            </a:r>
            <a:r>
              <a:rPr lang="hr-HR" dirty="0">
                <a:hlinkClick r:id="rId6"/>
              </a:rPr>
              <a:t>robert.čiček@fer.hr</a:t>
            </a:r>
            <a:endParaRPr lang="hr-HR" dirty="0"/>
          </a:p>
          <a:p>
            <a:r>
              <a:rPr lang="hr-HR" dirty="0"/>
              <a:t>Vlatko Magjer: </a:t>
            </a:r>
            <a:r>
              <a:rPr lang="hr-HR" dirty="0">
                <a:hlinkClick r:id="rId7"/>
              </a:rPr>
              <a:t>vlatko.magjer@fer.hr</a:t>
            </a:r>
            <a:endParaRPr lang="hr-HR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C7669-920B-4EED-97AE-E839F00C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04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5760739"/>
          </a:xfrm>
        </p:spPr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Zaključak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Razvoj aplikacije za praćenje stanja kućnog budžeta</a:t>
            </a:r>
          </a:p>
          <a:p>
            <a:r>
              <a:rPr lang="hr-HR" dirty="0"/>
              <a:t>Praćenje troškova, prihoda, štednji</a:t>
            </a:r>
          </a:p>
          <a:p>
            <a:r>
              <a:rPr lang="hr-HR" dirty="0"/>
              <a:t>Razlikovanje troškova i prihoda prema kategorijama</a:t>
            </a:r>
          </a:p>
          <a:p>
            <a:r>
              <a:rPr lang="hr-HR" dirty="0"/>
              <a:t>Stvaranje grupa korisnika</a:t>
            </a:r>
          </a:p>
          <a:p>
            <a:r>
              <a:rPr lang="hr-HR" dirty="0"/>
              <a:t>Zajedničke štednje</a:t>
            </a:r>
          </a:p>
          <a:p>
            <a:endParaRPr lang="hr-HR" dirty="0"/>
          </a:p>
          <a:p>
            <a:r>
              <a:rPr lang="hr-HR" dirty="0"/>
              <a:t>Slični proizvodi</a:t>
            </a:r>
          </a:p>
          <a:p>
            <a:pPr lvl="1"/>
            <a:r>
              <a:rPr lang="hr-HR" dirty="0"/>
              <a:t>BudgetTracker</a:t>
            </a:r>
          </a:p>
          <a:p>
            <a:pPr lvl="1"/>
            <a:r>
              <a:rPr lang="hr-HR" dirty="0"/>
              <a:t>Mint </a:t>
            </a:r>
          </a:p>
          <a:p>
            <a:pPr lvl="1"/>
            <a:r>
              <a:rPr lang="hr-HR" dirty="0"/>
              <a:t>PocketGuard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Funkcionalni zahtjevi</a:t>
            </a:r>
          </a:p>
          <a:p>
            <a:pPr lvl="1"/>
            <a:r>
              <a:rPr lang="hr-HR" dirty="0"/>
              <a:t>Registracija i prijava na sustav</a:t>
            </a:r>
          </a:p>
          <a:p>
            <a:pPr lvl="1"/>
            <a:r>
              <a:rPr lang="hr-HR" dirty="0"/>
              <a:t>Pregled profila</a:t>
            </a:r>
          </a:p>
          <a:p>
            <a:pPr lvl="1"/>
            <a:r>
              <a:rPr lang="hr-HR" dirty="0"/>
              <a:t>Upravljanje troškovima i prihodima</a:t>
            </a:r>
          </a:p>
          <a:p>
            <a:pPr lvl="1"/>
            <a:r>
              <a:rPr lang="hr-HR" dirty="0"/>
              <a:t>Upravljanje kategorijama prihoda i troškova</a:t>
            </a:r>
          </a:p>
          <a:p>
            <a:pPr lvl="1"/>
            <a:r>
              <a:rPr lang="hr-HR" dirty="0"/>
              <a:t>Pregled obavijesti</a:t>
            </a:r>
          </a:p>
          <a:p>
            <a:pPr lvl="1"/>
            <a:r>
              <a:rPr lang="hr-HR" dirty="0"/>
              <a:t>Upravljanje štednjama</a:t>
            </a:r>
          </a:p>
          <a:p>
            <a:pPr lvl="1"/>
            <a:r>
              <a:rPr lang="hr-HR" dirty="0"/>
              <a:t>Uplata i isplata novca u štednju</a:t>
            </a:r>
          </a:p>
          <a:p>
            <a:pPr lvl="1"/>
            <a:r>
              <a:rPr lang="hr-HR" dirty="0"/>
              <a:t>Pozivanje korisnika u štednju, pristupanje korisnika i napuštanje štednji</a:t>
            </a:r>
          </a:p>
          <a:p>
            <a:pPr lvl="1"/>
            <a:r>
              <a:rPr lang="hr-HR" dirty="0"/>
              <a:t>Stvaranje grupa</a:t>
            </a:r>
          </a:p>
          <a:p>
            <a:pPr lvl="1"/>
            <a:r>
              <a:rPr lang="hr-HR" dirty="0"/>
              <a:t>Pozivanje korisnika u grupe, pristupanje korisnika i napuštanje grupa</a:t>
            </a:r>
          </a:p>
          <a:p>
            <a:pPr lvl="1"/>
            <a:r>
              <a:rPr lang="hr-HR" dirty="0"/>
              <a:t>Uređivanje korisnički postavki</a:t>
            </a:r>
          </a:p>
          <a:p>
            <a:pPr lvl="1"/>
            <a:r>
              <a:rPr lang="hr-HR" dirty="0"/>
              <a:t>Odjava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 Nefunkcionalni zahtjevi</a:t>
            </a:r>
          </a:p>
          <a:p>
            <a:pPr lvl="1"/>
            <a:r>
              <a:rPr lang="hr-HR" dirty="0"/>
              <a:t>Web aplikacija</a:t>
            </a:r>
          </a:p>
          <a:p>
            <a:pPr lvl="1"/>
            <a:r>
              <a:rPr lang="hr-HR" dirty="0"/>
              <a:t>Prilagođenost mobilnim uređajima</a:t>
            </a:r>
          </a:p>
          <a:p>
            <a:pPr lvl="1"/>
            <a:r>
              <a:rPr lang="hr-HR" dirty="0"/>
              <a:t>Pristup sustavu putem korisničkog imena i lozinke</a:t>
            </a:r>
          </a:p>
          <a:p>
            <a:pPr lvl="1"/>
            <a:r>
              <a:rPr lang="hr-HR" dirty="0"/>
              <a:t>Sadržavanje hrvatskih dijakritičkih znakova</a:t>
            </a:r>
          </a:p>
          <a:p>
            <a:pPr lvl="1"/>
            <a:r>
              <a:rPr lang="hr-HR" dirty="0"/>
              <a:t>Prilikom unosa prihoda i troškova, stanje računa se automatski ažurira</a:t>
            </a:r>
          </a:p>
          <a:p>
            <a:pPr lvl="1"/>
            <a:r>
              <a:rPr lang="hr-HR" dirty="0"/>
              <a:t>Korisnik ne smije imati pristup dijelovima aplikacije za koje nije ovlašten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894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alati i usluge</a:t>
            </a:r>
          </a:p>
          <a:p>
            <a:pPr lvl="1"/>
            <a:r>
              <a:rPr lang="hr-HR" dirty="0"/>
              <a:t>IntellijIDEA</a:t>
            </a:r>
          </a:p>
          <a:p>
            <a:pPr lvl="1"/>
            <a:r>
              <a:rPr lang="hr-HR" dirty="0"/>
              <a:t>Astah</a:t>
            </a:r>
          </a:p>
          <a:p>
            <a:pPr lvl="1"/>
            <a:r>
              <a:rPr lang="hr-HR" dirty="0"/>
              <a:t>Heroku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Backend:</a:t>
            </a:r>
          </a:p>
          <a:p>
            <a:pPr lvl="2"/>
            <a:r>
              <a:rPr lang="hr-HR" dirty="0"/>
              <a:t>Java</a:t>
            </a:r>
          </a:p>
          <a:p>
            <a:pPr lvl="2"/>
            <a:r>
              <a:rPr lang="hr-HR" dirty="0"/>
              <a:t>Java Spring Framework</a:t>
            </a:r>
          </a:p>
          <a:p>
            <a:pPr lvl="1"/>
            <a:r>
              <a:rPr lang="hr-HR" dirty="0"/>
              <a:t>Frontend</a:t>
            </a:r>
          </a:p>
          <a:p>
            <a:pPr lvl="2"/>
            <a:r>
              <a:rPr lang="hr-HR" dirty="0"/>
              <a:t>Javascript</a:t>
            </a:r>
          </a:p>
          <a:p>
            <a:pPr lvl="3"/>
            <a:r>
              <a:rPr lang="hr-HR" dirty="0"/>
              <a:t>React.js</a:t>
            </a:r>
          </a:p>
          <a:p>
            <a:pPr lvl="2"/>
            <a:r>
              <a:rPr lang="hr-HR" dirty="0"/>
              <a:t>CSS</a:t>
            </a:r>
          </a:p>
          <a:p>
            <a:pPr lvl="1"/>
            <a:r>
              <a:rPr lang="hr-HR" dirty="0"/>
              <a:t>Baza podataka</a:t>
            </a:r>
          </a:p>
          <a:p>
            <a:pPr lvl="2"/>
            <a:r>
              <a:rPr lang="hr-HR" dirty="0"/>
              <a:t>PostgreSQL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Model-View-Controller (MVC) arhitektura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1F6D1-8AEC-42BC-9AB8-AC0451C5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46" y="2696308"/>
            <a:ext cx="6902500" cy="35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Prva dva nastavna tjedna - analiza i definiranje zadatka</a:t>
            </a:r>
          </a:p>
          <a:p>
            <a:r>
              <a:rPr lang="hr-HR" dirty="0"/>
              <a:t>Narednih 5 nastavnih tjedana - izrada dokumentacije prvog ciklusa i početak implementacije</a:t>
            </a:r>
          </a:p>
          <a:p>
            <a:r>
              <a:rPr lang="hr-HR" dirty="0"/>
              <a:t>Sljedećih 4 nastavnih tjedana - implementacija projekta i dokumentiranje drugog ciklusa</a:t>
            </a:r>
          </a:p>
          <a:p>
            <a:r>
              <a:rPr lang="hr-HR" dirty="0"/>
              <a:t>Posljednji tjedan rada na projekta – postavljanje aplikacije na poslužitelj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8C2F6-BFDA-4E09-B379-B796592D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41" y="4704862"/>
            <a:ext cx="7261517" cy="14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Stečena znanja potrebna za razvoj web aplikacija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Razvoj backend komponente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Korištenje Java SpringBoot-a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MVC arhitektura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Spring security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Mail usluge 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Razvoj frontend komponente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Korištenje Javascripta i CSS-a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React.js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Bootstrap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Postavljanje aplikacije na poslužitelj	</a:t>
            </a:r>
          </a:p>
          <a:p>
            <a:r>
              <a:rPr lang="hr-HR" dirty="0">
                <a:sym typeface="Wingdings" panose="05000000000000000000" pitchFamily="2" charset="2"/>
              </a:rPr>
              <a:t>Rad u timu</a:t>
            </a:r>
          </a:p>
          <a:p>
            <a:r>
              <a:rPr lang="hr-HR" dirty="0">
                <a:sym typeface="Wingdings" panose="05000000000000000000" pitchFamily="2" charset="2"/>
              </a:rPr>
              <a:t>Upravljanje vremenom </a:t>
            </a:r>
          </a:p>
          <a:p>
            <a:r>
              <a:rPr lang="hr-HR" dirty="0">
                <a:sym typeface="Wingdings" panose="05000000000000000000" pitchFamily="2" charset="2"/>
              </a:rPr>
              <a:t>Organizacija projektnih aktivnosti i raspodjela dužnosti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1193</TotalTime>
  <Words>340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Praćenje troškova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Zaključak</vt:lpstr>
      <vt:lpstr>Članovi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Domagoj Jaksic</cp:lastModifiedBy>
  <cp:revision>22</cp:revision>
  <dcterms:created xsi:type="dcterms:W3CDTF">2016-01-18T13:10:52Z</dcterms:created>
  <dcterms:modified xsi:type="dcterms:W3CDTF">2019-01-14T14:32:39Z</dcterms:modified>
</cp:coreProperties>
</file>