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5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15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37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59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64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74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58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19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70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11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C4737-7121-4AE7-9DEC-3441C2FA9B5D}" type="datetimeFigureOut">
              <a:rPr lang="hr-HR" smtClean="0"/>
              <a:t>17.7.2021.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FDBA32-E0D6-4356-B602-800849DFBFE9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dirty="0" smtClean="0"/>
              <a:t>Upravljanje Windows sustavom glasom</a:t>
            </a:r>
            <a:br>
              <a:rPr lang="hr-HR" sz="4800" dirty="0" smtClean="0"/>
            </a:br>
            <a:r>
              <a:rPr lang="hr-HR" sz="4800" dirty="0"/>
              <a:t/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 smtClean="0"/>
              <a:t>Domagoj Rojnić, DRD</a:t>
            </a:r>
          </a:p>
          <a:p>
            <a:pPr algn="r"/>
            <a:r>
              <a:rPr lang="hr-HR" dirty="0" smtClean="0"/>
              <a:t>Osijek, 2021.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298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zahtjevnost internetske povezanosti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5 različitih API-ja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CMU Sphinx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Google Speech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Google Cloud Speech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Microsoft Bing Voice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IBM Speech to Text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84" y="2571578"/>
            <a:ext cx="582980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Općenito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obrada ljudskog govora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pretvorba u tekst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speech recognition vs. voice recognition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69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pomoć strojnog učenja i umjetne inteligencije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Google predvodnik rasta područja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26" y="2210764"/>
            <a:ext cx="5731510" cy="35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1952. Bell Laboratories – „Audrey”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IBM – „Shoebox”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1970-ih DARPA – „Harpy”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1980-ih skriveni Markovljevi modeli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2001. godina – ostvareno 80% točnosti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2010-ih : Alexa, Siri, Google Home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51" y="2181845"/>
            <a:ext cx="3795623" cy="37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Današnjica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natjecanje u ostvarivanju što veće točnosti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Microsoft, Google, IBM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automobilska industrija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digitalni asistenti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zdravstvo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94626"/>
            <a:ext cx="4373592" cy="2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Glavne značajke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r-H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pridruživanje težina riječima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označavanje govornika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prilagodba okruženju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filtriranje zvukova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71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Algoritmi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obrada prirodnog govora –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Skriveni Markovljevi modeli – HMM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 – grami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Neuronske mreže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Diarizacija govornika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18" y="2953970"/>
            <a:ext cx="5983516" cy="25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Programsko rješenje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SpeechRecognition i PyAutoGUI biblioteka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inicijalizacija i slušanje: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16" y="2633860"/>
            <a:ext cx="496824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mapiranje naredbi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95" y="2459965"/>
            <a:ext cx="4869180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10" y="2757505"/>
            <a:ext cx="3726180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07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187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Upravljanje Windows sustavom glasom  </vt:lpstr>
      <vt:lpstr>Općenito</vt:lpstr>
      <vt:lpstr>PowerPoint Presentation</vt:lpstr>
      <vt:lpstr>Povijest</vt:lpstr>
      <vt:lpstr>Današnjica</vt:lpstr>
      <vt:lpstr>Glavne značajke</vt:lpstr>
      <vt:lpstr>Algoritmi</vt:lpstr>
      <vt:lpstr>Programsko rješenje</vt:lpstr>
      <vt:lpstr>PowerPoint Presentation</vt:lpstr>
      <vt:lpstr>Testiranje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Windows sustavom glasom  </dc:title>
  <dc:creator>Klara Rojnić</dc:creator>
  <cp:lastModifiedBy>Klara Rojnić</cp:lastModifiedBy>
  <cp:revision>20</cp:revision>
  <dcterms:created xsi:type="dcterms:W3CDTF">2021-07-17T13:11:21Z</dcterms:created>
  <dcterms:modified xsi:type="dcterms:W3CDTF">2021-07-17T13:27:05Z</dcterms:modified>
</cp:coreProperties>
</file>