
<file path=[Content_Types].xml><?xml version="1.0" encoding="utf-8"?>
<Types xmlns="http://schemas.openxmlformats.org/package/2006/content-types">
  <Default Extension="jpeg" ContentType="image/jpeg"/>
  <Default Extension="vml" ContentType="application/vnd.openxmlformats-officedocument.vmlDrawing"/>
  <Default Extension="doc" ContentType="application/msword"/>
  <Default Extension="bin" ContentType="application/vnd.openxmlformats-officedocument.oleObject"/>
  <Default Extension="wav" ContentType="audio/x-wav"/>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363" r:id="rId3"/>
    <p:sldId id="364" r:id="rId4"/>
    <p:sldId id="382" r:id="rId5"/>
    <p:sldId id="384" r:id="rId6"/>
    <p:sldId id="385" r:id="rId7"/>
    <p:sldId id="386" r:id="rId8"/>
    <p:sldId id="387" r:id="rId9"/>
    <p:sldId id="388" r:id="rId10"/>
    <p:sldId id="389" r:id="rId11"/>
    <p:sldId id="422" r:id="rId12"/>
    <p:sldId id="390" r:id="rId13"/>
    <p:sldId id="391" r:id="rId14"/>
    <p:sldId id="415" r:id="rId15"/>
    <p:sldId id="393" r:id="rId16"/>
    <p:sldId id="424" r:id="rId17"/>
    <p:sldId id="416" r:id="rId18"/>
    <p:sldId id="395" r:id="rId19"/>
    <p:sldId id="421" r:id="rId20"/>
    <p:sldId id="396" r:id="rId21"/>
    <p:sldId id="397" r:id="rId22"/>
    <p:sldId id="392" r:id="rId23"/>
    <p:sldId id="398" r:id="rId24"/>
    <p:sldId id="419" r:id="rId25"/>
    <p:sldId id="399" r:id="rId26"/>
    <p:sldId id="400" r:id="rId27"/>
    <p:sldId id="401" r:id="rId28"/>
    <p:sldId id="402" r:id="rId29"/>
    <p:sldId id="431" r:id="rId30"/>
    <p:sldId id="430" r:id="rId31"/>
    <p:sldId id="429" r:id="rId32"/>
    <p:sldId id="404" r:id="rId33"/>
    <p:sldId id="425" r:id="rId34"/>
    <p:sldId id="427" r:id="rId35"/>
    <p:sldId id="426" r:id="rId36"/>
    <p:sldId id="428" r:id="rId37"/>
    <p:sldId id="405" r:id="rId38"/>
    <p:sldId id="409" r:id="rId39"/>
    <p:sldId id="410" r:id="rId40"/>
    <p:sldId id="411" r:id="rId41"/>
    <p:sldId id="412" r:id="rId42"/>
    <p:sldId id="413" r:id="rId43"/>
    <p:sldId id="417" r:id="rId44"/>
    <p:sldId id="418" r:id="rId45"/>
    <p:sldId id="408" r:id="rId46"/>
    <p:sldId id="403" r:id="rId47"/>
    <p:sldId id="406" r:id="rId48"/>
    <p:sldId id="407" r:id="rId49"/>
    <p:sldId id="420" r:id="rId50"/>
    <p:sldId id="432" r:id="rId51"/>
  </p:sldIdLst>
  <p:sldSz cx="9144000" cy="6858000" type="screen4x3"/>
  <p:notesSz cx="6858000" cy="9144000"/>
  <p:defaultTextStyle>
    <a:defPPr>
      <a:defRPr lang="zh-CN"/>
    </a:defPPr>
    <a:lvl1pPr algn="ctr"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ctr"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ctr"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ctr"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ctr"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CCFFFF"/>
    <a:srgbClr val="FF00FF"/>
    <a:srgbClr val="FF9900"/>
    <a:srgbClr val="660066"/>
    <a:srgbClr val="FF99CC"/>
    <a:srgbClr val="FF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0"/>
    <p:restoredTop sz="94660"/>
  </p:normalViewPr>
  <p:slideViewPr>
    <p:cSldViewPr>
      <p:cViewPr varScale="1">
        <p:scale>
          <a:sx n="91" d="100"/>
          <a:sy n="91" d="100"/>
        </p:scale>
        <p:origin x="-97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notesMaster" Target="notesMasters/notesMaster1.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a:lvl1pPr>
          </a:lstStyle>
          <a:p>
            <a:pPr>
              <a:defRPr/>
            </a:pPr>
            <a:endParaRPr lang="en-US" altLang="zh-CN"/>
          </a:p>
        </p:txBody>
      </p:sp>
      <p:sp>
        <p:nvSpPr>
          <p:cNvPr id="1638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a:defRPr/>
            </a:pPr>
            <a:endParaRPr lang="en-US" altLang="zh-CN"/>
          </a:p>
        </p:txBody>
      </p:sp>
      <p:sp>
        <p:nvSpPr>
          <p:cNvPr id="5222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638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sz="1200"/>
            </a:lvl1pPr>
          </a:lstStyle>
          <a:p>
            <a:pPr>
              <a:defRPr/>
            </a:pPr>
            <a:endParaRPr lang="en-US" altLang="zh-CN"/>
          </a:p>
        </p:txBody>
      </p:sp>
      <p:sp>
        <p:nvSpPr>
          <p:cNvPr id="1638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pPr>
              <a:defRPr/>
            </a:pPr>
            <a:fld id="{094F33F6-038F-40A5-BF8C-0A318B17B2A4}"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0A81B252-C7CF-47EA-AE22-488EDC4D0374}"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58A5E728-ABD5-49B5-8423-B47FE0226AA0}"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E9975437-F895-43D1-9DB6-7B0224D007E3}"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4F9C318F-3981-405A-8DAA-95D2C3C67231}"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EBCE7E77-EE6D-4120-910E-957A82E68011}"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B1E154E1-C834-40BC-9CC4-87700944C8BF}"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2F8ED481-3FB2-402B-ABEB-989C46B42D73}"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p:txBody>
          <a:bodyPr/>
          <a:lstStyle>
            <a:lvl1pPr>
              <a:defRPr/>
            </a:lvl1pPr>
          </a:lstStyle>
          <a:p>
            <a:pPr>
              <a:defRPr/>
            </a:pPr>
            <a:fld id="{1FDD1183-80E0-451E-BD09-04FB9A5933FE}"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6C87D363-F5B8-4956-8909-464F6117B7A5}"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p:txBody>
          <a:bodyPr/>
          <a:lstStyle>
            <a:lvl1pPr>
              <a:defRPr/>
            </a:lvl1pPr>
          </a:lstStyle>
          <a:p>
            <a:pPr>
              <a:defRPr/>
            </a:pPr>
            <a:fld id="{F57154D5-A916-4D5B-806E-B63316DC56E3}"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2FAD287B-13A2-49EC-9078-96E29B7B3913}"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AF7E0E45-4F40-422D-8384-BBCC58A2A627}"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b-17(4-2) "/>
          <p:cNvPicPr>
            <a:picLocks noChangeAspect="1" noChangeArrowheads="1"/>
          </p:cNvPicPr>
          <p:nvPr/>
        </p:nvPicPr>
        <p:blipFill>
          <a:blip r:embed="rId13">
            <a:lum bright="12000" contrast="6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lstStyle/>
          <a:p>
            <a:pPr lvl="0"/>
            <a:r>
              <a:rPr lang="zh-CN" altLang="zh-CN" smtClean="0"/>
              <a:t>单击以编辑</a:t>
            </a:r>
            <a:r>
              <a:rPr lang="zh-CN" altLang="en-US" smtClean="0"/>
              <a:t>母版标题样式</a:t>
            </a:r>
            <a:endParaRPr lang="zh-CN" altLang="en-US" smtClean="0"/>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zh-CN" altLang="en-US" smtClean="0"/>
              <a:t>单击以编辑母版文本样式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11621" name="Rectangle 5"/>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l" eaLnBrk="1" hangingPunct="1">
              <a:spcBef>
                <a:spcPct val="50000"/>
              </a:spcBef>
              <a:defRPr sz="1400"/>
            </a:lvl1pPr>
          </a:lstStyle>
          <a:p>
            <a:pPr>
              <a:defRPr/>
            </a:pPr>
            <a:endParaRPr lang="en-US" altLang="zh-CN"/>
          </a:p>
        </p:txBody>
      </p:sp>
      <p:sp>
        <p:nvSpPr>
          <p:cNvPr id="111622" name="Rectangle 6"/>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eaLnBrk="1" hangingPunct="1">
              <a:spcBef>
                <a:spcPct val="50000"/>
              </a:spcBef>
              <a:defRPr sz="1400"/>
            </a:lvl1pPr>
          </a:lstStyle>
          <a:p>
            <a:pPr>
              <a:defRPr/>
            </a:pPr>
            <a:endParaRPr lang="en-US" altLang="zh-CN"/>
          </a:p>
        </p:txBody>
      </p:sp>
      <p:sp>
        <p:nvSpPr>
          <p:cNvPr id="111623" name="Rectangle 7"/>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spcBef>
                <a:spcPct val="50000"/>
              </a:spcBef>
              <a:defRPr sz="1400"/>
            </a:lvl1pPr>
          </a:lstStyle>
          <a:p>
            <a:pPr>
              <a:defRPr/>
            </a:pPr>
            <a:fld id="{6395D74D-5A87-4ED0-AEE2-61DD3A31B058}" type="slidenum">
              <a:rPr lang="en-US" altLang="zh-CN"/>
            </a:fld>
            <a:endParaRPr lang="en-US" altLang="zh-CN"/>
          </a:p>
        </p:txBody>
      </p:sp>
      <p:sp>
        <p:nvSpPr>
          <p:cNvPr id="1032" name="AutoShape 8">
            <a:hlinkClick r:id="" action="ppaction://hlinkshowjump?jump=nextslide" highlightClick="1"/>
          </p:cNvPr>
          <p:cNvSpPr>
            <a:spLocks noChangeArrowheads="1"/>
          </p:cNvSpPr>
          <p:nvPr/>
        </p:nvSpPr>
        <p:spPr bwMode="auto">
          <a:xfrm>
            <a:off x="8402638" y="6497638"/>
            <a:ext cx="360362" cy="360362"/>
          </a:xfrm>
          <a:prstGeom prst="actionButtonForwardNex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3" name="AutoShape 9">
            <a:hlinkClick r:id="" action="ppaction://hlinkshowjump?jump=firstslide" highlightClick="1"/>
          </p:cNvPr>
          <p:cNvSpPr>
            <a:spLocks noChangeArrowheads="1"/>
          </p:cNvSpPr>
          <p:nvPr/>
        </p:nvSpPr>
        <p:spPr bwMode="auto">
          <a:xfrm>
            <a:off x="8042275" y="6497638"/>
            <a:ext cx="360363" cy="360362"/>
          </a:xfrm>
          <a:prstGeom prst="actionButtonHom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 name="AutoShape 10">
            <a:hlinkClick r:id="" action="ppaction://hlinkshowjump?jump=previousslide" highlightClick="1"/>
          </p:cNvPr>
          <p:cNvSpPr>
            <a:spLocks noChangeArrowheads="1"/>
          </p:cNvSpPr>
          <p:nvPr/>
        </p:nvSpPr>
        <p:spPr bwMode="auto">
          <a:xfrm>
            <a:off x="7661275" y="6497638"/>
            <a:ext cx="360363" cy="360362"/>
          </a:xfrm>
          <a:prstGeom prst="actionButtonBackPrevious">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5" name="AutoShape 11">
            <a:hlinkClick r:id="" action="ppaction://hlinkshowjump?jump=endshow" highlightClick="1"/>
          </p:cNvPr>
          <p:cNvSpPr>
            <a:spLocks noChangeArrowheads="1"/>
          </p:cNvSpPr>
          <p:nvPr/>
        </p:nvSpPr>
        <p:spPr bwMode="auto">
          <a:xfrm>
            <a:off x="8783638" y="6497638"/>
            <a:ext cx="360362" cy="360362"/>
          </a:xfrm>
          <a:prstGeom prst="actionButtonEnd">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hyperlink" Target="c4-3.cpp"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6.wmf"/><Relationship Id="rId1" Type="http://schemas.openxmlformats.org/officeDocument/2006/relationships/oleObject" Target="../embeddings/Document1.doc"/></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 Target="slide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slide" Target="slide3.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slide" Target="slide44.xml"/><Relationship Id="rId6" Type="http://schemas.openxmlformats.org/officeDocument/2006/relationships/slide" Target="slide27.xml"/><Relationship Id="rId5" Type="http://schemas.openxmlformats.org/officeDocument/2006/relationships/slide" Target="slide24.xml"/><Relationship Id="rId4" Type="http://schemas.openxmlformats.org/officeDocument/2006/relationships/slide" Target="slide11.xml"/><Relationship Id="rId3" Type="http://schemas.openxmlformats.org/officeDocument/2006/relationships/slide" Target="slide8.xml"/><Relationship Id="rId2" Type="http://schemas.openxmlformats.org/officeDocument/2006/relationships/audio" Target="../media/audio1.wav"/><Relationship Id="rId1" Type="http://schemas.openxmlformats.org/officeDocument/2006/relationships/slide" Target="slide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GIF"/><Relationship Id="rId3" Type="http://schemas.openxmlformats.org/officeDocument/2006/relationships/image" Target="../media/image19.png"/><Relationship Id="rId2" Type="http://schemas.openxmlformats.org/officeDocument/2006/relationships/slide" Target="slide3.xml"/><Relationship Id="rId1" Type="http://schemas.openxmlformats.org/officeDocument/2006/relationships/image" Target="../media/image18.GIF"/></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0.GIF"/><Relationship Id="rId3" Type="http://schemas.openxmlformats.org/officeDocument/2006/relationships/image" Target="../media/image19.png"/><Relationship Id="rId2" Type="http://schemas.openxmlformats.org/officeDocument/2006/relationships/slide" Target="slide3.xml"/><Relationship Id="rId1" Type="http://schemas.openxmlformats.org/officeDocument/2006/relationships/image" Target="../media/image21.wmf"/></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0.jpeg"/><Relationship Id="rId6" Type="http://schemas.openxmlformats.org/officeDocument/2006/relationships/hyperlink" Target="http://image.baidu.com/i?ct=503316480&amp;z=0&amp;tn=baiduimagedetail&amp;word=%C1%FA%C3%A8&amp;in=25851&amp;cl=2&amp;cm=1&amp;sc=0&amp;lm=-1&amp;pn=10&amp;rn=1&amp;di=6157161048&amp;ln=2000&amp;fr=&amp;ic=0&amp;s=0" TargetMode="External"/><Relationship Id="rId5" Type="http://schemas.openxmlformats.org/officeDocument/2006/relationships/image" Target="../media/image29.jpeg"/><Relationship Id="rId4" Type="http://schemas.openxmlformats.org/officeDocument/2006/relationships/image" Target="../media/image28.jpeg"/><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1295400"/>
            <a:ext cx="7772400" cy="1143000"/>
          </a:xfrm>
        </p:spPr>
        <p:txBody>
          <a:bodyPr/>
          <a:lstStyle/>
          <a:p>
            <a:pPr eaLnBrk="1" hangingPunct="1"/>
            <a:r>
              <a:rPr lang="en-US" altLang="zh-CN" sz="4800" b="1" smtClean="0">
                <a:solidFill>
                  <a:srgbClr val="008080"/>
                </a:solidFill>
                <a:latin typeface="华文行楷" panose="02010800040101010101" pitchFamily="2" charset="-122"/>
                <a:ea typeface="华文行楷" panose="02010800040101010101" pitchFamily="2" charset="-122"/>
              </a:rPr>
              <a:t>C</a:t>
            </a:r>
            <a:r>
              <a:rPr lang="zh-CN" altLang="en-US" sz="4800" b="1" smtClean="0">
                <a:solidFill>
                  <a:srgbClr val="008080"/>
                </a:solidFill>
                <a:latin typeface="华文行楷" panose="02010800040101010101" pitchFamily="2" charset="-122"/>
                <a:ea typeface="华文行楷" panose="02010800040101010101" pitchFamily="2" charset="-122"/>
              </a:rPr>
              <a:t>程序设计语言</a:t>
            </a:r>
            <a:endParaRPr lang="zh-CN" altLang="en-US" sz="4800" b="1" smtClean="0">
              <a:solidFill>
                <a:srgbClr val="008080"/>
              </a:solidFill>
              <a:latin typeface="华文行楷" panose="02010800040101010101" pitchFamily="2" charset="-122"/>
              <a:ea typeface="华文行楷" panose="02010800040101010101" pitchFamily="2" charset="-122"/>
            </a:endParaRPr>
          </a:p>
        </p:txBody>
      </p:sp>
      <p:sp>
        <p:nvSpPr>
          <p:cNvPr id="2051" name="Rectangle 3"/>
          <p:cNvSpPr>
            <a:spLocks noGrp="1" noChangeArrowheads="1"/>
          </p:cNvSpPr>
          <p:nvPr>
            <p:ph type="subTitle" idx="1"/>
          </p:nvPr>
        </p:nvSpPr>
        <p:spPr/>
        <p:txBody>
          <a:bodyPr/>
          <a:lstStyle/>
          <a:p>
            <a:pPr eaLnBrk="1" hangingPunct="1"/>
            <a:r>
              <a:rPr lang="zh-CN" altLang="en-US" sz="3600" b="1" smtClean="0">
                <a:solidFill>
                  <a:srgbClr val="CC0000"/>
                </a:solidFill>
                <a:ea typeface="楷体_GB2312" pitchFamily="49" charset="-122"/>
              </a:rPr>
              <a:t>主讲教师：刘玉秀</a:t>
            </a:r>
            <a:endParaRPr lang="zh-CN" altLang="en-US" sz="3600" b="1" smtClean="0">
              <a:solidFill>
                <a:srgbClr val="CC0000"/>
              </a:solidFill>
              <a:ea typeface="楷体_GB2312"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50825" y="188913"/>
            <a:ext cx="8351838" cy="528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spcBef>
                <a:spcPct val="40000"/>
              </a:spcBef>
            </a:pPr>
            <a:r>
              <a:rPr lang="en-US" altLang="zh-CN" sz="2300" b="1">
                <a:latin typeface="黑体" panose="02010609060101010101" pitchFamily="49" charset="-122"/>
                <a:ea typeface="黑体" panose="02010609060101010101" pitchFamily="49" charset="-122"/>
              </a:rPr>
              <a:t> </a:t>
            </a:r>
            <a:r>
              <a:rPr lang="en-US" altLang="zh-CN" sz="2800" b="1">
                <a:solidFill>
                  <a:srgbClr val="336600"/>
                </a:solidFill>
                <a:latin typeface="黑体" panose="02010609060101010101" pitchFamily="49" charset="-122"/>
                <a:ea typeface="黑体" panose="02010609060101010101" pitchFamily="49" charset="-122"/>
              </a:rPr>
              <a:t>2. </a:t>
            </a:r>
            <a:r>
              <a:rPr lang="zh-CN" altLang="en-US" sz="2800" b="1">
                <a:solidFill>
                  <a:srgbClr val="336600"/>
                </a:solidFill>
                <a:latin typeface="黑体" panose="02010609060101010101" pitchFamily="49" charset="-122"/>
                <a:ea typeface="黑体" panose="02010609060101010101" pitchFamily="49" charset="-122"/>
              </a:rPr>
              <a:t>逻辑表达式</a:t>
            </a:r>
            <a:endParaRPr lang="zh-CN" altLang="en-US" sz="2800" b="1">
              <a:solidFill>
                <a:srgbClr val="336600"/>
              </a:solidFill>
              <a:latin typeface="黑体" panose="02010609060101010101" pitchFamily="49" charset="-122"/>
              <a:ea typeface="黑体" panose="02010609060101010101" pitchFamily="49" charset="-122"/>
            </a:endParaRPr>
          </a:p>
          <a:p>
            <a:pPr algn="l">
              <a:lnSpc>
                <a:spcPct val="150000"/>
              </a:lnSpc>
              <a:spcBef>
                <a:spcPct val="40000"/>
              </a:spcBef>
            </a:pPr>
            <a:r>
              <a:rPr lang="zh-CN" altLang="en-US" b="1">
                <a:solidFill>
                  <a:srgbClr val="CC3300"/>
                </a:solidFill>
                <a:latin typeface="黑体" panose="02010609060101010101" pitchFamily="49" charset="-122"/>
                <a:ea typeface="黑体" panose="02010609060101010101" pitchFamily="49" charset="-122"/>
              </a:rPr>
              <a:t>注：有些逻辑运算符可能不被执行：</a:t>
            </a:r>
            <a:endParaRPr lang="zh-CN" altLang="en-US" b="1">
              <a:solidFill>
                <a:srgbClr val="CC3300"/>
              </a:solidFill>
              <a:latin typeface="黑体" panose="02010609060101010101" pitchFamily="49" charset="-122"/>
              <a:ea typeface="黑体" panose="02010609060101010101" pitchFamily="49" charset="-122"/>
            </a:endParaRPr>
          </a:p>
          <a:p>
            <a:pPr algn="l">
              <a:lnSpc>
                <a:spcPct val="150000"/>
              </a:lnSpc>
              <a:spcBef>
                <a:spcPct val="40000"/>
              </a:spcBef>
            </a:pPr>
            <a:r>
              <a:rPr lang="zh-CN" altLang="en-US" b="1">
                <a:latin typeface="黑体" panose="02010609060101010101" pitchFamily="49" charset="-122"/>
                <a:ea typeface="黑体" panose="02010609060101010101" pitchFamily="49" charset="-122"/>
              </a:rPr>
              <a:t>    对于</a:t>
            </a:r>
            <a:r>
              <a:rPr lang="en-US" altLang="zh-CN" b="1">
                <a:solidFill>
                  <a:srgbClr val="3333FF"/>
                </a:solidFill>
                <a:latin typeface="Tahoma" panose="020B0604030504040204" pitchFamily="34" charset="0"/>
                <a:ea typeface="黑体" panose="02010609060101010101" pitchFamily="49" charset="-122"/>
              </a:rPr>
              <a:t>a&amp;&amp;b&amp;&amp;c</a:t>
            </a:r>
            <a:r>
              <a:rPr lang="zh-CN" altLang="en-US" b="1">
                <a:latin typeface="黑体" panose="02010609060101010101" pitchFamily="49" charset="-122"/>
                <a:ea typeface="黑体" panose="02010609060101010101" pitchFamily="49" charset="-122"/>
              </a:rPr>
              <a:t>，只有当</a:t>
            </a:r>
            <a:r>
              <a:rPr lang="en-US" altLang="zh-CN" b="1">
                <a:latin typeface="黑体" panose="02010609060101010101" pitchFamily="49" charset="-122"/>
                <a:ea typeface="黑体" panose="02010609060101010101" pitchFamily="49" charset="-122"/>
              </a:rPr>
              <a:t>a≠0</a:t>
            </a:r>
            <a:r>
              <a:rPr lang="zh-CN" altLang="en-US" b="1">
                <a:latin typeface="黑体" panose="02010609060101010101" pitchFamily="49" charset="-122"/>
                <a:ea typeface="黑体" panose="02010609060101010101" pitchFamily="49" charset="-122"/>
              </a:rPr>
              <a:t>，才继续进行右面的运算</a:t>
            </a:r>
            <a:endParaRPr lang="zh-CN" altLang="en-US" b="1">
              <a:latin typeface="黑体" panose="02010609060101010101" pitchFamily="49" charset="-122"/>
              <a:ea typeface="黑体" panose="02010609060101010101" pitchFamily="49" charset="-122"/>
            </a:endParaRPr>
          </a:p>
          <a:p>
            <a:pPr algn="l">
              <a:lnSpc>
                <a:spcPct val="150000"/>
              </a:lnSpc>
              <a:spcBef>
                <a:spcPct val="40000"/>
              </a:spcBef>
            </a:pPr>
            <a:r>
              <a:rPr lang="zh-CN" altLang="en-US" b="1">
                <a:latin typeface="黑体" panose="02010609060101010101" pitchFamily="49" charset="-122"/>
                <a:ea typeface="黑体" panose="02010609060101010101" pitchFamily="49" charset="-122"/>
              </a:rPr>
              <a:t>    对于</a:t>
            </a:r>
            <a:r>
              <a:rPr lang="en-US" altLang="zh-CN" b="1">
                <a:solidFill>
                  <a:srgbClr val="3333FF"/>
                </a:solidFill>
                <a:latin typeface="Tahoma" panose="020B0604030504040204" pitchFamily="34" charset="0"/>
                <a:ea typeface="黑体" panose="02010609060101010101" pitchFamily="49" charset="-122"/>
              </a:rPr>
              <a:t>a||b||c</a:t>
            </a:r>
            <a:r>
              <a:rPr lang="zh-CN" altLang="en-US" b="1">
                <a:latin typeface="黑体" panose="02010609060101010101" pitchFamily="49" charset="-122"/>
                <a:ea typeface="黑体" panose="02010609060101010101" pitchFamily="49" charset="-122"/>
              </a:rPr>
              <a:t>，只有当</a:t>
            </a:r>
            <a:r>
              <a:rPr lang="en-US" altLang="zh-CN" b="1">
                <a:latin typeface="黑体" panose="02010609060101010101" pitchFamily="49" charset="-122"/>
                <a:ea typeface="黑体" panose="02010609060101010101" pitchFamily="49" charset="-122"/>
              </a:rPr>
              <a:t>a=0</a:t>
            </a:r>
            <a:r>
              <a:rPr lang="zh-CN" altLang="en-US" b="1">
                <a:latin typeface="黑体" panose="02010609060101010101" pitchFamily="49" charset="-122"/>
                <a:ea typeface="黑体" panose="02010609060101010101" pitchFamily="49" charset="-122"/>
              </a:rPr>
              <a:t>，才继续进行右面的运算。</a:t>
            </a:r>
            <a:endParaRPr lang="zh-CN" altLang="en-US" b="1">
              <a:latin typeface="黑体" panose="02010609060101010101" pitchFamily="49" charset="-122"/>
              <a:ea typeface="黑体" panose="02010609060101010101" pitchFamily="49" charset="-122"/>
            </a:endParaRPr>
          </a:p>
          <a:p>
            <a:pPr algn="l">
              <a:lnSpc>
                <a:spcPct val="150000"/>
              </a:lnSpc>
              <a:spcBef>
                <a:spcPct val="40000"/>
              </a:spcBef>
            </a:pPr>
            <a:endParaRPr lang="en-US" altLang="zh-CN" b="1">
              <a:solidFill>
                <a:schemeClr val="accent2"/>
              </a:solidFill>
              <a:latin typeface="黑体" panose="02010609060101010101" pitchFamily="49" charset="-122"/>
              <a:ea typeface="黑体" panose="02010609060101010101" pitchFamily="49" charset="-122"/>
            </a:endParaRPr>
          </a:p>
          <a:p>
            <a:pPr algn="l">
              <a:lnSpc>
                <a:spcPct val="150000"/>
              </a:lnSpc>
              <a:spcBef>
                <a:spcPct val="40000"/>
              </a:spcBef>
            </a:pPr>
            <a:r>
              <a:rPr lang="zh-CN" altLang="en-US" b="1">
                <a:solidFill>
                  <a:schemeClr val="accent2"/>
                </a:solidFill>
                <a:latin typeface="黑体" panose="02010609060101010101" pitchFamily="49" charset="-122"/>
                <a:ea typeface="黑体" panose="02010609060101010101" pitchFamily="49" charset="-122"/>
              </a:rPr>
              <a:t>例：</a:t>
            </a:r>
            <a:r>
              <a:rPr lang="zh-CN" altLang="en-US" b="1">
                <a:latin typeface="黑体" panose="02010609060101010101" pitchFamily="49" charset="-122"/>
                <a:ea typeface="黑体" panose="02010609060101010101" pitchFamily="49" charset="-122"/>
              </a:rPr>
              <a:t>判断某年是否闰年。条件为下面之一：</a:t>
            </a:r>
            <a:endParaRPr lang="en-US" altLang="zh-CN" b="1">
              <a:latin typeface="黑体" panose="02010609060101010101" pitchFamily="49" charset="-122"/>
              <a:ea typeface="黑体" panose="02010609060101010101" pitchFamily="49" charset="-122"/>
            </a:endParaRPr>
          </a:p>
          <a:p>
            <a:pPr algn="l">
              <a:spcBef>
                <a:spcPct val="40000"/>
              </a:spcBef>
            </a:pPr>
            <a:r>
              <a:rPr lang="zh-CN" altLang="en-US" b="1">
                <a:latin typeface="黑体" panose="02010609060101010101" pitchFamily="49" charset="-122"/>
                <a:ea typeface="黑体" panose="02010609060101010101" pitchFamily="49" charset="-122"/>
              </a:rPr>
              <a:t>（</a:t>
            </a:r>
            <a:r>
              <a:rPr lang="en-US" altLang="zh-CN" b="1">
                <a:latin typeface="黑体" panose="02010609060101010101" pitchFamily="49" charset="-122"/>
                <a:ea typeface="黑体" panose="02010609060101010101" pitchFamily="49" charset="-122"/>
                <a:sym typeface="Wingdings" panose="05000000000000000000" pitchFamily="2" charset="2"/>
              </a:rPr>
              <a:t>1</a:t>
            </a:r>
            <a:r>
              <a:rPr lang="zh-CN" altLang="en-US" b="1">
                <a:latin typeface="黑体" panose="02010609060101010101" pitchFamily="49" charset="-122"/>
                <a:ea typeface="黑体" panose="02010609060101010101" pitchFamily="49" charset="-122"/>
                <a:sym typeface="Wingdings" panose="05000000000000000000" pitchFamily="2" charset="2"/>
              </a:rPr>
              <a:t>）能被</a:t>
            </a:r>
            <a:r>
              <a:rPr lang="en-US" altLang="zh-CN" b="1">
                <a:latin typeface="黑体" panose="02010609060101010101" pitchFamily="49" charset="-122"/>
                <a:ea typeface="黑体" panose="02010609060101010101" pitchFamily="49" charset="-122"/>
                <a:sym typeface="Wingdings" panose="05000000000000000000" pitchFamily="2" charset="2"/>
              </a:rPr>
              <a:t>4</a:t>
            </a:r>
            <a:r>
              <a:rPr lang="zh-CN" altLang="en-US" b="1">
                <a:latin typeface="黑体" panose="02010609060101010101" pitchFamily="49" charset="-122"/>
                <a:ea typeface="黑体" panose="02010609060101010101" pitchFamily="49" charset="-122"/>
                <a:sym typeface="Wingdings" panose="05000000000000000000" pitchFamily="2" charset="2"/>
              </a:rPr>
              <a:t>整除，但不能被</a:t>
            </a:r>
            <a:r>
              <a:rPr lang="en-US" altLang="zh-CN" b="1">
                <a:latin typeface="黑体" panose="02010609060101010101" pitchFamily="49" charset="-122"/>
                <a:ea typeface="黑体" panose="02010609060101010101" pitchFamily="49" charset="-122"/>
                <a:sym typeface="Wingdings" panose="05000000000000000000" pitchFamily="2" charset="2"/>
              </a:rPr>
              <a:t>100</a:t>
            </a:r>
            <a:r>
              <a:rPr lang="zh-CN" altLang="en-US" b="1">
                <a:latin typeface="黑体" panose="02010609060101010101" pitchFamily="49" charset="-122"/>
                <a:ea typeface="黑体" panose="02010609060101010101" pitchFamily="49" charset="-122"/>
                <a:sym typeface="Wingdings" panose="05000000000000000000" pitchFamily="2" charset="2"/>
              </a:rPr>
              <a:t>整除；</a:t>
            </a:r>
            <a:endParaRPr lang="en-US" altLang="zh-CN" b="1">
              <a:latin typeface="黑体" panose="02010609060101010101" pitchFamily="49" charset="-122"/>
              <a:ea typeface="黑体" panose="02010609060101010101" pitchFamily="49" charset="-122"/>
              <a:sym typeface="Wingdings" panose="05000000000000000000" pitchFamily="2" charset="2"/>
            </a:endParaRPr>
          </a:p>
          <a:p>
            <a:pPr algn="l">
              <a:spcBef>
                <a:spcPct val="40000"/>
              </a:spcBef>
            </a:pPr>
            <a:r>
              <a:rPr lang="zh-CN" altLang="en-US" b="1">
                <a:latin typeface="黑体" panose="02010609060101010101" pitchFamily="49" charset="-122"/>
                <a:ea typeface="黑体" panose="02010609060101010101" pitchFamily="49" charset="-122"/>
                <a:sym typeface="Wingdings" panose="05000000000000000000" pitchFamily="2" charset="2"/>
              </a:rPr>
              <a:t>（</a:t>
            </a:r>
            <a:r>
              <a:rPr lang="en-US" altLang="zh-CN" b="1">
                <a:latin typeface="黑体" panose="02010609060101010101" pitchFamily="49" charset="-122"/>
                <a:ea typeface="黑体" panose="02010609060101010101" pitchFamily="49" charset="-122"/>
                <a:sym typeface="Wingdings" panose="05000000000000000000" pitchFamily="2" charset="2"/>
              </a:rPr>
              <a:t>2</a:t>
            </a:r>
            <a:r>
              <a:rPr lang="zh-CN" altLang="en-US" b="1">
                <a:latin typeface="黑体" panose="02010609060101010101" pitchFamily="49" charset="-122"/>
                <a:ea typeface="黑体" panose="02010609060101010101" pitchFamily="49" charset="-122"/>
                <a:sym typeface="Wingdings" panose="05000000000000000000" pitchFamily="2" charset="2"/>
              </a:rPr>
              <a:t>）能被</a:t>
            </a:r>
            <a:r>
              <a:rPr lang="en-US" altLang="zh-CN" b="1">
                <a:latin typeface="黑体" panose="02010609060101010101" pitchFamily="49" charset="-122"/>
                <a:ea typeface="黑体" panose="02010609060101010101" pitchFamily="49" charset="-122"/>
                <a:sym typeface="Wingdings" panose="05000000000000000000" pitchFamily="2" charset="2"/>
              </a:rPr>
              <a:t>400</a:t>
            </a:r>
            <a:r>
              <a:rPr lang="zh-CN" altLang="en-US" b="1">
                <a:latin typeface="黑体" panose="02010609060101010101" pitchFamily="49" charset="-122"/>
                <a:ea typeface="黑体" panose="02010609060101010101" pitchFamily="49" charset="-122"/>
                <a:sym typeface="Wingdings" panose="05000000000000000000" pitchFamily="2" charset="2"/>
              </a:rPr>
              <a:t>整除。    </a:t>
            </a:r>
            <a:endParaRPr lang="zh-CN" altLang="zh-CN" sz="2300" b="1">
              <a:latin typeface="Tahoma" panose="020B0604030504040204" pitchFamily="34" charset="0"/>
              <a:ea typeface="黑体" panose="02010609060101010101" pitchFamily="49" charset="-122"/>
            </a:endParaRPr>
          </a:p>
        </p:txBody>
      </p:sp>
      <p:sp>
        <p:nvSpPr>
          <p:cNvPr id="2" name="矩形 1"/>
          <p:cNvSpPr/>
          <p:nvPr/>
        </p:nvSpPr>
        <p:spPr>
          <a:xfrm>
            <a:off x="417513" y="3068638"/>
            <a:ext cx="8208962" cy="646112"/>
          </a:xfrm>
          <a:prstGeom prst="rect">
            <a:avLst/>
          </a:prstGeom>
          <a:solidFill>
            <a:schemeClr val="accent1">
              <a:lumMod val="60000"/>
              <a:lumOff val="40000"/>
            </a:schemeClr>
          </a:solidFill>
        </p:spPr>
        <p:txBody>
          <a:bodyPr>
            <a:spAutoFit/>
          </a:bodyPr>
          <a:lstStyle/>
          <a:p>
            <a:pPr algn="l">
              <a:lnSpc>
                <a:spcPct val="150000"/>
              </a:lnSpc>
              <a:spcBef>
                <a:spcPct val="40000"/>
              </a:spcBef>
              <a:defRPr/>
            </a:pPr>
            <a:r>
              <a:rPr lang="en-US" altLang="zh-CN" b="1" dirty="0">
                <a:latin typeface="Tahoma" panose="020B0604030504040204" pitchFamily="34" charset="0"/>
                <a:ea typeface="黑体" panose="02010609060101010101" pitchFamily="49" charset="-122"/>
                <a:sym typeface="Wingdings" panose="05000000000000000000" pitchFamily="2" charset="2"/>
              </a:rPr>
              <a:t>(year%4==0&amp;&amp;year%100!=0)||year%400==0</a:t>
            </a:r>
            <a:endParaRPr lang="zh-CN" altLang="zh-CN" sz="2300" b="1" dirty="0">
              <a:latin typeface="Tahoma" panose="020B0604030504040204" pitchFamily="34"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ChangeArrowheads="1"/>
          </p:cNvSpPr>
          <p:nvPr/>
        </p:nvSpPr>
        <p:spPr bwMode="auto">
          <a:xfrm>
            <a:off x="304800" y="842963"/>
            <a:ext cx="4122738" cy="19383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eaLnBrk="1" hangingPunct="1">
              <a:lnSpc>
                <a:spcPct val="85000"/>
              </a:lnSpc>
              <a:spcBef>
                <a:spcPct val="20000"/>
              </a:spcBef>
            </a:pPr>
            <a:r>
              <a:rPr lang="en-US" altLang="zh-CN" b="1">
                <a:solidFill>
                  <a:srgbClr val="009900"/>
                </a:solidFill>
                <a:latin typeface="Tahoma" panose="020B0604030504040204" pitchFamily="34" charset="0"/>
                <a:ea typeface="黑体" panose="02010609060101010101" pitchFamily="49" charset="-122"/>
              </a:rPr>
              <a:t>1.  if </a:t>
            </a:r>
            <a:r>
              <a:rPr lang="zh-CN" altLang="en-US" b="1">
                <a:solidFill>
                  <a:srgbClr val="009900"/>
                </a:solidFill>
                <a:latin typeface="Tahoma" panose="020B0604030504040204" pitchFamily="34" charset="0"/>
                <a:ea typeface="黑体" panose="02010609060101010101" pitchFamily="49" charset="-122"/>
              </a:rPr>
              <a:t>语句的三种形式</a:t>
            </a:r>
            <a:endParaRPr lang="zh-CN" altLang="en-US" b="1">
              <a:solidFill>
                <a:srgbClr val="009900"/>
              </a:solidFill>
              <a:latin typeface="Tahoma" panose="020B0604030504040204" pitchFamily="34" charset="0"/>
              <a:ea typeface="黑体" panose="02010609060101010101" pitchFamily="49" charset="-122"/>
            </a:endParaRPr>
          </a:p>
          <a:p>
            <a:pPr marL="342900" indent="-342900" algn="l" eaLnBrk="1" hangingPunct="1">
              <a:lnSpc>
                <a:spcPct val="85000"/>
              </a:lnSpc>
              <a:spcBef>
                <a:spcPct val="20000"/>
              </a:spcBef>
            </a:pPr>
            <a:r>
              <a:rPr lang="zh-CN" altLang="en-US" b="1">
                <a:latin typeface="Tahoma" panose="020B0604030504040204" pitchFamily="34" charset="0"/>
                <a:ea typeface="黑体" panose="02010609060101010101" pitchFamily="49" charset="-122"/>
              </a:rPr>
              <a:t>   （</a:t>
            </a:r>
            <a:r>
              <a:rPr lang="en-US" altLang="zh-CN" b="1">
                <a:latin typeface="Tahoma" panose="020B0604030504040204" pitchFamily="34" charset="0"/>
                <a:ea typeface="黑体" panose="02010609060101010101" pitchFamily="49" charset="-122"/>
              </a:rPr>
              <a:t>1</a:t>
            </a:r>
            <a:r>
              <a:rPr lang="zh-CN" altLang="en-US" b="1">
                <a:latin typeface="Tahoma" panose="020B0604030504040204" pitchFamily="34" charset="0"/>
                <a:ea typeface="黑体" panose="02010609060101010101" pitchFamily="49" charset="-122"/>
              </a:rPr>
              <a:t>）</a:t>
            </a:r>
            <a:r>
              <a:rPr lang="zh-CN" altLang="en-US" b="1">
                <a:solidFill>
                  <a:schemeClr val="hlink"/>
                </a:solidFill>
                <a:latin typeface="Tahoma" panose="020B0604030504040204" pitchFamily="34" charset="0"/>
                <a:ea typeface="黑体" panose="02010609060101010101" pitchFamily="49" charset="-122"/>
              </a:rPr>
              <a:t>  </a:t>
            </a:r>
            <a:r>
              <a:rPr lang="zh-CN" altLang="en-US" b="1">
                <a:solidFill>
                  <a:srgbClr val="FF6600"/>
                </a:solidFill>
                <a:latin typeface="Tahoma" panose="020B0604030504040204" pitchFamily="34" charset="0"/>
                <a:ea typeface="黑体" panose="02010609060101010101" pitchFamily="49" charset="-122"/>
              </a:rPr>
              <a:t>（单分支）</a:t>
            </a:r>
            <a:endParaRPr lang="zh-CN" altLang="en-US" b="1">
              <a:solidFill>
                <a:srgbClr val="FF6600"/>
              </a:solidFill>
              <a:latin typeface="Tahoma" panose="020B0604030504040204" pitchFamily="34" charset="0"/>
              <a:ea typeface="黑体" panose="02010609060101010101" pitchFamily="49" charset="-122"/>
            </a:endParaRPr>
          </a:p>
          <a:p>
            <a:pPr marL="342900" indent="-342900" algn="l" eaLnBrk="1" hangingPunct="1">
              <a:lnSpc>
                <a:spcPct val="150000"/>
              </a:lnSpc>
              <a:spcBef>
                <a:spcPct val="20000"/>
              </a:spcBef>
            </a:pPr>
            <a:r>
              <a:rPr lang="en-US" altLang="zh-CN" b="1">
                <a:solidFill>
                  <a:schemeClr val="accent2"/>
                </a:solidFill>
                <a:latin typeface="Tahoma" panose="020B0604030504040204" pitchFamily="34" charset="0"/>
                <a:ea typeface="黑体" panose="02010609060101010101" pitchFamily="49" charset="-122"/>
              </a:rPr>
              <a:t>		  if (</a:t>
            </a:r>
            <a:r>
              <a:rPr lang="zh-CN" altLang="en-US" b="1">
                <a:solidFill>
                  <a:schemeClr val="accent2"/>
                </a:solidFill>
                <a:latin typeface="Tahoma" panose="020B0604030504040204" pitchFamily="34" charset="0"/>
                <a:ea typeface="黑体" panose="02010609060101010101" pitchFamily="49" charset="-122"/>
              </a:rPr>
              <a:t>表达式</a:t>
            </a:r>
            <a:r>
              <a:rPr lang="en-US" altLang="zh-CN" b="1">
                <a:solidFill>
                  <a:schemeClr val="accent2"/>
                </a:solidFill>
                <a:latin typeface="Tahoma" panose="020B0604030504040204" pitchFamily="34" charset="0"/>
                <a:ea typeface="黑体" panose="02010609060101010101" pitchFamily="49" charset="-122"/>
              </a:rPr>
              <a:t>) 			        </a:t>
            </a:r>
            <a:r>
              <a:rPr lang="zh-CN" altLang="en-US" b="1">
                <a:solidFill>
                  <a:schemeClr val="accent2"/>
                </a:solidFill>
                <a:latin typeface="Tahoma" panose="020B0604030504040204" pitchFamily="34" charset="0"/>
                <a:ea typeface="黑体" panose="02010609060101010101" pitchFamily="49" charset="-122"/>
              </a:rPr>
              <a:t>语句</a:t>
            </a:r>
            <a:r>
              <a:rPr lang="en-US" altLang="zh-CN" b="1">
                <a:solidFill>
                  <a:schemeClr val="accent2"/>
                </a:solidFill>
                <a:latin typeface="Tahoma" panose="020B0604030504040204" pitchFamily="34" charset="0"/>
                <a:ea typeface="黑体" panose="02010609060101010101" pitchFamily="49" charset="-122"/>
              </a:rPr>
              <a:t>; </a:t>
            </a:r>
            <a:endParaRPr lang="en-US" altLang="zh-CN" b="1">
              <a:solidFill>
                <a:schemeClr val="accent2"/>
              </a:solidFill>
              <a:latin typeface="Tahoma" panose="020B0604030504040204" pitchFamily="34" charset="0"/>
              <a:ea typeface="黑体" panose="02010609060101010101" pitchFamily="49" charset="-122"/>
            </a:endParaRPr>
          </a:p>
        </p:txBody>
      </p:sp>
      <p:sp>
        <p:nvSpPr>
          <p:cNvPr id="13315" name="Text Box 3"/>
          <p:cNvSpPr txBox="1">
            <a:spLocks noChangeArrowheads="1"/>
          </p:cNvSpPr>
          <p:nvPr/>
        </p:nvSpPr>
        <p:spPr bwMode="auto">
          <a:xfrm>
            <a:off x="1979613" y="0"/>
            <a:ext cx="533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4000" b="1">
                <a:solidFill>
                  <a:srgbClr val="CC3300"/>
                </a:solidFill>
                <a:latin typeface="黑体" panose="02010609060101010101" pitchFamily="49" charset="-122"/>
                <a:ea typeface="黑体" panose="02010609060101010101" pitchFamily="49" charset="-122"/>
              </a:rPr>
              <a:t>4.3   if </a:t>
            </a:r>
            <a:r>
              <a:rPr lang="zh-CN" altLang="en-US" sz="4000" b="1">
                <a:solidFill>
                  <a:srgbClr val="CC3300"/>
                </a:solidFill>
                <a:latin typeface="黑体" panose="02010609060101010101" pitchFamily="49" charset="-122"/>
                <a:ea typeface="黑体" panose="02010609060101010101" pitchFamily="49" charset="-122"/>
              </a:rPr>
              <a:t>语句</a:t>
            </a:r>
            <a:endParaRPr lang="zh-CN" altLang="en-US" sz="4000" b="1">
              <a:solidFill>
                <a:srgbClr val="CC3300"/>
              </a:solidFill>
              <a:latin typeface="黑体" panose="02010609060101010101" pitchFamily="49" charset="-122"/>
              <a:ea typeface="黑体" panose="02010609060101010101" pitchFamily="49" charset="-122"/>
            </a:endParaRPr>
          </a:p>
        </p:txBody>
      </p:sp>
      <p:sp>
        <p:nvSpPr>
          <p:cNvPr id="195589" name="Text Box 5"/>
          <p:cNvSpPr txBox="1">
            <a:spLocks noChangeArrowheads="1"/>
          </p:cNvSpPr>
          <p:nvPr/>
        </p:nvSpPr>
        <p:spPr bwMode="auto">
          <a:xfrm>
            <a:off x="325438" y="3068638"/>
            <a:ext cx="4340225" cy="193992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latin typeface="Tahoma" panose="020B0604030504040204" pitchFamily="34" charset="0"/>
                <a:ea typeface="黑体" panose="02010609060101010101" pitchFamily="49" charset="-122"/>
              </a:rPr>
              <a:t>（</a:t>
            </a:r>
            <a:r>
              <a:rPr lang="en-US" altLang="zh-CN" b="1">
                <a:latin typeface="Tahoma" panose="020B0604030504040204" pitchFamily="34" charset="0"/>
                <a:ea typeface="黑体" panose="02010609060101010101" pitchFamily="49" charset="-122"/>
              </a:rPr>
              <a:t>2</a:t>
            </a:r>
            <a:r>
              <a:rPr lang="zh-CN" altLang="en-US" b="1">
                <a:latin typeface="Tahoma" panose="020B0604030504040204" pitchFamily="34" charset="0"/>
                <a:ea typeface="黑体" panose="02010609060101010101" pitchFamily="49" charset="-122"/>
              </a:rPr>
              <a:t>）   </a:t>
            </a:r>
            <a:r>
              <a:rPr lang="zh-CN" altLang="en-US" b="1">
                <a:solidFill>
                  <a:srgbClr val="FF6600"/>
                </a:solidFill>
                <a:latin typeface="Tahoma" panose="020B0604030504040204" pitchFamily="34" charset="0"/>
                <a:ea typeface="黑体" panose="02010609060101010101" pitchFamily="49" charset="-122"/>
              </a:rPr>
              <a:t>（双分支）</a:t>
            </a:r>
            <a:endParaRPr lang="zh-CN" altLang="en-US" b="1">
              <a:solidFill>
                <a:srgbClr val="FF6600"/>
              </a:solidFill>
              <a:latin typeface="Tahoma" panose="020B0604030504040204" pitchFamily="34" charset="0"/>
              <a:ea typeface="黑体" panose="02010609060101010101" pitchFamily="49" charset="-122"/>
            </a:endParaRPr>
          </a:p>
          <a:p>
            <a:pPr algn="l" eaLnBrk="1" hangingPunct="1"/>
            <a:r>
              <a:rPr lang="en-US" altLang="zh-CN" b="1">
                <a:solidFill>
                  <a:schemeClr val="accent2"/>
                </a:solidFill>
                <a:latin typeface="Tahoma" panose="020B0604030504040204" pitchFamily="34" charset="0"/>
                <a:ea typeface="黑体" panose="02010609060101010101" pitchFamily="49" charset="-122"/>
              </a:rPr>
              <a:t>            if (</a:t>
            </a:r>
            <a:r>
              <a:rPr lang="zh-CN" altLang="en-US" b="1">
                <a:solidFill>
                  <a:schemeClr val="accent2"/>
                </a:solidFill>
                <a:latin typeface="Tahoma" panose="020B0604030504040204" pitchFamily="34" charset="0"/>
                <a:ea typeface="黑体" panose="02010609060101010101" pitchFamily="49" charset="-122"/>
              </a:rPr>
              <a:t>表达式</a:t>
            </a:r>
            <a:r>
              <a:rPr lang="en-US" altLang="zh-CN" b="1">
                <a:solidFill>
                  <a:schemeClr val="accent2"/>
                </a:solidFill>
                <a:latin typeface="Tahoma" panose="020B0604030504040204" pitchFamily="34" charset="0"/>
                <a:ea typeface="黑体" panose="02010609060101010101" pitchFamily="49" charset="-122"/>
              </a:rPr>
              <a:t>) </a:t>
            </a:r>
            <a:endParaRPr lang="en-US" altLang="zh-CN" b="1">
              <a:solidFill>
                <a:schemeClr val="accent2"/>
              </a:solidFill>
              <a:latin typeface="Tahoma" panose="020B0604030504040204" pitchFamily="34" charset="0"/>
              <a:ea typeface="黑体" panose="02010609060101010101" pitchFamily="49" charset="-122"/>
            </a:endParaRPr>
          </a:p>
          <a:p>
            <a:pPr algn="l" eaLnBrk="1" hangingPunct="1"/>
            <a:r>
              <a:rPr lang="en-US" altLang="zh-CN" b="1">
                <a:solidFill>
                  <a:schemeClr val="accent2"/>
                </a:solidFill>
                <a:latin typeface="Tahoma" panose="020B0604030504040204" pitchFamily="34" charset="0"/>
                <a:ea typeface="黑体" panose="02010609060101010101" pitchFamily="49" charset="-122"/>
              </a:rPr>
              <a:t>	       </a:t>
            </a:r>
            <a:r>
              <a:rPr lang="zh-CN" altLang="en-US" b="1">
                <a:solidFill>
                  <a:schemeClr val="accent2"/>
                </a:solidFill>
                <a:latin typeface="Tahoma" panose="020B0604030504040204" pitchFamily="34" charset="0"/>
                <a:ea typeface="黑体" panose="02010609060101010101" pitchFamily="49" charset="-122"/>
              </a:rPr>
              <a:t>语句１</a:t>
            </a:r>
            <a:r>
              <a:rPr lang="en-US" altLang="zh-CN" b="1">
                <a:solidFill>
                  <a:schemeClr val="accent2"/>
                </a:solidFill>
                <a:latin typeface="Tahoma" panose="020B0604030504040204" pitchFamily="34" charset="0"/>
                <a:ea typeface="黑体" panose="02010609060101010101" pitchFamily="49" charset="-122"/>
              </a:rPr>
              <a:t>;</a:t>
            </a:r>
            <a:endParaRPr lang="en-US" altLang="zh-CN" b="1">
              <a:solidFill>
                <a:schemeClr val="accent2"/>
              </a:solidFill>
              <a:latin typeface="Tahoma" panose="020B0604030504040204" pitchFamily="34" charset="0"/>
              <a:ea typeface="黑体" panose="02010609060101010101" pitchFamily="49" charset="-122"/>
            </a:endParaRPr>
          </a:p>
          <a:p>
            <a:pPr algn="l" eaLnBrk="1" hangingPunct="1"/>
            <a:r>
              <a:rPr lang="en-US" altLang="zh-CN" b="1">
                <a:solidFill>
                  <a:schemeClr val="accent2"/>
                </a:solidFill>
                <a:latin typeface="Tahoma" panose="020B0604030504040204" pitchFamily="34" charset="0"/>
                <a:ea typeface="黑体" panose="02010609060101010101" pitchFamily="49" charset="-122"/>
              </a:rPr>
              <a:t>            else   </a:t>
            </a:r>
            <a:endParaRPr lang="en-US" altLang="zh-CN" b="1">
              <a:solidFill>
                <a:schemeClr val="accent2"/>
              </a:solidFill>
              <a:latin typeface="Tahoma" panose="020B0604030504040204" pitchFamily="34" charset="0"/>
              <a:ea typeface="黑体" panose="02010609060101010101" pitchFamily="49" charset="-122"/>
            </a:endParaRPr>
          </a:p>
          <a:p>
            <a:pPr algn="l" eaLnBrk="1" hangingPunct="1"/>
            <a:r>
              <a:rPr lang="en-US" altLang="zh-CN" b="1">
                <a:solidFill>
                  <a:schemeClr val="accent2"/>
                </a:solidFill>
                <a:latin typeface="Tahoma" panose="020B0604030504040204" pitchFamily="34" charset="0"/>
                <a:ea typeface="黑体" panose="02010609060101010101" pitchFamily="49" charset="-122"/>
              </a:rPr>
              <a:t>	       </a:t>
            </a:r>
            <a:r>
              <a:rPr lang="zh-CN" altLang="zh-CN" b="1">
                <a:solidFill>
                  <a:schemeClr val="accent2"/>
                </a:solidFill>
                <a:latin typeface="Tahoma" panose="020B0604030504040204" pitchFamily="34" charset="0"/>
                <a:ea typeface="黑体" panose="02010609060101010101" pitchFamily="49" charset="-122"/>
              </a:rPr>
              <a:t>语句 </a:t>
            </a:r>
            <a:r>
              <a:rPr lang="en-US" altLang="zh-CN" b="1">
                <a:solidFill>
                  <a:schemeClr val="accent2"/>
                </a:solidFill>
                <a:latin typeface="Tahoma" panose="020B0604030504040204" pitchFamily="34" charset="0"/>
                <a:ea typeface="黑体" panose="02010609060101010101" pitchFamily="49" charset="-122"/>
              </a:rPr>
              <a:t>2; </a:t>
            </a:r>
            <a:endParaRPr lang="en-US" altLang="zh-CN" b="1">
              <a:solidFill>
                <a:schemeClr val="accent2"/>
              </a:solidFill>
              <a:latin typeface="Tahoma" panose="020B0604030504040204" pitchFamily="34" charset="0"/>
              <a:ea typeface="黑体" panose="02010609060101010101" pitchFamily="49" charset="-122"/>
            </a:endParaRPr>
          </a:p>
        </p:txBody>
      </p:sp>
      <p:sp>
        <p:nvSpPr>
          <p:cNvPr id="2" name="矩形 1"/>
          <p:cNvSpPr>
            <a:spLocks noChangeArrowheads="1"/>
          </p:cNvSpPr>
          <p:nvPr/>
        </p:nvSpPr>
        <p:spPr bwMode="auto">
          <a:xfrm>
            <a:off x="4433888" y="857250"/>
            <a:ext cx="4264025" cy="195738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l" eaLnBrk="1" hangingPunct="1">
              <a:lnSpc>
                <a:spcPct val="85000"/>
              </a:lnSpc>
              <a:spcBef>
                <a:spcPct val="20000"/>
              </a:spcBef>
            </a:pPr>
            <a:endParaRPr lang="en-US" altLang="zh-CN" b="1">
              <a:latin typeface="Tahoma" panose="020B0604030504040204" pitchFamily="34" charset="0"/>
              <a:ea typeface="黑体" panose="02010609060101010101" pitchFamily="49" charset="-122"/>
            </a:endParaRPr>
          </a:p>
          <a:p>
            <a:pPr marL="342900" indent="-342900" algn="l" eaLnBrk="1" hangingPunct="1">
              <a:lnSpc>
                <a:spcPct val="85000"/>
              </a:lnSpc>
              <a:spcBef>
                <a:spcPct val="20000"/>
              </a:spcBef>
            </a:pPr>
            <a:r>
              <a:rPr lang="zh-CN" altLang="en-US" b="1">
                <a:latin typeface="Tahoma" panose="020B0604030504040204" pitchFamily="34" charset="0"/>
                <a:ea typeface="黑体" panose="02010609060101010101" pitchFamily="49" charset="-122"/>
              </a:rPr>
              <a:t>如</a:t>
            </a:r>
            <a:r>
              <a:rPr lang="en-US" altLang="zh-CN" b="1">
                <a:latin typeface="Tahoma" panose="020B0604030504040204" pitchFamily="34" charset="0"/>
                <a:ea typeface="黑体" panose="02010609060101010101" pitchFamily="49" charset="-122"/>
              </a:rPr>
              <a:t>:    if(g&gt;=80)  </a:t>
            </a:r>
            <a:endParaRPr lang="en-US" altLang="zh-CN" b="1">
              <a:latin typeface="Tahoma" panose="020B0604030504040204" pitchFamily="34" charset="0"/>
              <a:ea typeface="黑体" panose="02010609060101010101" pitchFamily="49" charset="-122"/>
            </a:endParaRPr>
          </a:p>
          <a:p>
            <a:pPr marL="342900" indent="-342900" algn="l" eaLnBrk="1" hangingPunct="1">
              <a:lnSpc>
                <a:spcPct val="85000"/>
              </a:lnSpc>
              <a:spcBef>
                <a:spcPct val="20000"/>
              </a:spcBef>
            </a:pPr>
            <a:r>
              <a:rPr lang="en-US" altLang="zh-CN" b="1">
                <a:latin typeface="Tahoma" panose="020B0604030504040204" pitchFamily="34" charset="0"/>
                <a:ea typeface="黑体" panose="02010609060101010101" pitchFamily="49" charset="-122"/>
              </a:rPr>
              <a:t>		  printf(“%d”,g);</a:t>
            </a:r>
            <a:endParaRPr lang="en-US" altLang="zh-CN" b="1">
              <a:latin typeface="Tahoma" panose="020B0604030504040204" pitchFamily="34" charset="0"/>
              <a:ea typeface="黑体" panose="02010609060101010101" pitchFamily="49" charset="-122"/>
            </a:endParaRPr>
          </a:p>
          <a:p>
            <a:pPr marL="342900" indent="-342900" algn="l" eaLnBrk="1" hangingPunct="1">
              <a:lnSpc>
                <a:spcPct val="85000"/>
              </a:lnSpc>
              <a:spcBef>
                <a:spcPct val="20000"/>
              </a:spcBef>
            </a:pPr>
            <a:endParaRPr lang="en-US" altLang="zh-CN" b="1">
              <a:latin typeface="Tahoma" panose="020B0604030504040204" pitchFamily="34" charset="0"/>
              <a:ea typeface="黑体" panose="02010609060101010101" pitchFamily="49" charset="-122"/>
            </a:endParaRPr>
          </a:p>
          <a:p>
            <a:pPr marL="342900" indent="-342900" algn="l" eaLnBrk="1" hangingPunct="1">
              <a:lnSpc>
                <a:spcPct val="85000"/>
              </a:lnSpc>
              <a:spcBef>
                <a:spcPct val="20000"/>
              </a:spcBef>
            </a:pPr>
            <a:r>
              <a:rPr lang="en-US" altLang="zh-CN" b="1">
                <a:latin typeface="Tahoma" panose="020B0604030504040204" pitchFamily="34" charset="0"/>
                <a:ea typeface="黑体" panose="02010609060101010101" pitchFamily="49" charset="-122"/>
              </a:rPr>
              <a:t> </a:t>
            </a:r>
            <a:endParaRPr lang="en-US" altLang="zh-CN" b="1">
              <a:solidFill>
                <a:schemeClr val="accent2"/>
              </a:solidFill>
              <a:latin typeface="Tahoma" panose="020B0604030504040204" pitchFamily="34" charset="0"/>
              <a:ea typeface="黑体" panose="02010609060101010101" pitchFamily="49" charset="-122"/>
            </a:endParaRPr>
          </a:p>
        </p:txBody>
      </p:sp>
      <p:sp>
        <p:nvSpPr>
          <p:cNvPr id="3" name="矩形 2"/>
          <p:cNvSpPr>
            <a:spLocks noChangeArrowheads="1"/>
          </p:cNvSpPr>
          <p:nvPr/>
        </p:nvSpPr>
        <p:spPr bwMode="auto">
          <a:xfrm>
            <a:off x="4572000" y="3074988"/>
            <a:ext cx="4572000" cy="1939925"/>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hangingPunct="1"/>
            <a:r>
              <a:rPr lang="zh-CN" altLang="en-US" b="1">
                <a:latin typeface="Tahoma" panose="020B0604030504040204" pitchFamily="34" charset="0"/>
                <a:ea typeface="黑体" panose="02010609060101010101" pitchFamily="49" charset="-122"/>
              </a:rPr>
              <a:t>如</a:t>
            </a:r>
            <a:r>
              <a:rPr lang="en-US" altLang="zh-CN" b="1">
                <a:latin typeface="Tahoma" panose="020B0604030504040204" pitchFamily="34" charset="0"/>
                <a:ea typeface="黑体" panose="02010609060101010101" pitchFamily="49" charset="-122"/>
              </a:rPr>
              <a:t>:    if(x&gt;y) </a:t>
            </a:r>
            <a:endParaRPr lang="en-US" altLang="zh-CN" b="1">
              <a:latin typeface="Tahoma" panose="020B0604030504040204" pitchFamily="34" charset="0"/>
              <a:ea typeface="黑体" panose="02010609060101010101" pitchFamily="49" charset="-122"/>
            </a:endParaRPr>
          </a:p>
          <a:p>
            <a:pPr algn="l" eaLnBrk="1" hangingPunct="1"/>
            <a:r>
              <a:rPr lang="en-US" altLang="zh-CN" b="1">
                <a:latin typeface="Tahoma" panose="020B0604030504040204" pitchFamily="34" charset="0"/>
                <a:ea typeface="黑体" panose="02010609060101010101" pitchFamily="49" charset="-122"/>
              </a:rPr>
              <a:t>	     printf(“ %d ”, x);</a:t>
            </a:r>
            <a:endParaRPr lang="en-US" altLang="zh-CN" b="1">
              <a:latin typeface="Tahoma" panose="020B0604030504040204" pitchFamily="34" charset="0"/>
              <a:ea typeface="黑体" panose="02010609060101010101" pitchFamily="49" charset="-122"/>
            </a:endParaRPr>
          </a:p>
          <a:p>
            <a:pPr algn="l" eaLnBrk="1" hangingPunct="1"/>
            <a:r>
              <a:rPr lang="en-US" altLang="zh-CN" b="1">
                <a:latin typeface="Tahoma" panose="020B0604030504040204" pitchFamily="34" charset="0"/>
                <a:ea typeface="黑体" panose="02010609060101010101" pitchFamily="49" charset="-122"/>
              </a:rPr>
              <a:t>         else </a:t>
            </a:r>
            <a:endParaRPr lang="en-US" altLang="zh-CN" b="1">
              <a:latin typeface="Tahoma" panose="020B0604030504040204" pitchFamily="34" charset="0"/>
              <a:ea typeface="黑体" panose="02010609060101010101" pitchFamily="49" charset="-122"/>
            </a:endParaRPr>
          </a:p>
          <a:p>
            <a:pPr algn="l" eaLnBrk="1" hangingPunct="1"/>
            <a:r>
              <a:rPr lang="en-US" altLang="zh-CN" b="1">
                <a:latin typeface="Tahoma" panose="020B0604030504040204" pitchFamily="34" charset="0"/>
                <a:ea typeface="黑体" panose="02010609060101010101" pitchFamily="49" charset="-122"/>
              </a:rPr>
              <a:t>	     printf(“%d”,y);</a:t>
            </a:r>
            <a:endParaRPr lang="en-US" altLang="zh-CN" b="1">
              <a:latin typeface="Tahoma" panose="020B0604030504040204" pitchFamily="34" charset="0"/>
              <a:ea typeface="黑体" panose="02010609060101010101" pitchFamily="49" charset="-122"/>
            </a:endParaRPr>
          </a:p>
          <a:p>
            <a:pPr algn="l" eaLnBrk="1" hangingPunct="1"/>
            <a:endParaRPr lang="en-US" altLang="zh-CN" b="1">
              <a:latin typeface="Tahoma" panose="020B0604030504040204" pitchFamily="34" charset="0"/>
              <a:ea typeface="黑体" panose="02010609060101010101" pitchFamily="49" charset="-122"/>
            </a:endParaRPr>
          </a:p>
        </p:txBody>
      </p:sp>
      <p:sp>
        <p:nvSpPr>
          <p:cNvPr id="12295" name="矩形标注 3"/>
          <p:cNvSpPr>
            <a:spLocks noChangeArrowheads="1"/>
          </p:cNvSpPr>
          <p:nvPr/>
        </p:nvSpPr>
        <p:spPr bwMode="auto">
          <a:xfrm>
            <a:off x="3175000" y="425450"/>
            <a:ext cx="3529013" cy="863600"/>
          </a:xfrm>
          <a:prstGeom prst="wedgeRectCallout">
            <a:avLst>
              <a:gd name="adj1" fmla="val -64278"/>
              <a:gd name="adj2" fmla="val 166000"/>
            </a:avLst>
          </a:prstGeom>
          <a:solidFill>
            <a:srgbClr val="FFFF00"/>
          </a:solidFill>
          <a:ln w="9525" algn="ctr">
            <a:solidFill>
              <a:schemeClr val="tx1"/>
            </a:solidFill>
            <a:miter lim="800000"/>
            <a:tailEnd type="stealth" w="med" len="lg"/>
          </a:ln>
        </p:spPr>
        <p:txBody>
          <a:bodyPr wrap="none" anchor="ctr"/>
          <a:lstStyle/>
          <a:p>
            <a:pPr algn="l"/>
            <a:r>
              <a:rPr lang="zh-CN" altLang="en-US" b="1">
                <a:latin typeface="黑体" panose="02010609060101010101" pitchFamily="49" charset="-122"/>
                <a:ea typeface="黑体" panose="02010609060101010101" pitchFamily="49" charset="-122"/>
              </a:rPr>
              <a:t>当语句多于一条时，</a:t>
            </a:r>
            <a:endParaRPr lang="en-US" altLang="zh-CN" b="1">
              <a:latin typeface="黑体" panose="02010609060101010101" pitchFamily="49" charset="-122"/>
              <a:ea typeface="黑体" panose="02010609060101010101" pitchFamily="49" charset="-122"/>
            </a:endParaRPr>
          </a:p>
          <a:p>
            <a:pPr algn="l"/>
            <a:r>
              <a:rPr lang="zh-CN" altLang="en-US" b="1">
                <a:latin typeface="黑体" panose="02010609060101010101" pitchFamily="49" charset="-122"/>
                <a:ea typeface="黑体" panose="02010609060101010101" pitchFamily="49" charset="-122"/>
              </a:rPr>
              <a:t>必须加花括号</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括起来</a:t>
            </a:r>
            <a:endParaRPr lang="zh-CN" altLang="en-US" b="1">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95586">
                                            <p:bg/>
                                          </p:spTgt>
                                        </p:tgtEl>
                                        <p:attrNameLst>
                                          <p:attrName>style.visibility</p:attrName>
                                        </p:attrNameLst>
                                      </p:cBhvr>
                                      <p:to>
                                        <p:strVal val="visible"/>
                                      </p:to>
                                    </p:set>
                                    <p:animEffect transition="in" filter="blinds(vertical)">
                                      <p:cBhvr>
                                        <p:cTn id="7" dur="500"/>
                                        <p:tgtEl>
                                          <p:spTgt spid="195586">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95586">
                                            <p:txEl>
                                              <p:pRg st="0" end="0"/>
                                            </p:txEl>
                                          </p:spTgt>
                                        </p:tgtEl>
                                        <p:attrNameLst>
                                          <p:attrName>style.visibility</p:attrName>
                                        </p:attrNameLst>
                                      </p:cBhvr>
                                      <p:to>
                                        <p:strVal val="visible"/>
                                      </p:to>
                                    </p:set>
                                    <p:animEffect transition="in" filter="blinds(vertical)">
                                      <p:cBhvr>
                                        <p:cTn id="12" dur="500"/>
                                        <p:tgtEl>
                                          <p:spTgt spid="19558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95586">
                                            <p:txEl>
                                              <p:pRg st="1" end="1"/>
                                            </p:txEl>
                                          </p:spTgt>
                                        </p:tgtEl>
                                        <p:attrNameLst>
                                          <p:attrName>style.visibility</p:attrName>
                                        </p:attrNameLst>
                                      </p:cBhvr>
                                      <p:to>
                                        <p:strVal val="visible"/>
                                      </p:to>
                                    </p:set>
                                    <p:animEffect transition="in" filter="blinds(vertical)">
                                      <p:cBhvr>
                                        <p:cTn id="17" dur="500"/>
                                        <p:tgtEl>
                                          <p:spTgt spid="19558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95586">
                                            <p:txEl>
                                              <p:pRg st="2" end="2"/>
                                            </p:txEl>
                                          </p:spTgt>
                                        </p:tgtEl>
                                        <p:attrNameLst>
                                          <p:attrName>style.visibility</p:attrName>
                                        </p:attrNameLst>
                                      </p:cBhvr>
                                      <p:to>
                                        <p:strVal val="visible"/>
                                      </p:to>
                                    </p:set>
                                    <p:animEffect transition="in" filter="blinds(vertical)">
                                      <p:cBhvr>
                                        <p:cTn id="22" dur="500"/>
                                        <p:tgtEl>
                                          <p:spTgt spid="19558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95589"/>
                                        </p:tgtEl>
                                        <p:attrNameLst>
                                          <p:attrName>style.visibility</p:attrName>
                                        </p:attrNameLst>
                                      </p:cBhvr>
                                      <p:to>
                                        <p:strVal val="visible"/>
                                      </p:to>
                                    </p:set>
                                    <p:anim calcmode="lin" valueType="num">
                                      <p:cBhvr additive="base">
                                        <p:cTn id="32" dur="500" fill="hold"/>
                                        <p:tgtEl>
                                          <p:spTgt spid="195589"/>
                                        </p:tgtEl>
                                        <p:attrNameLst>
                                          <p:attrName>ppt_x</p:attrName>
                                        </p:attrNameLst>
                                      </p:cBhvr>
                                      <p:tavLst>
                                        <p:tav tm="0">
                                          <p:val>
                                            <p:strVal val="0-#ppt_w/2"/>
                                          </p:val>
                                        </p:tav>
                                        <p:tav tm="100000">
                                          <p:val>
                                            <p:strVal val="#ppt_x"/>
                                          </p:val>
                                        </p:tav>
                                      </p:tavLst>
                                    </p:anim>
                                    <p:anim calcmode="lin" valueType="num">
                                      <p:cBhvr additive="base">
                                        <p:cTn id="33" dur="500" fill="hold"/>
                                        <p:tgtEl>
                                          <p:spTgt spid="195589"/>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circle(in)">
                                      <p:cBhvr>
                                        <p:cTn id="38" dur="20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12295"/>
                                        </p:tgtEl>
                                        <p:attrNameLst>
                                          <p:attrName>style.visibility</p:attrName>
                                        </p:attrNameLst>
                                      </p:cBhvr>
                                      <p:to>
                                        <p:strVal val="visible"/>
                                      </p:to>
                                    </p:set>
                                    <p:animEffect transition="in" filter="circle(in)">
                                      <p:cBhvr>
                                        <p:cTn id="43" dur="20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nimBg="1" build="p"/>
      <p:bldP spid="195589" grpId="0" animBg="1" autoUpdateAnimBg="0"/>
      <p:bldP spid="2" grpId="0" animBg="1"/>
      <p:bldP spid="3" grpId="0" animBg="1"/>
      <p:bldP spid="1229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468313" y="836613"/>
            <a:ext cx="835342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30000"/>
              </a:spcBef>
            </a:pPr>
            <a:r>
              <a:rPr lang="zh-CN" altLang="en-US" sz="2800" b="1">
                <a:solidFill>
                  <a:srgbClr val="009900"/>
                </a:solidFill>
                <a:latin typeface="黑体" panose="02010609060101010101" pitchFamily="49" charset="-122"/>
                <a:ea typeface="黑体" panose="02010609060101010101" pitchFamily="49" charset="-122"/>
              </a:rPr>
              <a:t>说明：</a:t>
            </a:r>
            <a:endParaRPr lang="zh-CN" altLang="en-US" sz="2800" b="1">
              <a:solidFill>
                <a:srgbClr val="009900"/>
              </a:solidFill>
              <a:latin typeface="黑体" panose="02010609060101010101" pitchFamily="49" charset="-122"/>
              <a:ea typeface="黑体" panose="02010609060101010101" pitchFamily="49" charset="-122"/>
            </a:endParaRPr>
          </a:p>
          <a:p>
            <a:pPr algn="l" eaLnBrk="1" hangingPunct="1">
              <a:spcBef>
                <a:spcPct val="30000"/>
              </a:spcBef>
            </a:pPr>
            <a:r>
              <a:rPr lang="zh-CN" altLang="en-US" sz="2800" b="1">
                <a:latin typeface="黑体" panose="02010609060101010101" pitchFamily="49" charset="-122"/>
                <a:ea typeface="黑体" panose="02010609060101010101" pitchFamily="49" charset="-122"/>
              </a:rPr>
              <a:t>（</a:t>
            </a:r>
            <a:r>
              <a:rPr lang="en-US" altLang="zh-CN" sz="2800" b="1">
                <a:latin typeface="黑体" panose="02010609060101010101" pitchFamily="49" charset="-122"/>
                <a:ea typeface="黑体" panose="02010609060101010101" pitchFamily="49" charset="-122"/>
              </a:rPr>
              <a:t>1</a:t>
            </a:r>
            <a:r>
              <a:rPr lang="zh-CN" altLang="en-US" sz="2800" b="1">
                <a:latin typeface="黑体" panose="02010609060101010101" pitchFamily="49" charset="-122"/>
                <a:ea typeface="黑体" panose="02010609060101010101" pitchFamily="49" charset="-122"/>
              </a:rPr>
              <a:t>）条件表达式必须用</a:t>
            </a:r>
            <a:r>
              <a:rPr lang="zh-CN" altLang="en-US" sz="2800" b="1">
                <a:solidFill>
                  <a:srgbClr val="A50021"/>
                </a:solidFill>
                <a:latin typeface="黑体" panose="02010609060101010101" pitchFamily="49" charset="-122"/>
                <a:ea typeface="黑体" panose="02010609060101010101" pitchFamily="49" charset="-122"/>
              </a:rPr>
              <a:t>圆括号</a:t>
            </a:r>
            <a:r>
              <a:rPr lang="zh-CN" altLang="en-US" sz="2800" b="1">
                <a:latin typeface="黑体" panose="02010609060101010101" pitchFamily="49" charset="-122"/>
                <a:ea typeface="黑体" panose="02010609060101010101" pitchFamily="49" charset="-122"/>
              </a:rPr>
              <a:t>括起来。</a:t>
            </a:r>
            <a:endParaRPr lang="zh-CN" altLang="en-US" sz="2800" b="1">
              <a:latin typeface="黑体" panose="02010609060101010101" pitchFamily="49" charset="-122"/>
              <a:ea typeface="黑体" panose="02010609060101010101" pitchFamily="49" charset="-122"/>
            </a:endParaRPr>
          </a:p>
          <a:p>
            <a:pPr algn="l" eaLnBrk="1" hangingPunct="1">
              <a:spcBef>
                <a:spcPct val="30000"/>
              </a:spcBef>
            </a:pPr>
            <a:r>
              <a:rPr lang="zh-CN" altLang="en-US" sz="2800" b="1">
                <a:latin typeface="黑体" panose="02010609060101010101" pitchFamily="49" charset="-122"/>
                <a:ea typeface="黑体" panose="02010609060101010101" pitchFamily="49" charset="-122"/>
              </a:rPr>
              <a:t>（</a:t>
            </a:r>
            <a:r>
              <a:rPr lang="en-US" altLang="zh-CN" sz="2800" b="1">
                <a:latin typeface="黑体" panose="02010609060101010101" pitchFamily="49" charset="-122"/>
                <a:ea typeface="黑体" panose="02010609060101010101" pitchFamily="49" charset="-122"/>
              </a:rPr>
              <a:t>2</a:t>
            </a:r>
            <a:r>
              <a:rPr lang="zh-CN" altLang="en-US" sz="2800" b="1">
                <a:latin typeface="黑体" panose="02010609060101010101" pitchFamily="49" charset="-122"/>
                <a:ea typeface="黑体" panose="02010609060101010101" pitchFamily="49" charset="-122"/>
              </a:rPr>
              <a:t>）条件表达式可以是</a:t>
            </a:r>
            <a:r>
              <a:rPr lang="zh-CN" altLang="en-US" sz="2800" b="1">
                <a:solidFill>
                  <a:srgbClr val="A50021"/>
                </a:solidFill>
                <a:latin typeface="黑体" panose="02010609060101010101" pitchFamily="49" charset="-122"/>
                <a:ea typeface="黑体" panose="02010609060101010101" pitchFamily="49" charset="-122"/>
              </a:rPr>
              <a:t>逻辑</a:t>
            </a:r>
            <a:r>
              <a:rPr lang="zh-CN" altLang="en-US" sz="2800" b="1">
                <a:latin typeface="黑体" panose="02010609060101010101" pitchFamily="49" charset="-122"/>
                <a:ea typeface="黑体" panose="02010609060101010101" pitchFamily="49" charset="-122"/>
              </a:rPr>
              <a:t>表达式或</a:t>
            </a:r>
            <a:r>
              <a:rPr lang="zh-CN" altLang="en-US" sz="2800" b="1">
                <a:solidFill>
                  <a:srgbClr val="A50021"/>
                </a:solidFill>
                <a:latin typeface="黑体" panose="02010609060101010101" pitchFamily="49" charset="-122"/>
                <a:ea typeface="黑体" panose="02010609060101010101" pitchFamily="49" charset="-122"/>
              </a:rPr>
              <a:t>关系</a:t>
            </a:r>
            <a:r>
              <a:rPr lang="zh-CN" altLang="en-US" sz="2800" b="1">
                <a:latin typeface="黑体" panose="02010609060101010101" pitchFamily="49" charset="-122"/>
                <a:ea typeface="黑体" panose="02010609060101010101" pitchFamily="49" charset="-122"/>
              </a:rPr>
              <a:t>表达式，也可以是</a:t>
            </a:r>
            <a:r>
              <a:rPr lang="zh-CN" altLang="en-US" sz="2800" b="1">
                <a:solidFill>
                  <a:srgbClr val="A50021"/>
                </a:solidFill>
                <a:latin typeface="黑体" panose="02010609060101010101" pitchFamily="49" charset="-122"/>
                <a:ea typeface="黑体" panose="02010609060101010101" pitchFamily="49" charset="-122"/>
              </a:rPr>
              <a:t>其它表达式</a:t>
            </a:r>
            <a:r>
              <a:rPr lang="zh-CN" altLang="en-US" sz="2800" b="1">
                <a:latin typeface="黑体" panose="02010609060101010101" pitchFamily="49" charset="-122"/>
                <a:ea typeface="黑体" panose="02010609060101010101" pitchFamily="49" charset="-122"/>
              </a:rPr>
              <a:t>，如</a:t>
            </a:r>
            <a:r>
              <a:rPr lang="zh-CN" altLang="en-US" sz="2800" b="1">
                <a:solidFill>
                  <a:srgbClr val="FF0000"/>
                </a:solidFill>
                <a:latin typeface="黑体" panose="02010609060101010101" pitchFamily="49" charset="-122"/>
                <a:ea typeface="黑体" panose="02010609060101010101" pitchFamily="49" charset="-122"/>
              </a:rPr>
              <a:t>赋值</a:t>
            </a:r>
            <a:r>
              <a:rPr lang="zh-CN" altLang="en-US" sz="2800" b="1">
                <a:latin typeface="黑体" panose="02010609060101010101" pitchFamily="49" charset="-122"/>
                <a:ea typeface="黑体" panose="02010609060101010101" pitchFamily="49" charset="-122"/>
              </a:rPr>
              <a:t>表达式等，甚至也可以是一个</a:t>
            </a:r>
            <a:r>
              <a:rPr lang="zh-CN" altLang="en-US" sz="2800" b="1">
                <a:solidFill>
                  <a:srgbClr val="FF0000"/>
                </a:solidFill>
                <a:latin typeface="黑体" panose="02010609060101010101" pitchFamily="49" charset="-122"/>
                <a:ea typeface="黑体" panose="02010609060101010101" pitchFamily="49" charset="-122"/>
              </a:rPr>
              <a:t>变量</a:t>
            </a:r>
            <a:r>
              <a:rPr lang="zh-CN" altLang="en-US" sz="2800" b="1">
                <a:latin typeface="黑体" panose="02010609060101010101" pitchFamily="49" charset="-122"/>
                <a:ea typeface="黑体" panose="02010609060101010101" pitchFamily="49" charset="-122"/>
              </a:rPr>
              <a:t> 。</a:t>
            </a:r>
            <a:endParaRPr lang="zh-CN" altLang="en-US" sz="2800" b="1">
              <a:latin typeface="黑体" panose="02010609060101010101" pitchFamily="49" charset="-122"/>
              <a:ea typeface="黑体" panose="02010609060101010101" pitchFamily="49" charset="-122"/>
            </a:endParaRPr>
          </a:p>
          <a:p>
            <a:pPr algn="l" eaLnBrk="1" hangingPunct="1">
              <a:spcBef>
                <a:spcPct val="30000"/>
              </a:spcBef>
            </a:pPr>
            <a:r>
              <a:rPr lang="zh-CN" altLang="en-US" sz="2800" b="1">
                <a:latin typeface="黑体" panose="02010609060101010101" pitchFamily="49" charset="-122"/>
                <a:ea typeface="黑体" panose="02010609060101010101" pitchFamily="49" charset="-122"/>
              </a:rPr>
              <a:t>       </a:t>
            </a:r>
            <a:r>
              <a:rPr lang="zh-CN" altLang="en-US" sz="2800" b="1">
                <a:solidFill>
                  <a:srgbClr val="0000CC"/>
                </a:solidFill>
                <a:latin typeface="Tahoma" panose="020B0604030504040204" pitchFamily="34" charset="0"/>
                <a:ea typeface="黑体" panose="02010609060101010101" pitchFamily="49" charset="-122"/>
              </a:rPr>
              <a:t>如：</a:t>
            </a:r>
            <a:r>
              <a:rPr lang="en-US" altLang="zh-CN" sz="2800" b="1">
                <a:solidFill>
                  <a:srgbClr val="0000CC"/>
                </a:solidFill>
                <a:latin typeface="Tahoma" panose="020B0604030504040204" pitchFamily="34" charset="0"/>
                <a:ea typeface="黑体" panose="02010609060101010101" pitchFamily="49" charset="-122"/>
              </a:rPr>
              <a:t>if (</a:t>
            </a:r>
            <a:r>
              <a:rPr lang="en-US" altLang="zh-CN" sz="2800" b="1">
                <a:solidFill>
                  <a:srgbClr val="FF0000"/>
                </a:solidFill>
                <a:latin typeface="Tahoma" panose="020B0604030504040204" pitchFamily="34" charset="0"/>
                <a:ea typeface="黑体" panose="02010609060101010101" pitchFamily="49" charset="-122"/>
              </a:rPr>
              <a:t>b</a:t>
            </a:r>
            <a:r>
              <a:rPr lang="en-US" altLang="zh-CN" sz="2800" b="1">
                <a:solidFill>
                  <a:srgbClr val="0000CC"/>
                </a:solidFill>
                <a:latin typeface="Tahoma" panose="020B0604030504040204" pitchFamily="34" charset="0"/>
                <a:ea typeface="黑体" panose="02010609060101010101" pitchFamily="49" charset="-122"/>
              </a:rPr>
              <a:t>) printf(“%d\n”,x);</a:t>
            </a:r>
            <a:endParaRPr lang="en-US" altLang="zh-CN" sz="2800" b="1">
              <a:solidFill>
                <a:srgbClr val="0000CC"/>
              </a:solidFill>
              <a:latin typeface="Tahoma" panose="020B0604030504040204" pitchFamily="34" charset="0"/>
              <a:ea typeface="黑体" panose="02010609060101010101" pitchFamily="49" charset="-122"/>
            </a:endParaRPr>
          </a:p>
          <a:p>
            <a:pPr algn="l" eaLnBrk="1" hangingPunct="1">
              <a:spcBef>
                <a:spcPct val="30000"/>
              </a:spcBef>
            </a:pPr>
            <a:r>
              <a:rPr lang="zh-CN" altLang="en-US" sz="2800" b="1">
                <a:latin typeface="黑体" panose="02010609060101010101" pitchFamily="49" charset="-122"/>
                <a:ea typeface="黑体" panose="02010609060101010101" pitchFamily="49" charset="-122"/>
              </a:rPr>
              <a:t>（</a:t>
            </a:r>
            <a:r>
              <a:rPr lang="en-US" altLang="zh-CN" sz="2800" b="1">
                <a:latin typeface="黑体" panose="02010609060101010101" pitchFamily="49" charset="-122"/>
                <a:ea typeface="黑体" panose="02010609060101010101" pitchFamily="49" charset="-122"/>
              </a:rPr>
              <a:t>3</a:t>
            </a:r>
            <a:r>
              <a:rPr lang="zh-CN" altLang="en-US" sz="2800" b="1">
                <a:latin typeface="黑体" panose="02010609060101010101" pitchFamily="49" charset="-122"/>
                <a:ea typeface="黑体" panose="02010609060101010101" pitchFamily="49" charset="-122"/>
              </a:rPr>
              <a:t>）</a:t>
            </a:r>
            <a:r>
              <a:rPr lang="en-US" altLang="zh-CN" sz="2800" b="1">
                <a:solidFill>
                  <a:srgbClr val="FF0000"/>
                </a:solidFill>
                <a:latin typeface="Tahoma" panose="020B0604030504040204" pitchFamily="34" charset="0"/>
                <a:ea typeface="黑体" panose="02010609060101010101" pitchFamily="49" charset="-122"/>
              </a:rPr>
              <a:t>else</a:t>
            </a:r>
            <a:r>
              <a:rPr lang="zh-CN" altLang="en-US" sz="2800" b="1">
                <a:latin typeface="黑体" panose="02010609060101010101" pitchFamily="49" charset="-122"/>
                <a:ea typeface="黑体" panose="02010609060101010101" pitchFamily="49" charset="-122"/>
              </a:rPr>
              <a:t>子句不能单独使用，必须配合</a:t>
            </a:r>
            <a:r>
              <a:rPr lang="en-US" altLang="zh-CN" sz="2800" b="1">
                <a:solidFill>
                  <a:srgbClr val="FF0000"/>
                </a:solidFill>
                <a:latin typeface="Tahoma" panose="020B0604030504040204" pitchFamily="34" charset="0"/>
                <a:ea typeface="黑体" panose="02010609060101010101" pitchFamily="49" charset="-122"/>
              </a:rPr>
              <a:t>if</a:t>
            </a:r>
            <a:r>
              <a:rPr lang="zh-CN" altLang="en-US" sz="2800" b="1">
                <a:latin typeface="黑体" panose="02010609060101010101" pitchFamily="49" charset="-122"/>
                <a:ea typeface="黑体" panose="02010609060101010101" pitchFamily="49" charset="-122"/>
              </a:rPr>
              <a:t>语句使用。</a:t>
            </a:r>
            <a:endParaRPr lang="zh-CN" altLang="en-US" sz="2800" b="1">
              <a:latin typeface="黑体" panose="02010609060101010101" pitchFamily="49" charset="-122"/>
              <a:ea typeface="黑体" panose="02010609060101010101" pitchFamily="49" charset="-122"/>
            </a:endParaRPr>
          </a:p>
          <a:p>
            <a:pPr algn="l"/>
            <a:r>
              <a:rPr lang="zh-CN" altLang="en-US" sz="2800" b="1">
                <a:latin typeface="Tahoma" panose="020B0604030504040204" pitchFamily="34" charset="0"/>
                <a:ea typeface="黑体" panose="02010609060101010101" pitchFamily="49" charset="-122"/>
              </a:rPr>
              <a:t>（</a:t>
            </a:r>
            <a:r>
              <a:rPr lang="en-US" altLang="zh-CN" sz="2800" b="1">
                <a:latin typeface="Tahoma" panose="020B0604030504040204" pitchFamily="34" charset="0"/>
                <a:ea typeface="黑体" panose="02010609060101010101" pitchFamily="49" charset="-122"/>
              </a:rPr>
              <a:t>4</a:t>
            </a:r>
            <a:r>
              <a:rPr lang="zh-CN" altLang="en-US" sz="2800" b="1">
                <a:latin typeface="Tahoma" panose="020B0604030504040204" pitchFamily="34" charset="0"/>
                <a:ea typeface="黑体" panose="02010609060101010101" pitchFamily="49" charset="-122"/>
              </a:rPr>
              <a:t>）</a:t>
            </a:r>
            <a:r>
              <a:rPr lang="en-US" altLang="zh-CN" sz="2800" b="1">
                <a:latin typeface="Tahoma" panose="020B0604030504040204" pitchFamily="34" charset="0"/>
                <a:ea typeface="黑体" panose="02010609060101010101" pitchFamily="49" charset="-122"/>
              </a:rPr>
              <a:t>if</a:t>
            </a:r>
            <a:r>
              <a:rPr lang="zh-CN" altLang="en-US" sz="2800" b="1">
                <a:latin typeface="Tahoma" panose="020B0604030504040204" pitchFamily="34" charset="0"/>
                <a:ea typeface="黑体" panose="02010609060101010101" pitchFamily="49" charset="-122"/>
              </a:rPr>
              <a:t>和</a:t>
            </a:r>
            <a:r>
              <a:rPr lang="en-US" altLang="zh-CN" sz="2800" b="1">
                <a:latin typeface="Tahoma" panose="020B0604030504040204" pitchFamily="34" charset="0"/>
                <a:ea typeface="黑体" panose="02010609060101010101" pitchFamily="49" charset="-122"/>
              </a:rPr>
              <a:t>else</a:t>
            </a:r>
            <a:r>
              <a:rPr lang="zh-CN" altLang="en-US" sz="2800" b="1">
                <a:latin typeface="Tahoma" panose="020B0604030504040204" pitchFamily="34" charset="0"/>
                <a:ea typeface="黑体" panose="02010609060101010101" pitchFamily="49" charset="-122"/>
              </a:rPr>
              <a:t>后均可放置复合语句，复合语句是用</a:t>
            </a:r>
            <a:r>
              <a:rPr lang="en-US" altLang="zh-CN" sz="2800" b="1">
                <a:latin typeface="Tahoma" panose="020B0604030504040204" pitchFamily="34" charset="0"/>
                <a:ea typeface="黑体" panose="02010609060101010101" pitchFamily="49" charset="-122"/>
              </a:rPr>
              <a:t>{}</a:t>
            </a:r>
            <a:r>
              <a:rPr lang="zh-CN" altLang="en-US" sz="2800" b="1">
                <a:latin typeface="Tahoma" panose="020B0604030504040204" pitchFamily="34" charset="0"/>
                <a:ea typeface="黑体" panose="02010609060101010101" pitchFamily="49" charset="-122"/>
              </a:rPr>
              <a:t>括起来的多个</a:t>
            </a:r>
            <a:r>
              <a:rPr lang="en-US" altLang="zh-CN" sz="2800" b="1">
                <a:latin typeface="Tahoma" panose="020B0604030504040204" pitchFamily="34" charset="0"/>
                <a:ea typeface="黑体" panose="02010609060101010101" pitchFamily="49" charset="-122"/>
              </a:rPr>
              <a:t>C</a:t>
            </a:r>
            <a:r>
              <a:rPr lang="zh-CN" altLang="en-US" sz="2800" b="1">
                <a:latin typeface="Tahoma" panose="020B0604030504040204" pitchFamily="34" charset="0"/>
                <a:ea typeface="黑体" panose="02010609060101010101" pitchFamily="49" charset="-122"/>
              </a:rPr>
              <a:t>语句。</a:t>
            </a:r>
            <a:r>
              <a:rPr lang="zh-CN" altLang="en-US" sz="2800" b="1">
                <a:latin typeface="黑体" panose="02010609060101010101" pitchFamily="49" charset="-122"/>
                <a:ea typeface="黑体" panose="02010609060101010101" pitchFamily="49" charset="-122"/>
              </a:rPr>
              <a:t> </a:t>
            </a:r>
            <a:endParaRPr lang="zh-CN" altLang="en-US" sz="2800" b="1">
              <a:latin typeface="黑体" panose="02010609060101010101" pitchFamily="49" charset="-122"/>
              <a:ea typeface="黑体" panose="02010609060101010101" pitchFamily="49" charset="-122"/>
            </a:endParaRPr>
          </a:p>
        </p:txBody>
      </p:sp>
      <p:sp>
        <p:nvSpPr>
          <p:cNvPr id="14339" name="Text Box 7"/>
          <p:cNvSpPr txBox="1">
            <a:spLocks noChangeArrowheads="1"/>
          </p:cNvSpPr>
          <p:nvPr/>
        </p:nvSpPr>
        <p:spPr bwMode="auto">
          <a:xfrm>
            <a:off x="1979613" y="0"/>
            <a:ext cx="533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4000" b="1">
                <a:solidFill>
                  <a:srgbClr val="CC3300"/>
                </a:solidFill>
                <a:latin typeface="Tahoma" panose="020B0604030504040204" pitchFamily="34" charset="0"/>
                <a:ea typeface="黑体" panose="02010609060101010101" pitchFamily="49" charset="-122"/>
              </a:rPr>
              <a:t>4.3   if </a:t>
            </a:r>
            <a:r>
              <a:rPr lang="zh-CN" altLang="en-US" sz="4000" b="1">
                <a:solidFill>
                  <a:srgbClr val="CC3300"/>
                </a:solidFill>
                <a:latin typeface="Tahoma" panose="020B0604030504040204" pitchFamily="34" charset="0"/>
                <a:ea typeface="黑体" panose="02010609060101010101" pitchFamily="49" charset="-122"/>
              </a:rPr>
              <a:t>语句</a:t>
            </a:r>
            <a:endParaRPr lang="zh-CN" altLang="en-US" sz="4000" b="1">
              <a:solidFill>
                <a:srgbClr val="CC3300"/>
              </a:solidFill>
              <a:latin typeface="Tahoma" panose="020B0604030504040204" pitchFamily="34" charset="0"/>
              <a:ea typeface="黑体" panose="02010609060101010101" pitchFamily="49" charset="-12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type="body" idx="1"/>
          </p:nvPr>
        </p:nvSpPr>
        <p:spPr>
          <a:xfrm>
            <a:off x="395288" y="1052513"/>
            <a:ext cx="6048375" cy="4392612"/>
          </a:xfrm>
          <a:solidFill>
            <a:schemeClr val="accent1">
              <a:lumMod val="60000"/>
              <a:lumOff val="40000"/>
            </a:schemeClr>
          </a:solidFill>
        </p:spPr>
        <p:txBody>
          <a:bodyPr/>
          <a:lstStyle/>
          <a:p>
            <a:pPr eaLnBrk="1" hangingPunct="1">
              <a:buFontTx/>
              <a:buNone/>
              <a:defRPr/>
            </a:pPr>
            <a:r>
              <a:rPr lang="zh-CN" altLang="en-US" sz="2800" b="1" dirty="0" smtClean="0">
                <a:latin typeface="Tahoma" panose="020B0604030504040204" pitchFamily="34" charset="0"/>
                <a:hlinkClick r:id="rId1" action="ppaction://hlinkfile"/>
              </a:rPr>
              <a:t>例</a:t>
            </a:r>
            <a:r>
              <a:rPr lang="en-US" altLang="zh-CN" sz="2800" b="1" dirty="0" smtClean="0">
                <a:latin typeface="Tahoma" panose="020B0604030504040204" pitchFamily="34" charset="0"/>
                <a:hlinkClick r:id="rId1" action="ppaction://hlinkfile"/>
              </a:rPr>
              <a:t>4.3 </a:t>
            </a:r>
            <a:r>
              <a:rPr lang="zh-CN" altLang="en-US" sz="2800" b="1" dirty="0" smtClean="0">
                <a:latin typeface="Tahoma" panose="020B0604030504040204" pitchFamily="34" charset="0"/>
                <a:ea typeface="黑体" panose="02010609060101010101" pitchFamily="49" charset="-122"/>
                <a:hlinkClick r:id="rId1" action="ppaction://hlinkfile"/>
              </a:rPr>
              <a:t>分析程序</a:t>
            </a:r>
            <a:endParaRPr lang="zh-CN" altLang="en-US" sz="2800" b="1" dirty="0" smtClean="0">
              <a:latin typeface="Tahoma" panose="020B0604030504040204" pitchFamily="34" charset="0"/>
              <a:ea typeface="黑体" panose="02010609060101010101" pitchFamily="49" charset="-122"/>
            </a:endParaRPr>
          </a:p>
          <a:p>
            <a:pPr eaLnBrk="1" hangingPunct="1">
              <a:buFontTx/>
              <a:buNone/>
              <a:defRPr/>
            </a:pPr>
            <a:r>
              <a:rPr lang="en-US" altLang="zh-CN" sz="2800" b="1" dirty="0" smtClean="0">
                <a:latin typeface="Tahoma" panose="020B0604030504040204" pitchFamily="34" charset="0"/>
              </a:rPr>
              <a:t>#include &lt;</a:t>
            </a:r>
            <a:r>
              <a:rPr lang="en-US" altLang="zh-CN" sz="2800" b="1" dirty="0" err="1" smtClean="0">
                <a:latin typeface="Tahoma" panose="020B0604030504040204" pitchFamily="34" charset="0"/>
              </a:rPr>
              <a:t>stdio.h</a:t>
            </a:r>
            <a:r>
              <a:rPr lang="en-US" altLang="zh-CN" sz="2800" b="1" dirty="0" smtClean="0">
                <a:latin typeface="Tahoma" panose="020B0604030504040204" pitchFamily="34" charset="0"/>
              </a:rPr>
              <a:t>&gt;</a:t>
            </a:r>
            <a:endParaRPr lang="en-US" altLang="zh-CN" sz="2800" b="1" dirty="0" smtClean="0">
              <a:latin typeface="Tahoma" panose="020B0604030504040204" pitchFamily="34" charset="0"/>
            </a:endParaRPr>
          </a:p>
          <a:p>
            <a:pPr eaLnBrk="1" hangingPunct="1">
              <a:buFontTx/>
              <a:buNone/>
              <a:defRPr/>
            </a:pPr>
            <a:r>
              <a:rPr lang="en-US" altLang="zh-CN" sz="2800" b="1" dirty="0" smtClean="0">
                <a:latin typeface="Tahoma" panose="020B0604030504040204" pitchFamily="34" charset="0"/>
              </a:rPr>
              <a:t>void main()</a:t>
            </a:r>
            <a:endParaRPr lang="en-US" altLang="zh-CN" sz="2800" b="1" dirty="0" smtClean="0">
              <a:latin typeface="Tahoma" panose="020B0604030504040204" pitchFamily="34" charset="0"/>
            </a:endParaRPr>
          </a:p>
          <a:p>
            <a:pPr eaLnBrk="1" hangingPunct="1">
              <a:lnSpc>
                <a:spcPts val="2065"/>
              </a:lnSpc>
              <a:buFontTx/>
              <a:buNone/>
              <a:defRPr/>
            </a:pPr>
            <a:r>
              <a:rPr lang="en-US" altLang="zh-CN" sz="2800" b="1" dirty="0" smtClean="0">
                <a:latin typeface="Tahoma" panose="020B0604030504040204" pitchFamily="34" charset="0"/>
              </a:rPr>
              <a:t>{</a:t>
            </a:r>
            <a:endParaRPr lang="en-US" altLang="zh-CN" sz="2800" b="1" dirty="0" smtClean="0">
              <a:latin typeface="Tahoma" panose="020B0604030504040204" pitchFamily="34" charset="0"/>
            </a:endParaRPr>
          </a:p>
          <a:p>
            <a:pPr eaLnBrk="1" hangingPunct="1">
              <a:lnSpc>
                <a:spcPts val="2065"/>
              </a:lnSpc>
              <a:buFontTx/>
              <a:buNone/>
              <a:defRPr/>
            </a:pPr>
            <a:r>
              <a:rPr lang="en-US" altLang="zh-CN" sz="2800" b="1" dirty="0" smtClean="0">
                <a:latin typeface="Tahoma" panose="020B0604030504040204" pitchFamily="34" charset="0"/>
              </a:rPr>
              <a:t>   </a:t>
            </a:r>
            <a:r>
              <a:rPr lang="en-US" altLang="zh-CN" sz="2800" b="1" dirty="0" err="1" smtClean="0">
                <a:latin typeface="Tahoma" panose="020B0604030504040204" pitchFamily="34" charset="0"/>
              </a:rPr>
              <a:t>int</a:t>
            </a:r>
            <a:r>
              <a:rPr lang="en-US" altLang="zh-CN" sz="2800" b="1" dirty="0" smtClean="0">
                <a:latin typeface="Tahoma" panose="020B0604030504040204" pitchFamily="34" charset="0"/>
              </a:rPr>
              <a:t> a=1, b=2,t=0; </a:t>
            </a:r>
            <a:endParaRPr lang="en-US" altLang="zh-CN" sz="2800" b="1" dirty="0" smtClean="0">
              <a:latin typeface="Tahoma" panose="020B0604030504040204" pitchFamily="34" charset="0"/>
            </a:endParaRPr>
          </a:p>
          <a:p>
            <a:pPr eaLnBrk="1" hangingPunct="1">
              <a:lnSpc>
                <a:spcPts val="2065"/>
              </a:lnSpc>
              <a:buFontTx/>
              <a:buNone/>
              <a:defRPr/>
            </a:pPr>
            <a:r>
              <a:rPr lang="en-US" altLang="zh-CN" sz="2800" b="1" dirty="0" smtClean="0">
                <a:latin typeface="Tahoma" panose="020B0604030504040204" pitchFamily="34" charset="0"/>
              </a:rPr>
              <a:t>   if (a=0) </a:t>
            </a:r>
            <a:endParaRPr lang="en-US" altLang="zh-CN" sz="2800" b="1" dirty="0" smtClean="0">
              <a:latin typeface="Tahoma" panose="020B0604030504040204" pitchFamily="34" charset="0"/>
            </a:endParaRPr>
          </a:p>
          <a:p>
            <a:pPr eaLnBrk="1" hangingPunct="1">
              <a:lnSpc>
                <a:spcPts val="2065"/>
              </a:lnSpc>
              <a:buFontTx/>
              <a:buNone/>
              <a:defRPr/>
            </a:pPr>
            <a:r>
              <a:rPr lang="en-US" altLang="zh-CN" sz="2800" b="1" dirty="0" smtClean="0">
                <a:latin typeface="Tahoma" panose="020B0604030504040204" pitchFamily="34" charset="0"/>
              </a:rPr>
              <a:t>		t=a;</a:t>
            </a:r>
            <a:endParaRPr lang="en-US" altLang="zh-CN" sz="2800" b="1" dirty="0" smtClean="0">
              <a:latin typeface="Tahoma" panose="020B0604030504040204" pitchFamily="34" charset="0"/>
            </a:endParaRPr>
          </a:p>
          <a:p>
            <a:pPr eaLnBrk="1" hangingPunct="1">
              <a:lnSpc>
                <a:spcPts val="2065"/>
              </a:lnSpc>
              <a:buFontTx/>
              <a:buNone/>
              <a:defRPr/>
            </a:pPr>
            <a:r>
              <a:rPr lang="en-US" altLang="zh-CN" sz="2800" b="1" dirty="0" smtClean="0">
                <a:latin typeface="Tahoma" panose="020B0604030504040204" pitchFamily="34" charset="0"/>
              </a:rPr>
              <a:t>	a=b;</a:t>
            </a:r>
            <a:endParaRPr lang="en-US" altLang="zh-CN" sz="2800" b="1" dirty="0" smtClean="0">
              <a:latin typeface="Tahoma" panose="020B0604030504040204" pitchFamily="34" charset="0"/>
            </a:endParaRPr>
          </a:p>
          <a:p>
            <a:pPr eaLnBrk="1" hangingPunct="1">
              <a:lnSpc>
                <a:spcPts val="2065"/>
              </a:lnSpc>
              <a:buFontTx/>
              <a:buNone/>
              <a:defRPr/>
            </a:pPr>
            <a:r>
              <a:rPr lang="en-US" altLang="zh-CN" sz="2800" b="1" dirty="0" smtClean="0">
                <a:latin typeface="Tahoma" panose="020B0604030504040204" pitchFamily="34" charset="0"/>
              </a:rPr>
              <a:t>	b=t; </a:t>
            </a:r>
            <a:endParaRPr lang="en-US" altLang="zh-CN" sz="2800" b="1" dirty="0" smtClean="0">
              <a:latin typeface="Tahoma" panose="020B0604030504040204" pitchFamily="34" charset="0"/>
            </a:endParaRPr>
          </a:p>
          <a:p>
            <a:pPr eaLnBrk="1" hangingPunct="1">
              <a:lnSpc>
                <a:spcPts val="2065"/>
              </a:lnSpc>
              <a:buFontTx/>
              <a:buNone/>
              <a:defRPr/>
            </a:pPr>
            <a:r>
              <a:rPr lang="en-US" altLang="zh-CN" sz="2800" b="1" dirty="0" smtClean="0">
                <a:latin typeface="Tahoma" panose="020B0604030504040204" pitchFamily="34" charset="0"/>
              </a:rPr>
              <a:t>   </a:t>
            </a:r>
            <a:r>
              <a:rPr lang="en-US" altLang="zh-CN" sz="2800" b="1" dirty="0" err="1" smtClean="0">
                <a:latin typeface="Tahoma" panose="020B0604030504040204" pitchFamily="34" charset="0"/>
              </a:rPr>
              <a:t>printf</a:t>
            </a:r>
            <a:r>
              <a:rPr lang="en-US" altLang="zh-CN" sz="2800" b="1" dirty="0" smtClean="0">
                <a:latin typeface="Tahoma" panose="020B0604030504040204" pitchFamily="34" charset="0"/>
              </a:rPr>
              <a:t> ("%</a:t>
            </a:r>
            <a:r>
              <a:rPr lang="en-US" altLang="zh-CN" sz="2800" b="1" dirty="0" err="1" smtClean="0">
                <a:latin typeface="Tahoma" panose="020B0604030504040204" pitchFamily="34" charset="0"/>
              </a:rPr>
              <a:t>d,%d</a:t>
            </a:r>
            <a:r>
              <a:rPr lang="en-US" altLang="zh-CN" sz="2800" b="1" dirty="0" smtClean="0">
                <a:latin typeface="Tahoma" panose="020B0604030504040204" pitchFamily="34" charset="0"/>
              </a:rPr>
              <a:t>\n",</a:t>
            </a:r>
            <a:r>
              <a:rPr lang="en-US" altLang="zh-CN" sz="2800" b="1" dirty="0" err="1" smtClean="0">
                <a:latin typeface="Tahoma" panose="020B0604030504040204" pitchFamily="34" charset="0"/>
              </a:rPr>
              <a:t>a,b</a:t>
            </a:r>
            <a:r>
              <a:rPr lang="en-US" altLang="zh-CN" sz="2800" b="1" dirty="0" smtClean="0">
                <a:latin typeface="Tahoma" panose="020B0604030504040204" pitchFamily="34" charset="0"/>
              </a:rPr>
              <a:t>);</a:t>
            </a:r>
            <a:endParaRPr lang="en-US" altLang="zh-CN" sz="2800" b="1" dirty="0" smtClean="0">
              <a:latin typeface="Tahoma" panose="020B0604030504040204" pitchFamily="34" charset="0"/>
            </a:endParaRPr>
          </a:p>
          <a:p>
            <a:pPr eaLnBrk="1" hangingPunct="1">
              <a:lnSpc>
                <a:spcPts val="2065"/>
              </a:lnSpc>
              <a:buFontTx/>
              <a:buNone/>
              <a:defRPr/>
            </a:pPr>
            <a:r>
              <a:rPr lang="en-US" altLang="zh-CN" sz="2800" b="1" dirty="0" smtClean="0">
                <a:latin typeface="Tahoma" panose="020B0604030504040204" pitchFamily="34" charset="0"/>
              </a:rPr>
              <a:t>}</a:t>
            </a:r>
            <a:endParaRPr lang="en-US" altLang="zh-CN" sz="2800" b="1" dirty="0" smtClean="0">
              <a:latin typeface="Tahoma" panose="020B0604030504040204" pitchFamily="34" charset="0"/>
            </a:endParaRPr>
          </a:p>
        </p:txBody>
      </p:sp>
      <p:sp>
        <p:nvSpPr>
          <p:cNvPr id="15363" name="Text Box 4"/>
          <p:cNvSpPr txBox="1">
            <a:spLocks noChangeArrowheads="1"/>
          </p:cNvSpPr>
          <p:nvPr/>
        </p:nvSpPr>
        <p:spPr bwMode="auto">
          <a:xfrm>
            <a:off x="1979613" y="0"/>
            <a:ext cx="6121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4000" b="1">
                <a:solidFill>
                  <a:srgbClr val="CC3300"/>
                </a:solidFill>
                <a:latin typeface="Tahoma" panose="020B0604030504040204" pitchFamily="34" charset="0"/>
                <a:ea typeface="黑体" panose="02010609060101010101" pitchFamily="49" charset="-122"/>
              </a:rPr>
              <a:t>4.3.1   </a:t>
            </a:r>
            <a:r>
              <a:rPr lang="zh-CN" altLang="en-US" sz="4000" b="1">
                <a:solidFill>
                  <a:srgbClr val="CC3300"/>
                </a:solidFill>
                <a:latin typeface="Tahoma" panose="020B0604030504040204" pitchFamily="34" charset="0"/>
                <a:ea typeface="黑体" panose="02010609060101010101" pitchFamily="49" charset="-122"/>
              </a:rPr>
              <a:t>单分支</a:t>
            </a:r>
            <a:r>
              <a:rPr lang="en-US" altLang="zh-CN" sz="4000" b="1">
                <a:solidFill>
                  <a:srgbClr val="CC3300"/>
                </a:solidFill>
                <a:latin typeface="Tahoma" panose="020B0604030504040204" pitchFamily="34" charset="0"/>
                <a:ea typeface="黑体" panose="02010609060101010101" pitchFamily="49" charset="-122"/>
              </a:rPr>
              <a:t>if </a:t>
            </a:r>
            <a:r>
              <a:rPr lang="zh-CN" altLang="en-US" sz="4000" b="1">
                <a:solidFill>
                  <a:srgbClr val="CC3300"/>
                </a:solidFill>
                <a:latin typeface="Tahoma" panose="020B0604030504040204" pitchFamily="34" charset="0"/>
                <a:ea typeface="黑体" panose="02010609060101010101" pitchFamily="49" charset="-122"/>
              </a:rPr>
              <a:t>语句举例</a:t>
            </a:r>
            <a:endParaRPr lang="zh-CN" altLang="en-US" sz="4000" b="1">
              <a:solidFill>
                <a:srgbClr val="CC3300"/>
              </a:solidFill>
              <a:latin typeface="Tahoma" panose="020B0604030504040204" pitchFamily="34" charset="0"/>
              <a:ea typeface="黑体" panose="02010609060101010101" pitchFamily="49" charset="-122"/>
            </a:endParaRPr>
          </a:p>
        </p:txBody>
      </p:sp>
      <p:sp>
        <p:nvSpPr>
          <p:cNvPr id="5" name="Rectangle 3"/>
          <p:cNvSpPr txBox="1">
            <a:spLocks noChangeArrowheads="1"/>
          </p:cNvSpPr>
          <p:nvPr/>
        </p:nvSpPr>
        <p:spPr bwMode="auto">
          <a:xfrm>
            <a:off x="395288" y="1052513"/>
            <a:ext cx="6048375" cy="43132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20000"/>
              </a:spcBef>
            </a:pPr>
            <a:r>
              <a:rPr lang="zh-CN" altLang="en-US" sz="2800" b="1">
                <a:latin typeface="Tahoma" panose="020B0604030504040204" pitchFamily="34" charset="0"/>
                <a:hlinkClick r:id="rId1" action="ppaction://hlinkfile"/>
              </a:rPr>
              <a:t>例</a:t>
            </a:r>
            <a:r>
              <a:rPr lang="en-US" altLang="zh-CN" sz="2800" b="1">
                <a:latin typeface="Tahoma" panose="020B0604030504040204" pitchFamily="34" charset="0"/>
                <a:hlinkClick r:id="rId1" action="ppaction://hlinkfile"/>
              </a:rPr>
              <a:t>4.3 </a:t>
            </a:r>
            <a:r>
              <a:rPr lang="zh-CN" altLang="en-US" sz="2800" b="1">
                <a:latin typeface="Tahoma" panose="020B0604030504040204" pitchFamily="34" charset="0"/>
                <a:ea typeface="黑体" panose="02010609060101010101" pitchFamily="49" charset="-122"/>
                <a:hlinkClick r:id="rId1" action="ppaction://hlinkfile"/>
              </a:rPr>
              <a:t>分析程序</a:t>
            </a:r>
            <a:endParaRPr lang="zh-CN" altLang="en-US" sz="2800" b="1">
              <a:latin typeface="Tahoma" panose="020B0604030504040204" pitchFamily="34" charset="0"/>
              <a:ea typeface="黑体" panose="02010609060101010101" pitchFamily="49" charset="-122"/>
            </a:endParaRPr>
          </a:p>
          <a:p>
            <a:pPr algn="l" eaLnBrk="1" hangingPunct="1">
              <a:spcBef>
                <a:spcPct val="20000"/>
              </a:spcBef>
            </a:pPr>
            <a:r>
              <a:rPr lang="en-US" altLang="zh-CN" sz="2800" b="1">
                <a:latin typeface="Tahoma" panose="020B0604030504040204" pitchFamily="34" charset="0"/>
              </a:rPr>
              <a:t>#include &lt;stdio.h&gt;</a:t>
            </a:r>
            <a:endParaRPr lang="en-US" altLang="zh-CN" sz="2800" b="1">
              <a:latin typeface="Tahoma" panose="020B0604030504040204" pitchFamily="34" charset="0"/>
            </a:endParaRPr>
          </a:p>
          <a:p>
            <a:pPr algn="l" eaLnBrk="1" hangingPunct="1">
              <a:spcBef>
                <a:spcPct val="20000"/>
              </a:spcBef>
            </a:pPr>
            <a:r>
              <a:rPr lang="en-US" altLang="zh-CN" sz="2800" b="1">
                <a:latin typeface="Tahoma" panose="020B0604030504040204" pitchFamily="34" charset="0"/>
              </a:rPr>
              <a:t>void main()</a:t>
            </a:r>
            <a:endParaRPr lang="en-US" altLang="zh-CN" sz="2800" b="1">
              <a:latin typeface="Tahoma" panose="020B0604030504040204" pitchFamily="34" charset="0"/>
            </a:endParaRPr>
          </a:p>
          <a:p>
            <a:pPr algn="l" eaLnBrk="1" hangingPunct="1">
              <a:lnSpc>
                <a:spcPts val="2065"/>
              </a:lnSpc>
              <a:spcBef>
                <a:spcPct val="20000"/>
              </a:spcBef>
            </a:pPr>
            <a:r>
              <a:rPr lang="en-US" altLang="zh-CN" sz="2800" b="1">
                <a:latin typeface="Tahoma" panose="020B0604030504040204" pitchFamily="34" charset="0"/>
              </a:rPr>
              <a:t>{</a:t>
            </a:r>
            <a:endParaRPr lang="en-US" altLang="zh-CN" sz="2800" b="1">
              <a:latin typeface="Tahoma" panose="020B0604030504040204" pitchFamily="34" charset="0"/>
            </a:endParaRPr>
          </a:p>
          <a:p>
            <a:pPr algn="l" eaLnBrk="1" hangingPunct="1">
              <a:spcBef>
                <a:spcPct val="20000"/>
              </a:spcBef>
            </a:pPr>
            <a:r>
              <a:rPr lang="en-US" altLang="zh-CN" sz="2800" b="1">
                <a:latin typeface="Tahoma" panose="020B0604030504040204" pitchFamily="34" charset="0"/>
              </a:rPr>
              <a:t>   int a=1, b=2,t=0; </a:t>
            </a:r>
            <a:endParaRPr lang="en-US" altLang="zh-CN" sz="2800" b="1">
              <a:latin typeface="Tahoma" panose="020B0604030504040204" pitchFamily="34" charset="0"/>
            </a:endParaRPr>
          </a:p>
          <a:p>
            <a:pPr algn="l" eaLnBrk="1" hangingPunct="1">
              <a:spcBef>
                <a:spcPct val="20000"/>
              </a:spcBef>
            </a:pPr>
            <a:r>
              <a:rPr lang="en-US" altLang="zh-CN" sz="2800" b="1">
                <a:latin typeface="Tahoma" panose="020B0604030504040204" pitchFamily="34" charset="0"/>
              </a:rPr>
              <a:t>   if (a=0) </a:t>
            </a:r>
            <a:endParaRPr lang="en-US" altLang="zh-CN" sz="2800" b="1">
              <a:latin typeface="Tahoma" panose="020B0604030504040204" pitchFamily="34" charset="0"/>
            </a:endParaRPr>
          </a:p>
          <a:p>
            <a:pPr algn="l" eaLnBrk="1" hangingPunct="1">
              <a:spcBef>
                <a:spcPct val="20000"/>
              </a:spcBef>
            </a:pPr>
            <a:r>
              <a:rPr lang="en-US" altLang="zh-CN" sz="2800" b="1">
                <a:latin typeface="Tahoma" panose="020B0604030504040204" pitchFamily="34" charset="0"/>
              </a:rPr>
              <a:t>		</a:t>
            </a:r>
            <a:r>
              <a:rPr lang="en-US" altLang="zh-CN" sz="2800" b="1">
                <a:solidFill>
                  <a:srgbClr val="FF0000"/>
                </a:solidFill>
                <a:latin typeface="Tahoma" panose="020B0604030504040204" pitchFamily="34" charset="0"/>
              </a:rPr>
              <a:t>{</a:t>
            </a:r>
            <a:r>
              <a:rPr lang="en-US" altLang="zh-CN" sz="2800" b="1">
                <a:latin typeface="Tahoma" panose="020B0604030504040204" pitchFamily="34" charset="0"/>
              </a:rPr>
              <a:t> </a:t>
            </a:r>
            <a:r>
              <a:rPr lang="en-US" altLang="zh-CN" sz="2800" b="1">
                <a:solidFill>
                  <a:srgbClr val="0070C0"/>
                </a:solidFill>
                <a:latin typeface="Tahoma" panose="020B0604030504040204" pitchFamily="34" charset="0"/>
              </a:rPr>
              <a:t>t=a;a=b;b=t;</a:t>
            </a:r>
            <a:r>
              <a:rPr lang="en-US" altLang="zh-CN" sz="2800" b="1">
                <a:latin typeface="Tahoma" panose="020B0604030504040204" pitchFamily="34" charset="0"/>
              </a:rPr>
              <a:t> </a:t>
            </a:r>
            <a:r>
              <a:rPr lang="en-US" altLang="zh-CN" sz="2800" b="1">
                <a:solidFill>
                  <a:srgbClr val="FF0000"/>
                </a:solidFill>
                <a:latin typeface="Tahoma" panose="020B0604030504040204" pitchFamily="34" charset="0"/>
              </a:rPr>
              <a:t>}</a:t>
            </a:r>
            <a:endParaRPr lang="en-US" altLang="zh-CN" sz="2800" b="1">
              <a:solidFill>
                <a:srgbClr val="FF0000"/>
              </a:solidFill>
              <a:latin typeface="Tahoma" panose="020B0604030504040204" pitchFamily="34" charset="0"/>
            </a:endParaRPr>
          </a:p>
          <a:p>
            <a:pPr algn="l" eaLnBrk="1" hangingPunct="1">
              <a:spcBef>
                <a:spcPct val="20000"/>
              </a:spcBef>
            </a:pPr>
            <a:r>
              <a:rPr lang="en-US" altLang="zh-CN" sz="2800" b="1">
                <a:latin typeface="Tahoma" panose="020B0604030504040204" pitchFamily="34" charset="0"/>
              </a:rPr>
              <a:t>   printf ("%d,%d\n",a,b);</a:t>
            </a:r>
            <a:endParaRPr lang="en-US" altLang="zh-CN" sz="2800" b="1">
              <a:latin typeface="Tahoma" panose="020B0604030504040204" pitchFamily="34" charset="0"/>
            </a:endParaRPr>
          </a:p>
          <a:p>
            <a:pPr algn="l" eaLnBrk="1" hangingPunct="1">
              <a:lnSpc>
                <a:spcPts val="2065"/>
              </a:lnSpc>
              <a:spcBef>
                <a:spcPct val="20000"/>
              </a:spcBef>
            </a:pPr>
            <a:r>
              <a:rPr lang="en-US" altLang="zh-CN" sz="2800" b="1">
                <a:latin typeface="Tahoma" panose="020B0604030504040204" pitchFamily="34" charset="0"/>
              </a:rPr>
              <a:t>}</a:t>
            </a:r>
            <a:endParaRPr lang="en-US" altLang="zh-CN" sz="2800" b="1">
              <a:latin typeface="Tahoma" panose="020B0604030504040204" pitchFamily="34" charset="0"/>
            </a:endParaRPr>
          </a:p>
        </p:txBody>
      </p:sp>
      <p:pic>
        <p:nvPicPr>
          <p:cNvPr id="15365" name="Picture 5"/>
          <p:cNvPicPr>
            <a:picLocks noChangeAspect="1" noChangeArrowheads="1"/>
          </p:cNvPicPr>
          <p:nvPr/>
        </p:nvPicPr>
        <p:blipFill>
          <a:blip r:embed="rId2">
            <a:extLst>
              <a:ext uri="{28A0092B-C50C-407E-A947-70E740481C1C}">
                <a14:useLocalDpi xmlns:a14="http://schemas.microsoft.com/office/drawing/2010/main" val="0"/>
              </a:ext>
            </a:extLst>
          </a:blip>
          <a:srcRect l="2" t="29976" r="69220" b="47504"/>
          <a:stretch>
            <a:fillRect/>
          </a:stretch>
        </p:blipFill>
        <p:spPr bwMode="auto">
          <a:xfrm>
            <a:off x="5867400" y="3284538"/>
            <a:ext cx="2130425" cy="106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矩形标注 1"/>
          <p:cNvSpPr>
            <a:spLocks noChangeArrowheads="1"/>
          </p:cNvSpPr>
          <p:nvPr/>
        </p:nvSpPr>
        <p:spPr bwMode="auto">
          <a:xfrm>
            <a:off x="5899150" y="350838"/>
            <a:ext cx="2998788" cy="2076450"/>
          </a:xfrm>
          <a:prstGeom prst="wedgeRectCallout">
            <a:avLst>
              <a:gd name="adj1" fmla="val -185727"/>
              <a:gd name="adj2" fmla="val 90139"/>
            </a:avLst>
          </a:prstGeom>
          <a:solidFill>
            <a:srgbClr val="FF99CC"/>
          </a:solidFill>
          <a:ln w="9525" algn="ctr">
            <a:solidFill>
              <a:schemeClr val="tx1"/>
            </a:solidFill>
            <a:miter lim="800000"/>
            <a:tailEnd type="stealth" w="med" len="lg"/>
          </a:ln>
        </p:spPr>
        <p:txBody>
          <a:bodyPr anchor="ctr"/>
          <a:lstStyle/>
          <a:p>
            <a:pPr algn="l"/>
            <a:r>
              <a:rPr lang="en-US" altLang="zh-CN" b="1"/>
              <a:t>a=0</a:t>
            </a:r>
            <a:r>
              <a:rPr lang="zh-CN" altLang="en-US" b="1"/>
              <a:t>为赋值语句，应</a:t>
            </a:r>
            <a:endParaRPr lang="en-US" altLang="zh-CN" b="1"/>
          </a:p>
          <a:p>
            <a:pPr algn="l"/>
            <a:r>
              <a:rPr lang="zh-CN" altLang="en-US" b="1"/>
              <a:t>先赋值，然后判断</a:t>
            </a:r>
            <a:r>
              <a:rPr lang="en-US" altLang="zh-CN" b="1"/>
              <a:t>a</a:t>
            </a:r>
            <a:r>
              <a:rPr lang="zh-CN" altLang="en-US" b="1"/>
              <a:t>的值是几。即：</a:t>
            </a:r>
            <a:endParaRPr lang="en-US" altLang="zh-CN" b="1"/>
          </a:p>
          <a:p>
            <a:pPr algn="l"/>
            <a:r>
              <a:rPr lang="zh-CN" altLang="en-US" b="1"/>
              <a:t>第一步：</a:t>
            </a:r>
            <a:r>
              <a:rPr lang="en-US" altLang="zh-CN" b="1"/>
              <a:t>a=0</a:t>
            </a:r>
            <a:endParaRPr lang="en-US" altLang="zh-CN" b="1"/>
          </a:p>
          <a:p>
            <a:pPr algn="l"/>
            <a:r>
              <a:rPr lang="zh-CN" altLang="en-US" b="1"/>
              <a:t>第二步：</a:t>
            </a:r>
            <a:r>
              <a:rPr lang="en-US" altLang="zh-CN" b="1"/>
              <a:t>if(a)</a:t>
            </a:r>
            <a:endParaRPr lang="zh-CN" altLang="en-US" b="1"/>
          </a:p>
        </p:txBody>
      </p:sp>
      <p:pic>
        <p:nvPicPr>
          <p:cNvPr id="221190" name="Picture 6"/>
          <p:cNvPicPr>
            <a:picLocks noChangeAspect="1" noChangeArrowheads="1"/>
          </p:cNvPicPr>
          <p:nvPr/>
        </p:nvPicPr>
        <p:blipFill>
          <a:blip r:embed="rId3">
            <a:extLst>
              <a:ext uri="{28A0092B-C50C-407E-A947-70E740481C1C}">
                <a14:useLocalDpi xmlns:a14="http://schemas.microsoft.com/office/drawing/2010/main" val="0"/>
              </a:ext>
            </a:extLst>
          </a:blip>
          <a:srcRect t="37712" r="68230" b="34218"/>
          <a:stretch>
            <a:fillRect/>
          </a:stretch>
        </p:blipFill>
        <p:spPr bwMode="auto">
          <a:xfrm>
            <a:off x="5867400" y="1844675"/>
            <a:ext cx="2130425"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1187">
                                            <p:bg/>
                                          </p:spTgt>
                                        </p:tgtEl>
                                        <p:attrNameLst>
                                          <p:attrName>style.visibility</p:attrName>
                                        </p:attrNameLst>
                                      </p:cBhvr>
                                      <p:to>
                                        <p:strVal val="visible"/>
                                      </p:to>
                                    </p:set>
                                    <p:animEffect transition="in" filter="wipe(down)">
                                      <p:cBhvr>
                                        <p:cTn id="7" dur="500"/>
                                        <p:tgtEl>
                                          <p:spTgt spid="22118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1187">
                                            <p:txEl>
                                              <p:pRg st="0" end="0"/>
                                            </p:txEl>
                                          </p:spTgt>
                                        </p:tgtEl>
                                        <p:attrNameLst>
                                          <p:attrName>style.visibility</p:attrName>
                                        </p:attrNameLst>
                                      </p:cBhvr>
                                      <p:to>
                                        <p:strVal val="visible"/>
                                      </p:to>
                                    </p:set>
                                    <p:animEffect transition="in" filter="wipe(down)">
                                      <p:cBhvr>
                                        <p:cTn id="12" dur="500"/>
                                        <p:tgtEl>
                                          <p:spTgt spid="22118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1187">
                                            <p:txEl>
                                              <p:pRg st="1" end="1"/>
                                            </p:txEl>
                                          </p:spTgt>
                                        </p:tgtEl>
                                        <p:attrNameLst>
                                          <p:attrName>style.visibility</p:attrName>
                                        </p:attrNameLst>
                                      </p:cBhvr>
                                      <p:to>
                                        <p:strVal val="visible"/>
                                      </p:to>
                                    </p:set>
                                    <p:animEffect transition="in" filter="wipe(down)">
                                      <p:cBhvr>
                                        <p:cTn id="17" dur="500"/>
                                        <p:tgtEl>
                                          <p:spTgt spid="22118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1187">
                                            <p:txEl>
                                              <p:pRg st="2" end="2"/>
                                            </p:txEl>
                                          </p:spTgt>
                                        </p:tgtEl>
                                        <p:attrNameLst>
                                          <p:attrName>style.visibility</p:attrName>
                                        </p:attrNameLst>
                                      </p:cBhvr>
                                      <p:to>
                                        <p:strVal val="visible"/>
                                      </p:to>
                                    </p:set>
                                    <p:animEffect transition="in" filter="wipe(down)">
                                      <p:cBhvr>
                                        <p:cTn id="22" dur="500"/>
                                        <p:tgtEl>
                                          <p:spTgt spid="22118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21187">
                                            <p:txEl>
                                              <p:pRg st="3" end="3"/>
                                            </p:txEl>
                                          </p:spTgt>
                                        </p:tgtEl>
                                        <p:attrNameLst>
                                          <p:attrName>style.visibility</p:attrName>
                                        </p:attrNameLst>
                                      </p:cBhvr>
                                      <p:to>
                                        <p:strVal val="visible"/>
                                      </p:to>
                                    </p:set>
                                    <p:animEffect transition="in" filter="wipe(down)">
                                      <p:cBhvr>
                                        <p:cTn id="27" dur="500"/>
                                        <p:tgtEl>
                                          <p:spTgt spid="22118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21187">
                                            <p:txEl>
                                              <p:pRg st="4" end="4"/>
                                            </p:txEl>
                                          </p:spTgt>
                                        </p:tgtEl>
                                        <p:attrNameLst>
                                          <p:attrName>style.visibility</p:attrName>
                                        </p:attrNameLst>
                                      </p:cBhvr>
                                      <p:to>
                                        <p:strVal val="visible"/>
                                      </p:to>
                                    </p:set>
                                    <p:animEffect transition="in" filter="wipe(down)">
                                      <p:cBhvr>
                                        <p:cTn id="32" dur="500"/>
                                        <p:tgtEl>
                                          <p:spTgt spid="22118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21187">
                                            <p:txEl>
                                              <p:pRg st="5" end="5"/>
                                            </p:txEl>
                                          </p:spTgt>
                                        </p:tgtEl>
                                        <p:attrNameLst>
                                          <p:attrName>style.visibility</p:attrName>
                                        </p:attrNameLst>
                                      </p:cBhvr>
                                      <p:to>
                                        <p:strVal val="visible"/>
                                      </p:to>
                                    </p:set>
                                    <p:animEffect transition="in" filter="wipe(down)">
                                      <p:cBhvr>
                                        <p:cTn id="37" dur="500"/>
                                        <p:tgtEl>
                                          <p:spTgt spid="22118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21187">
                                            <p:txEl>
                                              <p:pRg st="6" end="6"/>
                                            </p:txEl>
                                          </p:spTgt>
                                        </p:tgtEl>
                                        <p:attrNameLst>
                                          <p:attrName>style.visibility</p:attrName>
                                        </p:attrNameLst>
                                      </p:cBhvr>
                                      <p:to>
                                        <p:strVal val="visible"/>
                                      </p:to>
                                    </p:set>
                                    <p:animEffect transition="in" filter="wipe(down)">
                                      <p:cBhvr>
                                        <p:cTn id="42" dur="500"/>
                                        <p:tgtEl>
                                          <p:spTgt spid="22118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21187">
                                            <p:txEl>
                                              <p:pRg st="7" end="7"/>
                                            </p:txEl>
                                          </p:spTgt>
                                        </p:tgtEl>
                                        <p:attrNameLst>
                                          <p:attrName>style.visibility</p:attrName>
                                        </p:attrNameLst>
                                      </p:cBhvr>
                                      <p:to>
                                        <p:strVal val="visible"/>
                                      </p:to>
                                    </p:set>
                                    <p:animEffect transition="in" filter="wipe(down)">
                                      <p:cBhvr>
                                        <p:cTn id="47" dur="500"/>
                                        <p:tgtEl>
                                          <p:spTgt spid="22118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21187">
                                            <p:txEl>
                                              <p:pRg st="8" end="8"/>
                                            </p:txEl>
                                          </p:spTgt>
                                        </p:tgtEl>
                                        <p:attrNameLst>
                                          <p:attrName>style.visibility</p:attrName>
                                        </p:attrNameLst>
                                      </p:cBhvr>
                                      <p:to>
                                        <p:strVal val="visible"/>
                                      </p:to>
                                    </p:set>
                                    <p:animEffect transition="in" filter="wipe(down)">
                                      <p:cBhvr>
                                        <p:cTn id="52" dur="500"/>
                                        <p:tgtEl>
                                          <p:spTgt spid="221187">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21187">
                                            <p:txEl>
                                              <p:pRg st="9" end="9"/>
                                            </p:txEl>
                                          </p:spTgt>
                                        </p:tgtEl>
                                        <p:attrNameLst>
                                          <p:attrName>style.visibility</p:attrName>
                                        </p:attrNameLst>
                                      </p:cBhvr>
                                      <p:to>
                                        <p:strVal val="visible"/>
                                      </p:to>
                                    </p:set>
                                    <p:animEffect transition="in" filter="wipe(down)">
                                      <p:cBhvr>
                                        <p:cTn id="57" dur="500"/>
                                        <p:tgtEl>
                                          <p:spTgt spid="221187">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21187">
                                            <p:txEl>
                                              <p:pRg st="10" end="10"/>
                                            </p:txEl>
                                          </p:spTgt>
                                        </p:tgtEl>
                                        <p:attrNameLst>
                                          <p:attrName>style.visibility</p:attrName>
                                        </p:attrNameLst>
                                      </p:cBhvr>
                                      <p:to>
                                        <p:strVal val="visible"/>
                                      </p:to>
                                    </p:set>
                                    <p:animEffect transition="in" filter="wipe(down)">
                                      <p:cBhvr>
                                        <p:cTn id="62" dur="500"/>
                                        <p:tgtEl>
                                          <p:spTgt spid="221187">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6" presetClass="entr" presetSubtype="0" fill="hold" nodeType="clickEffect">
                                  <p:stCondLst>
                                    <p:cond delay="0"/>
                                  </p:stCondLst>
                                  <p:childTnLst>
                                    <p:set>
                                      <p:cBhvr>
                                        <p:cTn id="70" dur="1" fill="hold">
                                          <p:stCondLst>
                                            <p:cond delay="0"/>
                                          </p:stCondLst>
                                        </p:cTn>
                                        <p:tgtEl>
                                          <p:spTgt spid="221190"/>
                                        </p:tgtEl>
                                        <p:attrNameLst>
                                          <p:attrName>style.visibility</p:attrName>
                                        </p:attrNameLst>
                                      </p:cBhvr>
                                      <p:to>
                                        <p:strVal val="visible"/>
                                      </p:to>
                                    </p:set>
                                    <p:animEffect transition="in" filter="wipe(down)">
                                      <p:cBhvr>
                                        <p:cTn id="71" dur="580">
                                          <p:stCondLst>
                                            <p:cond delay="0"/>
                                          </p:stCondLst>
                                        </p:cTn>
                                        <p:tgtEl>
                                          <p:spTgt spid="221190"/>
                                        </p:tgtEl>
                                      </p:cBhvr>
                                    </p:animEffect>
                                    <p:anim calcmode="lin" valueType="num">
                                      <p:cBhvr>
                                        <p:cTn id="72" dur="1822" tmFilter="0,0; 0.14,0.36; 0.43,0.73; 0.71,0.91; 1.0,1.0">
                                          <p:stCondLst>
                                            <p:cond delay="0"/>
                                          </p:stCondLst>
                                        </p:cTn>
                                        <p:tgtEl>
                                          <p:spTgt spid="221190"/>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221190"/>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221190"/>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221190"/>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221190"/>
                                        </p:tgtEl>
                                        <p:attrNameLst>
                                          <p:attrName>ppt_y</p:attrName>
                                        </p:attrNameLst>
                                      </p:cBhvr>
                                      <p:tavLst>
                                        <p:tav tm="0" fmla="#ppt_y-sin(pi*$)/81">
                                          <p:val>
                                            <p:fltVal val="0"/>
                                          </p:val>
                                        </p:tav>
                                        <p:tav tm="100000">
                                          <p:val>
                                            <p:fltVal val="1"/>
                                          </p:val>
                                        </p:tav>
                                      </p:tavLst>
                                    </p:anim>
                                    <p:animScale>
                                      <p:cBhvr>
                                        <p:cTn id="77" dur="26">
                                          <p:stCondLst>
                                            <p:cond delay="650"/>
                                          </p:stCondLst>
                                        </p:cTn>
                                        <p:tgtEl>
                                          <p:spTgt spid="221190"/>
                                        </p:tgtEl>
                                      </p:cBhvr>
                                      <p:to x="100000" y="60000"/>
                                    </p:animScale>
                                    <p:animScale>
                                      <p:cBhvr>
                                        <p:cTn id="78" dur="166" decel="50000">
                                          <p:stCondLst>
                                            <p:cond delay="676"/>
                                          </p:stCondLst>
                                        </p:cTn>
                                        <p:tgtEl>
                                          <p:spTgt spid="221190"/>
                                        </p:tgtEl>
                                      </p:cBhvr>
                                      <p:to x="100000" y="100000"/>
                                    </p:animScale>
                                    <p:animScale>
                                      <p:cBhvr>
                                        <p:cTn id="79" dur="26">
                                          <p:stCondLst>
                                            <p:cond delay="1312"/>
                                          </p:stCondLst>
                                        </p:cTn>
                                        <p:tgtEl>
                                          <p:spTgt spid="221190"/>
                                        </p:tgtEl>
                                      </p:cBhvr>
                                      <p:to x="100000" y="80000"/>
                                    </p:animScale>
                                    <p:animScale>
                                      <p:cBhvr>
                                        <p:cTn id="80" dur="166" decel="50000">
                                          <p:stCondLst>
                                            <p:cond delay="1338"/>
                                          </p:stCondLst>
                                        </p:cTn>
                                        <p:tgtEl>
                                          <p:spTgt spid="221190"/>
                                        </p:tgtEl>
                                      </p:cBhvr>
                                      <p:to x="100000" y="100000"/>
                                    </p:animScale>
                                    <p:animScale>
                                      <p:cBhvr>
                                        <p:cTn id="81" dur="26">
                                          <p:stCondLst>
                                            <p:cond delay="1642"/>
                                          </p:stCondLst>
                                        </p:cTn>
                                        <p:tgtEl>
                                          <p:spTgt spid="221190"/>
                                        </p:tgtEl>
                                      </p:cBhvr>
                                      <p:to x="100000" y="90000"/>
                                    </p:animScale>
                                    <p:animScale>
                                      <p:cBhvr>
                                        <p:cTn id="82" dur="166" decel="50000">
                                          <p:stCondLst>
                                            <p:cond delay="1668"/>
                                          </p:stCondLst>
                                        </p:cTn>
                                        <p:tgtEl>
                                          <p:spTgt spid="221190"/>
                                        </p:tgtEl>
                                      </p:cBhvr>
                                      <p:to x="100000" y="100000"/>
                                    </p:animScale>
                                    <p:animScale>
                                      <p:cBhvr>
                                        <p:cTn id="83" dur="26">
                                          <p:stCondLst>
                                            <p:cond delay="1808"/>
                                          </p:stCondLst>
                                        </p:cTn>
                                        <p:tgtEl>
                                          <p:spTgt spid="221190"/>
                                        </p:tgtEl>
                                      </p:cBhvr>
                                      <p:to x="100000" y="95000"/>
                                    </p:animScale>
                                    <p:animScale>
                                      <p:cBhvr>
                                        <p:cTn id="84" dur="166" decel="50000">
                                          <p:stCondLst>
                                            <p:cond delay="1834"/>
                                          </p:stCondLst>
                                        </p:cTn>
                                        <p:tgtEl>
                                          <p:spTgt spid="221190"/>
                                        </p:tgtEl>
                                      </p:cBhvr>
                                      <p:to x="100000" y="100000"/>
                                    </p:animScale>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5">
                                            <p:bg/>
                                          </p:spTgt>
                                        </p:tgtEl>
                                        <p:attrNameLst>
                                          <p:attrName>style.visibility</p:attrName>
                                        </p:attrNameLst>
                                      </p:cBhvr>
                                      <p:to>
                                        <p:strVal val="visible"/>
                                      </p:to>
                                    </p:set>
                                    <p:animEffect transition="in" filter="wipe(down)">
                                      <p:cBhvr>
                                        <p:cTn id="89" dur="500"/>
                                        <p:tgtEl>
                                          <p:spTgt spid="5">
                                            <p:bg/>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5">
                                            <p:txEl>
                                              <p:pRg st="0" end="0"/>
                                            </p:txEl>
                                          </p:spTgt>
                                        </p:tgtEl>
                                        <p:attrNameLst>
                                          <p:attrName>style.visibility</p:attrName>
                                        </p:attrNameLst>
                                      </p:cBhvr>
                                      <p:to>
                                        <p:strVal val="visible"/>
                                      </p:to>
                                    </p:set>
                                    <p:animEffect transition="in" filter="wipe(down)">
                                      <p:cBhvr>
                                        <p:cTn id="94" dur="500"/>
                                        <p:tgtEl>
                                          <p:spTgt spid="5">
                                            <p:txEl>
                                              <p:pRg st="0" end="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5">
                                            <p:txEl>
                                              <p:pRg st="1" end="1"/>
                                            </p:txEl>
                                          </p:spTgt>
                                        </p:tgtEl>
                                        <p:attrNameLst>
                                          <p:attrName>style.visibility</p:attrName>
                                        </p:attrNameLst>
                                      </p:cBhvr>
                                      <p:to>
                                        <p:strVal val="visible"/>
                                      </p:to>
                                    </p:set>
                                    <p:animEffect transition="in" filter="wipe(down)">
                                      <p:cBhvr>
                                        <p:cTn id="99" dur="500"/>
                                        <p:tgtEl>
                                          <p:spTgt spid="5">
                                            <p:txEl>
                                              <p:pRg st="1" end="1"/>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5">
                                            <p:txEl>
                                              <p:pRg st="2" end="2"/>
                                            </p:txEl>
                                          </p:spTgt>
                                        </p:tgtEl>
                                        <p:attrNameLst>
                                          <p:attrName>style.visibility</p:attrName>
                                        </p:attrNameLst>
                                      </p:cBhvr>
                                      <p:to>
                                        <p:strVal val="visible"/>
                                      </p:to>
                                    </p:set>
                                    <p:animEffect transition="in" filter="wipe(down)">
                                      <p:cBhvr>
                                        <p:cTn id="104" dur="500"/>
                                        <p:tgtEl>
                                          <p:spTgt spid="5">
                                            <p:txEl>
                                              <p:pRg st="2" end="2"/>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5">
                                            <p:txEl>
                                              <p:pRg st="3" end="3"/>
                                            </p:txEl>
                                          </p:spTgt>
                                        </p:tgtEl>
                                        <p:attrNameLst>
                                          <p:attrName>style.visibility</p:attrName>
                                        </p:attrNameLst>
                                      </p:cBhvr>
                                      <p:to>
                                        <p:strVal val="visible"/>
                                      </p:to>
                                    </p:set>
                                    <p:animEffect transition="in" filter="wipe(down)">
                                      <p:cBhvr>
                                        <p:cTn id="109" dur="500"/>
                                        <p:tgtEl>
                                          <p:spTgt spid="5">
                                            <p:txEl>
                                              <p:pRg st="3" end="3"/>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5">
                                            <p:txEl>
                                              <p:pRg st="4" end="4"/>
                                            </p:txEl>
                                          </p:spTgt>
                                        </p:tgtEl>
                                        <p:attrNameLst>
                                          <p:attrName>style.visibility</p:attrName>
                                        </p:attrNameLst>
                                      </p:cBhvr>
                                      <p:to>
                                        <p:strVal val="visible"/>
                                      </p:to>
                                    </p:set>
                                    <p:animEffect transition="in" filter="wipe(down)">
                                      <p:cBhvr>
                                        <p:cTn id="114" dur="500"/>
                                        <p:tgtEl>
                                          <p:spTgt spid="5">
                                            <p:txEl>
                                              <p:pRg st="4" end="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5">
                                            <p:txEl>
                                              <p:pRg st="5" end="5"/>
                                            </p:txEl>
                                          </p:spTgt>
                                        </p:tgtEl>
                                        <p:attrNameLst>
                                          <p:attrName>style.visibility</p:attrName>
                                        </p:attrNameLst>
                                      </p:cBhvr>
                                      <p:to>
                                        <p:strVal val="visible"/>
                                      </p:to>
                                    </p:set>
                                    <p:animEffect transition="in" filter="wipe(down)">
                                      <p:cBhvr>
                                        <p:cTn id="119" dur="500"/>
                                        <p:tgtEl>
                                          <p:spTgt spid="5">
                                            <p:txEl>
                                              <p:pRg st="5" end="5"/>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5">
                                            <p:txEl>
                                              <p:pRg st="6" end="6"/>
                                            </p:txEl>
                                          </p:spTgt>
                                        </p:tgtEl>
                                        <p:attrNameLst>
                                          <p:attrName>style.visibility</p:attrName>
                                        </p:attrNameLst>
                                      </p:cBhvr>
                                      <p:to>
                                        <p:strVal val="visible"/>
                                      </p:to>
                                    </p:set>
                                    <p:animEffect transition="in" filter="wipe(down)">
                                      <p:cBhvr>
                                        <p:cTn id="124" dur="500"/>
                                        <p:tgtEl>
                                          <p:spTgt spid="5">
                                            <p:txEl>
                                              <p:pRg st="6" end="6"/>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5">
                                            <p:txEl>
                                              <p:pRg st="7" end="7"/>
                                            </p:txEl>
                                          </p:spTgt>
                                        </p:tgtEl>
                                        <p:attrNameLst>
                                          <p:attrName>style.visibility</p:attrName>
                                        </p:attrNameLst>
                                      </p:cBhvr>
                                      <p:to>
                                        <p:strVal val="visible"/>
                                      </p:to>
                                    </p:set>
                                    <p:animEffect transition="in" filter="wipe(down)">
                                      <p:cBhvr>
                                        <p:cTn id="129" dur="500"/>
                                        <p:tgtEl>
                                          <p:spTgt spid="5">
                                            <p:txEl>
                                              <p:pRg st="7" end="7"/>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4" fill="hold" grpId="0" nodeType="clickEffect">
                                  <p:stCondLst>
                                    <p:cond delay="0"/>
                                  </p:stCondLst>
                                  <p:childTnLst>
                                    <p:set>
                                      <p:cBhvr>
                                        <p:cTn id="133" dur="1" fill="hold">
                                          <p:stCondLst>
                                            <p:cond delay="0"/>
                                          </p:stCondLst>
                                        </p:cTn>
                                        <p:tgtEl>
                                          <p:spTgt spid="5">
                                            <p:txEl>
                                              <p:pRg st="8" end="8"/>
                                            </p:txEl>
                                          </p:spTgt>
                                        </p:tgtEl>
                                        <p:attrNameLst>
                                          <p:attrName>style.visibility</p:attrName>
                                        </p:attrNameLst>
                                      </p:cBhvr>
                                      <p:to>
                                        <p:strVal val="visible"/>
                                      </p:to>
                                    </p:set>
                                    <p:animEffect transition="in" filter="wipe(down)">
                                      <p:cBhvr>
                                        <p:cTn id="134" dur="500"/>
                                        <p:tgtEl>
                                          <p:spTgt spid="5">
                                            <p:txEl>
                                              <p:pRg st="8" end="8"/>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31" presetClass="entr" presetSubtype="0" fill="hold" nodeType="clickEffect">
                                  <p:stCondLst>
                                    <p:cond delay="0"/>
                                  </p:stCondLst>
                                  <p:childTnLst>
                                    <p:set>
                                      <p:cBhvr>
                                        <p:cTn id="138" dur="1" fill="hold">
                                          <p:stCondLst>
                                            <p:cond delay="0"/>
                                          </p:stCondLst>
                                        </p:cTn>
                                        <p:tgtEl>
                                          <p:spTgt spid="15365"/>
                                        </p:tgtEl>
                                        <p:attrNameLst>
                                          <p:attrName>style.visibility</p:attrName>
                                        </p:attrNameLst>
                                      </p:cBhvr>
                                      <p:to>
                                        <p:strVal val="visible"/>
                                      </p:to>
                                    </p:set>
                                    <p:anim calcmode="lin" valueType="num">
                                      <p:cBhvr>
                                        <p:cTn id="139" dur="1000" fill="hold"/>
                                        <p:tgtEl>
                                          <p:spTgt spid="15365"/>
                                        </p:tgtEl>
                                        <p:attrNameLst>
                                          <p:attrName>ppt_w</p:attrName>
                                        </p:attrNameLst>
                                      </p:cBhvr>
                                      <p:tavLst>
                                        <p:tav tm="0">
                                          <p:val>
                                            <p:fltVal val="0"/>
                                          </p:val>
                                        </p:tav>
                                        <p:tav tm="100000">
                                          <p:val>
                                            <p:strVal val="#ppt_w"/>
                                          </p:val>
                                        </p:tav>
                                      </p:tavLst>
                                    </p:anim>
                                    <p:anim calcmode="lin" valueType="num">
                                      <p:cBhvr>
                                        <p:cTn id="140" dur="1000" fill="hold"/>
                                        <p:tgtEl>
                                          <p:spTgt spid="15365"/>
                                        </p:tgtEl>
                                        <p:attrNameLst>
                                          <p:attrName>ppt_h</p:attrName>
                                        </p:attrNameLst>
                                      </p:cBhvr>
                                      <p:tavLst>
                                        <p:tav tm="0">
                                          <p:val>
                                            <p:fltVal val="0"/>
                                          </p:val>
                                        </p:tav>
                                        <p:tav tm="100000">
                                          <p:val>
                                            <p:strVal val="#ppt_h"/>
                                          </p:val>
                                        </p:tav>
                                      </p:tavLst>
                                    </p:anim>
                                    <p:anim calcmode="lin" valueType="num">
                                      <p:cBhvr>
                                        <p:cTn id="141" dur="1000" fill="hold"/>
                                        <p:tgtEl>
                                          <p:spTgt spid="15365"/>
                                        </p:tgtEl>
                                        <p:attrNameLst>
                                          <p:attrName>style.rotation</p:attrName>
                                        </p:attrNameLst>
                                      </p:cBhvr>
                                      <p:tavLst>
                                        <p:tav tm="0">
                                          <p:val>
                                            <p:fltVal val="90"/>
                                          </p:val>
                                        </p:tav>
                                        <p:tav tm="100000">
                                          <p:val>
                                            <p:fltVal val="0"/>
                                          </p:val>
                                        </p:tav>
                                      </p:tavLst>
                                    </p:anim>
                                    <p:animEffect transition="in" filter="fade">
                                      <p:cBhvr>
                                        <p:cTn id="142" dur="10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animBg="1" build="p"/>
      <p:bldP spid="5" grpId="0" animBg="1" build="p"/>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23850" y="260350"/>
            <a:ext cx="8640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1" hangingPunct="1"/>
            <a:r>
              <a:rPr lang="zh-CN" altLang="en-US" sz="2800" b="1">
                <a:solidFill>
                  <a:schemeClr val="tx2"/>
                </a:solidFill>
                <a:latin typeface="黑体" panose="02010609060101010101" pitchFamily="49" charset="-122"/>
                <a:ea typeface="黑体" panose="02010609060101010101" pitchFamily="49" charset="-122"/>
              </a:rPr>
              <a:t>例</a:t>
            </a:r>
            <a:r>
              <a:rPr lang="en-US" altLang="zh-CN" sz="2800" b="1">
                <a:solidFill>
                  <a:schemeClr val="tx2"/>
                </a:solidFill>
                <a:latin typeface="黑体" panose="02010609060101010101" pitchFamily="49" charset="-122"/>
                <a:ea typeface="黑体" panose="02010609060101010101" pitchFamily="49" charset="-122"/>
              </a:rPr>
              <a:t>4-4 </a:t>
            </a:r>
            <a:r>
              <a:rPr lang="zh-CN" altLang="en-US" sz="2800" b="1">
                <a:solidFill>
                  <a:schemeClr val="tx2"/>
                </a:solidFill>
                <a:latin typeface="黑体" panose="02010609060101010101" pitchFamily="49" charset="-122"/>
                <a:ea typeface="黑体" panose="02010609060101010101" pitchFamily="49" charset="-122"/>
              </a:rPr>
              <a:t>编程完成：输入两个整数，输出其中的大数。</a:t>
            </a:r>
            <a:endParaRPr lang="zh-CN" altLang="en-US" sz="2800" b="1">
              <a:solidFill>
                <a:schemeClr val="tx2"/>
              </a:solidFill>
              <a:latin typeface="黑体" panose="02010609060101010101" pitchFamily="49" charset="-122"/>
              <a:ea typeface="黑体" panose="02010609060101010101" pitchFamily="49" charset="-122"/>
            </a:endParaRPr>
          </a:p>
        </p:txBody>
      </p:sp>
      <p:sp>
        <p:nvSpPr>
          <p:cNvPr id="16387" name="Rectangle 3"/>
          <p:cNvSpPr>
            <a:spLocks noChangeArrowheads="1"/>
          </p:cNvSpPr>
          <p:nvPr/>
        </p:nvSpPr>
        <p:spPr bwMode="auto">
          <a:xfrm>
            <a:off x="250825" y="1306513"/>
            <a:ext cx="7129463" cy="392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30505" algn="l" eaLnBrk="1" hangingPunct="1">
              <a:lnSpc>
                <a:spcPct val="50000"/>
              </a:lnSpc>
              <a:spcBef>
                <a:spcPct val="50000"/>
              </a:spcBef>
            </a:pPr>
            <a:r>
              <a:rPr lang="zh-CN" altLang="en-US" b="1">
                <a:solidFill>
                  <a:schemeClr val="tx2"/>
                </a:solidFill>
                <a:latin typeface="Tahoma" panose="020B0604030504040204" pitchFamily="34" charset="0"/>
              </a:rPr>
              <a:t>程序：</a:t>
            </a:r>
            <a:endParaRPr lang="zh-CN" altLang="en-US"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#include &lt;stdio.h&gt;</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void main()</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 int a,b,max;</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   printf("\n input two numbers: ");</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   scanf("%d%d",&amp;a,&amp;b);</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   max=a;</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   if (max&lt;b) max=b;</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   printf("a=%d,b=%d,max=%d",a,b,max);</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endParaRPr lang="en-US" altLang="zh-CN" b="1">
              <a:solidFill>
                <a:schemeClr val="tx2"/>
              </a:solidFill>
              <a:latin typeface="Tahoma" panose="020B0604030504040204" pitchFamily="34" charset="0"/>
            </a:endParaRPr>
          </a:p>
        </p:txBody>
      </p:sp>
      <p:sp>
        <p:nvSpPr>
          <p:cNvPr id="198660" name="Rectangle 4"/>
          <p:cNvSpPr>
            <a:spLocks noChangeArrowheads="1"/>
          </p:cNvSpPr>
          <p:nvPr/>
        </p:nvSpPr>
        <p:spPr bwMode="auto">
          <a:xfrm>
            <a:off x="323850" y="5013325"/>
            <a:ext cx="864076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50000"/>
              </a:lnSpc>
              <a:spcBef>
                <a:spcPct val="50000"/>
              </a:spcBef>
            </a:pPr>
            <a:r>
              <a:rPr lang="zh-CN" altLang="en-US" b="1">
                <a:solidFill>
                  <a:srgbClr val="FF0000"/>
                </a:solidFill>
                <a:latin typeface="黑体" panose="02010609060101010101" pitchFamily="49" charset="-122"/>
                <a:ea typeface="黑体" panose="02010609060101010101" pitchFamily="49" charset="-122"/>
              </a:rPr>
              <a:t>思考：（</a:t>
            </a:r>
            <a:r>
              <a:rPr lang="en-US" altLang="zh-CN" b="1">
                <a:solidFill>
                  <a:srgbClr val="FF0000"/>
                </a:solidFill>
                <a:latin typeface="黑体" panose="02010609060101010101" pitchFamily="49" charset="-122"/>
                <a:ea typeface="黑体" panose="02010609060101010101" pitchFamily="49" charset="-122"/>
              </a:rPr>
              <a:t>1</a:t>
            </a:r>
            <a:r>
              <a:rPr lang="zh-CN" altLang="en-US" b="1">
                <a:solidFill>
                  <a:srgbClr val="FF0000"/>
                </a:solidFill>
                <a:latin typeface="黑体" panose="02010609060101010101" pitchFamily="49" charset="-122"/>
                <a:ea typeface="黑体" panose="02010609060101010101" pitchFamily="49" charset="-122"/>
              </a:rPr>
              <a:t>）从两个数中找出最小数如何编写程序？</a:t>
            </a:r>
            <a:endParaRPr lang="zh-CN" altLang="en-US" b="1">
              <a:solidFill>
                <a:srgbClr val="FF0000"/>
              </a:solidFill>
              <a:latin typeface="黑体" panose="02010609060101010101" pitchFamily="49" charset="-122"/>
              <a:ea typeface="黑体" panose="02010609060101010101" pitchFamily="49" charset="-122"/>
            </a:endParaRPr>
          </a:p>
          <a:p>
            <a:pPr algn="just" eaLnBrk="1" hangingPunct="1">
              <a:lnSpc>
                <a:spcPct val="50000"/>
              </a:lnSpc>
              <a:spcBef>
                <a:spcPct val="50000"/>
              </a:spcBef>
            </a:pPr>
            <a:r>
              <a:rPr lang="zh-CN" altLang="en-US" b="1">
                <a:solidFill>
                  <a:srgbClr val="FF0000"/>
                </a:solidFill>
                <a:latin typeface="黑体" panose="02010609060101010101" pitchFamily="49" charset="-122"/>
                <a:ea typeface="黑体" panose="02010609060101010101" pitchFamily="49" charset="-122"/>
              </a:rPr>
              <a:t>      （</a:t>
            </a:r>
            <a:r>
              <a:rPr lang="en-US" altLang="zh-CN" b="1">
                <a:solidFill>
                  <a:srgbClr val="FF0000"/>
                </a:solidFill>
                <a:latin typeface="黑体" panose="02010609060101010101" pitchFamily="49" charset="-122"/>
                <a:ea typeface="黑体" panose="02010609060101010101" pitchFamily="49" charset="-122"/>
              </a:rPr>
              <a:t>2</a:t>
            </a:r>
            <a:r>
              <a:rPr lang="zh-CN" altLang="en-US" b="1">
                <a:solidFill>
                  <a:srgbClr val="FF0000"/>
                </a:solidFill>
                <a:latin typeface="黑体" panose="02010609060101010101" pitchFamily="49" charset="-122"/>
                <a:ea typeface="黑体" panose="02010609060101010101" pitchFamily="49" charset="-122"/>
              </a:rPr>
              <a:t>）若从三个或更多的数中找出最大数应如何编程？</a:t>
            </a:r>
            <a:endParaRPr lang="zh-CN" altLang="en-US" b="1">
              <a:solidFill>
                <a:srgbClr val="FF0000"/>
              </a:solidFill>
              <a:latin typeface="黑体" panose="02010609060101010101" pitchFamily="49" charset="-122"/>
              <a:ea typeface="黑体" panose="02010609060101010101" pitchFamily="49" charset="-122"/>
            </a:endParaRPr>
          </a:p>
        </p:txBody>
      </p:sp>
      <p:pic>
        <p:nvPicPr>
          <p:cNvPr id="16390" name="Picture 6"/>
          <p:cNvPicPr>
            <a:picLocks noChangeAspect="1" noChangeArrowheads="1"/>
          </p:cNvPicPr>
          <p:nvPr/>
        </p:nvPicPr>
        <p:blipFill>
          <a:blip r:embed="rId1">
            <a:extLst>
              <a:ext uri="{28A0092B-C50C-407E-A947-70E740481C1C}">
                <a14:useLocalDpi xmlns:a14="http://schemas.microsoft.com/office/drawing/2010/main" val="0"/>
              </a:ext>
            </a:extLst>
          </a:blip>
          <a:srcRect t="24004" r="8929" b="21626"/>
          <a:stretch>
            <a:fillRect/>
          </a:stretch>
        </p:blipFill>
        <p:spPr bwMode="auto">
          <a:xfrm>
            <a:off x="4427538" y="1019175"/>
            <a:ext cx="4024312"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98660"/>
                                        </p:tgtEl>
                                        <p:attrNameLst>
                                          <p:attrName>style.visibility</p:attrName>
                                        </p:attrNameLst>
                                      </p:cBhvr>
                                      <p:to>
                                        <p:strVal val="visible"/>
                                      </p:to>
                                    </p:set>
                                    <p:anim calcmode="lin" valueType="num">
                                      <p:cBhvr>
                                        <p:cTn id="7" dur="1000" fill="hold"/>
                                        <p:tgtEl>
                                          <p:spTgt spid="198660"/>
                                        </p:tgtEl>
                                        <p:attrNameLst>
                                          <p:attrName>ppt_x</p:attrName>
                                        </p:attrNameLst>
                                      </p:cBhvr>
                                      <p:tavLst>
                                        <p:tav tm="0">
                                          <p:val>
                                            <p:strVal val="#ppt_x-.2"/>
                                          </p:val>
                                        </p:tav>
                                        <p:tav tm="100000">
                                          <p:val>
                                            <p:strVal val="#ppt_x"/>
                                          </p:val>
                                        </p:tav>
                                      </p:tavLst>
                                    </p:anim>
                                    <p:anim calcmode="lin" valueType="num">
                                      <p:cBhvr>
                                        <p:cTn id="8" dur="1000" fill="hold"/>
                                        <p:tgtEl>
                                          <p:spTgt spid="19866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98660"/>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6387"/>
                                        </p:tgtEl>
                                        <p:attrNameLst>
                                          <p:attrName>style.visibility</p:attrName>
                                        </p:attrNameLst>
                                      </p:cBhvr>
                                      <p:to>
                                        <p:strVal val="visible"/>
                                      </p:to>
                                    </p:set>
                                    <p:anim calcmode="lin" valueType="num">
                                      <p:cBhvr additive="base">
                                        <p:cTn id="14" dur="500" fill="hold"/>
                                        <p:tgtEl>
                                          <p:spTgt spid="16387"/>
                                        </p:tgtEl>
                                        <p:attrNameLst>
                                          <p:attrName>ppt_x</p:attrName>
                                        </p:attrNameLst>
                                      </p:cBhvr>
                                      <p:tavLst>
                                        <p:tav tm="0">
                                          <p:val>
                                            <p:strVal val="#ppt_x"/>
                                          </p:val>
                                        </p:tav>
                                        <p:tav tm="100000">
                                          <p:val>
                                            <p:strVal val="#ppt_x"/>
                                          </p:val>
                                        </p:tav>
                                      </p:tavLst>
                                    </p:anim>
                                    <p:anim calcmode="lin" valueType="num">
                                      <p:cBhvr additive="base">
                                        <p:cTn id="15" dur="500" fill="hold"/>
                                        <p:tgtEl>
                                          <p:spTgt spid="1638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16390"/>
                                        </p:tgtEl>
                                        <p:attrNameLst>
                                          <p:attrName>style.visibility</p:attrName>
                                        </p:attrNameLst>
                                      </p:cBhvr>
                                      <p:to>
                                        <p:strVal val="visible"/>
                                      </p:to>
                                    </p:set>
                                    <p:animEffect transition="in" filter="wheel(1)">
                                      <p:cBhvr>
                                        <p:cTn id="20" dur="2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P spid="1986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23850" y="258763"/>
            <a:ext cx="8640763"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1" hangingPunct="1"/>
            <a:r>
              <a:rPr lang="zh-CN" altLang="en-US" sz="2800" b="1">
                <a:solidFill>
                  <a:schemeClr val="tx2"/>
                </a:solidFill>
                <a:latin typeface="黑体" panose="02010609060101010101" pitchFamily="49" charset="-122"/>
                <a:ea typeface="黑体" panose="02010609060101010101" pitchFamily="49" charset="-122"/>
              </a:rPr>
              <a:t>例</a:t>
            </a:r>
            <a:r>
              <a:rPr lang="en-US" altLang="zh-CN" sz="2800" b="1">
                <a:solidFill>
                  <a:schemeClr val="tx2"/>
                </a:solidFill>
                <a:latin typeface="黑体" panose="02010609060101010101" pitchFamily="49" charset="-122"/>
                <a:ea typeface="黑体" panose="02010609060101010101" pitchFamily="49" charset="-122"/>
              </a:rPr>
              <a:t>4-4 </a:t>
            </a:r>
            <a:r>
              <a:rPr lang="zh-CN" altLang="en-US" sz="2800" b="1">
                <a:solidFill>
                  <a:srgbClr val="FF0000"/>
                </a:solidFill>
                <a:latin typeface="黑体" panose="02010609060101010101" pitchFamily="49" charset="-122"/>
                <a:ea typeface="黑体" panose="02010609060101010101" pitchFamily="49" charset="-122"/>
              </a:rPr>
              <a:t>用双分支</a:t>
            </a:r>
            <a:r>
              <a:rPr lang="zh-CN" altLang="en-US" sz="2800" b="1">
                <a:solidFill>
                  <a:schemeClr val="tx2"/>
                </a:solidFill>
                <a:latin typeface="黑体" panose="02010609060101010101" pitchFamily="49" charset="-122"/>
                <a:ea typeface="黑体" panose="02010609060101010101" pitchFamily="49" charset="-122"/>
              </a:rPr>
              <a:t>：输入两个整数，输出其中的大数。</a:t>
            </a:r>
            <a:endParaRPr lang="zh-CN" altLang="en-US" sz="2800" b="1">
              <a:solidFill>
                <a:schemeClr val="tx2"/>
              </a:solidFill>
              <a:latin typeface="黑体" panose="02010609060101010101" pitchFamily="49" charset="-122"/>
              <a:ea typeface="黑体" panose="02010609060101010101" pitchFamily="49" charset="-122"/>
            </a:endParaRPr>
          </a:p>
        </p:txBody>
      </p:sp>
      <p:sp>
        <p:nvSpPr>
          <p:cNvPr id="16387" name="Rectangle 3"/>
          <p:cNvSpPr>
            <a:spLocks noChangeArrowheads="1"/>
          </p:cNvSpPr>
          <p:nvPr/>
        </p:nvSpPr>
        <p:spPr bwMode="auto">
          <a:xfrm>
            <a:off x="250825" y="1100138"/>
            <a:ext cx="7129463" cy="433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30505" algn="l" eaLnBrk="1" hangingPunct="1">
              <a:lnSpc>
                <a:spcPct val="50000"/>
              </a:lnSpc>
              <a:spcBef>
                <a:spcPct val="50000"/>
              </a:spcBef>
            </a:pPr>
            <a:r>
              <a:rPr lang="zh-CN" altLang="en-US" b="1">
                <a:solidFill>
                  <a:schemeClr val="tx2"/>
                </a:solidFill>
                <a:latin typeface="Tahoma" panose="020B0604030504040204" pitchFamily="34" charset="0"/>
              </a:rPr>
              <a:t>程序：</a:t>
            </a:r>
            <a:endParaRPr lang="zh-CN" altLang="en-US"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#include &lt;stdio.h&gt;</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void main()</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 int a,b,max;</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   printf("\n input two numbers: ");</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   scanf("%d%d",&amp;a,&amp;b);</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   max=a;</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   </a:t>
            </a:r>
            <a:r>
              <a:rPr lang="en-US" altLang="zh-CN" b="1">
                <a:solidFill>
                  <a:schemeClr val="accent2"/>
                </a:solidFill>
                <a:latin typeface="Tahoma" panose="020B0604030504040204" pitchFamily="34" charset="0"/>
              </a:rPr>
              <a:t>if (a&gt;b) max=a;</a:t>
            </a:r>
            <a:endParaRPr lang="en-US" altLang="zh-CN" b="1">
              <a:solidFill>
                <a:schemeClr val="accent2"/>
              </a:solidFill>
              <a:latin typeface="Tahoma" panose="020B0604030504040204" pitchFamily="34" charset="0"/>
            </a:endParaRPr>
          </a:p>
          <a:p>
            <a:pPr indent="230505" algn="l" eaLnBrk="1" hangingPunct="1">
              <a:lnSpc>
                <a:spcPct val="50000"/>
              </a:lnSpc>
              <a:spcBef>
                <a:spcPct val="50000"/>
              </a:spcBef>
            </a:pPr>
            <a:r>
              <a:rPr lang="en-US" altLang="zh-CN" b="1">
                <a:solidFill>
                  <a:schemeClr val="accent2"/>
                </a:solidFill>
                <a:latin typeface="Tahoma" panose="020B0604030504040204" pitchFamily="34" charset="0"/>
              </a:rPr>
              <a:t>   else max=b;</a:t>
            </a:r>
            <a:endParaRPr lang="en-US" altLang="zh-CN" b="1">
              <a:solidFill>
                <a:schemeClr val="accent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   printf("a=%d,b=%d,max=%d",a,b,max);</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endParaRPr lang="en-US" altLang="zh-CN" b="1">
              <a:solidFill>
                <a:schemeClr val="tx2"/>
              </a:solidFill>
              <a:latin typeface="Tahoma" panose="020B0604030504040204" pitchFamily="34" charset="0"/>
            </a:endParaRPr>
          </a:p>
        </p:txBody>
      </p:sp>
      <p:sp>
        <p:nvSpPr>
          <p:cNvPr id="198660" name="Rectangle 4"/>
          <p:cNvSpPr>
            <a:spLocks noChangeArrowheads="1"/>
          </p:cNvSpPr>
          <p:nvPr/>
        </p:nvSpPr>
        <p:spPr bwMode="auto">
          <a:xfrm>
            <a:off x="323850" y="5013325"/>
            <a:ext cx="864076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50000"/>
              </a:lnSpc>
              <a:spcBef>
                <a:spcPct val="50000"/>
              </a:spcBef>
            </a:pPr>
            <a:r>
              <a:rPr lang="zh-CN" altLang="en-US" b="1">
                <a:solidFill>
                  <a:srgbClr val="FF0000"/>
                </a:solidFill>
                <a:latin typeface="黑体" panose="02010609060101010101" pitchFamily="49" charset="-122"/>
                <a:ea typeface="黑体" panose="02010609060101010101" pitchFamily="49" charset="-122"/>
              </a:rPr>
              <a:t>思考：（</a:t>
            </a:r>
            <a:r>
              <a:rPr lang="en-US" altLang="zh-CN" b="1">
                <a:solidFill>
                  <a:srgbClr val="FF0000"/>
                </a:solidFill>
                <a:latin typeface="黑体" panose="02010609060101010101" pitchFamily="49" charset="-122"/>
                <a:ea typeface="黑体" panose="02010609060101010101" pitchFamily="49" charset="-122"/>
              </a:rPr>
              <a:t>1</a:t>
            </a:r>
            <a:r>
              <a:rPr lang="zh-CN" altLang="en-US" b="1">
                <a:solidFill>
                  <a:srgbClr val="FF0000"/>
                </a:solidFill>
                <a:latin typeface="黑体" panose="02010609060101010101" pitchFamily="49" charset="-122"/>
                <a:ea typeface="黑体" panose="02010609060101010101" pitchFamily="49" charset="-122"/>
              </a:rPr>
              <a:t>）从两个数中找出最小数如何编写程序？</a:t>
            </a:r>
            <a:endParaRPr lang="zh-CN" altLang="en-US" b="1">
              <a:solidFill>
                <a:srgbClr val="FF0000"/>
              </a:solidFill>
              <a:latin typeface="黑体" panose="02010609060101010101" pitchFamily="49" charset="-122"/>
              <a:ea typeface="黑体" panose="02010609060101010101" pitchFamily="49" charset="-122"/>
            </a:endParaRPr>
          </a:p>
          <a:p>
            <a:pPr algn="just" eaLnBrk="1" hangingPunct="1">
              <a:lnSpc>
                <a:spcPct val="50000"/>
              </a:lnSpc>
              <a:spcBef>
                <a:spcPct val="50000"/>
              </a:spcBef>
            </a:pPr>
            <a:r>
              <a:rPr lang="zh-CN" altLang="en-US" b="1">
                <a:solidFill>
                  <a:srgbClr val="FF0000"/>
                </a:solidFill>
                <a:latin typeface="黑体" panose="02010609060101010101" pitchFamily="49" charset="-122"/>
                <a:ea typeface="黑体" panose="02010609060101010101" pitchFamily="49" charset="-122"/>
              </a:rPr>
              <a:t>      （</a:t>
            </a:r>
            <a:r>
              <a:rPr lang="en-US" altLang="zh-CN" b="1">
                <a:solidFill>
                  <a:srgbClr val="FF0000"/>
                </a:solidFill>
                <a:latin typeface="黑体" panose="02010609060101010101" pitchFamily="49" charset="-122"/>
                <a:ea typeface="黑体" panose="02010609060101010101" pitchFamily="49" charset="-122"/>
              </a:rPr>
              <a:t>2</a:t>
            </a:r>
            <a:r>
              <a:rPr lang="zh-CN" altLang="en-US" b="1">
                <a:solidFill>
                  <a:srgbClr val="FF0000"/>
                </a:solidFill>
                <a:latin typeface="黑体" panose="02010609060101010101" pitchFamily="49" charset="-122"/>
                <a:ea typeface="黑体" panose="02010609060101010101" pitchFamily="49" charset="-122"/>
              </a:rPr>
              <a:t>）若从三个或更多的数中找出最大数应如何编程？</a:t>
            </a:r>
            <a:endParaRPr lang="zh-CN" altLang="en-US" b="1">
              <a:solidFill>
                <a:srgbClr val="FF0000"/>
              </a:solidFill>
              <a:latin typeface="黑体" panose="02010609060101010101" pitchFamily="49" charset="-122"/>
              <a:ea typeface="黑体" panose="02010609060101010101" pitchFamily="49" charset="-122"/>
            </a:endParaRPr>
          </a:p>
        </p:txBody>
      </p:sp>
      <p:pic>
        <p:nvPicPr>
          <p:cNvPr id="16390" name="Picture 6"/>
          <p:cNvPicPr>
            <a:picLocks noChangeAspect="1" noChangeArrowheads="1"/>
          </p:cNvPicPr>
          <p:nvPr/>
        </p:nvPicPr>
        <p:blipFill>
          <a:blip r:embed="rId1">
            <a:extLst>
              <a:ext uri="{28A0092B-C50C-407E-A947-70E740481C1C}">
                <a14:useLocalDpi xmlns:a14="http://schemas.microsoft.com/office/drawing/2010/main" val="0"/>
              </a:ext>
            </a:extLst>
          </a:blip>
          <a:srcRect t="24004" r="8929" b="21626"/>
          <a:stretch>
            <a:fillRect/>
          </a:stretch>
        </p:blipFill>
        <p:spPr bwMode="auto">
          <a:xfrm>
            <a:off x="4427538" y="1019175"/>
            <a:ext cx="4024312"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98660"/>
                                        </p:tgtEl>
                                        <p:attrNameLst>
                                          <p:attrName>style.visibility</p:attrName>
                                        </p:attrNameLst>
                                      </p:cBhvr>
                                      <p:to>
                                        <p:strVal val="visible"/>
                                      </p:to>
                                    </p:set>
                                    <p:anim calcmode="lin" valueType="num">
                                      <p:cBhvr>
                                        <p:cTn id="7" dur="1000" fill="hold"/>
                                        <p:tgtEl>
                                          <p:spTgt spid="198660"/>
                                        </p:tgtEl>
                                        <p:attrNameLst>
                                          <p:attrName>ppt_x</p:attrName>
                                        </p:attrNameLst>
                                      </p:cBhvr>
                                      <p:tavLst>
                                        <p:tav tm="0">
                                          <p:val>
                                            <p:strVal val="#ppt_x-.2"/>
                                          </p:val>
                                        </p:tav>
                                        <p:tav tm="100000">
                                          <p:val>
                                            <p:strVal val="#ppt_x"/>
                                          </p:val>
                                        </p:tav>
                                      </p:tavLst>
                                    </p:anim>
                                    <p:anim calcmode="lin" valueType="num">
                                      <p:cBhvr>
                                        <p:cTn id="8" dur="1000" fill="hold"/>
                                        <p:tgtEl>
                                          <p:spTgt spid="19866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98660"/>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6387"/>
                                        </p:tgtEl>
                                        <p:attrNameLst>
                                          <p:attrName>style.visibility</p:attrName>
                                        </p:attrNameLst>
                                      </p:cBhvr>
                                      <p:to>
                                        <p:strVal val="visible"/>
                                      </p:to>
                                    </p:set>
                                    <p:anim calcmode="lin" valueType="num">
                                      <p:cBhvr additive="base">
                                        <p:cTn id="14" dur="500" fill="hold"/>
                                        <p:tgtEl>
                                          <p:spTgt spid="16387"/>
                                        </p:tgtEl>
                                        <p:attrNameLst>
                                          <p:attrName>ppt_x</p:attrName>
                                        </p:attrNameLst>
                                      </p:cBhvr>
                                      <p:tavLst>
                                        <p:tav tm="0">
                                          <p:val>
                                            <p:strVal val="#ppt_x"/>
                                          </p:val>
                                        </p:tav>
                                        <p:tav tm="100000">
                                          <p:val>
                                            <p:strVal val="#ppt_x"/>
                                          </p:val>
                                        </p:tav>
                                      </p:tavLst>
                                    </p:anim>
                                    <p:anim calcmode="lin" valueType="num">
                                      <p:cBhvr additive="base">
                                        <p:cTn id="15" dur="500" fill="hold"/>
                                        <p:tgtEl>
                                          <p:spTgt spid="1638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16390"/>
                                        </p:tgtEl>
                                        <p:attrNameLst>
                                          <p:attrName>style.visibility</p:attrName>
                                        </p:attrNameLst>
                                      </p:cBhvr>
                                      <p:to>
                                        <p:strVal val="visible"/>
                                      </p:to>
                                    </p:set>
                                    <p:animEffect transition="in" filter="wheel(1)">
                                      <p:cBhvr>
                                        <p:cTn id="20" dur="2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P spid="19866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1547813" y="260350"/>
            <a:ext cx="6121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4000" b="1">
                <a:solidFill>
                  <a:srgbClr val="CC3300"/>
                </a:solidFill>
                <a:latin typeface="Tahoma" panose="020B0604030504040204" pitchFamily="34" charset="0"/>
                <a:ea typeface="黑体" panose="02010609060101010101" pitchFamily="49" charset="-122"/>
              </a:rPr>
              <a:t>4.3.2   </a:t>
            </a:r>
            <a:r>
              <a:rPr lang="zh-CN" altLang="en-US" sz="4000" b="1">
                <a:solidFill>
                  <a:srgbClr val="CC3300"/>
                </a:solidFill>
                <a:latin typeface="Tahoma" panose="020B0604030504040204" pitchFamily="34" charset="0"/>
                <a:ea typeface="黑体" panose="02010609060101010101" pitchFamily="49" charset="-122"/>
              </a:rPr>
              <a:t>双分支</a:t>
            </a:r>
            <a:r>
              <a:rPr lang="en-US" altLang="zh-CN" sz="4000" b="1">
                <a:solidFill>
                  <a:srgbClr val="CC3300"/>
                </a:solidFill>
                <a:latin typeface="Tahoma" panose="020B0604030504040204" pitchFamily="34" charset="0"/>
                <a:ea typeface="黑体" panose="02010609060101010101" pitchFamily="49" charset="-122"/>
              </a:rPr>
              <a:t>if </a:t>
            </a:r>
            <a:r>
              <a:rPr lang="zh-CN" altLang="en-US" sz="4000" b="1">
                <a:solidFill>
                  <a:srgbClr val="CC3300"/>
                </a:solidFill>
                <a:latin typeface="Tahoma" panose="020B0604030504040204" pitchFamily="34" charset="0"/>
                <a:ea typeface="黑体" panose="02010609060101010101" pitchFamily="49" charset="-122"/>
              </a:rPr>
              <a:t>语句举例</a:t>
            </a:r>
            <a:endParaRPr lang="zh-CN" altLang="en-US" sz="4000" b="1">
              <a:solidFill>
                <a:srgbClr val="CC3300"/>
              </a:solidFill>
              <a:latin typeface="Tahoma" panose="020B0604030504040204" pitchFamily="34" charset="0"/>
              <a:ea typeface="黑体" panose="02010609060101010101" pitchFamily="49" charset="-122"/>
            </a:endParaRPr>
          </a:p>
        </p:txBody>
      </p:sp>
      <p:sp>
        <p:nvSpPr>
          <p:cNvPr id="18435" name="Rectangle 6"/>
          <p:cNvSpPr>
            <a:spLocks noChangeArrowheads="1"/>
          </p:cNvSpPr>
          <p:nvPr/>
        </p:nvSpPr>
        <p:spPr bwMode="auto">
          <a:xfrm>
            <a:off x="179388" y="1052513"/>
            <a:ext cx="8569325" cy="503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30505" algn="l" eaLnBrk="1" hangingPunct="1">
              <a:lnSpc>
                <a:spcPct val="85000"/>
              </a:lnSpc>
              <a:spcBef>
                <a:spcPct val="30000"/>
              </a:spcBef>
            </a:pPr>
            <a:r>
              <a:rPr lang="zh-CN" altLang="en-US" b="1">
                <a:solidFill>
                  <a:schemeClr val="tx2"/>
                </a:solidFill>
                <a:latin typeface="黑体" panose="02010609060101010101" pitchFamily="49" charset="-122"/>
                <a:ea typeface="黑体" panose="02010609060101010101" pitchFamily="49" charset="-122"/>
              </a:rPr>
              <a:t>例</a:t>
            </a:r>
            <a:r>
              <a:rPr lang="en-US" altLang="zh-CN" b="1">
                <a:solidFill>
                  <a:schemeClr val="tx2"/>
                </a:solidFill>
                <a:latin typeface="黑体" panose="02010609060101010101" pitchFamily="49" charset="-122"/>
                <a:ea typeface="黑体" panose="02010609060101010101" pitchFamily="49" charset="-122"/>
              </a:rPr>
              <a:t>4-5</a:t>
            </a:r>
            <a:r>
              <a:rPr lang="zh-CN" altLang="en-US" b="1">
                <a:solidFill>
                  <a:schemeClr val="tx2"/>
                </a:solidFill>
                <a:latin typeface="黑体" panose="02010609060101010101" pitchFamily="49" charset="-122"/>
                <a:ea typeface="黑体" panose="02010609060101010101" pitchFamily="49" charset="-122"/>
              </a:rPr>
              <a:t>输入两个整数</a:t>
            </a:r>
            <a:r>
              <a:rPr lang="en-US" altLang="zh-CN" b="1">
                <a:solidFill>
                  <a:schemeClr val="tx2"/>
                </a:solidFill>
                <a:latin typeface="黑体" panose="02010609060101010101" pitchFamily="49" charset="-122"/>
                <a:ea typeface="黑体" panose="02010609060101010101" pitchFamily="49" charset="-122"/>
              </a:rPr>
              <a:t>a</a:t>
            </a:r>
            <a:r>
              <a:rPr lang="zh-CN" altLang="en-US" b="1">
                <a:solidFill>
                  <a:schemeClr val="tx2"/>
                </a:solidFill>
                <a:latin typeface="黑体" panose="02010609060101010101" pitchFamily="49" charset="-122"/>
                <a:ea typeface="黑体" panose="02010609060101010101" pitchFamily="49" charset="-122"/>
              </a:rPr>
              <a:t>和</a:t>
            </a:r>
            <a:r>
              <a:rPr lang="en-US" altLang="zh-CN" b="1">
                <a:solidFill>
                  <a:schemeClr val="tx2"/>
                </a:solidFill>
                <a:latin typeface="黑体" panose="02010609060101010101" pitchFamily="49" charset="-122"/>
                <a:ea typeface="黑体" panose="02010609060101010101" pitchFamily="49" charset="-122"/>
              </a:rPr>
              <a:t>b</a:t>
            </a:r>
            <a:r>
              <a:rPr lang="zh-CN" altLang="en-US" b="1">
                <a:solidFill>
                  <a:schemeClr val="tx2"/>
                </a:solidFill>
                <a:latin typeface="黑体" panose="02010609060101010101" pitchFamily="49" charset="-122"/>
                <a:ea typeface="黑体" panose="02010609060101010101" pitchFamily="49" charset="-122"/>
              </a:rPr>
              <a:t>，按由大到小的顺序输出这两个数。</a:t>
            </a:r>
            <a:endParaRPr lang="zh-CN" altLang="en-US" b="1">
              <a:solidFill>
                <a:schemeClr val="tx2"/>
              </a:solidFill>
              <a:latin typeface="黑体" panose="02010609060101010101" pitchFamily="49" charset="-122"/>
              <a:ea typeface="黑体" panose="02010609060101010101" pitchFamily="49" charset="-122"/>
            </a:endParaRPr>
          </a:p>
          <a:p>
            <a:pPr indent="230505" algn="l" eaLnBrk="1" hangingPunct="1">
              <a:lnSpc>
                <a:spcPct val="85000"/>
              </a:lnSpc>
              <a:spcBef>
                <a:spcPct val="30000"/>
              </a:spcBef>
            </a:pPr>
            <a:r>
              <a:rPr lang="en-US" altLang="zh-CN" b="1">
                <a:solidFill>
                  <a:schemeClr val="tx2"/>
                </a:solidFill>
                <a:latin typeface="Tahoma" panose="020B0604030504040204" pitchFamily="34" charset="0"/>
              </a:rPr>
              <a:t>#include &lt;stdio.h&gt;</a:t>
            </a:r>
            <a:endParaRPr lang="en-US" altLang="zh-CN" b="1">
              <a:solidFill>
                <a:schemeClr val="tx2"/>
              </a:solidFill>
              <a:latin typeface="Tahoma" panose="020B0604030504040204" pitchFamily="34" charset="0"/>
            </a:endParaRPr>
          </a:p>
          <a:p>
            <a:pPr indent="230505" algn="l" eaLnBrk="1" hangingPunct="1">
              <a:lnSpc>
                <a:spcPct val="85000"/>
              </a:lnSpc>
              <a:spcBef>
                <a:spcPct val="30000"/>
              </a:spcBef>
            </a:pPr>
            <a:r>
              <a:rPr lang="en-US" altLang="zh-CN" b="1">
                <a:solidFill>
                  <a:schemeClr val="tx2"/>
                </a:solidFill>
                <a:latin typeface="Tahoma" panose="020B0604030504040204" pitchFamily="34" charset="0"/>
              </a:rPr>
              <a:t>void main()</a:t>
            </a:r>
            <a:endParaRPr lang="en-US" altLang="zh-CN" b="1">
              <a:solidFill>
                <a:schemeClr val="tx2"/>
              </a:solidFill>
              <a:latin typeface="Tahoma" panose="020B0604030504040204" pitchFamily="34" charset="0"/>
            </a:endParaRPr>
          </a:p>
          <a:p>
            <a:pPr indent="230505" algn="l" eaLnBrk="1" hangingPunct="1">
              <a:lnSpc>
                <a:spcPct val="85000"/>
              </a:lnSpc>
              <a:spcBef>
                <a:spcPct val="30000"/>
              </a:spcBef>
            </a:pPr>
            <a:r>
              <a:rPr lang="en-US" altLang="zh-CN" b="1">
                <a:solidFill>
                  <a:schemeClr val="tx2"/>
                </a:solidFill>
                <a:latin typeface="Tahoma" panose="020B0604030504040204" pitchFamily="34" charset="0"/>
              </a:rPr>
              <a:t>{</a:t>
            </a:r>
            <a:endParaRPr lang="en-US" altLang="zh-CN" b="1">
              <a:solidFill>
                <a:schemeClr val="tx2"/>
              </a:solidFill>
              <a:latin typeface="Tahoma" panose="020B0604030504040204" pitchFamily="34" charset="0"/>
            </a:endParaRPr>
          </a:p>
          <a:p>
            <a:pPr indent="230505" algn="l" eaLnBrk="1" hangingPunct="1">
              <a:lnSpc>
                <a:spcPct val="85000"/>
              </a:lnSpc>
              <a:spcBef>
                <a:spcPct val="30000"/>
              </a:spcBef>
            </a:pPr>
            <a:r>
              <a:rPr lang="en-US" altLang="zh-CN" b="1">
                <a:solidFill>
                  <a:schemeClr val="tx2"/>
                </a:solidFill>
                <a:latin typeface="Tahoma" panose="020B0604030504040204" pitchFamily="34" charset="0"/>
              </a:rPr>
              <a:t>   int a, b;</a:t>
            </a:r>
            <a:endParaRPr lang="en-US" altLang="zh-CN" b="1">
              <a:solidFill>
                <a:schemeClr val="tx2"/>
              </a:solidFill>
              <a:latin typeface="Tahoma" panose="020B0604030504040204" pitchFamily="34" charset="0"/>
            </a:endParaRPr>
          </a:p>
          <a:p>
            <a:pPr indent="230505" algn="l" eaLnBrk="1" hangingPunct="1">
              <a:lnSpc>
                <a:spcPct val="85000"/>
              </a:lnSpc>
              <a:spcBef>
                <a:spcPct val="30000"/>
              </a:spcBef>
            </a:pPr>
            <a:r>
              <a:rPr lang="en-US" altLang="zh-CN" b="1">
                <a:solidFill>
                  <a:schemeClr val="tx2"/>
                </a:solidFill>
                <a:latin typeface="Tahoma" panose="020B0604030504040204" pitchFamily="34" charset="0"/>
              </a:rPr>
              <a:t>   printf("input two numbers: ");</a:t>
            </a:r>
            <a:endParaRPr lang="en-US" altLang="zh-CN" b="1">
              <a:solidFill>
                <a:schemeClr val="tx2"/>
              </a:solidFill>
              <a:latin typeface="Tahoma" panose="020B0604030504040204" pitchFamily="34" charset="0"/>
            </a:endParaRPr>
          </a:p>
          <a:p>
            <a:pPr indent="230505" algn="l" eaLnBrk="1" hangingPunct="1">
              <a:lnSpc>
                <a:spcPct val="85000"/>
              </a:lnSpc>
              <a:spcBef>
                <a:spcPct val="30000"/>
              </a:spcBef>
            </a:pPr>
            <a:r>
              <a:rPr lang="en-US" altLang="zh-CN" b="1">
                <a:solidFill>
                  <a:schemeClr val="tx2"/>
                </a:solidFill>
                <a:latin typeface="Tahoma" panose="020B0604030504040204" pitchFamily="34" charset="0"/>
              </a:rPr>
              <a:t>   scanf("%d%d",&amp;a,&amp;b);</a:t>
            </a:r>
            <a:endParaRPr lang="en-US" altLang="zh-CN" b="1">
              <a:solidFill>
                <a:schemeClr val="tx2"/>
              </a:solidFill>
              <a:latin typeface="Tahoma" panose="020B0604030504040204" pitchFamily="34" charset="0"/>
            </a:endParaRPr>
          </a:p>
          <a:p>
            <a:pPr indent="230505" algn="l" eaLnBrk="1" hangingPunct="1">
              <a:lnSpc>
                <a:spcPct val="85000"/>
              </a:lnSpc>
              <a:spcBef>
                <a:spcPct val="30000"/>
              </a:spcBef>
            </a:pPr>
            <a:r>
              <a:rPr lang="en-US" altLang="zh-CN" b="1">
                <a:solidFill>
                  <a:srgbClr val="FF0000"/>
                </a:solidFill>
                <a:latin typeface="Tahoma" panose="020B0604030504040204" pitchFamily="34" charset="0"/>
              </a:rPr>
              <a:t>   if(a&gt;b)</a:t>
            </a:r>
            <a:endParaRPr lang="en-US" altLang="zh-CN" b="1">
              <a:solidFill>
                <a:srgbClr val="FF0000"/>
              </a:solidFill>
              <a:latin typeface="Tahoma" panose="020B0604030504040204" pitchFamily="34" charset="0"/>
            </a:endParaRPr>
          </a:p>
          <a:p>
            <a:pPr indent="230505" algn="l" eaLnBrk="1" hangingPunct="1">
              <a:lnSpc>
                <a:spcPct val="85000"/>
              </a:lnSpc>
              <a:spcBef>
                <a:spcPct val="30000"/>
              </a:spcBef>
            </a:pPr>
            <a:r>
              <a:rPr lang="en-US" altLang="zh-CN" b="1">
                <a:solidFill>
                  <a:schemeClr val="tx2"/>
                </a:solidFill>
                <a:latin typeface="Tahoma" panose="020B0604030504040204" pitchFamily="34" charset="0"/>
              </a:rPr>
              <a:t>        printf("%d,%d\n",a,b);</a:t>
            </a:r>
            <a:endParaRPr lang="en-US" altLang="zh-CN" b="1">
              <a:solidFill>
                <a:schemeClr val="tx2"/>
              </a:solidFill>
              <a:latin typeface="Tahoma" panose="020B0604030504040204" pitchFamily="34" charset="0"/>
            </a:endParaRPr>
          </a:p>
          <a:p>
            <a:pPr indent="230505" algn="l" eaLnBrk="1" hangingPunct="1">
              <a:lnSpc>
                <a:spcPct val="85000"/>
              </a:lnSpc>
              <a:spcBef>
                <a:spcPct val="30000"/>
              </a:spcBef>
            </a:pPr>
            <a:r>
              <a:rPr lang="en-US" altLang="zh-CN" b="1">
                <a:solidFill>
                  <a:srgbClr val="FF0000"/>
                </a:solidFill>
                <a:latin typeface="Tahoma" panose="020B0604030504040204" pitchFamily="34" charset="0"/>
              </a:rPr>
              <a:t>   else</a:t>
            </a:r>
            <a:endParaRPr lang="en-US" altLang="zh-CN" b="1">
              <a:solidFill>
                <a:srgbClr val="FF0000"/>
              </a:solidFill>
              <a:latin typeface="Tahoma" panose="020B0604030504040204" pitchFamily="34" charset="0"/>
            </a:endParaRPr>
          </a:p>
          <a:p>
            <a:pPr indent="230505" algn="l" eaLnBrk="1" hangingPunct="1">
              <a:lnSpc>
                <a:spcPct val="85000"/>
              </a:lnSpc>
              <a:spcBef>
                <a:spcPct val="30000"/>
              </a:spcBef>
            </a:pPr>
            <a:r>
              <a:rPr lang="en-US" altLang="zh-CN" b="1">
                <a:solidFill>
                  <a:schemeClr val="tx2"/>
                </a:solidFill>
                <a:latin typeface="Tahoma" panose="020B0604030504040204" pitchFamily="34" charset="0"/>
              </a:rPr>
              <a:t>        printf("%d,%d\n",b,a);</a:t>
            </a:r>
            <a:endParaRPr lang="en-US" altLang="zh-CN" b="1">
              <a:solidFill>
                <a:schemeClr val="tx2"/>
              </a:solidFill>
              <a:latin typeface="Tahoma" panose="020B0604030504040204" pitchFamily="34" charset="0"/>
            </a:endParaRPr>
          </a:p>
          <a:p>
            <a:pPr indent="230505" algn="l" eaLnBrk="1" hangingPunct="1">
              <a:lnSpc>
                <a:spcPct val="85000"/>
              </a:lnSpc>
              <a:spcBef>
                <a:spcPct val="30000"/>
              </a:spcBef>
            </a:pPr>
            <a:r>
              <a:rPr lang="en-US" altLang="zh-CN" b="1">
                <a:solidFill>
                  <a:schemeClr val="tx2"/>
                </a:solidFill>
                <a:latin typeface="Tahoma" panose="020B0604030504040204" pitchFamily="34" charset="0"/>
              </a:rPr>
              <a:t>}</a:t>
            </a:r>
            <a:endParaRPr lang="en-US" altLang="zh-CN" b="1">
              <a:solidFill>
                <a:schemeClr val="tx2"/>
              </a:solidFill>
              <a:latin typeface="Tahoma" panose="020B0604030504040204" pitchFamily="34" charset="0"/>
            </a:endParaRPr>
          </a:p>
        </p:txBody>
      </p:sp>
      <p:sp>
        <p:nvSpPr>
          <p:cNvPr id="222215" name="Rectangle 7"/>
          <p:cNvSpPr>
            <a:spLocks noChangeArrowheads="1"/>
          </p:cNvSpPr>
          <p:nvPr/>
        </p:nvSpPr>
        <p:spPr bwMode="auto">
          <a:xfrm>
            <a:off x="4211638" y="1557338"/>
            <a:ext cx="4572000" cy="15525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b="1">
                <a:solidFill>
                  <a:schemeClr val="tx2"/>
                </a:solidFill>
                <a:latin typeface="Tahoma" panose="020B0604030504040204" pitchFamily="34" charset="0"/>
                <a:ea typeface="黑体" panose="02010609060101010101" pitchFamily="49" charset="-122"/>
              </a:rPr>
              <a:t>程序运行结果：</a:t>
            </a:r>
            <a:endParaRPr lang="zh-CN" altLang="en-US" b="1">
              <a:solidFill>
                <a:schemeClr val="tx2"/>
              </a:solidFill>
              <a:latin typeface="Tahoma" panose="020B0604030504040204" pitchFamily="34" charset="0"/>
              <a:ea typeface="黑体" panose="02010609060101010101" pitchFamily="49" charset="-122"/>
            </a:endParaRPr>
          </a:p>
          <a:p>
            <a:pPr algn="l"/>
            <a:r>
              <a:rPr lang="zh-CN" altLang="en-US" b="1">
                <a:solidFill>
                  <a:schemeClr val="tx2"/>
                </a:solidFill>
                <a:latin typeface="Tahoma" panose="020B0604030504040204" pitchFamily="34" charset="0"/>
                <a:ea typeface="黑体" panose="02010609060101010101" pitchFamily="49" charset="-122"/>
              </a:rPr>
              <a:t>显示：</a:t>
            </a:r>
            <a:r>
              <a:rPr lang="en-US" altLang="zh-CN" b="1">
                <a:solidFill>
                  <a:schemeClr val="tx2"/>
                </a:solidFill>
                <a:latin typeface="Tahoma" panose="020B0604030504040204" pitchFamily="34" charset="0"/>
                <a:ea typeface="黑体" panose="02010609060101010101" pitchFamily="49" charset="-122"/>
              </a:rPr>
              <a:t>input two numbers:</a:t>
            </a:r>
            <a:endParaRPr lang="en-US" altLang="zh-CN" b="1">
              <a:solidFill>
                <a:schemeClr val="tx2"/>
              </a:solidFill>
              <a:latin typeface="Tahoma" panose="020B0604030504040204" pitchFamily="34" charset="0"/>
              <a:ea typeface="黑体" panose="02010609060101010101" pitchFamily="49" charset="-122"/>
            </a:endParaRPr>
          </a:p>
          <a:p>
            <a:pPr algn="l"/>
            <a:r>
              <a:rPr lang="zh-CN" altLang="en-US" b="1">
                <a:solidFill>
                  <a:schemeClr val="tx2"/>
                </a:solidFill>
                <a:latin typeface="Tahoma" panose="020B0604030504040204" pitchFamily="34" charset="0"/>
                <a:ea typeface="黑体" panose="02010609060101010101" pitchFamily="49" charset="-122"/>
              </a:rPr>
              <a:t>输入：</a:t>
            </a:r>
            <a:r>
              <a:rPr lang="en-US" altLang="zh-CN" b="1">
                <a:solidFill>
                  <a:schemeClr val="tx2"/>
                </a:solidFill>
                <a:latin typeface="Tahoma" panose="020B0604030504040204" pitchFamily="34" charset="0"/>
                <a:ea typeface="黑体" panose="02010609060101010101" pitchFamily="49" charset="-122"/>
              </a:rPr>
              <a:t>10 20↙</a:t>
            </a:r>
            <a:endParaRPr lang="en-US" altLang="zh-CN" b="1">
              <a:solidFill>
                <a:schemeClr val="tx2"/>
              </a:solidFill>
              <a:latin typeface="Tahoma" panose="020B0604030504040204" pitchFamily="34" charset="0"/>
              <a:ea typeface="黑体" panose="02010609060101010101" pitchFamily="49" charset="-122"/>
            </a:endParaRPr>
          </a:p>
          <a:p>
            <a:pPr algn="l"/>
            <a:r>
              <a:rPr lang="zh-CN" altLang="en-US" b="1">
                <a:solidFill>
                  <a:schemeClr val="tx2"/>
                </a:solidFill>
                <a:latin typeface="Tahoma" panose="020B0604030504040204" pitchFamily="34" charset="0"/>
                <a:ea typeface="黑体" panose="02010609060101010101" pitchFamily="49" charset="-122"/>
              </a:rPr>
              <a:t>输出：</a:t>
            </a:r>
            <a:r>
              <a:rPr lang="en-US" altLang="zh-CN" b="1">
                <a:solidFill>
                  <a:schemeClr val="tx2"/>
                </a:solidFill>
                <a:latin typeface="Tahoma" panose="020B0604030504040204" pitchFamily="34" charset="0"/>
                <a:ea typeface="黑体" panose="02010609060101010101" pitchFamily="49" charset="-122"/>
              </a:rPr>
              <a:t>20,10</a:t>
            </a:r>
            <a:r>
              <a:rPr lang="en-US" altLang="zh-CN">
                <a:latin typeface="Tahoma" panose="020B0604030504040204" pitchFamily="34" charset="0"/>
                <a:ea typeface="黑体" panose="02010609060101010101" pitchFamily="49" charset="-122"/>
              </a:rPr>
              <a:t> </a:t>
            </a:r>
            <a:endParaRPr lang="en-US" altLang="zh-CN">
              <a:latin typeface="Tahoma" panose="020B060403050404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2215"/>
                                        </p:tgtEl>
                                        <p:attrNameLst>
                                          <p:attrName>style.visibility</p:attrName>
                                        </p:attrNameLst>
                                      </p:cBhvr>
                                      <p:to>
                                        <p:strVal val="visible"/>
                                      </p:to>
                                    </p:set>
                                    <p:animEffect transition="in" filter="checkerboard(across)">
                                      <p:cBhvr>
                                        <p:cTn id="7" dur="500"/>
                                        <p:tgtEl>
                                          <p:spTgt spid="222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92125" y="158750"/>
            <a:ext cx="8651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1" hangingPunct="1"/>
            <a:r>
              <a:rPr lang="en-US" altLang="zh-CN" sz="2800" b="1">
                <a:solidFill>
                  <a:srgbClr val="FF0000"/>
                </a:solidFill>
                <a:latin typeface="黑体" panose="02010609060101010101" pitchFamily="49" charset="-122"/>
                <a:ea typeface="黑体" panose="02010609060101010101" pitchFamily="49" charset="-122"/>
              </a:rPr>
              <a:t>【</a:t>
            </a:r>
            <a:r>
              <a:rPr lang="zh-CN" altLang="en-US" sz="2800" b="1">
                <a:solidFill>
                  <a:srgbClr val="FF0000"/>
                </a:solidFill>
                <a:latin typeface="黑体" panose="02010609060101010101" pitchFamily="49" charset="-122"/>
                <a:ea typeface="黑体" panose="02010609060101010101" pitchFamily="49" charset="-122"/>
              </a:rPr>
              <a:t>例</a:t>
            </a:r>
            <a:r>
              <a:rPr lang="en-US" altLang="zh-CN" sz="2800" b="1">
                <a:solidFill>
                  <a:srgbClr val="FF0000"/>
                </a:solidFill>
                <a:latin typeface="黑体" panose="02010609060101010101" pitchFamily="49" charset="-122"/>
                <a:ea typeface="黑体" panose="02010609060101010101" pitchFamily="49" charset="-122"/>
              </a:rPr>
              <a:t>3】</a:t>
            </a:r>
            <a:r>
              <a:rPr lang="zh-CN" altLang="en-US" sz="2800" b="1">
                <a:solidFill>
                  <a:srgbClr val="FF0000"/>
                </a:solidFill>
                <a:latin typeface="黑体" panose="02010609060101010101" pitchFamily="49" charset="-122"/>
                <a:ea typeface="黑体" panose="02010609060101010101" pitchFamily="49" charset="-122"/>
              </a:rPr>
              <a:t>求四个整数中，偶数的和与奇数的个数。 </a:t>
            </a:r>
            <a:endParaRPr lang="zh-CN" altLang="en-US" sz="2800" b="1">
              <a:solidFill>
                <a:srgbClr val="FF0000"/>
              </a:solidFill>
              <a:latin typeface="黑体" panose="02010609060101010101" pitchFamily="49" charset="-122"/>
              <a:ea typeface="黑体" panose="02010609060101010101" pitchFamily="49" charset="-122"/>
            </a:endParaRPr>
          </a:p>
        </p:txBody>
      </p:sp>
      <p:sp>
        <p:nvSpPr>
          <p:cNvPr id="19459" name="Rectangle 3"/>
          <p:cNvSpPr>
            <a:spLocks noChangeArrowheads="1"/>
          </p:cNvSpPr>
          <p:nvPr/>
        </p:nvSpPr>
        <p:spPr bwMode="auto">
          <a:xfrm>
            <a:off x="395288" y="981075"/>
            <a:ext cx="8027987"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30505" algn="l" eaLnBrk="1" hangingPunct="1">
              <a:lnSpc>
                <a:spcPct val="80000"/>
              </a:lnSpc>
              <a:spcBef>
                <a:spcPct val="40000"/>
              </a:spcBef>
            </a:pPr>
            <a:r>
              <a:rPr lang="en-US" altLang="zh-CN" b="1">
                <a:solidFill>
                  <a:schemeClr val="tx2"/>
                </a:solidFill>
                <a:latin typeface="Tahoma" panose="020B0604030504040204" pitchFamily="34" charset="0"/>
                <a:ea typeface="黑体" panose="02010609060101010101" pitchFamily="49" charset="-122"/>
              </a:rPr>
              <a:t>#include "stdio.h"</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80000"/>
              </a:lnSpc>
              <a:spcBef>
                <a:spcPct val="40000"/>
              </a:spcBef>
            </a:pPr>
            <a:r>
              <a:rPr lang="en-US" altLang="zh-CN" b="1">
                <a:solidFill>
                  <a:schemeClr val="tx2"/>
                </a:solidFill>
                <a:latin typeface="Tahoma" panose="020B0604030504040204" pitchFamily="34" charset="0"/>
                <a:ea typeface="黑体" panose="02010609060101010101" pitchFamily="49" charset="-122"/>
              </a:rPr>
              <a:t>void main()</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80000"/>
              </a:lnSpc>
              <a:spcBef>
                <a:spcPct val="40000"/>
              </a:spcBef>
            </a:pPr>
            <a:r>
              <a:rPr lang="en-US" altLang="zh-CN" b="1">
                <a:solidFill>
                  <a:schemeClr val="tx2"/>
                </a:solidFill>
                <a:latin typeface="Tahoma" panose="020B0604030504040204" pitchFamily="34" charset="0"/>
                <a:ea typeface="黑体" panose="02010609060101010101" pitchFamily="49" charset="-122"/>
              </a:rPr>
              <a:t>{   int a,b,c,d;</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80000"/>
              </a:lnSpc>
              <a:spcBef>
                <a:spcPct val="40000"/>
              </a:spcBef>
            </a:pPr>
            <a:r>
              <a:rPr lang="en-US" altLang="zh-CN" b="1">
                <a:solidFill>
                  <a:schemeClr val="tx2"/>
                </a:solidFill>
                <a:latin typeface="Tahoma" panose="020B0604030504040204" pitchFamily="34" charset="0"/>
                <a:ea typeface="黑体" panose="02010609060101010101" pitchFamily="49" charset="-122"/>
              </a:rPr>
              <a:t>    int sum=0,num=0;</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80000"/>
              </a:lnSpc>
              <a:spcBef>
                <a:spcPct val="40000"/>
              </a:spcBef>
            </a:pPr>
            <a:r>
              <a:rPr lang="en-US" altLang="zh-CN" b="1">
                <a:solidFill>
                  <a:schemeClr val="tx2"/>
                </a:solidFill>
                <a:latin typeface="Tahoma" panose="020B0604030504040204" pitchFamily="34" charset="0"/>
                <a:ea typeface="黑体" panose="02010609060101010101" pitchFamily="49" charset="-122"/>
              </a:rPr>
              <a:t>    scanf ("%d,%d,%d,%d", &amp;a,&amp;b,&amp;c,&amp;d);</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80000"/>
              </a:lnSpc>
              <a:spcBef>
                <a:spcPct val="40000"/>
              </a:spcBef>
            </a:pPr>
            <a:r>
              <a:rPr lang="en-US" altLang="zh-CN" b="1">
                <a:solidFill>
                  <a:schemeClr val="tx2"/>
                </a:solidFill>
                <a:latin typeface="Tahoma" panose="020B0604030504040204" pitchFamily="34" charset="0"/>
                <a:ea typeface="黑体" panose="02010609060101010101" pitchFamily="49" charset="-122"/>
              </a:rPr>
              <a:t>    </a:t>
            </a:r>
            <a:r>
              <a:rPr lang="en-US" altLang="zh-CN" b="1">
                <a:solidFill>
                  <a:srgbClr val="FF0000"/>
                </a:solidFill>
                <a:latin typeface="Tahoma" panose="020B0604030504040204" pitchFamily="34" charset="0"/>
                <a:ea typeface="黑体" panose="02010609060101010101" pitchFamily="49" charset="-122"/>
              </a:rPr>
              <a:t>if</a:t>
            </a:r>
            <a:r>
              <a:rPr lang="en-US" altLang="zh-CN" b="1">
                <a:solidFill>
                  <a:schemeClr val="tx2"/>
                </a:solidFill>
                <a:latin typeface="Tahoma" panose="020B0604030504040204" pitchFamily="34" charset="0"/>
                <a:ea typeface="黑体" panose="02010609060101010101" pitchFamily="49" charset="-122"/>
              </a:rPr>
              <a:t>(a%2==0)sum=sum+a;</a:t>
            </a:r>
            <a:r>
              <a:rPr lang="en-US" altLang="zh-CN" b="1">
                <a:solidFill>
                  <a:srgbClr val="FF0000"/>
                </a:solidFill>
                <a:latin typeface="Tahoma" panose="020B0604030504040204" pitchFamily="34" charset="0"/>
                <a:ea typeface="黑体" panose="02010609060101010101" pitchFamily="49" charset="-122"/>
              </a:rPr>
              <a:t> else </a:t>
            </a:r>
            <a:r>
              <a:rPr lang="en-US" altLang="zh-CN" b="1">
                <a:solidFill>
                  <a:schemeClr val="tx2"/>
                </a:solidFill>
                <a:latin typeface="Tahoma" panose="020B0604030504040204" pitchFamily="34" charset="0"/>
                <a:ea typeface="黑体" panose="02010609060101010101" pitchFamily="49" charset="-122"/>
              </a:rPr>
              <a:t>num=num+1;</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80000"/>
              </a:lnSpc>
              <a:spcBef>
                <a:spcPct val="40000"/>
              </a:spcBef>
            </a:pPr>
            <a:r>
              <a:rPr lang="en-US" altLang="zh-CN" b="1">
                <a:solidFill>
                  <a:schemeClr val="tx2"/>
                </a:solidFill>
                <a:latin typeface="Tahoma" panose="020B0604030504040204" pitchFamily="34" charset="0"/>
                <a:ea typeface="黑体" panose="02010609060101010101" pitchFamily="49" charset="-122"/>
              </a:rPr>
              <a:t>    </a:t>
            </a:r>
            <a:r>
              <a:rPr lang="en-US" altLang="zh-CN" b="1">
                <a:solidFill>
                  <a:srgbClr val="FF0000"/>
                </a:solidFill>
                <a:latin typeface="Tahoma" panose="020B0604030504040204" pitchFamily="34" charset="0"/>
                <a:ea typeface="黑体" panose="02010609060101010101" pitchFamily="49" charset="-122"/>
              </a:rPr>
              <a:t>if</a:t>
            </a:r>
            <a:r>
              <a:rPr lang="en-US" altLang="zh-CN" b="1">
                <a:solidFill>
                  <a:schemeClr val="tx2"/>
                </a:solidFill>
                <a:latin typeface="Tahoma" panose="020B0604030504040204" pitchFamily="34" charset="0"/>
                <a:ea typeface="黑体" panose="02010609060101010101" pitchFamily="49" charset="-122"/>
              </a:rPr>
              <a:t>(b%2==0)sum=sum+b; </a:t>
            </a:r>
            <a:r>
              <a:rPr lang="en-US" altLang="zh-CN" b="1">
                <a:solidFill>
                  <a:srgbClr val="FF0000"/>
                </a:solidFill>
                <a:latin typeface="Tahoma" panose="020B0604030504040204" pitchFamily="34" charset="0"/>
                <a:ea typeface="黑体" panose="02010609060101010101" pitchFamily="49" charset="-122"/>
              </a:rPr>
              <a:t>else</a:t>
            </a:r>
            <a:r>
              <a:rPr lang="en-US" altLang="zh-CN" b="1">
                <a:solidFill>
                  <a:schemeClr val="tx2"/>
                </a:solidFill>
                <a:latin typeface="Tahoma" panose="020B0604030504040204" pitchFamily="34" charset="0"/>
                <a:ea typeface="黑体" panose="02010609060101010101" pitchFamily="49" charset="-122"/>
              </a:rPr>
              <a:t> num=num+1;</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80000"/>
              </a:lnSpc>
              <a:spcBef>
                <a:spcPct val="40000"/>
              </a:spcBef>
            </a:pPr>
            <a:r>
              <a:rPr lang="en-US" altLang="zh-CN" b="1">
                <a:solidFill>
                  <a:schemeClr val="tx2"/>
                </a:solidFill>
                <a:latin typeface="Tahoma" panose="020B0604030504040204" pitchFamily="34" charset="0"/>
                <a:ea typeface="黑体" panose="02010609060101010101" pitchFamily="49" charset="-122"/>
              </a:rPr>
              <a:t>    </a:t>
            </a:r>
            <a:r>
              <a:rPr lang="en-US" altLang="zh-CN" b="1">
                <a:solidFill>
                  <a:srgbClr val="FF0000"/>
                </a:solidFill>
                <a:latin typeface="Tahoma" panose="020B0604030504040204" pitchFamily="34" charset="0"/>
                <a:ea typeface="黑体" panose="02010609060101010101" pitchFamily="49" charset="-122"/>
              </a:rPr>
              <a:t>if</a:t>
            </a:r>
            <a:r>
              <a:rPr lang="en-US" altLang="zh-CN" b="1">
                <a:solidFill>
                  <a:schemeClr val="tx2"/>
                </a:solidFill>
                <a:latin typeface="Tahoma" panose="020B0604030504040204" pitchFamily="34" charset="0"/>
                <a:ea typeface="黑体" panose="02010609060101010101" pitchFamily="49" charset="-122"/>
              </a:rPr>
              <a:t>(c%2==0)sum=sum+c; </a:t>
            </a:r>
            <a:r>
              <a:rPr lang="en-US" altLang="zh-CN" b="1">
                <a:solidFill>
                  <a:srgbClr val="FF0000"/>
                </a:solidFill>
                <a:latin typeface="Tahoma" panose="020B0604030504040204" pitchFamily="34" charset="0"/>
                <a:ea typeface="黑体" panose="02010609060101010101" pitchFamily="49" charset="-122"/>
              </a:rPr>
              <a:t>else</a:t>
            </a:r>
            <a:r>
              <a:rPr lang="en-US" altLang="zh-CN" b="1">
                <a:solidFill>
                  <a:schemeClr val="tx2"/>
                </a:solidFill>
                <a:latin typeface="Tahoma" panose="020B0604030504040204" pitchFamily="34" charset="0"/>
                <a:ea typeface="黑体" panose="02010609060101010101" pitchFamily="49" charset="-122"/>
              </a:rPr>
              <a:t> num=num+1;</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80000"/>
              </a:lnSpc>
              <a:spcBef>
                <a:spcPct val="40000"/>
              </a:spcBef>
            </a:pPr>
            <a:r>
              <a:rPr lang="en-US" altLang="zh-CN" b="1">
                <a:solidFill>
                  <a:schemeClr val="tx2"/>
                </a:solidFill>
                <a:latin typeface="Tahoma" panose="020B0604030504040204" pitchFamily="34" charset="0"/>
                <a:ea typeface="黑体" panose="02010609060101010101" pitchFamily="49" charset="-122"/>
              </a:rPr>
              <a:t>    </a:t>
            </a:r>
            <a:r>
              <a:rPr lang="en-US" altLang="zh-CN" b="1">
                <a:solidFill>
                  <a:srgbClr val="FF0000"/>
                </a:solidFill>
                <a:latin typeface="Tahoma" panose="020B0604030504040204" pitchFamily="34" charset="0"/>
                <a:ea typeface="黑体" panose="02010609060101010101" pitchFamily="49" charset="-122"/>
              </a:rPr>
              <a:t>if</a:t>
            </a:r>
            <a:r>
              <a:rPr lang="en-US" altLang="zh-CN" b="1">
                <a:solidFill>
                  <a:schemeClr val="tx2"/>
                </a:solidFill>
                <a:latin typeface="Tahoma" panose="020B0604030504040204" pitchFamily="34" charset="0"/>
                <a:ea typeface="黑体" panose="02010609060101010101" pitchFamily="49" charset="-122"/>
              </a:rPr>
              <a:t>(d%2==0)sum=sum+d; </a:t>
            </a:r>
            <a:r>
              <a:rPr lang="en-US" altLang="zh-CN" b="1">
                <a:solidFill>
                  <a:srgbClr val="FF0000"/>
                </a:solidFill>
                <a:latin typeface="Tahoma" panose="020B0604030504040204" pitchFamily="34" charset="0"/>
                <a:ea typeface="黑体" panose="02010609060101010101" pitchFamily="49" charset="-122"/>
              </a:rPr>
              <a:t>else</a:t>
            </a:r>
            <a:r>
              <a:rPr lang="en-US" altLang="zh-CN" b="1">
                <a:solidFill>
                  <a:schemeClr val="tx2"/>
                </a:solidFill>
                <a:latin typeface="Tahoma" panose="020B0604030504040204" pitchFamily="34" charset="0"/>
                <a:ea typeface="黑体" panose="02010609060101010101" pitchFamily="49" charset="-122"/>
              </a:rPr>
              <a:t> num=num+1;</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80000"/>
              </a:lnSpc>
              <a:spcBef>
                <a:spcPct val="40000"/>
              </a:spcBef>
            </a:pPr>
            <a:r>
              <a:rPr lang="en-US" altLang="zh-CN" b="1">
                <a:solidFill>
                  <a:schemeClr val="tx2"/>
                </a:solidFill>
                <a:latin typeface="Tahoma" panose="020B0604030504040204" pitchFamily="34" charset="0"/>
                <a:ea typeface="黑体" panose="02010609060101010101" pitchFamily="49" charset="-122"/>
              </a:rPr>
              <a:t>    printf("a=%d,b=%d,c=%d,d=%d\n",a,b,c,d);</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80000"/>
              </a:lnSpc>
              <a:spcBef>
                <a:spcPct val="40000"/>
              </a:spcBef>
            </a:pPr>
            <a:r>
              <a:rPr lang="en-US" altLang="zh-CN" b="1">
                <a:solidFill>
                  <a:schemeClr val="tx2"/>
                </a:solidFill>
                <a:latin typeface="Tahoma" panose="020B0604030504040204" pitchFamily="34" charset="0"/>
                <a:ea typeface="黑体" panose="02010609060101010101" pitchFamily="49" charset="-122"/>
              </a:rPr>
              <a:t>    printf ("sum=%d,num=%d\n",sum,num);</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80000"/>
              </a:lnSpc>
              <a:spcBef>
                <a:spcPct val="40000"/>
              </a:spcBef>
            </a:pPr>
            <a:r>
              <a:rPr lang="en-US" altLang="zh-CN" b="1">
                <a:solidFill>
                  <a:schemeClr val="tx2"/>
                </a:solidFill>
                <a:latin typeface="Tahoma" panose="020B0604030504040204" pitchFamily="34" charset="0"/>
                <a:ea typeface="黑体" panose="02010609060101010101" pitchFamily="49" charset="-122"/>
              </a:rPr>
              <a:t>}</a:t>
            </a:r>
            <a:endParaRPr lang="en-US" altLang="zh-CN" b="1">
              <a:solidFill>
                <a:schemeClr val="tx2"/>
              </a:solidFill>
              <a:latin typeface="Tahoma" panose="020B0604030504040204" pitchFamily="34" charset="0"/>
              <a:ea typeface="黑体" panose="02010609060101010101" pitchFamily="49" charset="-122"/>
            </a:endParaRPr>
          </a:p>
        </p:txBody>
      </p:sp>
      <p:sp>
        <p:nvSpPr>
          <p:cNvPr id="200708" name="Rectangle 4"/>
          <p:cNvSpPr>
            <a:spLocks noChangeArrowheads="1"/>
          </p:cNvSpPr>
          <p:nvPr/>
        </p:nvSpPr>
        <p:spPr bwMode="auto">
          <a:xfrm>
            <a:off x="1908175" y="5949950"/>
            <a:ext cx="5543550" cy="396875"/>
          </a:xfrm>
          <a:prstGeom prst="rect">
            <a:avLst/>
          </a:prstGeom>
          <a:solidFill>
            <a:srgbClr val="FFCCCC"/>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spcBef>
                <a:spcPct val="50000"/>
              </a:spcBef>
            </a:pPr>
            <a:r>
              <a:rPr lang="zh-CN" altLang="en-US" sz="2000" b="1">
                <a:solidFill>
                  <a:schemeClr val="tx2"/>
                </a:solidFill>
                <a:latin typeface="黑体" panose="02010609060101010101" pitchFamily="49" charset="-122"/>
                <a:ea typeface="黑体" panose="02010609060101010101" pitchFamily="49" charset="-122"/>
              </a:rPr>
              <a:t>思考：如果求若干个数的乘积又应如何处理？ </a:t>
            </a:r>
            <a:endParaRPr lang="zh-CN" altLang="en-US" sz="2000" b="1">
              <a:solidFill>
                <a:schemeClr val="tx2"/>
              </a:solidFill>
              <a:latin typeface="黑体" panose="02010609060101010101" pitchFamily="49" charset="-122"/>
              <a:ea typeface="黑体" panose="02010609060101010101" pitchFamily="49" charset="-122"/>
            </a:endParaRPr>
          </a:p>
        </p:txBody>
      </p:sp>
      <p:sp>
        <p:nvSpPr>
          <p:cNvPr id="200712" name="Rectangle 8"/>
          <p:cNvSpPr>
            <a:spLocks noChangeArrowheads="1"/>
          </p:cNvSpPr>
          <p:nvPr/>
        </p:nvSpPr>
        <p:spPr bwMode="auto">
          <a:xfrm>
            <a:off x="4140200" y="765175"/>
            <a:ext cx="4572000" cy="15525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b="1">
                <a:solidFill>
                  <a:schemeClr val="tx2"/>
                </a:solidFill>
                <a:latin typeface="黑体" panose="02010609060101010101" pitchFamily="49" charset="-122"/>
                <a:ea typeface="黑体" panose="02010609060101010101" pitchFamily="49" charset="-122"/>
              </a:rPr>
              <a:t>程序运行结果：</a:t>
            </a:r>
            <a:endParaRPr lang="zh-CN" altLang="en-US" b="1">
              <a:solidFill>
                <a:schemeClr val="tx2"/>
              </a:solidFill>
              <a:latin typeface="黑体" panose="02010609060101010101" pitchFamily="49" charset="-122"/>
              <a:ea typeface="黑体" panose="02010609060101010101" pitchFamily="49" charset="-122"/>
            </a:endParaRPr>
          </a:p>
          <a:p>
            <a:pPr algn="l"/>
            <a:r>
              <a:rPr lang="zh-CN" altLang="en-US" b="1">
                <a:solidFill>
                  <a:schemeClr val="tx2"/>
                </a:solidFill>
                <a:latin typeface="黑体" panose="02010609060101010101" pitchFamily="49" charset="-122"/>
                <a:ea typeface="黑体" panose="02010609060101010101" pitchFamily="49" charset="-122"/>
              </a:rPr>
              <a:t>输入：</a:t>
            </a:r>
            <a:r>
              <a:rPr lang="en-US" altLang="zh-CN" b="1">
                <a:solidFill>
                  <a:schemeClr val="tx2"/>
                </a:solidFill>
                <a:latin typeface="黑体" panose="02010609060101010101" pitchFamily="49" charset="-122"/>
                <a:ea typeface="黑体" panose="02010609060101010101" pitchFamily="49" charset="-122"/>
              </a:rPr>
              <a:t>12,3,27,8↙</a:t>
            </a:r>
            <a:endParaRPr lang="en-US" altLang="zh-CN" b="1">
              <a:solidFill>
                <a:schemeClr val="tx2"/>
              </a:solidFill>
              <a:latin typeface="黑体" panose="02010609060101010101" pitchFamily="49" charset="-122"/>
              <a:ea typeface="黑体" panose="02010609060101010101" pitchFamily="49" charset="-122"/>
            </a:endParaRPr>
          </a:p>
          <a:p>
            <a:pPr algn="l"/>
            <a:r>
              <a:rPr lang="zh-CN" altLang="en-US" b="1">
                <a:solidFill>
                  <a:schemeClr val="tx2"/>
                </a:solidFill>
                <a:latin typeface="黑体" panose="02010609060101010101" pitchFamily="49" charset="-122"/>
                <a:ea typeface="黑体" panose="02010609060101010101" pitchFamily="49" charset="-122"/>
              </a:rPr>
              <a:t>输出：</a:t>
            </a:r>
            <a:r>
              <a:rPr lang="en-US" altLang="zh-CN" b="1">
                <a:solidFill>
                  <a:schemeClr val="tx2"/>
                </a:solidFill>
                <a:latin typeface="黑体" panose="02010609060101010101" pitchFamily="49" charset="-122"/>
                <a:ea typeface="黑体" panose="02010609060101010101" pitchFamily="49" charset="-122"/>
              </a:rPr>
              <a:t>a=12,b=3,c=27,d=8</a:t>
            </a:r>
            <a:endParaRPr lang="en-US" altLang="zh-CN" b="1">
              <a:solidFill>
                <a:schemeClr val="tx2"/>
              </a:solidFill>
              <a:latin typeface="黑体" panose="02010609060101010101" pitchFamily="49" charset="-122"/>
              <a:ea typeface="黑体" panose="02010609060101010101" pitchFamily="49" charset="-122"/>
            </a:endParaRPr>
          </a:p>
          <a:p>
            <a:pPr algn="l"/>
            <a:r>
              <a:rPr lang="en-US" altLang="zh-CN" b="1">
                <a:solidFill>
                  <a:schemeClr val="tx2"/>
                </a:solidFill>
                <a:latin typeface="黑体" panose="02010609060101010101" pitchFamily="49" charset="-122"/>
                <a:ea typeface="黑体" panose="02010609060101010101" pitchFamily="49" charset="-122"/>
              </a:rPr>
              <a:t>      sum=20,num=2</a:t>
            </a:r>
            <a:r>
              <a:rPr lang="en-US" altLang="zh-CN" b="1">
                <a:latin typeface="黑体" panose="02010609060101010101" pitchFamily="49" charset="-122"/>
                <a:ea typeface="黑体" panose="02010609060101010101" pitchFamily="49" charset="-122"/>
              </a:rPr>
              <a:t> </a:t>
            </a:r>
            <a:endParaRPr lang="en-US" altLang="zh-CN" b="1">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200712"/>
                                        </p:tgtEl>
                                        <p:attrNameLst>
                                          <p:attrName>style.visibility</p:attrName>
                                        </p:attrNameLst>
                                      </p:cBhvr>
                                      <p:to>
                                        <p:strVal val="visible"/>
                                      </p:to>
                                    </p:set>
                                    <p:animEffect transition="in" filter="plus(in)">
                                      <p:cBhvr>
                                        <p:cTn id="7" dur="2000"/>
                                        <p:tgtEl>
                                          <p:spTgt spid="200712"/>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200708"/>
                                        </p:tgtEl>
                                        <p:attrNameLst>
                                          <p:attrName>style.visibility</p:attrName>
                                        </p:attrNameLst>
                                      </p:cBhvr>
                                      <p:to>
                                        <p:strVal val="visible"/>
                                      </p:to>
                                    </p:set>
                                    <p:animEffect transition="in" filter="plus(in)">
                                      <p:cBhvr>
                                        <p:cTn id="12" dur="2000"/>
                                        <p:tgtEl>
                                          <p:spTgt spid="200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8" grpId="0" animBg="1"/>
      <p:bldP spid="2007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323850" y="692150"/>
          <a:ext cx="8569325" cy="5226050"/>
        </p:xfrm>
        <a:graphic>
          <a:graphicData uri="http://schemas.openxmlformats.org/presentationml/2006/ole">
            <mc:AlternateContent xmlns:mc="http://schemas.openxmlformats.org/markup-compatibility/2006">
              <mc:Choice xmlns:v="urn:schemas-microsoft-com:vml" Requires="v">
                <p:oleObj spid="_x0000_s20485" name="文档" r:id="rId1" imgW="2428875" imgH="1695450" progId="Word.Document.8">
                  <p:embed/>
                </p:oleObj>
              </mc:Choice>
              <mc:Fallback>
                <p:oleObj name="文档" r:id="rId1" imgW="2428875" imgH="1695450" progId="Word.Document.8">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92150"/>
                        <a:ext cx="8569325" cy="52260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 Box 4"/>
          <p:cNvSpPr txBox="1">
            <a:spLocks noChangeArrowheads="1"/>
          </p:cNvSpPr>
          <p:nvPr/>
        </p:nvSpPr>
        <p:spPr bwMode="auto">
          <a:xfrm>
            <a:off x="104775" y="692150"/>
            <a:ext cx="5791200" cy="4894263"/>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latin typeface="Tahoma" panose="020B0604030504040204" pitchFamily="34" charset="0"/>
                <a:ea typeface="黑体" panose="02010609060101010101" pitchFamily="49" charset="-122"/>
              </a:rPr>
              <a:t>（</a:t>
            </a:r>
            <a:r>
              <a:rPr lang="en-US" altLang="zh-CN" b="1">
                <a:latin typeface="Tahoma" panose="020B0604030504040204" pitchFamily="34" charset="0"/>
                <a:ea typeface="黑体" panose="02010609060101010101" pitchFamily="49" charset="-122"/>
              </a:rPr>
              <a:t>3</a:t>
            </a:r>
            <a:r>
              <a:rPr lang="zh-CN" altLang="en-US" b="1">
                <a:latin typeface="Tahoma" panose="020B0604030504040204" pitchFamily="34" charset="0"/>
                <a:ea typeface="黑体" panose="02010609060101010101" pitchFamily="49" charset="-122"/>
              </a:rPr>
              <a:t>）</a:t>
            </a:r>
            <a:r>
              <a:rPr lang="zh-CN" altLang="en-US" b="1">
                <a:solidFill>
                  <a:srgbClr val="009900"/>
                </a:solidFill>
                <a:latin typeface="Tahoma" panose="020B0604030504040204" pitchFamily="34" charset="0"/>
                <a:ea typeface="黑体" panose="02010609060101010101" pitchFamily="49" charset="-122"/>
              </a:rPr>
              <a:t>（多分支）</a:t>
            </a:r>
            <a:endParaRPr lang="en-US" altLang="zh-CN" b="1">
              <a:latin typeface="Tahoma" panose="020B0604030504040204" pitchFamily="34" charset="0"/>
              <a:ea typeface="黑体" panose="02010609060101010101" pitchFamily="49" charset="-122"/>
            </a:endParaRPr>
          </a:p>
          <a:p>
            <a:pPr algn="l" eaLnBrk="1" hangingPunct="1"/>
            <a:r>
              <a:rPr lang="en-US" altLang="zh-CN" b="1">
                <a:solidFill>
                  <a:schemeClr val="accent2"/>
                </a:solidFill>
                <a:latin typeface="Tahoma" panose="020B0604030504040204" pitchFamily="34" charset="0"/>
                <a:ea typeface="黑体" panose="02010609060101010101" pitchFamily="49" charset="-122"/>
              </a:rPr>
              <a:t>	if (</a:t>
            </a:r>
            <a:r>
              <a:rPr lang="zh-CN" altLang="en-US" b="1">
                <a:solidFill>
                  <a:schemeClr val="accent2"/>
                </a:solidFill>
                <a:latin typeface="Tahoma" panose="020B0604030504040204" pitchFamily="34" charset="0"/>
                <a:ea typeface="黑体" panose="02010609060101010101" pitchFamily="49" charset="-122"/>
              </a:rPr>
              <a:t>表达式１</a:t>
            </a:r>
            <a:r>
              <a:rPr lang="en-US" altLang="zh-CN" b="1">
                <a:solidFill>
                  <a:schemeClr val="accent2"/>
                </a:solidFill>
                <a:latin typeface="Tahoma" panose="020B0604030504040204" pitchFamily="34" charset="0"/>
                <a:ea typeface="黑体" panose="02010609060101010101" pitchFamily="49" charset="-122"/>
              </a:rPr>
              <a:t>) </a:t>
            </a:r>
            <a:endParaRPr lang="en-US" altLang="zh-CN" b="1">
              <a:solidFill>
                <a:schemeClr val="accent2"/>
              </a:solidFill>
              <a:latin typeface="Tahoma" panose="020B0604030504040204" pitchFamily="34" charset="0"/>
              <a:ea typeface="黑体" panose="02010609060101010101" pitchFamily="49" charset="-122"/>
            </a:endParaRPr>
          </a:p>
          <a:p>
            <a:pPr algn="l" eaLnBrk="1" hangingPunct="1"/>
            <a:r>
              <a:rPr lang="en-US" altLang="zh-CN" b="1">
                <a:solidFill>
                  <a:schemeClr val="accent2"/>
                </a:solidFill>
                <a:latin typeface="Tahoma" panose="020B0604030504040204" pitchFamily="34" charset="0"/>
                <a:ea typeface="黑体" panose="02010609060101010101" pitchFamily="49" charset="-122"/>
              </a:rPr>
              <a:t>	      </a:t>
            </a:r>
            <a:r>
              <a:rPr lang="zh-CN" altLang="en-US" b="1">
                <a:solidFill>
                  <a:schemeClr val="accent2"/>
                </a:solidFill>
                <a:latin typeface="Tahoma" panose="020B0604030504040204" pitchFamily="34" charset="0"/>
                <a:ea typeface="黑体" panose="02010609060101010101" pitchFamily="49" charset="-122"/>
              </a:rPr>
              <a:t>语句 </a:t>
            </a:r>
            <a:r>
              <a:rPr lang="en-US" altLang="zh-CN" b="1">
                <a:solidFill>
                  <a:schemeClr val="accent2"/>
                </a:solidFill>
                <a:latin typeface="Tahoma" panose="020B0604030504040204" pitchFamily="34" charset="0"/>
                <a:ea typeface="黑体" panose="02010609060101010101" pitchFamily="49" charset="-122"/>
              </a:rPr>
              <a:t>1; </a:t>
            </a:r>
            <a:endParaRPr lang="en-US" altLang="zh-CN" b="1">
              <a:solidFill>
                <a:schemeClr val="accent2"/>
              </a:solidFill>
              <a:latin typeface="Tahoma" panose="020B0604030504040204" pitchFamily="34" charset="0"/>
              <a:ea typeface="黑体" panose="02010609060101010101" pitchFamily="49" charset="-122"/>
            </a:endParaRPr>
          </a:p>
          <a:p>
            <a:pPr algn="l" eaLnBrk="1" hangingPunct="1"/>
            <a:r>
              <a:rPr lang="en-US" altLang="zh-CN" b="1">
                <a:solidFill>
                  <a:schemeClr val="accent2"/>
                </a:solidFill>
                <a:latin typeface="Tahoma" panose="020B0604030504040204" pitchFamily="34" charset="0"/>
                <a:ea typeface="黑体" panose="02010609060101010101" pitchFamily="49" charset="-122"/>
              </a:rPr>
              <a:t>	else if(</a:t>
            </a:r>
            <a:r>
              <a:rPr lang="zh-CN" altLang="en-US" b="1">
                <a:solidFill>
                  <a:schemeClr val="accent2"/>
                </a:solidFill>
                <a:latin typeface="Tahoma" panose="020B0604030504040204" pitchFamily="34" charset="0"/>
                <a:ea typeface="黑体" panose="02010609060101010101" pitchFamily="49" charset="-122"/>
              </a:rPr>
              <a:t>表达式</a:t>
            </a:r>
            <a:r>
              <a:rPr lang="en-US" altLang="zh-CN" b="1">
                <a:solidFill>
                  <a:schemeClr val="accent2"/>
                </a:solidFill>
                <a:latin typeface="Tahoma" panose="020B0604030504040204" pitchFamily="34" charset="0"/>
                <a:ea typeface="黑体" panose="02010609060101010101" pitchFamily="49" charset="-122"/>
              </a:rPr>
              <a:t>2)  </a:t>
            </a:r>
            <a:endParaRPr lang="en-US" altLang="zh-CN" b="1">
              <a:solidFill>
                <a:schemeClr val="accent2"/>
              </a:solidFill>
              <a:latin typeface="Tahoma" panose="020B0604030504040204" pitchFamily="34" charset="0"/>
              <a:ea typeface="黑体" panose="02010609060101010101" pitchFamily="49" charset="-122"/>
            </a:endParaRPr>
          </a:p>
          <a:p>
            <a:pPr algn="l" eaLnBrk="1" hangingPunct="1"/>
            <a:r>
              <a:rPr lang="en-US" altLang="zh-CN" b="1">
                <a:solidFill>
                  <a:schemeClr val="accent2"/>
                </a:solidFill>
                <a:latin typeface="Tahoma" panose="020B0604030504040204" pitchFamily="34" charset="0"/>
                <a:ea typeface="黑体" panose="02010609060101010101" pitchFamily="49" charset="-122"/>
              </a:rPr>
              <a:t>	      </a:t>
            </a:r>
            <a:r>
              <a:rPr lang="zh-CN" altLang="en-US" b="1">
                <a:solidFill>
                  <a:schemeClr val="accent2"/>
                </a:solidFill>
                <a:latin typeface="Tahoma" panose="020B0604030504040204" pitchFamily="34" charset="0"/>
                <a:ea typeface="黑体" panose="02010609060101010101" pitchFamily="49" charset="-122"/>
              </a:rPr>
              <a:t>语句 </a:t>
            </a:r>
            <a:r>
              <a:rPr lang="en-US" altLang="zh-CN" b="1">
                <a:solidFill>
                  <a:schemeClr val="accent2"/>
                </a:solidFill>
                <a:latin typeface="Tahoma" panose="020B0604030504040204" pitchFamily="34" charset="0"/>
                <a:ea typeface="黑体" panose="02010609060101010101" pitchFamily="49" charset="-122"/>
              </a:rPr>
              <a:t>2;</a:t>
            </a:r>
            <a:endParaRPr lang="en-US" altLang="zh-CN" b="1">
              <a:solidFill>
                <a:schemeClr val="accent2"/>
              </a:solidFill>
              <a:latin typeface="Tahoma" panose="020B0604030504040204" pitchFamily="34" charset="0"/>
              <a:ea typeface="黑体" panose="02010609060101010101" pitchFamily="49" charset="-122"/>
            </a:endParaRPr>
          </a:p>
          <a:p>
            <a:pPr algn="l" eaLnBrk="1" hangingPunct="1"/>
            <a:r>
              <a:rPr lang="en-US" altLang="zh-CN" b="1">
                <a:solidFill>
                  <a:schemeClr val="accent2"/>
                </a:solidFill>
                <a:latin typeface="Tahoma" panose="020B0604030504040204" pitchFamily="34" charset="0"/>
                <a:ea typeface="黑体" panose="02010609060101010101" pitchFamily="49" charset="-122"/>
              </a:rPr>
              <a:t>          else if(</a:t>
            </a:r>
            <a:r>
              <a:rPr lang="zh-CN" altLang="zh-CN" b="1">
                <a:solidFill>
                  <a:schemeClr val="accent2"/>
                </a:solidFill>
                <a:latin typeface="Tahoma" panose="020B0604030504040204" pitchFamily="34" charset="0"/>
                <a:ea typeface="黑体" panose="02010609060101010101" pitchFamily="49" charset="-122"/>
              </a:rPr>
              <a:t>表达式3) </a:t>
            </a:r>
            <a:endParaRPr lang="en-US" altLang="zh-CN" b="1">
              <a:solidFill>
                <a:schemeClr val="accent2"/>
              </a:solidFill>
              <a:latin typeface="Tahoma" panose="020B0604030504040204" pitchFamily="34" charset="0"/>
              <a:ea typeface="黑体" panose="02010609060101010101" pitchFamily="49" charset="-122"/>
            </a:endParaRPr>
          </a:p>
          <a:p>
            <a:pPr algn="l" eaLnBrk="1" hangingPunct="1"/>
            <a:r>
              <a:rPr lang="en-US" altLang="zh-CN" b="1">
                <a:solidFill>
                  <a:schemeClr val="accent2"/>
                </a:solidFill>
                <a:latin typeface="Tahoma" panose="020B0604030504040204" pitchFamily="34" charset="0"/>
                <a:ea typeface="黑体" panose="02010609060101010101" pitchFamily="49" charset="-122"/>
              </a:rPr>
              <a:t>	     </a:t>
            </a:r>
            <a:r>
              <a:rPr lang="zh-CN" altLang="zh-CN" b="1">
                <a:solidFill>
                  <a:schemeClr val="accent2"/>
                </a:solidFill>
                <a:latin typeface="Tahoma" panose="020B0604030504040204" pitchFamily="34" charset="0"/>
                <a:ea typeface="黑体" panose="02010609060101010101" pitchFamily="49" charset="-122"/>
              </a:rPr>
              <a:t> 语句 3</a:t>
            </a:r>
            <a:r>
              <a:rPr lang="en-US" altLang="zh-CN" b="1">
                <a:solidFill>
                  <a:schemeClr val="accent2"/>
                </a:solidFill>
                <a:latin typeface="Tahoma" panose="020B0604030504040204" pitchFamily="34" charset="0"/>
                <a:ea typeface="黑体" panose="02010609060101010101" pitchFamily="49" charset="-122"/>
              </a:rPr>
              <a:t>;</a:t>
            </a:r>
            <a:endParaRPr lang="zh-CN" altLang="zh-CN" b="1">
              <a:solidFill>
                <a:schemeClr val="accent2"/>
              </a:solidFill>
              <a:latin typeface="Tahoma" panose="020B0604030504040204" pitchFamily="34" charset="0"/>
              <a:ea typeface="黑体" panose="02010609060101010101" pitchFamily="49" charset="-122"/>
            </a:endParaRPr>
          </a:p>
          <a:p>
            <a:pPr algn="l" eaLnBrk="1" hangingPunct="1"/>
            <a:r>
              <a:rPr lang="en-US" altLang="zh-CN" b="1">
                <a:solidFill>
                  <a:schemeClr val="accent2"/>
                </a:solidFill>
                <a:latin typeface="Tahoma" panose="020B0604030504040204" pitchFamily="34" charset="0"/>
                <a:ea typeface="黑体" panose="02010609060101010101" pitchFamily="49" charset="-122"/>
              </a:rPr>
              <a:t>                  … …                                              </a:t>
            </a:r>
            <a:endParaRPr lang="en-US" altLang="zh-CN" b="1">
              <a:solidFill>
                <a:schemeClr val="accent2"/>
              </a:solidFill>
              <a:latin typeface="Tahoma" panose="020B0604030504040204" pitchFamily="34" charset="0"/>
              <a:ea typeface="黑体" panose="02010609060101010101" pitchFamily="49" charset="-122"/>
            </a:endParaRPr>
          </a:p>
          <a:p>
            <a:pPr algn="l" eaLnBrk="1" hangingPunct="1"/>
            <a:r>
              <a:rPr lang="en-US" altLang="zh-CN" b="1">
                <a:solidFill>
                  <a:schemeClr val="accent2"/>
                </a:solidFill>
                <a:latin typeface="Tahoma" panose="020B0604030504040204" pitchFamily="34" charset="0"/>
                <a:ea typeface="黑体" panose="02010609060101010101" pitchFamily="49" charset="-122"/>
              </a:rPr>
              <a:t>          else if(</a:t>
            </a:r>
            <a:r>
              <a:rPr lang="zh-CN" altLang="en-US" b="1">
                <a:solidFill>
                  <a:schemeClr val="accent2"/>
                </a:solidFill>
                <a:latin typeface="Tahoma" panose="020B0604030504040204" pitchFamily="34" charset="0"/>
                <a:ea typeface="黑体" panose="02010609060101010101" pitchFamily="49" charset="-122"/>
              </a:rPr>
              <a:t>表达式</a:t>
            </a:r>
            <a:r>
              <a:rPr lang="en-US" altLang="zh-CN" b="1">
                <a:solidFill>
                  <a:schemeClr val="accent2"/>
                </a:solidFill>
                <a:latin typeface="Tahoma" panose="020B0604030504040204" pitchFamily="34" charset="0"/>
                <a:ea typeface="黑体" panose="02010609060101010101" pitchFamily="49" charset="-122"/>
              </a:rPr>
              <a:t>m) </a:t>
            </a:r>
            <a:endParaRPr lang="en-US" altLang="zh-CN" b="1">
              <a:solidFill>
                <a:schemeClr val="accent2"/>
              </a:solidFill>
              <a:latin typeface="Tahoma" panose="020B0604030504040204" pitchFamily="34" charset="0"/>
              <a:ea typeface="黑体" panose="02010609060101010101" pitchFamily="49" charset="-122"/>
            </a:endParaRPr>
          </a:p>
          <a:p>
            <a:pPr algn="l" eaLnBrk="1" hangingPunct="1"/>
            <a:r>
              <a:rPr lang="en-US" altLang="en-US" b="1">
                <a:solidFill>
                  <a:schemeClr val="accent2"/>
                </a:solidFill>
                <a:latin typeface="Tahoma" panose="020B0604030504040204" pitchFamily="34" charset="0"/>
                <a:ea typeface="黑体" panose="02010609060101010101" pitchFamily="49" charset="-122"/>
              </a:rPr>
              <a:t>	      语句 </a:t>
            </a:r>
            <a:r>
              <a:rPr lang="en-US" altLang="zh-CN" b="1">
                <a:solidFill>
                  <a:schemeClr val="accent2"/>
                </a:solidFill>
                <a:latin typeface="Tahoma" panose="020B0604030504040204" pitchFamily="34" charset="0"/>
                <a:ea typeface="黑体" panose="02010609060101010101" pitchFamily="49" charset="-122"/>
              </a:rPr>
              <a:t>m;</a:t>
            </a:r>
            <a:endParaRPr lang="en-US" altLang="zh-CN" b="1">
              <a:solidFill>
                <a:schemeClr val="accent2"/>
              </a:solidFill>
              <a:latin typeface="Tahoma" panose="020B0604030504040204" pitchFamily="34" charset="0"/>
              <a:ea typeface="黑体" panose="02010609060101010101" pitchFamily="49" charset="-122"/>
            </a:endParaRPr>
          </a:p>
          <a:p>
            <a:pPr algn="l" eaLnBrk="1" hangingPunct="1"/>
            <a:r>
              <a:rPr lang="en-US" altLang="zh-CN" b="1">
                <a:solidFill>
                  <a:schemeClr val="accent2"/>
                </a:solidFill>
                <a:latin typeface="Tahoma" panose="020B0604030504040204" pitchFamily="34" charset="0"/>
                <a:ea typeface="黑体" panose="02010609060101010101" pitchFamily="49" charset="-122"/>
              </a:rPr>
              <a:t>          else </a:t>
            </a:r>
            <a:endParaRPr lang="en-US" altLang="zh-CN" b="1">
              <a:solidFill>
                <a:schemeClr val="accent2"/>
              </a:solidFill>
              <a:latin typeface="Tahoma" panose="020B0604030504040204" pitchFamily="34" charset="0"/>
              <a:ea typeface="黑体" panose="02010609060101010101" pitchFamily="49" charset="-122"/>
            </a:endParaRPr>
          </a:p>
          <a:p>
            <a:pPr algn="l" eaLnBrk="1" hangingPunct="1"/>
            <a:r>
              <a:rPr lang="en-US" altLang="zh-CN" b="1">
                <a:solidFill>
                  <a:schemeClr val="accent2"/>
                </a:solidFill>
                <a:latin typeface="Tahoma" panose="020B0604030504040204" pitchFamily="34" charset="0"/>
                <a:ea typeface="黑体" panose="02010609060101010101" pitchFamily="49" charset="-122"/>
              </a:rPr>
              <a:t>  	      </a:t>
            </a:r>
            <a:r>
              <a:rPr lang="zh-CN" altLang="en-US" b="1">
                <a:solidFill>
                  <a:schemeClr val="accent2"/>
                </a:solidFill>
                <a:latin typeface="Tahoma" panose="020B0604030504040204" pitchFamily="34" charset="0"/>
                <a:ea typeface="黑体" panose="02010609060101010101" pitchFamily="49" charset="-122"/>
              </a:rPr>
              <a:t>语句 </a:t>
            </a:r>
            <a:r>
              <a:rPr lang="en-US" altLang="zh-CN" b="1">
                <a:solidFill>
                  <a:schemeClr val="accent2"/>
                </a:solidFill>
                <a:latin typeface="Tahoma" panose="020B0604030504040204" pitchFamily="34" charset="0"/>
                <a:ea typeface="黑体" panose="02010609060101010101" pitchFamily="49" charset="-122"/>
              </a:rPr>
              <a:t>n;</a:t>
            </a:r>
            <a:endParaRPr lang="en-US" altLang="zh-CN" b="1">
              <a:solidFill>
                <a:schemeClr val="accent2"/>
              </a:solidFill>
              <a:latin typeface="Tahoma" panose="020B0604030504040204" pitchFamily="34" charset="0"/>
              <a:ea typeface="黑体" panose="02010609060101010101" pitchFamily="49" charset="-122"/>
            </a:endParaRPr>
          </a:p>
          <a:p>
            <a:pPr algn="l" eaLnBrk="1" hangingPunct="1"/>
            <a:endParaRPr lang="en-US" altLang="zh-CN">
              <a:latin typeface="Tahoma" panose="020B0604030504040204" pitchFamily="34" charset="0"/>
              <a:ea typeface="黑体" panose="02010609060101010101" pitchFamily="49" charset="-122"/>
            </a:endParaRPr>
          </a:p>
        </p:txBody>
      </p:sp>
      <p:sp>
        <p:nvSpPr>
          <p:cNvPr id="4" name="Text Box 6"/>
          <p:cNvSpPr txBox="1">
            <a:spLocks noChangeArrowheads="1"/>
          </p:cNvSpPr>
          <p:nvPr/>
        </p:nvSpPr>
        <p:spPr bwMode="auto">
          <a:xfrm>
            <a:off x="5867400" y="692150"/>
            <a:ext cx="3276600" cy="4949825"/>
          </a:xfrm>
          <a:prstGeom prst="rect">
            <a:avLst/>
          </a:prstGeom>
          <a:solidFill>
            <a:srgbClr val="FF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35000"/>
              </a:spcBef>
            </a:pPr>
            <a:r>
              <a:rPr lang="zh-CN" altLang="en-US" b="1">
                <a:latin typeface="Tahoma" panose="020B0604030504040204" pitchFamily="34" charset="0"/>
              </a:rPr>
              <a:t>如：</a:t>
            </a:r>
            <a:endParaRPr lang="zh-CN" altLang="en-US" b="1">
              <a:latin typeface="Tahoma" panose="020B0604030504040204" pitchFamily="34" charset="0"/>
            </a:endParaRPr>
          </a:p>
          <a:p>
            <a:pPr algn="l" eaLnBrk="1" hangingPunct="1">
              <a:spcBef>
                <a:spcPct val="35000"/>
              </a:spcBef>
            </a:pPr>
            <a:r>
              <a:rPr lang="en-US" altLang="zh-CN" b="1">
                <a:latin typeface="Tahoma" panose="020B0604030504040204" pitchFamily="34" charset="0"/>
              </a:rPr>
              <a:t>If (x&gt;=90)</a:t>
            </a:r>
            <a:endParaRPr lang="en-US" altLang="zh-CN" b="1">
              <a:latin typeface="Tahoma" panose="020B0604030504040204" pitchFamily="34" charset="0"/>
            </a:endParaRPr>
          </a:p>
          <a:p>
            <a:pPr algn="l" eaLnBrk="1" hangingPunct="1">
              <a:spcBef>
                <a:spcPct val="35000"/>
              </a:spcBef>
            </a:pPr>
            <a:r>
              <a:rPr lang="en-US" altLang="zh-CN" b="1">
                <a:latin typeface="Tahoma" panose="020B0604030504040204" pitchFamily="34" charset="0"/>
              </a:rPr>
              <a:t>	y=1;</a:t>
            </a:r>
            <a:endParaRPr lang="en-US" altLang="zh-CN" b="1">
              <a:latin typeface="Tahoma" panose="020B0604030504040204" pitchFamily="34" charset="0"/>
            </a:endParaRPr>
          </a:p>
          <a:p>
            <a:pPr algn="l" eaLnBrk="1" hangingPunct="1">
              <a:spcBef>
                <a:spcPct val="35000"/>
              </a:spcBef>
            </a:pPr>
            <a:r>
              <a:rPr lang="en-US" altLang="zh-CN" b="1">
                <a:latin typeface="Tahoma" panose="020B0604030504040204" pitchFamily="34" charset="0"/>
              </a:rPr>
              <a:t>else if (</a:t>
            </a:r>
            <a:r>
              <a:rPr lang="en-US" altLang="zh-CN" b="1">
                <a:solidFill>
                  <a:srgbClr val="CC3300"/>
                </a:solidFill>
                <a:latin typeface="Tahoma" panose="020B0604030504040204" pitchFamily="34" charset="0"/>
              </a:rPr>
              <a:t>x&gt;=80</a:t>
            </a:r>
            <a:r>
              <a:rPr lang="en-US" altLang="zh-CN" b="1">
                <a:latin typeface="Tahoma" panose="020B0604030504040204" pitchFamily="34" charset="0"/>
              </a:rPr>
              <a:t>)</a:t>
            </a:r>
            <a:endParaRPr lang="en-US" altLang="zh-CN" b="1">
              <a:latin typeface="Tahoma" panose="020B0604030504040204" pitchFamily="34" charset="0"/>
            </a:endParaRPr>
          </a:p>
          <a:p>
            <a:pPr algn="l" eaLnBrk="1" hangingPunct="1">
              <a:spcBef>
                <a:spcPct val="35000"/>
              </a:spcBef>
            </a:pPr>
            <a:r>
              <a:rPr lang="en-US" altLang="zh-CN" b="1">
                <a:latin typeface="Tahoma" panose="020B0604030504040204" pitchFamily="34" charset="0"/>
              </a:rPr>
              <a:t>	y=2;</a:t>
            </a:r>
            <a:endParaRPr lang="en-US" altLang="zh-CN" b="1">
              <a:latin typeface="Tahoma" panose="020B0604030504040204" pitchFamily="34" charset="0"/>
            </a:endParaRPr>
          </a:p>
          <a:p>
            <a:pPr algn="l" eaLnBrk="1" hangingPunct="1">
              <a:spcBef>
                <a:spcPct val="35000"/>
              </a:spcBef>
            </a:pPr>
            <a:r>
              <a:rPr lang="en-US" altLang="zh-CN" b="1">
                <a:latin typeface="Tahoma" panose="020B0604030504040204" pitchFamily="34" charset="0"/>
              </a:rPr>
              <a:t>else if (x&gt;=60)</a:t>
            </a:r>
            <a:endParaRPr lang="en-US" altLang="zh-CN" b="1">
              <a:latin typeface="Tahoma" panose="020B0604030504040204" pitchFamily="34" charset="0"/>
            </a:endParaRPr>
          </a:p>
          <a:p>
            <a:pPr algn="l" eaLnBrk="1" hangingPunct="1">
              <a:spcBef>
                <a:spcPct val="35000"/>
              </a:spcBef>
            </a:pPr>
            <a:r>
              <a:rPr lang="en-US" altLang="zh-CN" b="1">
                <a:latin typeface="Tahoma" panose="020B0604030504040204" pitchFamily="34" charset="0"/>
              </a:rPr>
              <a:t>	y=3;</a:t>
            </a:r>
            <a:endParaRPr lang="en-US" altLang="zh-CN" b="1">
              <a:latin typeface="Tahoma" panose="020B0604030504040204" pitchFamily="34" charset="0"/>
            </a:endParaRPr>
          </a:p>
          <a:p>
            <a:pPr algn="l" eaLnBrk="1" hangingPunct="1">
              <a:spcBef>
                <a:spcPct val="35000"/>
              </a:spcBef>
            </a:pPr>
            <a:r>
              <a:rPr lang="en-US" altLang="zh-CN" b="1">
                <a:latin typeface="Tahoma" panose="020B0604030504040204" pitchFamily="34" charset="0"/>
              </a:rPr>
              <a:t>else </a:t>
            </a:r>
            <a:endParaRPr lang="en-US" altLang="zh-CN" b="1">
              <a:latin typeface="Tahoma" panose="020B0604030504040204" pitchFamily="34" charset="0"/>
            </a:endParaRPr>
          </a:p>
          <a:p>
            <a:pPr algn="l" eaLnBrk="1" hangingPunct="1">
              <a:spcBef>
                <a:spcPct val="35000"/>
              </a:spcBef>
            </a:pPr>
            <a:r>
              <a:rPr lang="en-US" altLang="zh-CN" b="1">
                <a:latin typeface="Tahoma" panose="020B0604030504040204" pitchFamily="34" charset="0"/>
              </a:rPr>
              <a:t>	y=0;</a:t>
            </a:r>
            <a:endParaRPr lang="en-US" altLang="zh-CN" b="1">
              <a:latin typeface="Tahoma" panose="020B0604030504040204" pitchFamily="34" charset="0"/>
            </a:endParaRPr>
          </a:p>
          <a:p>
            <a:pPr algn="l" eaLnBrk="1" hangingPunct="1">
              <a:spcBef>
                <a:spcPct val="35000"/>
              </a:spcBef>
            </a:pPr>
            <a:endParaRPr lang="en-US" altLang="zh-CN" b="1">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39750" y="692150"/>
            <a:ext cx="6527800" cy="457200"/>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1" hangingPunct="1"/>
            <a:r>
              <a:rPr lang="en-US" altLang="zh-CN" b="1">
                <a:solidFill>
                  <a:schemeClr val="tx2"/>
                </a:solidFill>
                <a:latin typeface="黑体" panose="02010609060101010101" pitchFamily="49" charset="-122"/>
                <a:ea typeface="黑体" panose="02010609060101010101" pitchFamily="49" charset="-122"/>
              </a:rPr>
              <a:t>【</a:t>
            </a:r>
            <a:r>
              <a:rPr lang="zh-CN" altLang="en-US" b="1">
                <a:solidFill>
                  <a:schemeClr val="tx2"/>
                </a:solidFill>
                <a:latin typeface="黑体" panose="02010609060101010101" pitchFamily="49" charset="-122"/>
                <a:ea typeface="黑体" panose="02010609060101010101" pitchFamily="49" charset="-122"/>
              </a:rPr>
              <a:t>例</a:t>
            </a:r>
            <a:r>
              <a:rPr lang="en-US" altLang="zh-CN" b="1">
                <a:solidFill>
                  <a:schemeClr val="tx2"/>
                </a:solidFill>
                <a:latin typeface="黑体" panose="02010609060101010101" pitchFamily="49" charset="-122"/>
                <a:ea typeface="黑体" panose="02010609060101010101" pitchFamily="49" charset="-122"/>
              </a:rPr>
              <a:t>4-7】</a:t>
            </a:r>
            <a:r>
              <a:rPr lang="zh-CN" altLang="en-US" b="1">
                <a:solidFill>
                  <a:schemeClr val="tx2"/>
                </a:solidFill>
                <a:latin typeface="黑体" panose="02010609060101010101" pitchFamily="49" charset="-122"/>
                <a:ea typeface="黑体" panose="02010609060101010101" pitchFamily="49" charset="-122"/>
              </a:rPr>
              <a:t>编程完成判别键盘输入字符的类别。 </a:t>
            </a:r>
            <a:endParaRPr lang="zh-CN" altLang="en-US" b="1">
              <a:solidFill>
                <a:schemeClr val="tx2"/>
              </a:solidFill>
              <a:latin typeface="黑体" panose="02010609060101010101" pitchFamily="49" charset="-122"/>
              <a:ea typeface="黑体" panose="02010609060101010101" pitchFamily="49" charset="-122"/>
            </a:endParaRPr>
          </a:p>
        </p:txBody>
      </p:sp>
      <p:sp>
        <p:nvSpPr>
          <p:cNvPr id="21507" name="Rectangle 3"/>
          <p:cNvSpPr>
            <a:spLocks noChangeArrowheads="1"/>
          </p:cNvSpPr>
          <p:nvPr/>
        </p:nvSpPr>
        <p:spPr bwMode="auto">
          <a:xfrm>
            <a:off x="0" y="1412875"/>
            <a:ext cx="8820150" cy="4765675"/>
          </a:xfrm>
          <a:prstGeom prst="rect">
            <a:avLst/>
          </a:prstGeom>
          <a:solidFill>
            <a:srgbClr val="FFE5E5"/>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30505" algn="l" eaLnBrk="1" hangingPunct="1">
              <a:lnSpc>
                <a:spcPct val="80000"/>
              </a:lnSpc>
              <a:spcBef>
                <a:spcPct val="20000"/>
              </a:spcBef>
            </a:pPr>
            <a:r>
              <a:rPr lang="en-US" altLang="zh-CN" b="1">
                <a:solidFill>
                  <a:schemeClr val="tx2"/>
                </a:solidFill>
                <a:latin typeface="Tahoma" panose="020B0604030504040204" pitchFamily="34" charset="0"/>
                <a:ea typeface="黑体" panose="02010609060101010101" pitchFamily="49" charset="-122"/>
              </a:rPr>
              <a:t>#include "stdio.h"</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80000"/>
              </a:lnSpc>
              <a:spcBef>
                <a:spcPct val="20000"/>
              </a:spcBef>
            </a:pPr>
            <a:r>
              <a:rPr lang="en-US" altLang="zh-CN" b="1">
                <a:solidFill>
                  <a:schemeClr val="tx2"/>
                </a:solidFill>
                <a:latin typeface="Tahoma" panose="020B0604030504040204" pitchFamily="34" charset="0"/>
                <a:ea typeface="黑体" panose="02010609060101010101" pitchFamily="49" charset="-122"/>
              </a:rPr>
              <a:t>void main()</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80000"/>
              </a:lnSpc>
              <a:spcBef>
                <a:spcPct val="20000"/>
              </a:spcBef>
            </a:pPr>
            <a:r>
              <a:rPr lang="en-US" altLang="zh-CN" b="1">
                <a:solidFill>
                  <a:schemeClr val="tx2"/>
                </a:solidFill>
                <a:latin typeface="Tahoma" panose="020B0604030504040204" pitchFamily="34" charset="0"/>
                <a:ea typeface="黑体" panose="02010609060101010101" pitchFamily="49" charset="-122"/>
              </a:rPr>
              <a:t>{   char c;</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80000"/>
              </a:lnSpc>
              <a:spcBef>
                <a:spcPct val="20000"/>
              </a:spcBef>
            </a:pPr>
            <a:r>
              <a:rPr lang="en-US" altLang="zh-CN" b="1">
                <a:solidFill>
                  <a:schemeClr val="tx2"/>
                </a:solidFill>
                <a:latin typeface="Tahoma" panose="020B0604030504040204" pitchFamily="34" charset="0"/>
                <a:ea typeface="黑体" panose="02010609060101010101" pitchFamily="49" charset="-122"/>
              </a:rPr>
              <a:t>    printf("input a character: ");</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80000"/>
              </a:lnSpc>
              <a:spcBef>
                <a:spcPct val="20000"/>
              </a:spcBef>
            </a:pPr>
            <a:r>
              <a:rPr lang="en-US" altLang="zh-CN" b="1">
                <a:solidFill>
                  <a:schemeClr val="tx2"/>
                </a:solidFill>
                <a:latin typeface="Tahoma" panose="020B0604030504040204" pitchFamily="34" charset="0"/>
                <a:ea typeface="黑体" panose="02010609060101010101" pitchFamily="49" charset="-122"/>
              </a:rPr>
              <a:t>    c=getchar();</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80000"/>
              </a:lnSpc>
              <a:spcBef>
                <a:spcPct val="20000"/>
              </a:spcBef>
            </a:pPr>
            <a:r>
              <a:rPr lang="en-US" altLang="zh-CN" b="1">
                <a:solidFill>
                  <a:schemeClr val="tx2"/>
                </a:solidFill>
                <a:latin typeface="Tahoma" panose="020B0604030504040204" pitchFamily="34" charset="0"/>
                <a:ea typeface="黑体" panose="02010609060101010101" pitchFamily="49" charset="-122"/>
              </a:rPr>
              <a:t>    </a:t>
            </a:r>
            <a:r>
              <a:rPr lang="en-US" altLang="zh-CN" b="1">
                <a:solidFill>
                  <a:srgbClr val="0000CC"/>
                </a:solidFill>
                <a:latin typeface="Tahoma" panose="020B0604030504040204" pitchFamily="34" charset="0"/>
                <a:ea typeface="黑体" panose="02010609060101010101" pitchFamily="49" charset="-122"/>
              </a:rPr>
              <a:t>if(c&lt;32)</a:t>
            </a:r>
            <a:r>
              <a:rPr lang="en-US" altLang="zh-CN" b="1">
                <a:solidFill>
                  <a:schemeClr val="tx2"/>
                </a:solidFill>
                <a:latin typeface="Tahoma" panose="020B0604030504040204" pitchFamily="34" charset="0"/>
                <a:ea typeface="黑体" panose="02010609060101010101" pitchFamily="49" charset="-122"/>
              </a:rPr>
              <a:t> printf("This is a control character\n");</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80000"/>
              </a:lnSpc>
              <a:spcBef>
                <a:spcPct val="20000"/>
              </a:spcBef>
            </a:pPr>
            <a:r>
              <a:rPr lang="en-US" altLang="zh-CN" b="1">
                <a:solidFill>
                  <a:srgbClr val="FF0000"/>
                </a:solidFill>
                <a:latin typeface="Tahoma" panose="020B0604030504040204" pitchFamily="34" charset="0"/>
                <a:ea typeface="黑体" panose="02010609060101010101" pitchFamily="49" charset="-122"/>
              </a:rPr>
              <a:t>    else if(c&gt;='0'&amp;&amp;c&lt;='9')</a:t>
            </a:r>
            <a:r>
              <a:rPr lang="en-US" altLang="zh-CN" b="1">
                <a:solidFill>
                  <a:schemeClr val="tx2"/>
                </a:solidFill>
                <a:latin typeface="Tahoma" panose="020B0604030504040204" pitchFamily="34" charset="0"/>
                <a:ea typeface="黑体" panose="02010609060101010101" pitchFamily="49" charset="-122"/>
              </a:rPr>
              <a:t>  printf("This is a digit\n");</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80000"/>
              </a:lnSpc>
              <a:spcBef>
                <a:spcPct val="20000"/>
              </a:spcBef>
            </a:pPr>
            <a:r>
              <a:rPr lang="en-US" altLang="zh-CN" b="1">
                <a:solidFill>
                  <a:schemeClr val="tx2"/>
                </a:solidFill>
                <a:latin typeface="Tahoma" panose="020B0604030504040204" pitchFamily="34" charset="0"/>
                <a:ea typeface="黑体" panose="02010609060101010101" pitchFamily="49" charset="-122"/>
              </a:rPr>
              <a:t>    </a:t>
            </a:r>
            <a:r>
              <a:rPr lang="en-US" altLang="zh-CN" b="1">
                <a:solidFill>
                  <a:srgbClr val="0000CC"/>
                </a:solidFill>
                <a:latin typeface="Tahoma" panose="020B0604030504040204" pitchFamily="34" charset="0"/>
                <a:ea typeface="黑体" panose="02010609060101010101" pitchFamily="49" charset="-122"/>
              </a:rPr>
              <a:t>else if(c&gt;='A'&amp;&amp;c&lt;='Z')</a:t>
            </a:r>
            <a:endParaRPr lang="en-US" altLang="zh-CN" b="1">
              <a:solidFill>
                <a:srgbClr val="0000CC"/>
              </a:solidFill>
              <a:latin typeface="Tahoma" panose="020B0604030504040204" pitchFamily="34" charset="0"/>
              <a:ea typeface="黑体" panose="02010609060101010101" pitchFamily="49" charset="-122"/>
            </a:endParaRPr>
          </a:p>
          <a:p>
            <a:pPr indent="230505" algn="l" eaLnBrk="1" hangingPunct="1">
              <a:lnSpc>
                <a:spcPct val="80000"/>
              </a:lnSpc>
              <a:spcBef>
                <a:spcPct val="20000"/>
              </a:spcBef>
            </a:pPr>
            <a:r>
              <a:rPr lang="en-US" altLang="zh-CN" b="1">
                <a:solidFill>
                  <a:schemeClr val="tx2"/>
                </a:solidFill>
                <a:latin typeface="Tahoma" panose="020B0604030504040204" pitchFamily="34" charset="0"/>
                <a:ea typeface="黑体" panose="02010609060101010101" pitchFamily="49" charset="-122"/>
              </a:rPr>
              <a:t>       printf("This is a capital letter\n");</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80000"/>
              </a:lnSpc>
              <a:spcBef>
                <a:spcPct val="20000"/>
              </a:spcBef>
            </a:pPr>
            <a:r>
              <a:rPr lang="en-US" altLang="zh-CN" b="1">
                <a:solidFill>
                  <a:schemeClr val="tx2"/>
                </a:solidFill>
                <a:latin typeface="Tahoma" panose="020B0604030504040204" pitchFamily="34" charset="0"/>
                <a:ea typeface="黑体" panose="02010609060101010101" pitchFamily="49" charset="-122"/>
              </a:rPr>
              <a:t>    </a:t>
            </a:r>
            <a:r>
              <a:rPr lang="en-US" altLang="zh-CN" b="1">
                <a:solidFill>
                  <a:srgbClr val="FF0000"/>
                </a:solidFill>
                <a:latin typeface="Tahoma" panose="020B0604030504040204" pitchFamily="34" charset="0"/>
                <a:ea typeface="黑体" panose="02010609060101010101" pitchFamily="49" charset="-122"/>
              </a:rPr>
              <a:t>else if(c&gt;='a'&amp;&amp;c&lt;='z')</a:t>
            </a:r>
            <a:endParaRPr lang="en-US" altLang="zh-CN" b="1">
              <a:solidFill>
                <a:srgbClr val="FF0000"/>
              </a:solidFill>
              <a:latin typeface="Tahoma" panose="020B0604030504040204" pitchFamily="34" charset="0"/>
              <a:ea typeface="黑体" panose="02010609060101010101" pitchFamily="49" charset="-122"/>
            </a:endParaRPr>
          </a:p>
          <a:p>
            <a:pPr indent="230505" algn="l" eaLnBrk="1" hangingPunct="1">
              <a:lnSpc>
                <a:spcPct val="80000"/>
              </a:lnSpc>
              <a:spcBef>
                <a:spcPct val="20000"/>
              </a:spcBef>
            </a:pPr>
            <a:r>
              <a:rPr lang="en-US" altLang="zh-CN" b="1">
                <a:solidFill>
                  <a:schemeClr val="tx2"/>
                </a:solidFill>
                <a:latin typeface="Tahoma" panose="020B0604030504040204" pitchFamily="34" charset="0"/>
                <a:ea typeface="黑体" panose="02010609060101010101" pitchFamily="49" charset="-122"/>
              </a:rPr>
              <a:t>       printf("This is a small letter\n");</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80000"/>
              </a:lnSpc>
              <a:spcBef>
                <a:spcPct val="20000"/>
              </a:spcBef>
            </a:pPr>
            <a:r>
              <a:rPr lang="en-US" altLang="zh-CN" b="1">
                <a:solidFill>
                  <a:schemeClr val="tx2"/>
                </a:solidFill>
                <a:latin typeface="Tahoma" panose="020B0604030504040204" pitchFamily="34" charset="0"/>
                <a:ea typeface="黑体" panose="02010609060101010101" pitchFamily="49" charset="-122"/>
              </a:rPr>
              <a:t>    </a:t>
            </a:r>
            <a:r>
              <a:rPr lang="en-US" altLang="zh-CN" b="1">
                <a:solidFill>
                  <a:srgbClr val="0000CC"/>
                </a:solidFill>
                <a:latin typeface="Tahoma" panose="020B0604030504040204" pitchFamily="34" charset="0"/>
                <a:ea typeface="黑体" panose="02010609060101010101" pitchFamily="49" charset="-122"/>
              </a:rPr>
              <a:t>else </a:t>
            </a:r>
            <a:r>
              <a:rPr lang="en-US" altLang="zh-CN" b="1">
                <a:solidFill>
                  <a:schemeClr val="tx2"/>
                </a:solidFill>
                <a:latin typeface="Tahoma" panose="020B0604030504040204" pitchFamily="34" charset="0"/>
                <a:ea typeface="黑体" panose="02010609060101010101" pitchFamily="49" charset="-122"/>
              </a:rPr>
              <a:t> printf("This is an other character\n");</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80000"/>
              </a:lnSpc>
              <a:spcBef>
                <a:spcPct val="20000"/>
              </a:spcBef>
            </a:pPr>
            <a:r>
              <a:rPr lang="en-US" altLang="zh-CN" b="1">
                <a:solidFill>
                  <a:schemeClr val="tx2"/>
                </a:solidFill>
                <a:latin typeface="Tahoma" panose="020B0604030504040204" pitchFamily="34" charset="0"/>
                <a:ea typeface="黑体" panose="02010609060101010101" pitchFamily="49" charset="-122"/>
              </a:rPr>
              <a:t>}</a:t>
            </a:r>
            <a:endParaRPr lang="en-US" altLang="zh-CN" b="1">
              <a:solidFill>
                <a:schemeClr val="tx2"/>
              </a:solidFill>
              <a:latin typeface="Tahoma" panose="020B0604030504040204" pitchFamily="34" charset="0"/>
              <a:ea typeface="黑体" panose="02010609060101010101" pitchFamily="49" charset="-122"/>
            </a:endParaRPr>
          </a:p>
        </p:txBody>
      </p:sp>
      <p:sp>
        <p:nvSpPr>
          <p:cNvPr id="21508" name="Text Box 7"/>
          <p:cNvSpPr txBox="1">
            <a:spLocks noChangeArrowheads="1"/>
          </p:cNvSpPr>
          <p:nvPr/>
        </p:nvSpPr>
        <p:spPr bwMode="auto">
          <a:xfrm>
            <a:off x="1547813" y="0"/>
            <a:ext cx="6121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4000" b="1">
                <a:solidFill>
                  <a:srgbClr val="CC3300"/>
                </a:solidFill>
                <a:latin typeface="Tahoma" panose="020B0604030504040204" pitchFamily="34" charset="0"/>
                <a:ea typeface="黑体" panose="02010609060101010101" pitchFamily="49" charset="-122"/>
              </a:rPr>
              <a:t>4.3.3   </a:t>
            </a:r>
            <a:r>
              <a:rPr lang="zh-CN" altLang="en-US" sz="4000" b="1">
                <a:solidFill>
                  <a:srgbClr val="CC3300"/>
                </a:solidFill>
                <a:latin typeface="Tahoma" panose="020B0604030504040204" pitchFamily="34" charset="0"/>
                <a:ea typeface="黑体" panose="02010609060101010101" pitchFamily="49" charset="-122"/>
              </a:rPr>
              <a:t>多分支</a:t>
            </a:r>
            <a:r>
              <a:rPr lang="en-US" altLang="zh-CN" sz="4000" b="1">
                <a:solidFill>
                  <a:srgbClr val="CC3300"/>
                </a:solidFill>
                <a:latin typeface="Tahoma" panose="020B0604030504040204" pitchFamily="34" charset="0"/>
                <a:ea typeface="黑体" panose="02010609060101010101" pitchFamily="49" charset="-122"/>
              </a:rPr>
              <a:t>if </a:t>
            </a:r>
            <a:r>
              <a:rPr lang="zh-CN" altLang="en-US" sz="4000" b="1">
                <a:solidFill>
                  <a:srgbClr val="CC3300"/>
                </a:solidFill>
                <a:latin typeface="Tahoma" panose="020B0604030504040204" pitchFamily="34" charset="0"/>
                <a:ea typeface="黑体" panose="02010609060101010101" pitchFamily="49" charset="-122"/>
              </a:rPr>
              <a:t>语句举例</a:t>
            </a:r>
            <a:endParaRPr lang="zh-CN" altLang="en-US" sz="4000" b="1">
              <a:solidFill>
                <a:srgbClr val="CC3300"/>
              </a:solidFill>
              <a:latin typeface="Tahoma" panose="020B0604030504040204" pitchFamily="34" charset="0"/>
              <a:ea typeface="黑体" panose="02010609060101010101" pitchFamily="49" charset="-122"/>
            </a:endParaRPr>
          </a:p>
        </p:txBody>
      </p:sp>
      <p:pic>
        <p:nvPicPr>
          <p:cNvPr id="19462" name="Picture 6"/>
          <p:cNvPicPr>
            <a:picLocks noChangeAspect="1" noChangeArrowheads="1"/>
          </p:cNvPicPr>
          <p:nvPr/>
        </p:nvPicPr>
        <p:blipFill>
          <a:blip r:embed="rId1">
            <a:extLst>
              <a:ext uri="{28A0092B-C50C-407E-A947-70E740481C1C}">
                <a14:useLocalDpi xmlns:a14="http://schemas.microsoft.com/office/drawing/2010/main" val="0"/>
              </a:ext>
            </a:extLst>
          </a:blip>
          <a:srcRect t="28929" r="16466" b="27168"/>
          <a:stretch>
            <a:fillRect/>
          </a:stretch>
        </p:blipFill>
        <p:spPr bwMode="auto">
          <a:xfrm>
            <a:off x="3708400" y="1268413"/>
            <a:ext cx="5319713"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circle(in)">
                                      <p:cBhvr>
                                        <p:cTn id="7" dur="20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381000"/>
            <a:ext cx="7772400" cy="1219200"/>
          </a:xfrm>
        </p:spPr>
        <p:txBody>
          <a:bodyPr/>
          <a:lstStyle/>
          <a:p>
            <a:pPr eaLnBrk="1" hangingPunct="1"/>
            <a:r>
              <a:rPr lang="zh-CN" altLang="en-US" b="1" smtClean="0">
                <a:latin typeface="黑体" panose="02010609060101010101" pitchFamily="49" charset="-122"/>
              </a:rPr>
              <a:t>第</a:t>
            </a:r>
            <a:r>
              <a:rPr lang="en-US" altLang="zh-CN" b="1" smtClean="0">
                <a:latin typeface="黑体" panose="02010609060101010101" pitchFamily="49" charset="-122"/>
              </a:rPr>
              <a:t>4</a:t>
            </a:r>
            <a:r>
              <a:rPr lang="zh-CN" altLang="en-US" b="1" smtClean="0">
                <a:latin typeface="黑体" panose="02010609060101010101" pitchFamily="49" charset="-122"/>
              </a:rPr>
              <a:t>章  选择结构程序设计</a:t>
            </a:r>
            <a:endParaRPr lang="zh-CN" altLang="en-US" b="1" smtClean="0">
              <a:latin typeface="黑体" panose="02010609060101010101" pitchFamily="49" charset="-122"/>
            </a:endParaRPr>
          </a:p>
        </p:txBody>
      </p:sp>
      <p:sp>
        <p:nvSpPr>
          <p:cNvPr id="3075" name="Rectangle 3"/>
          <p:cNvSpPr>
            <a:spLocks noGrp="1" noChangeArrowheads="1"/>
          </p:cNvSpPr>
          <p:nvPr>
            <p:ph type="body" idx="1"/>
          </p:nvPr>
        </p:nvSpPr>
        <p:spPr>
          <a:xfrm>
            <a:off x="381000" y="1676400"/>
            <a:ext cx="8382000" cy="4953000"/>
          </a:xfrm>
        </p:spPr>
        <p:txBody>
          <a:bodyPr/>
          <a:lstStyle/>
          <a:p>
            <a:pPr eaLnBrk="1" hangingPunct="1">
              <a:buFontTx/>
              <a:buNone/>
            </a:pPr>
            <a:endParaRPr lang="zh-CN" altLang="zh-CN" sz="1000" smtClean="0"/>
          </a:p>
        </p:txBody>
      </p:sp>
      <p:graphicFrame>
        <p:nvGraphicFramePr>
          <p:cNvPr id="3076" name="Object 4"/>
          <p:cNvGraphicFramePr>
            <a:graphicFrameLocks noChangeAspect="1"/>
          </p:cNvGraphicFramePr>
          <p:nvPr/>
        </p:nvGraphicFramePr>
        <p:xfrm>
          <a:off x="3276600" y="2590800"/>
          <a:ext cx="4495800" cy="3535363"/>
        </p:xfrm>
        <a:graphic>
          <a:graphicData uri="http://schemas.openxmlformats.org/presentationml/2006/ole">
            <mc:AlternateContent xmlns:mc="http://schemas.openxmlformats.org/markup-compatibility/2006">
              <mc:Choice xmlns:v="urn:schemas-microsoft-com:vml" Requires="v">
                <p:oleObj spid="_x0000_s3079" name="剪辑" r:id="rId1" imgW="3764280" imgH="3535680" progId="MS_ClipArt_Gallery.2">
                  <p:embed/>
                </p:oleObj>
              </mc:Choice>
              <mc:Fallback>
                <p:oleObj name="剪辑" r:id="rId1" imgW="3764280" imgH="3535680" progId="MS_ClipArt_Gallery.2">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590800"/>
                        <a:ext cx="4495800" cy="353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7" name="AutoShape 5"/>
          <p:cNvSpPr>
            <a:spLocks noChangeArrowheads="1"/>
          </p:cNvSpPr>
          <p:nvPr/>
        </p:nvSpPr>
        <p:spPr bwMode="auto">
          <a:xfrm>
            <a:off x="609600" y="2057400"/>
            <a:ext cx="4038600" cy="1905000"/>
          </a:xfrm>
          <a:prstGeom prst="cloudCallout">
            <a:avLst>
              <a:gd name="adj1" fmla="val 46579"/>
              <a:gd name="adj2" fmla="val 66833"/>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a:p>
        </p:txBody>
      </p:sp>
      <p:sp>
        <p:nvSpPr>
          <p:cNvPr id="3078" name="Text Box 6"/>
          <p:cNvSpPr txBox="1">
            <a:spLocks noChangeArrowheads="1"/>
          </p:cNvSpPr>
          <p:nvPr/>
        </p:nvSpPr>
        <p:spPr bwMode="auto">
          <a:xfrm>
            <a:off x="990600" y="2590800"/>
            <a:ext cx="342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3600" b="1">
                <a:solidFill>
                  <a:srgbClr val="FFFF00"/>
                </a:solidFill>
              </a:rPr>
              <a:t>Hi, everyone!</a:t>
            </a:r>
            <a:endParaRPr lang="en-US" altLang="zh-CN" sz="3600" b="1">
              <a:solidFill>
                <a:srgbClr val="FFFF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92125" y="182563"/>
            <a:ext cx="8651875" cy="822325"/>
          </a:xfrm>
          <a:prstGeom prst="rect">
            <a:avLst/>
          </a:prstGeom>
          <a:solidFill>
            <a:srgbClr val="CCEC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1" hangingPunct="1"/>
            <a:r>
              <a:rPr lang="en-US" altLang="zh-CN" b="1">
                <a:solidFill>
                  <a:schemeClr val="tx2"/>
                </a:solidFill>
                <a:latin typeface="黑体" panose="02010609060101010101" pitchFamily="49" charset="-122"/>
                <a:ea typeface="黑体" panose="02010609060101010101" pitchFamily="49" charset="-122"/>
              </a:rPr>
              <a:t>【</a:t>
            </a:r>
            <a:r>
              <a:rPr lang="zh-CN" altLang="en-US" b="1">
                <a:solidFill>
                  <a:schemeClr val="tx2"/>
                </a:solidFill>
                <a:latin typeface="黑体" panose="02010609060101010101" pitchFamily="49" charset="-122"/>
                <a:ea typeface="黑体" panose="02010609060101010101" pitchFamily="49" charset="-122"/>
              </a:rPr>
              <a:t>例</a:t>
            </a:r>
            <a:r>
              <a:rPr lang="en-US" altLang="zh-CN" b="1">
                <a:solidFill>
                  <a:schemeClr val="tx2"/>
                </a:solidFill>
                <a:latin typeface="黑体" panose="02010609060101010101" pitchFamily="49" charset="-122"/>
                <a:ea typeface="黑体" panose="02010609060101010101" pitchFamily="49" charset="-122"/>
              </a:rPr>
              <a:t>4-8】</a:t>
            </a:r>
            <a:r>
              <a:rPr lang="zh-CN" altLang="en-US" b="1">
                <a:solidFill>
                  <a:schemeClr val="tx2"/>
                </a:solidFill>
                <a:latin typeface="黑体" panose="02010609060101010101" pitchFamily="49" charset="-122"/>
                <a:ea typeface="黑体" panose="02010609060101010101" pitchFamily="49" charset="-122"/>
              </a:rPr>
              <a:t>输入某学生的成绩，输出对应的成绩和等级。等级：</a:t>
            </a:r>
            <a:r>
              <a:rPr lang="en-US" altLang="zh-CN" b="1">
                <a:solidFill>
                  <a:schemeClr val="tx2"/>
                </a:solidFill>
                <a:latin typeface="黑体" panose="02010609060101010101" pitchFamily="49" charset="-122"/>
                <a:ea typeface="黑体" panose="02010609060101010101" pitchFamily="49" charset="-122"/>
              </a:rPr>
              <a:t>90-100</a:t>
            </a:r>
            <a:r>
              <a:rPr lang="zh-CN" altLang="en-US" b="1">
                <a:solidFill>
                  <a:schemeClr val="tx2"/>
                </a:solidFill>
                <a:latin typeface="黑体" panose="02010609060101010101" pitchFamily="49" charset="-122"/>
                <a:ea typeface="黑体" panose="02010609060101010101" pitchFamily="49" charset="-122"/>
              </a:rPr>
              <a:t>分</a:t>
            </a:r>
            <a:r>
              <a:rPr lang="en-US" altLang="zh-CN" b="1">
                <a:solidFill>
                  <a:schemeClr val="tx2"/>
                </a:solidFill>
                <a:latin typeface="黑体" panose="02010609060101010101" pitchFamily="49" charset="-122"/>
                <a:ea typeface="黑体" panose="02010609060101010101" pitchFamily="49" charset="-122"/>
              </a:rPr>
              <a:t>A</a:t>
            </a:r>
            <a:r>
              <a:rPr lang="zh-CN" altLang="en-US" b="1">
                <a:solidFill>
                  <a:schemeClr val="tx2"/>
                </a:solidFill>
                <a:latin typeface="黑体" panose="02010609060101010101" pitchFamily="49" charset="-122"/>
                <a:ea typeface="黑体" panose="02010609060101010101" pitchFamily="49" charset="-122"/>
              </a:rPr>
              <a:t>级、</a:t>
            </a:r>
            <a:r>
              <a:rPr lang="en-US" altLang="zh-CN" b="1">
                <a:solidFill>
                  <a:schemeClr val="tx2"/>
                </a:solidFill>
                <a:latin typeface="黑体" panose="02010609060101010101" pitchFamily="49" charset="-122"/>
                <a:ea typeface="黑体" panose="02010609060101010101" pitchFamily="49" charset="-122"/>
              </a:rPr>
              <a:t>80-89</a:t>
            </a:r>
            <a:r>
              <a:rPr lang="zh-CN" altLang="en-US" b="1">
                <a:solidFill>
                  <a:schemeClr val="tx2"/>
                </a:solidFill>
                <a:latin typeface="黑体" panose="02010609060101010101" pitchFamily="49" charset="-122"/>
                <a:ea typeface="黑体" panose="02010609060101010101" pitchFamily="49" charset="-122"/>
              </a:rPr>
              <a:t>分</a:t>
            </a:r>
            <a:r>
              <a:rPr lang="en-US" altLang="zh-CN" b="1">
                <a:solidFill>
                  <a:schemeClr val="tx2"/>
                </a:solidFill>
                <a:latin typeface="黑体" panose="02010609060101010101" pitchFamily="49" charset="-122"/>
                <a:ea typeface="黑体" panose="02010609060101010101" pitchFamily="49" charset="-122"/>
              </a:rPr>
              <a:t>B</a:t>
            </a:r>
            <a:r>
              <a:rPr lang="zh-CN" altLang="en-US" b="1">
                <a:solidFill>
                  <a:schemeClr val="tx2"/>
                </a:solidFill>
                <a:latin typeface="黑体" panose="02010609060101010101" pitchFamily="49" charset="-122"/>
                <a:ea typeface="黑体" panose="02010609060101010101" pitchFamily="49" charset="-122"/>
              </a:rPr>
              <a:t>级、</a:t>
            </a:r>
            <a:r>
              <a:rPr lang="en-US" altLang="zh-CN" b="1">
                <a:solidFill>
                  <a:schemeClr val="tx2"/>
                </a:solidFill>
                <a:latin typeface="黑体" panose="02010609060101010101" pitchFamily="49" charset="-122"/>
                <a:ea typeface="黑体" panose="02010609060101010101" pitchFamily="49" charset="-122"/>
              </a:rPr>
              <a:t>60-79</a:t>
            </a:r>
            <a:r>
              <a:rPr lang="zh-CN" altLang="en-US" b="1">
                <a:solidFill>
                  <a:schemeClr val="tx2"/>
                </a:solidFill>
                <a:latin typeface="黑体" panose="02010609060101010101" pitchFamily="49" charset="-122"/>
                <a:ea typeface="黑体" panose="02010609060101010101" pitchFamily="49" charset="-122"/>
              </a:rPr>
              <a:t>分</a:t>
            </a:r>
            <a:r>
              <a:rPr lang="en-US" altLang="zh-CN" b="1">
                <a:solidFill>
                  <a:schemeClr val="tx2"/>
                </a:solidFill>
                <a:latin typeface="黑体" panose="02010609060101010101" pitchFamily="49" charset="-122"/>
                <a:ea typeface="黑体" panose="02010609060101010101" pitchFamily="49" charset="-122"/>
              </a:rPr>
              <a:t>C</a:t>
            </a:r>
            <a:r>
              <a:rPr lang="zh-CN" altLang="en-US" b="1">
                <a:solidFill>
                  <a:schemeClr val="tx2"/>
                </a:solidFill>
                <a:latin typeface="黑体" panose="02010609060101010101" pitchFamily="49" charset="-122"/>
                <a:ea typeface="黑体" panose="02010609060101010101" pitchFamily="49" charset="-122"/>
              </a:rPr>
              <a:t>级、</a:t>
            </a:r>
            <a:r>
              <a:rPr lang="en-US" altLang="zh-CN" b="1">
                <a:solidFill>
                  <a:schemeClr val="tx2"/>
                </a:solidFill>
                <a:latin typeface="黑体" panose="02010609060101010101" pitchFamily="49" charset="-122"/>
                <a:ea typeface="黑体" panose="02010609060101010101" pitchFamily="49" charset="-122"/>
              </a:rPr>
              <a:t>0-59</a:t>
            </a:r>
            <a:r>
              <a:rPr lang="zh-CN" altLang="en-US" b="1">
                <a:solidFill>
                  <a:schemeClr val="tx2"/>
                </a:solidFill>
                <a:latin typeface="黑体" panose="02010609060101010101" pitchFamily="49" charset="-122"/>
                <a:ea typeface="黑体" panose="02010609060101010101" pitchFamily="49" charset="-122"/>
              </a:rPr>
              <a:t>分为</a:t>
            </a:r>
            <a:r>
              <a:rPr lang="en-US" altLang="zh-CN" b="1">
                <a:solidFill>
                  <a:schemeClr val="tx2"/>
                </a:solidFill>
                <a:latin typeface="黑体" panose="02010609060101010101" pitchFamily="49" charset="-122"/>
                <a:ea typeface="黑体" panose="02010609060101010101" pitchFamily="49" charset="-122"/>
              </a:rPr>
              <a:t>D</a:t>
            </a:r>
            <a:r>
              <a:rPr lang="zh-CN" altLang="en-US" b="1">
                <a:solidFill>
                  <a:schemeClr val="tx2"/>
                </a:solidFill>
                <a:latin typeface="黑体" panose="02010609060101010101" pitchFamily="49" charset="-122"/>
                <a:ea typeface="黑体" panose="02010609060101010101" pitchFamily="49" charset="-122"/>
              </a:rPr>
              <a:t>级。 </a:t>
            </a:r>
            <a:endParaRPr lang="zh-CN" altLang="en-US" b="1">
              <a:solidFill>
                <a:schemeClr val="tx2"/>
              </a:solidFill>
              <a:latin typeface="黑体" panose="02010609060101010101" pitchFamily="49" charset="-122"/>
              <a:ea typeface="黑体" panose="02010609060101010101" pitchFamily="49" charset="-122"/>
            </a:endParaRPr>
          </a:p>
        </p:txBody>
      </p:sp>
      <p:sp>
        <p:nvSpPr>
          <p:cNvPr id="22531" name="Rectangle 3"/>
          <p:cNvSpPr>
            <a:spLocks noChangeArrowheads="1"/>
          </p:cNvSpPr>
          <p:nvPr/>
        </p:nvSpPr>
        <p:spPr bwMode="auto">
          <a:xfrm>
            <a:off x="0" y="1052513"/>
            <a:ext cx="7048500" cy="5599112"/>
          </a:xfrm>
          <a:prstGeom prst="rect">
            <a:avLst/>
          </a:prstGeom>
          <a:solidFill>
            <a:srgbClr val="FFE5E5"/>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30505" algn="l" eaLnBrk="1" hangingPunct="1">
              <a:lnSpc>
                <a:spcPct val="80000"/>
              </a:lnSpc>
              <a:spcBef>
                <a:spcPct val="15000"/>
              </a:spcBef>
            </a:pPr>
            <a:r>
              <a:rPr lang="en-US" altLang="zh-CN" b="1">
                <a:solidFill>
                  <a:schemeClr val="tx2"/>
                </a:solidFill>
                <a:latin typeface="Tahoma" panose="020B0604030504040204" pitchFamily="34" charset="0"/>
              </a:rPr>
              <a:t>#include "stdio.h"</a:t>
            </a:r>
            <a:endParaRPr lang="en-US" altLang="zh-CN" b="1">
              <a:solidFill>
                <a:schemeClr val="tx2"/>
              </a:solidFill>
              <a:latin typeface="Tahoma" panose="020B0604030504040204" pitchFamily="34" charset="0"/>
            </a:endParaRPr>
          </a:p>
          <a:p>
            <a:pPr indent="230505" algn="l" eaLnBrk="1" hangingPunct="1">
              <a:lnSpc>
                <a:spcPct val="80000"/>
              </a:lnSpc>
              <a:spcBef>
                <a:spcPct val="15000"/>
              </a:spcBef>
            </a:pPr>
            <a:r>
              <a:rPr lang="en-US" altLang="zh-CN" b="1">
                <a:solidFill>
                  <a:schemeClr val="tx2"/>
                </a:solidFill>
                <a:latin typeface="Tahoma" panose="020B0604030504040204" pitchFamily="34" charset="0"/>
              </a:rPr>
              <a:t>void main()</a:t>
            </a:r>
            <a:endParaRPr lang="en-US" altLang="zh-CN" b="1">
              <a:solidFill>
                <a:schemeClr val="tx2"/>
              </a:solidFill>
              <a:latin typeface="Tahoma" panose="020B0604030504040204" pitchFamily="34" charset="0"/>
            </a:endParaRPr>
          </a:p>
          <a:p>
            <a:pPr indent="230505" algn="l" eaLnBrk="1" hangingPunct="1">
              <a:lnSpc>
                <a:spcPct val="80000"/>
              </a:lnSpc>
              <a:spcBef>
                <a:spcPct val="15000"/>
              </a:spcBef>
            </a:pPr>
            <a:r>
              <a:rPr lang="en-US" altLang="zh-CN" b="1">
                <a:solidFill>
                  <a:schemeClr val="tx2"/>
                </a:solidFill>
                <a:latin typeface="Tahoma" panose="020B0604030504040204" pitchFamily="34" charset="0"/>
              </a:rPr>
              <a:t>{     int score;</a:t>
            </a:r>
            <a:endParaRPr lang="en-US" altLang="zh-CN" b="1">
              <a:solidFill>
                <a:schemeClr val="tx2"/>
              </a:solidFill>
              <a:latin typeface="Tahoma" panose="020B0604030504040204" pitchFamily="34" charset="0"/>
            </a:endParaRPr>
          </a:p>
          <a:p>
            <a:pPr indent="230505" algn="l" eaLnBrk="1" hangingPunct="1">
              <a:lnSpc>
                <a:spcPct val="80000"/>
              </a:lnSpc>
              <a:spcBef>
                <a:spcPct val="15000"/>
              </a:spcBef>
            </a:pPr>
            <a:r>
              <a:rPr lang="en-US" altLang="zh-CN" b="1">
                <a:solidFill>
                  <a:schemeClr val="tx2"/>
                </a:solidFill>
                <a:latin typeface="Tahoma" panose="020B0604030504040204" pitchFamily="34" charset="0"/>
              </a:rPr>
              <a:t>      printf("Please input score:\n");</a:t>
            </a:r>
            <a:endParaRPr lang="en-US" altLang="zh-CN" b="1">
              <a:solidFill>
                <a:schemeClr val="tx2"/>
              </a:solidFill>
              <a:latin typeface="Tahoma" panose="020B0604030504040204" pitchFamily="34" charset="0"/>
            </a:endParaRPr>
          </a:p>
          <a:p>
            <a:pPr indent="230505" algn="l" eaLnBrk="1" hangingPunct="1">
              <a:lnSpc>
                <a:spcPct val="80000"/>
              </a:lnSpc>
              <a:spcBef>
                <a:spcPct val="15000"/>
              </a:spcBef>
            </a:pPr>
            <a:r>
              <a:rPr lang="en-US" altLang="zh-CN" b="1">
                <a:solidFill>
                  <a:schemeClr val="tx2"/>
                </a:solidFill>
                <a:latin typeface="Tahoma" panose="020B0604030504040204" pitchFamily="34" charset="0"/>
              </a:rPr>
              <a:t>      scanf("%d",&amp;score);</a:t>
            </a:r>
            <a:endParaRPr lang="en-US" altLang="zh-CN" b="1">
              <a:solidFill>
                <a:schemeClr val="tx2"/>
              </a:solidFill>
              <a:latin typeface="Tahoma" panose="020B0604030504040204" pitchFamily="34" charset="0"/>
            </a:endParaRPr>
          </a:p>
          <a:p>
            <a:pPr indent="230505" algn="l" eaLnBrk="1" hangingPunct="1">
              <a:lnSpc>
                <a:spcPct val="80000"/>
              </a:lnSpc>
              <a:spcBef>
                <a:spcPct val="15000"/>
              </a:spcBef>
            </a:pPr>
            <a:r>
              <a:rPr lang="en-US" altLang="zh-CN" b="1">
                <a:solidFill>
                  <a:schemeClr val="tx2"/>
                </a:solidFill>
                <a:latin typeface="Tahoma" panose="020B0604030504040204" pitchFamily="34" charset="0"/>
              </a:rPr>
              <a:t>     </a:t>
            </a:r>
            <a:r>
              <a:rPr lang="en-US" altLang="zh-CN" b="1">
                <a:solidFill>
                  <a:srgbClr val="0000CC"/>
                </a:solidFill>
                <a:latin typeface="Tahoma" panose="020B0604030504040204" pitchFamily="34" charset="0"/>
              </a:rPr>
              <a:t>if(score&gt;100|| score&lt;0)</a:t>
            </a:r>
            <a:r>
              <a:rPr lang="en-US" altLang="zh-CN" b="1">
                <a:solidFill>
                  <a:schemeClr val="tx2"/>
                </a:solidFill>
                <a:latin typeface="Tahoma" panose="020B0604030504040204" pitchFamily="34" charset="0"/>
              </a:rPr>
              <a:t> </a:t>
            </a:r>
            <a:endParaRPr lang="en-US" altLang="zh-CN" b="1">
              <a:solidFill>
                <a:schemeClr val="tx2"/>
              </a:solidFill>
              <a:latin typeface="Tahoma" panose="020B0604030504040204" pitchFamily="34" charset="0"/>
            </a:endParaRPr>
          </a:p>
          <a:p>
            <a:pPr indent="230505" algn="l" eaLnBrk="1" hangingPunct="1">
              <a:lnSpc>
                <a:spcPct val="80000"/>
              </a:lnSpc>
              <a:spcBef>
                <a:spcPct val="15000"/>
              </a:spcBef>
            </a:pPr>
            <a:r>
              <a:rPr lang="en-US" altLang="zh-CN" b="1">
                <a:solidFill>
                  <a:schemeClr val="tx2"/>
                </a:solidFill>
                <a:latin typeface="Tahoma" panose="020B0604030504040204" pitchFamily="34" charset="0"/>
              </a:rPr>
              <a:t>        printf("score error!\n");</a:t>
            </a:r>
            <a:endParaRPr lang="en-US" altLang="zh-CN" b="1">
              <a:solidFill>
                <a:schemeClr val="tx2"/>
              </a:solidFill>
              <a:latin typeface="Tahoma" panose="020B0604030504040204" pitchFamily="34" charset="0"/>
            </a:endParaRPr>
          </a:p>
          <a:p>
            <a:pPr indent="230505" algn="l" eaLnBrk="1" hangingPunct="1">
              <a:lnSpc>
                <a:spcPct val="80000"/>
              </a:lnSpc>
              <a:spcBef>
                <a:spcPct val="15000"/>
              </a:spcBef>
            </a:pPr>
            <a:r>
              <a:rPr lang="en-US" altLang="zh-CN" b="1">
                <a:solidFill>
                  <a:schemeClr val="tx2"/>
                </a:solidFill>
                <a:latin typeface="Tahoma" panose="020B0604030504040204" pitchFamily="34" charset="0"/>
              </a:rPr>
              <a:t>     </a:t>
            </a:r>
            <a:r>
              <a:rPr lang="en-US" altLang="zh-CN" b="1">
                <a:solidFill>
                  <a:srgbClr val="FF0000"/>
                </a:solidFill>
                <a:latin typeface="Tahoma" panose="020B0604030504040204" pitchFamily="34" charset="0"/>
              </a:rPr>
              <a:t>else if(score&gt;=90)</a:t>
            </a:r>
            <a:r>
              <a:rPr lang="en-US" altLang="zh-CN" b="1">
                <a:solidFill>
                  <a:schemeClr val="tx2"/>
                </a:solidFill>
                <a:latin typeface="Tahoma" panose="020B0604030504040204" pitchFamily="34" charset="0"/>
              </a:rPr>
              <a:t> </a:t>
            </a:r>
            <a:endParaRPr lang="en-US" altLang="zh-CN" b="1">
              <a:solidFill>
                <a:schemeClr val="tx2"/>
              </a:solidFill>
              <a:latin typeface="Tahoma" panose="020B0604030504040204" pitchFamily="34" charset="0"/>
            </a:endParaRPr>
          </a:p>
          <a:p>
            <a:pPr indent="230505" algn="l" eaLnBrk="1" hangingPunct="1">
              <a:lnSpc>
                <a:spcPct val="80000"/>
              </a:lnSpc>
              <a:spcBef>
                <a:spcPct val="15000"/>
              </a:spcBef>
            </a:pPr>
            <a:r>
              <a:rPr lang="en-US" altLang="zh-CN" b="1">
                <a:solidFill>
                  <a:schemeClr val="tx2"/>
                </a:solidFill>
                <a:latin typeface="Tahoma" panose="020B0604030504040204" pitchFamily="34" charset="0"/>
              </a:rPr>
              <a:t>        printf ("score=%d,grade A\n", score);</a:t>
            </a:r>
            <a:endParaRPr lang="en-US" altLang="zh-CN" b="1">
              <a:solidFill>
                <a:schemeClr val="tx2"/>
              </a:solidFill>
              <a:latin typeface="Tahoma" panose="020B0604030504040204" pitchFamily="34" charset="0"/>
            </a:endParaRPr>
          </a:p>
          <a:p>
            <a:pPr indent="230505" algn="l" eaLnBrk="1" hangingPunct="1">
              <a:lnSpc>
                <a:spcPct val="80000"/>
              </a:lnSpc>
              <a:spcBef>
                <a:spcPct val="15000"/>
              </a:spcBef>
            </a:pPr>
            <a:r>
              <a:rPr lang="en-US" altLang="zh-CN" b="1">
                <a:solidFill>
                  <a:schemeClr val="tx2"/>
                </a:solidFill>
                <a:latin typeface="Tahoma" panose="020B0604030504040204" pitchFamily="34" charset="0"/>
              </a:rPr>
              <a:t>     </a:t>
            </a:r>
            <a:r>
              <a:rPr lang="en-US" altLang="zh-CN" b="1">
                <a:solidFill>
                  <a:srgbClr val="0000CC"/>
                </a:solidFill>
                <a:latin typeface="Tahoma" panose="020B0604030504040204" pitchFamily="34" charset="0"/>
              </a:rPr>
              <a:t>else if (score&gt;=80)</a:t>
            </a:r>
            <a:r>
              <a:rPr lang="en-US" altLang="zh-CN" b="1">
                <a:solidFill>
                  <a:schemeClr val="tx2"/>
                </a:solidFill>
                <a:latin typeface="Tahoma" panose="020B0604030504040204" pitchFamily="34" charset="0"/>
              </a:rPr>
              <a:t> </a:t>
            </a:r>
            <a:endParaRPr lang="en-US" altLang="zh-CN" b="1">
              <a:solidFill>
                <a:schemeClr val="tx2"/>
              </a:solidFill>
              <a:latin typeface="Tahoma" panose="020B0604030504040204" pitchFamily="34" charset="0"/>
            </a:endParaRPr>
          </a:p>
          <a:p>
            <a:pPr indent="230505" algn="l" eaLnBrk="1" hangingPunct="1">
              <a:lnSpc>
                <a:spcPct val="80000"/>
              </a:lnSpc>
              <a:spcBef>
                <a:spcPct val="15000"/>
              </a:spcBef>
            </a:pPr>
            <a:r>
              <a:rPr lang="en-US" altLang="zh-CN" b="1">
                <a:solidFill>
                  <a:schemeClr val="tx2"/>
                </a:solidFill>
                <a:latin typeface="Tahoma" panose="020B0604030504040204" pitchFamily="34" charset="0"/>
              </a:rPr>
              <a:t>        printf ("score=%d,grade B\n", score);</a:t>
            </a:r>
            <a:endParaRPr lang="en-US" altLang="zh-CN" b="1">
              <a:solidFill>
                <a:schemeClr val="tx2"/>
              </a:solidFill>
              <a:latin typeface="Tahoma" panose="020B0604030504040204" pitchFamily="34" charset="0"/>
            </a:endParaRPr>
          </a:p>
          <a:p>
            <a:pPr indent="230505" algn="l" eaLnBrk="1" hangingPunct="1">
              <a:lnSpc>
                <a:spcPct val="80000"/>
              </a:lnSpc>
              <a:spcBef>
                <a:spcPct val="15000"/>
              </a:spcBef>
            </a:pPr>
            <a:r>
              <a:rPr lang="en-US" altLang="zh-CN" b="1">
                <a:solidFill>
                  <a:srgbClr val="FF0000"/>
                </a:solidFill>
                <a:latin typeface="Tahoma" panose="020B0604030504040204" pitchFamily="34" charset="0"/>
              </a:rPr>
              <a:t>     else if (score&gt;=60)</a:t>
            </a:r>
            <a:endParaRPr lang="en-US" altLang="zh-CN" b="1">
              <a:solidFill>
                <a:srgbClr val="FF0000"/>
              </a:solidFill>
              <a:latin typeface="Tahoma" panose="020B0604030504040204" pitchFamily="34" charset="0"/>
            </a:endParaRPr>
          </a:p>
          <a:p>
            <a:pPr indent="230505" algn="l" eaLnBrk="1" hangingPunct="1">
              <a:lnSpc>
                <a:spcPct val="80000"/>
              </a:lnSpc>
              <a:spcBef>
                <a:spcPct val="15000"/>
              </a:spcBef>
            </a:pPr>
            <a:r>
              <a:rPr lang="en-US" altLang="zh-CN" b="1">
                <a:solidFill>
                  <a:schemeClr val="tx2"/>
                </a:solidFill>
                <a:latin typeface="Tahoma" panose="020B0604030504040204" pitchFamily="34" charset="0"/>
              </a:rPr>
              <a:t>        printf ("score=%d,grade C\n", score);</a:t>
            </a:r>
            <a:endParaRPr lang="en-US" altLang="zh-CN" b="1">
              <a:solidFill>
                <a:schemeClr val="tx2"/>
              </a:solidFill>
              <a:latin typeface="Tahoma" panose="020B0604030504040204" pitchFamily="34" charset="0"/>
            </a:endParaRPr>
          </a:p>
          <a:p>
            <a:pPr indent="230505" algn="l" eaLnBrk="1" hangingPunct="1">
              <a:lnSpc>
                <a:spcPct val="80000"/>
              </a:lnSpc>
              <a:spcBef>
                <a:spcPct val="15000"/>
              </a:spcBef>
            </a:pPr>
            <a:r>
              <a:rPr lang="en-US" altLang="zh-CN" b="1">
                <a:solidFill>
                  <a:srgbClr val="0000CC"/>
                </a:solidFill>
                <a:latin typeface="Tahoma" panose="020B0604030504040204" pitchFamily="34" charset="0"/>
              </a:rPr>
              <a:t>     else </a:t>
            </a:r>
            <a:endParaRPr lang="en-US" altLang="zh-CN" b="1">
              <a:solidFill>
                <a:srgbClr val="0000CC"/>
              </a:solidFill>
              <a:latin typeface="Tahoma" panose="020B0604030504040204" pitchFamily="34" charset="0"/>
            </a:endParaRPr>
          </a:p>
          <a:p>
            <a:pPr indent="230505" algn="l" eaLnBrk="1" hangingPunct="1">
              <a:lnSpc>
                <a:spcPct val="80000"/>
              </a:lnSpc>
              <a:spcBef>
                <a:spcPct val="15000"/>
              </a:spcBef>
            </a:pPr>
            <a:r>
              <a:rPr lang="en-US" altLang="zh-CN" b="1">
                <a:solidFill>
                  <a:schemeClr val="tx2"/>
                </a:solidFill>
                <a:latin typeface="Tahoma" panose="020B0604030504040204" pitchFamily="34" charset="0"/>
              </a:rPr>
              <a:t>        printf ("score=%d,grade D\n", score);</a:t>
            </a:r>
            <a:endParaRPr lang="en-US" altLang="zh-CN" b="1">
              <a:solidFill>
                <a:schemeClr val="tx2"/>
              </a:solidFill>
              <a:latin typeface="Tahoma" panose="020B0604030504040204" pitchFamily="34" charset="0"/>
            </a:endParaRPr>
          </a:p>
          <a:p>
            <a:pPr indent="230505" algn="l" eaLnBrk="1" hangingPunct="1">
              <a:lnSpc>
                <a:spcPct val="80000"/>
              </a:lnSpc>
              <a:spcBef>
                <a:spcPct val="15000"/>
              </a:spcBef>
            </a:pPr>
            <a:r>
              <a:rPr lang="en-US" altLang="zh-CN" b="1">
                <a:solidFill>
                  <a:schemeClr val="tx2"/>
                </a:solidFill>
                <a:latin typeface="Tahoma" panose="020B0604030504040204" pitchFamily="34" charset="0"/>
              </a:rPr>
              <a:t>}</a:t>
            </a:r>
            <a:endParaRPr lang="en-US" altLang="zh-CN" b="1">
              <a:solidFill>
                <a:schemeClr val="tx2"/>
              </a:solidFill>
              <a:latin typeface="Tahoma" panose="020B0604030504040204" pitchFamily="34" charset="0"/>
            </a:endParaRPr>
          </a:p>
        </p:txBody>
      </p:sp>
      <p:pic>
        <p:nvPicPr>
          <p:cNvPr id="20485" name="Picture 5"/>
          <p:cNvPicPr>
            <a:picLocks noChangeAspect="1" noChangeArrowheads="1"/>
          </p:cNvPicPr>
          <p:nvPr/>
        </p:nvPicPr>
        <p:blipFill>
          <a:blip r:embed="rId1">
            <a:extLst>
              <a:ext uri="{28A0092B-C50C-407E-A947-70E740481C1C}">
                <a14:useLocalDpi xmlns:a14="http://schemas.microsoft.com/office/drawing/2010/main" val="0"/>
              </a:ext>
            </a:extLst>
          </a:blip>
          <a:srcRect t="25703" r="10785" b="22551"/>
          <a:stretch>
            <a:fillRect/>
          </a:stretch>
        </p:blipFill>
        <p:spPr bwMode="auto">
          <a:xfrm>
            <a:off x="5148263" y="1004888"/>
            <a:ext cx="3527425" cy="103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wheel(1)">
                                      <p:cBhvr>
                                        <p:cTn id="7" dur="20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900113" y="765175"/>
            <a:ext cx="7272337" cy="4392613"/>
          </a:xfrm>
          <a:prstGeom prst="rect">
            <a:avLst/>
          </a:prstGeom>
          <a:noFill/>
          <a:ln>
            <a:noFill/>
          </a:ln>
          <a:effectLst/>
          <a:extLst>
            <a:ext uri="{909E8E84-426E-40DD-AFC4-6F175D3DCCD1}">
              <a14:hiddenFill xmlns:a14="http://schemas.microsoft.com/office/drawing/2010/main">
                <a:solidFill>
                  <a:srgbClr val="FFE5E5"/>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eaLnBrk="1" hangingPunct="1">
              <a:spcBef>
                <a:spcPct val="20000"/>
              </a:spcBef>
            </a:pPr>
            <a:endParaRPr lang="en-US" altLang="zh-CN" sz="800" b="1">
              <a:solidFill>
                <a:schemeClr val="accent1"/>
              </a:solidFill>
              <a:latin typeface="Tahoma" panose="020B0604030504040204" pitchFamily="34" charset="0"/>
              <a:ea typeface="黑体" panose="02010609060101010101" pitchFamily="49" charset="-122"/>
            </a:endParaRPr>
          </a:p>
          <a:p>
            <a:pPr marL="342900" indent="-342900" algn="l" eaLnBrk="1" hangingPunct="1">
              <a:spcBef>
                <a:spcPct val="20000"/>
              </a:spcBef>
            </a:pPr>
            <a:r>
              <a:rPr lang="en-US" altLang="zh-CN" sz="2800" b="1">
                <a:solidFill>
                  <a:srgbClr val="336600"/>
                </a:solidFill>
                <a:latin typeface="Tahoma" panose="020B0604030504040204" pitchFamily="34" charset="0"/>
                <a:ea typeface="黑体" panose="02010609060101010101" pitchFamily="49" charset="-122"/>
              </a:rPr>
              <a:t>if </a:t>
            </a:r>
            <a:r>
              <a:rPr lang="zh-CN" altLang="en-US" sz="2800" b="1">
                <a:solidFill>
                  <a:srgbClr val="336600"/>
                </a:solidFill>
                <a:latin typeface="Tahoma" panose="020B0604030504040204" pitchFamily="34" charset="0"/>
                <a:ea typeface="黑体" panose="02010609060101010101" pitchFamily="49" charset="-122"/>
              </a:rPr>
              <a:t>语句的嵌套格式</a:t>
            </a:r>
            <a:endParaRPr lang="zh-CN" altLang="en-US" sz="2800" b="1">
              <a:solidFill>
                <a:srgbClr val="336600"/>
              </a:solidFill>
              <a:latin typeface="Tahoma" panose="020B0604030504040204" pitchFamily="34" charset="0"/>
              <a:ea typeface="黑体" panose="02010609060101010101" pitchFamily="49" charset="-122"/>
            </a:endParaRPr>
          </a:p>
          <a:p>
            <a:pPr marL="342900" indent="-342900" algn="l" eaLnBrk="1" hangingPunct="1">
              <a:spcBef>
                <a:spcPct val="20000"/>
              </a:spcBef>
            </a:pPr>
            <a:r>
              <a:rPr lang="zh-CN" altLang="en-US" b="1">
                <a:latin typeface="Tahoma" panose="020B0604030504040204" pitchFamily="34" charset="0"/>
                <a:ea typeface="黑体" panose="02010609060101010101" pitchFamily="49" charset="-122"/>
              </a:rPr>
              <a:t>  </a:t>
            </a:r>
            <a:r>
              <a:rPr lang="en-US" altLang="zh-CN" b="1">
                <a:solidFill>
                  <a:schemeClr val="accent2"/>
                </a:solidFill>
                <a:latin typeface="Tahoma" panose="020B0604030504040204" pitchFamily="34" charset="0"/>
                <a:ea typeface="黑体" panose="02010609060101010101" pitchFamily="49" charset="-122"/>
              </a:rPr>
              <a:t>if (    )</a:t>
            </a:r>
            <a:endParaRPr lang="en-US" altLang="zh-CN" b="1">
              <a:solidFill>
                <a:schemeClr val="accent2"/>
              </a:solidFill>
              <a:latin typeface="Tahoma" panose="020B0604030504040204" pitchFamily="34" charset="0"/>
              <a:ea typeface="黑体" panose="02010609060101010101" pitchFamily="49" charset="-122"/>
            </a:endParaRPr>
          </a:p>
          <a:p>
            <a:pPr marL="342900" indent="-342900" algn="l" eaLnBrk="1" hangingPunct="1">
              <a:spcBef>
                <a:spcPct val="20000"/>
              </a:spcBef>
            </a:pPr>
            <a:r>
              <a:rPr lang="en-US" altLang="zh-CN" b="1">
                <a:solidFill>
                  <a:schemeClr val="accent2"/>
                </a:solidFill>
                <a:latin typeface="Tahoma" panose="020B0604030504040204" pitchFamily="34" charset="0"/>
                <a:ea typeface="黑体" panose="02010609060101010101" pitchFamily="49" charset="-122"/>
              </a:rPr>
              <a:t>   </a:t>
            </a:r>
            <a:r>
              <a:rPr lang="en-US" altLang="zh-CN" b="1">
                <a:latin typeface="Tahoma" panose="020B0604030504040204" pitchFamily="34" charset="0"/>
                <a:ea typeface="黑体" panose="02010609060101010101" pitchFamily="49" charset="-122"/>
              </a:rPr>
              <a:t> [</a:t>
            </a:r>
            <a:r>
              <a:rPr lang="en-US" altLang="zh-CN" b="1">
                <a:solidFill>
                  <a:schemeClr val="accent2"/>
                </a:solidFill>
                <a:latin typeface="Tahoma" panose="020B0604030504040204" pitchFamily="34" charset="0"/>
                <a:ea typeface="黑体" panose="02010609060101010101" pitchFamily="49" charset="-122"/>
              </a:rPr>
              <a:t> </a:t>
            </a:r>
            <a:r>
              <a:rPr lang="en-US" altLang="zh-CN" b="1">
                <a:solidFill>
                  <a:srgbClr val="CC3300"/>
                </a:solidFill>
                <a:latin typeface="Tahoma" panose="020B0604030504040204" pitchFamily="34" charset="0"/>
                <a:ea typeface="黑体" panose="02010609060101010101" pitchFamily="49" charset="-122"/>
              </a:rPr>
              <a:t>if (   )  </a:t>
            </a:r>
            <a:r>
              <a:rPr lang="zh-CN" altLang="en-US" b="1">
                <a:solidFill>
                  <a:srgbClr val="CC3300"/>
                </a:solidFill>
                <a:latin typeface="Tahoma" panose="020B0604030504040204" pitchFamily="34" charset="0"/>
                <a:ea typeface="黑体" panose="02010609060101010101" pitchFamily="49" charset="-122"/>
              </a:rPr>
              <a:t>语句</a:t>
            </a:r>
            <a:r>
              <a:rPr lang="en-US" altLang="zh-CN" b="1">
                <a:solidFill>
                  <a:srgbClr val="CC3300"/>
                </a:solidFill>
                <a:latin typeface="Tahoma" panose="020B0604030504040204" pitchFamily="34" charset="0"/>
                <a:ea typeface="黑体" panose="02010609060101010101" pitchFamily="49" charset="-122"/>
              </a:rPr>
              <a:t>;</a:t>
            </a:r>
            <a:endParaRPr lang="zh-CN" altLang="en-US" b="1">
              <a:solidFill>
                <a:srgbClr val="CC3300"/>
              </a:solidFill>
              <a:latin typeface="Tahoma" panose="020B0604030504040204" pitchFamily="34" charset="0"/>
              <a:ea typeface="黑体" panose="02010609060101010101" pitchFamily="49" charset="-122"/>
            </a:endParaRPr>
          </a:p>
          <a:p>
            <a:pPr marL="342900" indent="-342900" algn="l" eaLnBrk="1" hangingPunct="1">
              <a:spcBef>
                <a:spcPct val="20000"/>
              </a:spcBef>
            </a:pPr>
            <a:r>
              <a:rPr lang="zh-CN" altLang="en-US" b="1">
                <a:solidFill>
                  <a:srgbClr val="CC3300"/>
                </a:solidFill>
                <a:latin typeface="Tahoma" panose="020B0604030504040204" pitchFamily="34" charset="0"/>
                <a:ea typeface="黑体" panose="02010609060101010101" pitchFamily="49" charset="-122"/>
              </a:rPr>
              <a:t>     </a:t>
            </a:r>
            <a:r>
              <a:rPr lang="en-US" altLang="zh-CN" b="1">
                <a:solidFill>
                  <a:srgbClr val="0000CC"/>
                </a:solidFill>
                <a:latin typeface="Tahoma" panose="020B0604030504040204" pitchFamily="34" charset="0"/>
                <a:ea typeface="黑体" panose="02010609060101010101" pitchFamily="49" charset="-122"/>
              </a:rPr>
              <a:t>[</a:t>
            </a:r>
            <a:r>
              <a:rPr lang="en-US" altLang="zh-CN" b="1">
                <a:solidFill>
                  <a:srgbClr val="CC3300"/>
                </a:solidFill>
                <a:latin typeface="Tahoma" panose="020B0604030504040204" pitchFamily="34" charset="0"/>
                <a:ea typeface="黑体" panose="02010609060101010101" pitchFamily="49" charset="-122"/>
              </a:rPr>
              <a:t>else   </a:t>
            </a:r>
            <a:r>
              <a:rPr lang="zh-CN" altLang="en-US" b="1">
                <a:solidFill>
                  <a:srgbClr val="CC3300"/>
                </a:solidFill>
                <a:latin typeface="Tahoma" panose="020B0604030504040204" pitchFamily="34" charset="0"/>
                <a:ea typeface="黑体" panose="02010609060101010101" pitchFamily="49" charset="-122"/>
              </a:rPr>
              <a:t>语句</a:t>
            </a:r>
            <a:r>
              <a:rPr lang="en-US" altLang="zh-CN" b="1">
                <a:solidFill>
                  <a:srgbClr val="CC3300"/>
                </a:solidFill>
                <a:latin typeface="Tahoma" panose="020B0604030504040204" pitchFamily="34" charset="0"/>
                <a:ea typeface="黑体" panose="02010609060101010101" pitchFamily="49" charset="-122"/>
              </a:rPr>
              <a:t>;</a:t>
            </a:r>
            <a:r>
              <a:rPr lang="en-US" altLang="zh-CN" b="1">
                <a:solidFill>
                  <a:srgbClr val="0000CC"/>
                </a:solidFill>
                <a:latin typeface="Tahoma" panose="020B0604030504040204" pitchFamily="34" charset="0"/>
                <a:ea typeface="黑体" panose="02010609060101010101" pitchFamily="49" charset="-122"/>
              </a:rPr>
              <a:t>]</a:t>
            </a:r>
            <a:r>
              <a:rPr lang="en-US" altLang="zh-CN" b="1">
                <a:latin typeface="Tahoma" panose="020B0604030504040204" pitchFamily="34" charset="0"/>
                <a:ea typeface="黑体" panose="02010609060101010101" pitchFamily="49" charset="-122"/>
              </a:rPr>
              <a:t>]</a:t>
            </a:r>
            <a:endParaRPr lang="en-US" altLang="zh-CN" b="1">
              <a:latin typeface="Tahoma" panose="020B0604030504040204" pitchFamily="34" charset="0"/>
              <a:ea typeface="黑体" panose="02010609060101010101" pitchFamily="49" charset="-122"/>
            </a:endParaRPr>
          </a:p>
          <a:p>
            <a:pPr marL="342900" indent="-342900" algn="l" eaLnBrk="1" hangingPunct="1">
              <a:spcBef>
                <a:spcPct val="20000"/>
              </a:spcBef>
            </a:pPr>
            <a:r>
              <a:rPr lang="en-US" altLang="zh-CN" b="1">
                <a:solidFill>
                  <a:schemeClr val="accent2"/>
                </a:solidFill>
                <a:latin typeface="Tahoma" panose="020B0604030504040204" pitchFamily="34" charset="0"/>
                <a:ea typeface="黑体" panose="02010609060101010101" pitchFamily="49" charset="-122"/>
              </a:rPr>
              <a:t> else</a:t>
            </a:r>
            <a:endParaRPr lang="en-US" altLang="zh-CN" b="1">
              <a:solidFill>
                <a:schemeClr val="accent2"/>
              </a:solidFill>
              <a:latin typeface="Tahoma" panose="020B0604030504040204" pitchFamily="34" charset="0"/>
              <a:ea typeface="黑体" panose="02010609060101010101" pitchFamily="49" charset="-122"/>
            </a:endParaRPr>
          </a:p>
          <a:p>
            <a:pPr marL="342900" indent="-342900" algn="l" eaLnBrk="1" hangingPunct="1">
              <a:spcBef>
                <a:spcPct val="20000"/>
              </a:spcBef>
            </a:pPr>
            <a:r>
              <a:rPr lang="en-US" altLang="zh-CN" b="1">
                <a:solidFill>
                  <a:schemeClr val="accent2"/>
                </a:solidFill>
                <a:latin typeface="Tahoma" panose="020B0604030504040204" pitchFamily="34" charset="0"/>
                <a:ea typeface="黑体" panose="02010609060101010101" pitchFamily="49" charset="-122"/>
              </a:rPr>
              <a:t>    [ </a:t>
            </a:r>
            <a:r>
              <a:rPr lang="en-US" altLang="zh-CN" b="1">
                <a:solidFill>
                  <a:srgbClr val="CC3300"/>
                </a:solidFill>
                <a:latin typeface="Tahoma" panose="020B0604030504040204" pitchFamily="34" charset="0"/>
                <a:ea typeface="黑体" panose="02010609060101010101" pitchFamily="49" charset="-122"/>
              </a:rPr>
              <a:t>if (   ) </a:t>
            </a:r>
            <a:r>
              <a:rPr lang="zh-CN" altLang="en-US" b="1">
                <a:solidFill>
                  <a:srgbClr val="CC3300"/>
                </a:solidFill>
                <a:latin typeface="Tahoma" panose="020B0604030504040204" pitchFamily="34" charset="0"/>
                <a:ea typeface="黑体" panose="02010609060101010101" pitchFamily="49" charset="-122"/>
              </a:rPr>
              <a:t>语句</a:t>
            </a:r>
            <a:r>
              <a:rPr lang="en-US" altLang="zh-CN" b="1">
                <a:solidFill>
                  <a:srgbClr val="CC3300"/>
                </a:solidFill>
                <a:latin typeface="Tahoma" panose="020B0604030504040204" pitchFamily="34" charset="0"/>
                <a:ea typeface="黑体" panose="02010609060101010101" pitchFamily="49" charset="-122"/>
              </a:rPr>
              <a:t>;</a:t>
            </a:r>
            <a:endParaRPr lang="zh-CN" altLang="en-US" b="1">
              <a:solidFill>
                <a:srgbClr val="CC3300"/>
              </a:solidFill>
              <a:latin typeface="Tahoma" panose="020B0604030504040204" pitchFamily="34" charset="0"/>
              <a:ea typeface="黑体" panose="02010609060101010101" pitchFamily="49" charset="-122"/>
            </a:endParaRPr>
          </a:p>
          <a:p>
            <a:pPr marL="342900" indent="-342900" algn="l" eaLnBrk="1" hangingPunct="1">
              <a:spcBef>
                <a:spcPct val="20000"/>
              </a:spcBef>
            </a:pPr>
            <a:r>
              <a:rPr lang="zh-CN" altLang="en-US" b="1">
                <a:solidFill>
                  <a:srgbClr val="CC3300"/>
                </a:solidFill>
                <a:latin typeface="Tahoma" panose="020B0604030504040204" pitchFamily="34" charset="0"/>
                <a:ea typeface="黑体" panose="02010609060101010101" pitchFamily="49" charset="-122"/>
              </a:rPr>
              <a:t>     </a:t>
            </a:r>
            <a:r>
              <a:rPr lang="en-US" altLang="zh-CN" b="1">
                <a:solidFill>
                  <a:srgbClr val="009900"/>
                </a:solidFill>
                <a:latin typeface="Tahoma" panose="020B0604030504040204" pitchFamily="34" charset="0"/>
                <a:ea typeface="黑体" panose="02010609060101010101" pitchFamily="49" charset="-122"/>
              </a:rPr>
              <a:t>[</a:t>
            </a:r>
            <a:r>
              <a:rPr lang="en-US" altLang="zh-CN" b="1">
                <a:solidFill>
                  <a:srgbClr val="CC3300"/>
                </a:solidFill>
                <a:latin typeface="Tahoma" panose="020B0604030504040204" pitchFamily="34" charset="0"/>
                <a:ea typeface="黑体" panose="02010609060101010101" pitchFamily="49" charset="-122"/>
              </a:rPr>
              <a:t>else   </a:t>
            </a:r>
            <a:r>
              <a:rPr lang="zh-CN" altLang="en-US" b="1">
                <a:solidFill>
                  <a:srgbClr val="CC3300"/>
                </a:solidFill>
                <a:latin typeface="Tahoma" panose="020B0604030504040204" pitchFamily="34" charset="0"/>
                <a:ea typeface="黑体" panose="02010609060101010101" pitchFamily="49" charset="-122"/>
              </a:rPr>
              <a:t>语句</a:t>
            </a:r>
            <a:r>
              <a:rPr lang="en-US" altLang="zh-CN" b="1">
                <a:solidFill>
                  <a:srgbClr val="CC3300"/>
                </a:solidFill>
                <a:latin typeface="Tahoma" panose="020B0604030504040204" pitchFamily="34" charset="0"/>
                <a:ea typeface="黑体" panose="02010609060101010101" pitchFamily="49" charset="-122"/>
              </a:rPr>
              <a:t>;</a:t>
            </a:r>
            <a:r>
              <a:rPr lang="en-US" altLang="zh-CN" b="1">
                <a:solidFill>
                  <a:srgbClr val="009900"/>
                </a:solidFill>
                <a:latin typeface="Tahoma" panose="020B0604030504040204" pitchFamily="34" charset="0"/>
                <a:ea typeface="黑体" panose="02010609060101010101" pitchFamily="49" charset="-122"/>
              </a:rPr>
              <a:t>]</a:t>
            </a:r>
            <a:r>
              <a:rPr lang="en-US" altLang="zh-CN" b="1">
                <a:solidFill>
                  <a:srgbClr val="0000CC"/>
                </a:solidFill>
                <a:latin typeface="Tahoma" panose="020B0604030504040204" pitchFamily="34" charset="0"/>
                <a:ea typeface="黑体" panose="02010609060101010101" pitchFamily="49" charset="-122"/>
              </a:rPr>
              <a:t>]</a:t>
            </a:r>
            <a:endParaRPr lang="en-US" altLang="zh-CN" b="1">
              <a:solidFill>
                <a:srgbClr val="0000CC"/>
              </a:solidFill>
              <a:latin typeface="Tahoma" panose="020B0604030504040204" pitchFamily="34" charset="0"/>
              <a:ea typeface="黑体" panose="02010609060101010101" pitchFamily="49" charset="-122"/>
            </a:endParaRPr>
          </a:p>
          <a:p>
            <a:pPr marL="342900" indent="-342900" algn="l" eaLnBrk="1" hangingPunct="1">
              <a:spcBef>
                <a:spcPct val="20000"/>
              </a:spcBef>
            </a:pPr>
            <a:r>
              <a:rPr lang="zh-CN" altLang="en-US" b="1">
                <a:solidFill>
                  <a:srgbClr val="FF0000"/>
                </a:solidFill>
                <a:latin typeface="Tahoma" panose="020B0604030504040204" pitchFamily="34" charset="0"/>
                <a:ea typeface="黑体" panose="02010609060101010101" pitchFamily="49" charset="-122"/>
              </a:rPr>
              <a:t>注意：</a:t>
            </a:r>
            <a:r>
              <a:rPr lang="en-US" altLang="zh-CN" b="1">
                <a:solidFill>
                  <a:srgbClr val="336600"/>
                </a:solidFill>
                <a:latin typeface="Tahoma" panose="020B0604030504040204" pitchFamily="34" charset="0"/>
                <a:ea typeface="黑体" panose="02010609060101010101" pitchFamily="49" charset="-122"/>
              </a:rPr>
              <a:t>else</a:t>
            </a:r>
            <a:r>
              <a:rPr lang="zh-CN" altLang="en-US" b="1">
                <a:solidFill>
                  <a:srgbClr val="336600"/>
                </a:solidFill>
                <a:latin typeface="Tahoma" panose="020B0604030504040204" pitchFamily="34" charset="0"/>
                <a:ea typeface="黑体" panose="02010609060101010101" pitchFamily="49" charset="-122"/>
              </a:rPr>
              <a:t>总是与最近的未配对的</a:t>
            </a:r>
            <a:r>
              <a:rPr lang="en-US" altLang="zh-CN" b="1">
                <a:solidFill>
                  <a:srgbClr val="336600"/>
                </a:solidFill>
                <a:latin typeface="Tahoma" panose="020B0604030504040204" pitchFamily="34" charset="0"/>
                <a:ea typeface="黑体" panose="02010609060101010101" pitchFamily="49" charset="-122"/>
              </a:rPr>
              <a:t>if</a:t>
            </a:r>
            <a:r>
              <a:rPr lang="zh-CN" altLang="en-US" b="1">
                <a:solidFill>
                  <a:srgbClr val="336600"/>
                </a:solidFill>
                <a:latin typeface="Tahoma" panose="020B0604030504040204" pitchFamily="34" charset="0"/>
                <a:ea typeface="黑体" panose="02010609060101010101" pitchFamily="49" charset="-122"/>
              </a:rPr>
              <a:t>配对，</a:t>
            </a:r>
            <a:endParaRPr lang="zh-CN" altLang="en-US" b="1">
              <a:solidFill>
                <a:srgbClr val="336600"/>
              </a:solidFill>
              <a:latin typeface="Tahoma" panose="020B0604030504040204" pitchFamily="34" charset="0"/>
              <a:ea typeface="黑体" panose="02010609060101010101" pitchFamily="49" charset="-122"/>
            </a:endParaRPr>
          </a:p>
          <a:p>
            <a:pPr marL="342900" indent="-342900" algn="l" eaLnBrk="1" hangingPunct="1">
              <a:spcBef>
                <a:spcPct val="20000"/>
              </a:spcBef>
            </a:pPr>
            <a:r>
              <a:rPr lang="zh-CN" altLang="en-US" b="1">
                <a:latin typeface="Tahoma" panose="020B0604030504040204" pitchFamily="34" charset="0"/>
                <a:ea typeface="黑体" panose="02010609060101010101" pitchFamily="49" charset="-122"/>
              </a:rPr>
              <a:t>           把</a:t>
            </a:r>
            <a:r>
              <a:rPr lang="zh-CN" altLang="en-US" b="1">
                <a:solidFill>
                  <a:srgbClr val="FF0000"/>
                </a:solidFill>
                <a:latin typeface="Tahoma" panose="020B0604030504040204" pitchFamily="34" charset="0"/>
                <a:ea typeface="黑体" panose="02010609060101010101" pitchFamily="49" charset="-122"/>
              </a:rPr>
              <a:t>内嵌的语句</a:t>
            </a:r>
            <a:r>
              <a:rPr lang="zh-CN" altLang="en-US" b="1">
                <a:latin typeface="Tahoma" panose="020B0604030504040204" pitchFamily="34" charset="0"/>
                <a:ea typeface="黑体" panose="02010609060101010101" pitchFamily="49" charset="-122"/>
              </a:rPr>
              <a:t>写在</a:t>
            </a:r>
            <a:r>
              <a:rPr lang="en-US" altLang="zh-CN" b="1">
                <a:solidFill>
                  <a:srgbClr val="FF0000"/>
                </a:solidFill>
                <a:latin typeface="Tahoma" panose="020B0604030504040204" pitchFamily="34" charset="0"/>
                <a:ea typeface="黑体" panose="02010609060101010101" pitchFamily="49" charset="-122"/>
              </a:rPr>
              <a:t>{}</a:t>
            </a:r>
            <a:r>
              <a:rPr lang="zh-CN" altLang="en-US" b="1">
                <a:solidFill>
                  <a:srgbClr val="FF0000"/>
                </a:solidFill>
                <a:latin typeface="Tahoma" panose="020B0604030504040204" pitchFamily="34" charset="0"/>
                <a:ea typeface="黑体" panose="02010609060101010101" pitchFamily="49" charset="-122"/>
              </a:rPr>
              <a:t>中不容易出错</a:t>
            </a:r>
            <a:r>
              <a:rPr lang="zh-CN" altLang="en-US" b="1">
                <a:latin typeface="Tahoma" panose="020B0604030504040204" pitchFamily="34" charset="0"/>
                <a:ea typeface="黑体" panose="02010609060101010101" pitchFamily="49" charset="-122"/>
              </a:rPr>
              <a:t>          </a:t>
            </a:r>
            <a:endParaRPr lang="zh-CN" altLang="en-US" b="1">
              <a:latin typeface="Tahoma" panose="020B0604030504040204" pitchFamily="34" charset="0"/>
              <a:ea typeface="黑体" panose="02010609060101010101" pitchFamily="49" charset="-122"/>
            </a:endParaRPr>
          </a:p>
          <a:p>
            <a:pPr marL="342900" indent="-342900" algn="l" eaLnBrk="1" hangingPunct="1">
              <a:spcBef>
                <a:spcPct val="20000"/>
              </a:spcBef>
            </a:pPr>
            <a:r>
              <a:rPr lang="zh-CN" altLang="en-US" b="1">
                <a:latin typeface="Tahoma" panose="020B0604030504040204" pitchFamily="34" charset="0"/>
                <a:ea typeface="黑体" panose="02010609060101010101" pitchFamily="49" charset="-122"/>
              </a:rPr>
              <a:t>    </a:t>
            </a:r>
            <a:endParaRPr lang="zh-CN" altLang="en-US" b="1">
              <a:latin typeface="Tahoma" panose="020B0604030504040204" pitchFamily="34" charset="0"/>
              <a:ea typeface="黑体" panose="02010609060101010101" pitchFamily="49" charset="-122"/>
            </a:endParaRPr>
          </a:p>
          <a:p>
            <a:pPr marL="342900" indent="-342900" algn="l" eaLnBrk="1" hangingPunct="1">
              <a:spcBef>
                <a:spcPct val="20000"/>
              </a:spcBef>
            </a:pPr>
            <a:r>
              <a:rPr lang="zh-CN" altLang="en-US" b="1">
                <a:latin typeface="Tahoma" panose="020B0604030504040204" pitchFamily="34" charset="0"/>
                <a:ea typeface="黑体" panose="02010609060101010101" pitchFamily="49" charset="-122"/>
              </a:rPr>
              <a:t>    </a:t>
            </a:r>
            <a:endParaRPr lang="zh-CN" altLang="en-US" b="1">
              <a:solidFill>
                <a:schemeClr val="accent2"/>
              </a:solidFill>
              <a:latin typeface="Tahoma" panose="020B0604030504040204" pitchFamily="34" charset="0"/>
              <a:ea typeface="黑体" panose="02010609060101010101" pitchFamily="49" charset="-122"/>
            </a:endParaRPr>
          </a:p>
        </p:txBody>
      </p:sp>
      <p:sp>
        <p:nvSpPr>
          <p:cNvPr id="23555" name="Text Box 6"/>
          <p:cNvSpPr txBox="1">
            <a:spLocks noChangeArrowheads="1"/>
          </p:cNvSpPr>
          <p:nvPr/>
        </p:nvSpPr>
        <p:spPr bwMode="auto">
          <a:xfrm>
            <a:off x="1547813" y="0"/>
            <a:ext cx="6121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4000" b="1">
                <a:solidFill>
                  <a:srgbClr val="CC3300"/>
                </a:solidFill>
                <a:latin typeface="Tahoma" panose="020B0604030504040204" pitchFamily="34" charset="0"/>
                <a:ea typeface="黑体" panose="02010609060101010101" pitchFamily="49" charset="-122"/>
              </a:rPr>
              <a:t>4.3.4   if </a:t>
            </a:r>
            <a:r>
              <a:rPr lang="zh-CN" altLang="en-US" sz="4000" b="1">
                <a:solidFill>
                  <a:srgbClr val="CC3300"/>
                </a:solidFill>
                <a:latin typeface="Tahoma" panose="020B0604030504040204" pitchFamily="34" charset="0"/>
                <a:ea typeface="黑体" panose="02010609060101010101" pitchFamily="49" charset="-122"/>
              </a:rPr>
              <a:t>语句的嵌套</a:t>
            </a:r>
            <a:endParaRPr lang="zh-CN" altLang="en-US" sz="4000" b="1">
              <a:solidFill>
                <a:srgbClr val="CC3300"/>
              </a:solidFill>
              <a:latin typeface="Tahoma" panose="020B0604030504040204" pitchFamily="34"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97634">
                                            <p:txEl>
                                              <p:pRg st="1" end="1"/>
                                            </p:txEl>
                                          </p:spTgt>
                                        </p:tgtEl>
                                        <p:attrNameLst>
                                          <p:attrName>style.visibility</p:attrName>
                                        </p:attrNameLst>
                                      </p:cBhvr>
                                      <p:to>
                                        <p:strVal val="visible"/>
                                      </p:to>
                                    </p:set>
                                    <p:animEffect transition="in" filter="blinds(vertical)">
                                      <p:cBhvr>
                                        <p:cTn id="7" dur="500"/>
                                        <p:tgtEl>
                                          <p:spTgt spid="19763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97634">
                                            <p:txEl>
                                              <p:pRg st="2" end="2"/>
                                            </p:txEl>
                                          </p:spTgt>
                                        </p:tgtEl>
                                        <p:attrNameLst>
                                          <p:attrName>style.visibility</p:attrName>
                                        </p:attrNameLst>
                                      </p:cBhvr>
                                      <p:to>
                                        <p:strVal val="visible"/>
                                      </p:to>
                                    </p:set>
                                    <p:animEffect transition="in" filter="blinds(vertical)">
                                      <p:cBhvr>
                                        <p:cTn id="12" dur="500"/>
                                        <p:tgtEl>
                                          <p:spTgt spid="1976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97634">
                                            <p:txEl>
                                              <p:pRg st="3" end="3"/>
                                            </p:txEl>
                                          </p:spTgt>
                                        </p:tgtEl>
                                        <p:attrNameLst>
                                          <p:attrName>style.visibility</p:attrName>
                                        </p:attrNameLst>
                                      </p:cBhvr>
                                      <p:to>
                                        <p:strVal val="visible"/>
                                      </p:to>
                                    </p:set>
                                    <p:animEffect transition="in" filter="blinds(vertical)">
                                      <p:cBhvr>
                                        <p:cTn id="17" dur="500"/>
                                        <p:tgtEl>
                                          <p:spTgt spid="19763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97634">
                                            <p:txEl>
                                              <p:pRg st="4" end="4"/>
                                            </p:txEl>
                                          </p:spTgt>
                                        </p:tgtEl>
                                        <p:attrNameLst>
                                          <p:attrName>style.visibility</p:attrName>
                                        </p:attrNameLst>
                                      </p:cBhvr>
                                      <p:to>
                                        <p:strVal val="visible"/>
                                      </p:to>
                                    </p:set>
                                    <p:animEffect transition="in" filter="blinds(vertical)">
                                      <p:cBhvr>
                                        <p:cTn id="22" dur="500"/>
                                        <p:tgtEl>
                                          <p:spTgt spid="19763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97634">
                                            <p:txEl>
                                              <p:pRg st="5" end="5"/>
                                            </p:txEl>
                                          </p:spTgt>
                                        </p:tgtEl>
                                        <p:attrNameLst>
                                          <p:attrName>style.visibility</p:attrName>
                                        </p:attrNameLst>
                                      </p:cBhvr>
                                      <p:to>
                                        <p:strVal val="visible"/>
                                      </p:to>
                                    </p:set>
                                    <p:animEffect transition="in" filter="blinds(vertical)">
                                      <p:cBhvr>
                                        <p:cTn id="27" dur="500"/>
                                        <p:tgtEl>
                                          <p:spTgt spid="19763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97634">
                                            <p:txEl>
                                              <p:pRg st="6" end="6"/>
                                            </p:txEl>
                                          </p:spTgt>
                                        </p:tgtEl>
                                        <p:attrNameLst>
                                          <p:attrName>style.visibility</p:attrName>
                                        </p:attrNameLst>
                                      </p:cBhvr>
                                      <p:to>
                                        <p:strVal val="visible"/>
                                      </p:to>
                                    </p:set>
                                    <p:animEffect transition="in" filter="blinds(vertical)">
                                      <p:cBhvr>
                                        <p:cTn id="32" dur="500"/>
                                        <p:tgtEl>
                                          <p:spTgt spid="19763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97634">
                                            <p:txEl>
                                              <p:pRg st="7" end="7"/>
                                            </p:txEl>
                                          </p:spTgt>
                                        </p:tgtEl>
                                        <p:attrNameLst>
                                          <p:attrName>style.visibility</p:attrName>
                                        </p:attrNameLst>
                                      </p:cBhvr>
                                      <p:to>
                                        <p:strVal val="visible"/>
                                      </p:to>
                                    </p:set>
                                    <p:animEffect transition="in" filter="blinds(vertical)">
                                      <p:cBhvr>
                                        <p:cTn id="37" dur="500"/>
                                        <p:tgtEl>
                                          <p:spTgt spid="19763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97634">
                                            <p:txEl>
                                              <p:pRg st="8" end="8"/>
                                            </p:txEl>
                                          </p:spTgt>
                                        </p:tgtEl>
                                        <p:attrNameLst>
                                          <p:attrName>style.visibility</p:attrName>
                                        </p:attrNameLst>
                                      </p:cBhvr>
                                      <p:to>
                                        <p:strVal val="visible"/>
                                      </p:to>
                                    </p:set>
                                    <p:animEffect transition="in" filter="blinds(vertical)">
                                      <p:cBhvr>
                                        <p:cTn id="42" dur="500"/>
                                        <p:tgtEl>
                                          <p:spTgt spid="19763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197634">
                                            <p:txEl>
                                              <p:pRg st="9" end="9"/>
                                            </p:txEl>
                                          </p:spTgt>
                                        </p:tgtEl>
                                        <p:attrNameLst>
                                          <p:attrName>style.visibility</p:attrName>
                                        </p:attrNameLst>
                                      </p:cBhvr>
                                      <p:to>
                                        <p:strVal val="visible"/>
                                      </p:to>
                                    </p:set>
                                    <p:animEffect transition="in" filter="blinds(vertical)">
                                      <p:cBhvr>
                                        <p:cTn id="47" dur="500"/>
                                        <p:tgtEl>
                                          <p:spTgt spid="19763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197634">
                                            <p:txEl>
                                              <p:pRg st="10" end="10"/>
                                            </p:txEl>
                                          </p:spTgt>
                                        </p:tgtEl>
                                        <p:attrNameLst>
                                          <p:attrName>style.visibility</p:attrName>
                                        </p:attrNameLst>
                                      </p:cBhvr>
                                      <p:to>
                                        <p:strVal val="visible"/>
                                      </p:to>
                                    </p:set>
                                    <p:animEffect transition="in" filter="blinds(vertical)">
                                      <p:cBhvr>
                                        <p:cTn id="52" dur="500"/>
                                        <p:tgtEl>
                                          <p:spTgt spid="19763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5" fill="hold" grpId="0" nodeType="clickEffect">
                                  <p:stCondLst>
                                    <p:cond delay="0"/>
                                  </p:stCondLst>
                                  <p:childTnLst>
                                    <p:set>
                                      <p:cBhvr>
                                        <p:cTn id="56" dur="1" fill="hold">
                                          <p:stCondLst>
                                            <p:cond delay="0"/>
                                          </p:stCondLst>
                                        </p:cTn>
                                        <p:tgtEl>
                                          <p:spTgt spid="197634">
                                            <p:txEl>
                                              <p:pRg st="11" end="11"/>
                                            </p:txEl>
                                          </p:spTgt>
                                        </p:tgtEl>
                                        <p:attrNameLst>
                                          <p:attrName>style.visibility</p:attrName>
                                        </p:attrNameLst>
                                      </p:cBhvr>
                                      <p:to>
                                        <p:strVal val="visible"/>
                                      </p:to>
                                    </p:set>
                                    <p:animEffect transition="in" filter="blinds(vertical)">
                                      <p:cBhvr>
                                        <p:cTn id="57" dur="500"/>
                                        <p:tgtEl>
                                          <p:spTgt spid="19763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ChangeArrowheads="1"/>
          </p:cNvSpPr>
          <p:nvPr/>
        </p:nvSpPr>
        <p:spPr bwMode="auto">
          <a:xfrm>
            <a:off x="239713" y="811213"/>
            <a:ext cx="5041900" cy="4921250"/>
          </a:xfrm>
          <a:prstGeom prst="rect">
            <a:avLst/>
          </a:prstGeom>
          <a:solidFill>
            <a:srgbClr val="FFFF66"/>
          </a:solidFill>
          <a:ln w="2857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eaLnBrk="1" hangingPunct="1">
              <a:spcBef>
                <a:spcPct val="20000"/>
              </a:spcBef>
            </a:pPr>
            <a:r>
              <a:rPr lang="en-US" altLang="zh-CN" b="1">
                <a:latin typeface="Tahoma" panose="020B0604030504040204" pitchFamily="34" charset="0"/>
              </a:rPr>
              <a:t>#include &lt;stdio.h&gt;</a:t>
            </a:r>
            <a:endParaRPr lang="en-US" altLang="zh-CN" b="1">
              <a:latin typeface="Tahoma" panose="020B0604030504040204" pitchFamily="34" charset="0"/>
            </a:endParaRPr>
          </a:p>
          <a:p>
            <a:pPr marL="342900" indent="-342900" algn="l" eaLnBrk="1" hangingPunct="1">
              <a:spcBef>
                <a:spcPct val="20000"/>
              </a:spcBef>
            </a:pPr>
            <a:r>
              <a:rPr lang="en-US" altLang="zh-CN" b="1">
                <a:latin typeface="Tahoma" panose="020B0604030504040204" pitchFamily="34" charset="0"/>
              </a:rPr>
              <a:t>main( )</a:t>
            </a:r>
            <a:endParaRPr lang="en-US" altLang="zh-CN" b="1">
              <a:latin typeface="Tahoma" panose="020B0604030504040204" pitchFamily="34" charset="0"/>
            </a:endParaRPr>
          </a:p>
          <a:p>
            <a:pPr marL="342900" indent="-342900" algn="l" eaLnBrk="1" hangingPunct="1">
              <a:spcBef>
                <a:spcPct val="20000"/>
              </a:spcBef>
            </a:pPr>
            <a:r>
              <a:rPr lang="en-US" altLang="zh-CN" b="1">
                <a:latin typeface="Tahoma" panose="020B0604030504040204" pitchFamily="34" charset="0"/>
              </a:rPr>
              <a:t>{int x, y;</a:t>
            </a:r>
            <a:endParaRPr lang="en-US" altLang="zh-CN" b="1">
              <a:latin typeface="Tahoma" panose="020B0604030504040204" pitchFamily="34" charset="0"/>
            </a:endParaRPr>
          </a:p>
          <a:p>
            <a:pPr marL="342900" indent="-342900" algn="l" eaLnBrk="1" hangingPunct="1">
              <a:spcBef>
                <a:spcPct val="20000"/>
              </a:spcBef>
            </a:pPr>
            <a:r>
              <a:rPr lang="en-US" altLang="zh-CN" b="1">
                <a:latin typeface="Tahoma" panose="020B0604030504040204" pitchFamily="34" charset="0"/>
              </a:rPr>
              <a:t>  scanf(“%d”,&amp;x);</a:t>
            </a:r>
            <a:endParaRPr lang="en-US" altLang="zh-CN" b="1">
              <a:latin typeface="Tahoma" panose="020B0604030504040204" pitchFamily="34" charset="0"/>
            </a:endParaRPr>
          </a:p>
          <a:p>
            <a:pPr marL="342900" indent="-342900" algn="l" eaLnBrk="1" hangingPunct="1">
              <a:spcBef>
                <a:spcPct val="20000"/>
              </a:spcBef>
            </a:pPr>
            <a:r>
              <a:rPr lang="en-US" altLang="zh-CN" b="1">
                <a:latin typeface="Tahoma" panose="020B0604030504040204" pitchFamily="34" charset="0"/>
              </a:rPr>
              <a:t>  </a:t>
            </a:r>
            <a:r>
              <a:rPr lang="en-US" altLang="zh-CN" b="1">
                <a:solidFill>
                  <a:srgbClr val="0000CC"/>
                </a:solidFill>
                <a:latin typeface="Tahoma" panose="020B0604030504040204" pitchFamily="34" charset="0"/>
              </a:rPr>
              <a:t>if(x&gt;15)</a:t>
            </a:r>
            <a:r>
              <a:rPr lang="en-US" altLang="zh-CN" b="1">
                <a:latin typeface="Tahoma" panose="020B0604030504040204" pitchFamily="34" charset="0"/>
              </a:rPr>
              <a:t>  </a:t>
            </a:r>
            <a:endParaRPr lang="en-US" altLang="zh-CN" b="1">
              <a:latin typeface="Tahoma" panose="020B0604030504040204" pitchFamily="34" charset="0"/>
            </a:endParaRPr>
          </a:p>
          <a:p>
            <a:pPr marL="342900" indent="-342900" algn="l" eaLnBrk="1" hangingPunct="1">
              <a:spcBef>
                <a:spcPct val="20000"/>
              </a:spcBef>
            </a:pPr>
            <a:r>
              <a:rPr lang="en-US" altLang="zh-CN" b="1">
                <a:latin typeface="Tahoma" panose="020B0604030504040204" pitchFamily="34" charset="0"/>
              </a:rPr>
              <a:t>	  y = x-5;</a:t>
            </a:r>
            <a:endParaRPr lang="en-US" altLang="zh-CN" b="1">
              <a:latin typeface="Tahoma" panose="020B0604030504040204" pitchFamily="34" charset="0"/>
            </a:endParaRPr>
          </a:p>
          <a:p>
            <a:pPr marL="342900" indent="-342900" algn="l" eaLnBrk="1" hangingPunct="1">
              <a:spcBef>
                <a:spcPct val="20000"/>
              </a:spcBef>
            </a:pPr>
            <a:r>
              <a:rPr lang="en-US" altLang="zh-CN" b="1">
                <a:latin typeface="Tahoma" panose="020B0604030504040204" pitchFamily="34" charset="0"/>
              </a:rPr>
              <a:t>  </a:t>
            </a:r>
            <a:r>
              <a:rPr lang="en-US" altLang="zh-CN" b="1">
                <a:solidFill>
                  <a:srgbClr val="0000CC"/>
                </a:solidFill>
                <a:latin typeface="Tahoma" panose="020B0604030504040204" pitchFamily="34" charset="0"/>
              </a:rPr>
              <a:t>else</a:t>
            </a:r>
            <a:r>
              <a:rPr lang="en-US" altLang="zh-CN" b="1">
                <a:latin typeface="Tahoma" panose="020B0604030504040204" pitchFamily="34" charset="0"/>
              </a:rPr>
              <a:t> </a:t>
            </a:r>
            <a:endParaRPr lang="en-US" altLang="zh-CN" b="1">
              <a:latin typeface="Tahoma" panose="020B0604030504040204" pitchFamily="34" charset="0"/>
            </a:endParaRPr>
          </a:p>
          <a:p>
            <a:pPr marL="342900" indent="-342900" algn="l" eaLnBrk="1" hangingPunct="1">
              <a:spcBef>
                <a:spcPct val="20000"/>
              </a:spcBef>
            </a:pPr>
            <a:r>
              <a:rPr lang="en-US" altLang="zh-CN" b="1">
                <a:latin typeface="Tahoma" panose="020B0604030504040204" pitchFamily="34" charset="0"/>
              </a:rPr>
              <a:t>      </a:t>
            </a:r>
            <a:r>
              <a:rPr lang="en-US" altLang="zh-CN" b="1">
                <a:solidFill>
                  <a:srgbClr val="A50021"/>
                </a:solidFill>
                <a:latin typeface="Tahoma" panose="020B0604030504040204" pitchFamily="34" charset="0"/>
              </a:rPr>
              <a:t>if(x&gt;0)</a:t>
            </a:r>
            <a:r>
              <a:rPr lang="en-US" altLang="zh-CN" b="1">
                <a:latin typeface="Tahoma" panose="020B0604030504040204" pitchFamily="34" charset="0"/>
              </a:rPr>
              <a:t> y= 5+2*x;</a:t>
            </a:r>
            <a:endParaRPr lang="en-US" altLang="zh-CN" b="1">
              <a:latin typeface="Tahoma" panose="020B0604030504040204" pitchFamily="34" charset="0"/>
            </a:endParaRPr>
          </a:p>
          <a:p>
            <a:pPr marL="342900" indent="-342900" algn="l" eaLnBrk="1" hangingPunct="1">
              <a:spcBef>
                <a:spcPct val="20000"/>
              </a:spcBef>
            </a:pPr>
            <a:r>
              <a:rPr lang="en-US" altLang="zh-CN" b="1">
                <a:latin typeface="Tahoma" panose="020B0604030504040204" pitchFamily="34" charset="0"/>
              </a:rPr>
              <a:t>     </a:t>
            </a:r>
            <a:r>
              <a:rPr lang="en-US" altLang="zh-CN" b="1">
                <a:solidFill>
                  <a:srgbClr val="A50021"/>
                </a:solidFill>
                <a:latin typeface="Tahoma" panose="020B0604030504040204" pitchFamily="34" charset="0"/>
              </a:rPr>
              <a:t> else</a:t>
            </a:r>
            <a:r>
              <a:rPr lang="en-US" altLang="zh-CN" b="1">
                <a:latin typeface="Tahoma" panose="020B0604030504040204" pitchFamily="34" charset="0"/>
              </a:rPr>
              <a:t> y = 0;</a:t>
            </a:r>
            <a:endParaRPr lang="en-US" altLang="zh-CN" b="1">
              <a:latin typeface="Tahoma" panose="020B0604030504040204" pitchFamily="34" charset="0"/>
            </a:endParaRPr>
          </a:p>
          <a:p>
            <a:pPr marL="342900" indent="-342900" algn="l" eaLnBrk="1" hangingPunct="1">
              <a:spcBef>
                <a:spcPct val="20000"/>
              </a:spcBef>
            </a:pPr>
            <a:r>
              <a:rPr lang="en-US" altLang="zh-CN" b="1">
                <a:latin typeface="Tahoma" panose="020B0604030504040204" pitchFamily="34" charset="0"/>
              </a:rPr>
              <a:t>  printf(“x=%d,y=%d\n”,x,y);</a:t>
            </a:r>
            <a:endParaRPr lang="en-US" altLang="zh-CN" b="1">
              <a:latin typeface="Tahoma" panose="020B0604030504040204" pitchFamily="34" charset="0"/>
            </a:endParaRPr>
          </a:p>
          <a:p>
            <a:pPr marL="342900" indent="-342900" algn="l" eaLnBrk="1" hangingPunct="1">
              <a:spcBef>
                <a:spcPct val="20000"/>
              </a:spcBef>
            </a:pPr>
            <a:r>
              <a:rPr lang="en-US" altLang="zh-CN" b="1">
                <a:latin typeface="Tahoma" panose="020B0604030504040204" pitchFamily="34" charset="0"/>
              </a:rPr>
              <a:t>}</a:t>
            </a:r>
            <a:endParaRPr lang="en-US" altLang="zh-CN" b="1">
              <a:solidFill>
                <a:schemeClr val="accent2"/>
              </a:solidFill>
              <a:latin typeface="Tahoma" panose="020B0604030504040204" pitchFamily="34" charset="0"/>
            </a:endParaRPr>
          </a:p>
        </p:txBody>
      </p:sp>
      <p:graphicFrame>
        <p:nvGraphicFramePr>
          <p:cNvPr id="203779" name="Object 3"/>
          <p:cNvGraphicFramePr>
            <a:graphicFrameLocks noChangeAspect="1"/>
          </p:cNvGraphicFramePr>
          <p:nvPr/>
        </p:nvGraphicFramePr>
        <p:xfrm>
          <a:off x="4140200" y="836613"/>
          <a:ext cx="4824413" cy="2447925"/>
        </p:xfrm>
        <a:graphic>
          <a:graphicData uri="http://schemas.openxmlformats.org/presentationml/2006/ole">
            <mc:AlternateContent xmlns:mc="http://schemas.openxmlformats.org/markup-compatibility/2006">
              <mc:Choice xmlns:v="urn:schemas-microsoft-com:vml" Requires="v">
                <p:oleObj spid="_x0000_s24581" name="公式" r:id="rId1" imgW="1536700" imgH="711200" progId="Equation.3">
                  <p:embed/>
                </p:oleObj>
              </mc:Choice>
              <mc:Fallback>
                <p:oleObj name="公式" r:id="rId1" imgW="1536700" imgH="7112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836613"/>
                        <a:ext cx="4824413" cy="244792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3780" name="Text Box 4"/>
          <p:cNvSpPr txBox="1">
            <a:spLocks noChangeArrowheads="1"/>
          </p:cNvSpPr>
          <p:nvPr/>
        </p:nvSpPr>
        <p:spPr bwMode="auto">
          <a:xfrm>
            <a:off x="1042988" y="115888"/>
            <a:ext cx="6842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3200">
                <a:solidFill>
                  <a:srgbClr val="A50021"/>
                </a:solidFill>
                <a:latin typeface="黑体" panose="02010609060101010101" pitchFamily="49" charset="-122"/>
                <a:ea typeface="黑体" panose="02010609060101010101" pitchFamily="49" charset="-122"/>
              </a:rPr>
              <a:t>【</a:t>
            </a:r>
            <a:r>
              <a:rPr lang="zh-CN" altLang="en-US" sz="3200">
                <a:solidFill>
                  <a:srgbClr val="A50021"/>
                </a:solidFill>
                <a:latin typeface="黑体" panose="02010609060101010101" pitchFamily="49" charset="-122"/>
                <a:ea typeface="黑体" panose="02010609060101010101" pitchFamily="49" charset="-122"/>
              </a:rPr>
              <a:t>例</a:t>
            </a:r>
            <a:r>
              <a:rPr lang="en-US" altLang="zh-CN" sz="3200">
                <a:solidFill>
                  <a:srgbClr val="A50021"/>
                </a:solidFill>
                <a:latin typeface="黑体" panose="02010609060101010101" pitchFamily="49" charset="-122"/>
                <a:ea typeface="黑体" panose="02010609060101010101" pitchFamily="49" charset="-122"/>
              </a:rPr>
              <a:t>4-9】</a:t>
            </a:r>
            <a:r>
              <a:rPr lang="zh-CN" altLang="en-US" sz="3200" b="1">
                <a:solidFill>
                  <a:srgbClr val="A50021"/>
                </a:solidFill>
                <a:latin typeface="黑体" panose="02010609060101010101" pitchFamily="49" charset="-122"/>
                <a:ea typeface="黑体" panose="02010609060101010101" pitchFamily="49" charset="-122"/>
              </a:rPr>
              <a:t>求分段函数值</a:t>
            </a:r>
            <a:endParaRPr lang="zh-CN" altLang="en-US" sz="3200" b="1">
              <a:solidFill>
                <a:srgbClr val="A50021"/>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3780"/>
                                        </p:tgtEl>
                                        <p:attrNameLst>
                                          <p:attrName>style.visibility</p:attrName>
                                        </p:attrNameLst>
                                      </p:cBhvr>
                                      <p:to>
                                        <p:strVal val="visible"/>
                                      </p:to>
                                    </p:set>
                                    <p:anim calcmode="lin" valueType="num">
                                      <p:cBhvr additive="base">
                                        <p:cTn id="7" dur="500" fill="hold"/>
                                        <p:tgtEl>
                                          <p:spTgt spid="203780"/>
                                        </p:tgtEl>
                                        <p:attrNameLst>
                                          <p:attrName>ppt_x</p:attrName>
                                        </p:attrNameLst>
                                      </p:cBhvr>
                                      <p:tavLst>
                                        <p:tav tm="0">
                                          <p:val>
                                            <p:strVal val="0-#ppt_w/2"/>
                                          </p:val>
                                        </p:tav>
                                        <p:tav tm="100000">
                                          <p:val>
                                            <p:strVal val="#ppt_x"/>
                                          </p:val>
                                        </p:tav>
                                      </p:tavLst>
                                    </p:anim>
                                    <p:anim calcmode="lin" valueType="num">
                                      <p:cBhvr additive="base">
                                        <p:cTn id="8" dur="500" fill="hold"/>
                                        <p:tgtEl>
                                          <p:spTgt spid="2037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3779"/>
                                        </p:tgtEl>
                                        <p:attrNameLst>
                                          <p:attrName>style.visibility</p:attrName>
                                        </p:attrNameLst>
                                      </p:cBhvr>
                                      <p:to>
                                        <p:strVal val="visible"/>
                                      </p:to>
                                    </p:set>
                                    <p:anim calcmode="lin" valueType="num">
                                      <p:cBhvr additive="base">
                                        <p:cTn id="13" dur="500" fill="hold"/>
                                        <p:tgtEl>
                                          <p:spTgt spid="203779"/>
                                        </p:tgtEl>
                                        <p:attrNameLst>
                                          <p:attrName>ppt_x</p:attrName>
                                        </p:attrNameLst>
                                      </p:cBhvr>
                                      <p:tavLst>
                                        <p:tav tm="0">
                                          <p:val>
                                            <p:strVal val="0-#ppt_w/2"/>
                                          </p:val>
                                        </p:tav>
                                        <p:tav tm="100000">
                                          <p:val>
                                            <p:strVal val="#ppt_x"/>
                                          </p:val>
                                        </p:tav>
                                      </p:tavLst>
                                    </p:anim>
                                    <p:anim calcmode="lin" valueType="num">
                                      <p:cBhvr additive="base">
                                        <p:cTn id="14" dur="500" fill="hold"/>
                                        <p:tgtEl>
                                          <p:spTgt spid="20377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203778"/>
                                        </p:tgtEl>
                                        <p:attrNameLst>
                                          <p:attrName>style.visibility</p:attrName>
                                        </p:attrNameLst>
                                      </p:cBhvr>
                                      <p:to>
                                        <p:strVal val="visible"/>
                                      </p:to>
                                    </p:set>
                                    <p:animEffect transition="in" filter="blinds(vertical)">
                                      <p:cBhvr>
                                        <p:cTn id="19" dur="500"/>
                                        <p:tgtEl>
                                          <p:spTgt spid="203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animBg="1" autoUpdateAnimBg="0"/>
      <p:bldP spid="20378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3"/>
          <p:cNvSpPr>
            <a:spLocks noGrp="1" noChangeArrowheads="1"/>
          </p:cNvSpPr>
          <p:nvPr>
            <p:ph type="body" idx="1"/>
          </p:nvPr>
        </p:nvSpPr>
        <p:spPr>
          <a:xfrm>
            <a:off x="468313" y="765175"/>
            <a:ext cx="3313112" cy="1873250"/>
          </a:xfrm>
          <a:solidFill>
            <a:srgbClr val="FFE5E5"/>
          </a:solidFill>
        </p:spPr>
        <p:txBody>
          <a:bodyPr/>
          <a:lstStyle/>
          <a:p>
            <a:pPr eaLnBrk="1" hangingPunct="1">
              <a:buFontTx/>
              <a:buNone/>
            </a:pPr>
            <a:r>
              <a:rPr lang="en-US" altLang="zh-CN" sz="2400" b="1" smtClean="0">
                <a:solidFill>
                  <a:srgbClr val="0000CC"/>
                </a:solidFill>
                <a:latin typeface="Tahoma" panose="020B0604030504040204" pitchFamily="34" charset="0"/>
              </a:rPr>
              <a:t>if(x&gt;0)</a:t>
            </a:r>
            <a:endParaRPr lang="en-US" altLang="zh-CN" sz="2400" b="1" smtClean="0">
              <a:latin typeface="Tahoma" panose="020B0604030504040204" pitchFamily="34" charset="0"/>
            </a:endParaRPr>
          </a:p>
          <a:p>
            <a:pPr eaLnBrk="1" hangingPunct="1">
              <a:buFontTx/>
              <a:buNone/>
            </a:pPr>
            <a:r>
              <a:rPr lang="en-US" altLang="zh-CN" sz="2400" b="1" smtClean="0">
                <a:latin typeface="Tahoma" panose="020B0604030504040204" pitchFamily="34" charset="0"/>
              </a:rPr>
              <a:t>     </a:t>
            </a:r>
            <a:r>
              <a:rPr lang="en-US" altLang="zh-CN" sz="2400" b="1" smtClean="0">
                <a:solidFill>
                  <a:srgbClr val="A50021"/>
                </a:solidFill>
                <a:latin typeface="Tahoma" panose="020B0604030504040204" pitchFamily="34" charset="0"/>
              </a:rPr>
              <a:t>if(x&gt;15)</a:t>
            </a:r>
            <a:r>
              <a:rPr lang="en-US" altLang="zh-CN" sz="2400" b="1" smtClean="0">
                <a:latin typeface="Tahoma" panose="020B0604030504040204" pitchFamily="34" charset="0"/>
              </a:rPr>
              <a:t> y = x-5; </a:t>
            </a:r>
            <a:endParaRPr lang="en-US" altLang="zh-CN" sz="2400" b="1" smtClean="0">
              <a:latin typeface="Tahoma" panose="020B0604030504040204" pitchFamily="34" charset="0"/>
            </a:endParaRPr>
          </a:p>
          <a:p>
            <a:pPr eaLnBrk="1" hangingPunct="1">
              <a:buFontTx/>
              <a:buNone/>
            </a:pPr>
            <a:r>
              <a:rPr lang="en-US" altLang="zh-CN" sz="2400" b="1" smtClean="0">
                <a:latin typeface="Tahoma" panose="020B0604030504040204" pitchFamily="34" charset="0"/>
              </a:rPr>
              <a:t>     </a:t>
            </a:r>
            <a:r>
              <a:rPr lang="en-US" altLang="zh-CN" sz="2400" b="1" smtClean="0">
                <a:solidFill>
                  <a:srgbClr val="A50021"/>
                </a:solidFill>
                <a:latin typeface="Tahoma" panose="020B0604030504040204" pitchFamily="34" charset="0"/>
              </a:rPr>
              <a:t>else</a:t>
            </a:r>
            <a:r>
              <a:rPr lang="en-US" altLang="zh-CN" sz="2400" b="1" smtClean="0">
                <a:latin typeface="Tahoma" panose="020B0604030504040204" pitchFamily="34" charset="0"/>
              </a:rPr>
              <a:t> y= 5+2*x;</a:t>
            </a:r>
            <a:endParaRPr lang="en-US" altLang="zh-CN" sz="2400" b="1" smtClean="0">
              <a:latin typeface="Tahoma" panose="020B0604030504040204" pitchFamily="34" charset="0"/>
            </a:endParaRPr>
          </a:p>
          <a:p>
            <a:pPr eaLnBrk="1" hangingPunct="1">
              <a:buFontTx/>
              <a:buNone/>
            </a:pPr>
            <a:r>
              <a:rPr lang="en-US" altLang="zh-CN" sz="2400" b="1" smtClean="0">
                <a:solidFill>
                  <a:srgbClr val="0000CC"/>
                </a:solidFill>
                <a:latin typeface="Tahoma" panose="020B0604030504040204" pitchFamily="34" charset="0"/>
              </a:rPr>
              <a:t>else</a:t>
            </a:r>
            <a:r>
              <a:rPr lang="en-US" altLang="zh-CN" sz="2400" b="1" smtClean="0">
                <a:latin typeface="Tahoma" panose="020B0604030504040204" pitchFamily="34" charset="0"/>
              </a:rPr>
              <a:t> y = 0;</a:t>
            </a:r>
            <a:endParaRPr lang="en-US" altLang="zh-CN" sz="2400" b="1" smtClean="0">
              <a:latin typeface="Tahoma" panose="020B0604030504040204" pitchFamily="34" charset="0"/>
            </a:endParaRPr>
          </a:p>
        </p:txBody>
      </p:sp>
      <p:sp>
        <p:nvSpPr>
          <p:cNvPr id="225284" name="Text Box 4"/>
          <p:cNvSpPr txBox="1">
            <a:spLocks noChangeArrowheads="1"/>
          </p:cNvSpPr>
          <p:nvPr/>
        </p:nvSpPr>
        <p:spPr bwMode="auto">
          <a:xfrm>
            <a:off x="1042988" y="115888"/>
            <a:ext cx="7632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3200">
                <a:solidFill>
                  <a:srgbClr val="A50021"/>
                </a:solidFill>
                <a:latin typeface="黑体" panose="02010609060101010101" pitchFamily="49" charset="-122"/>
                <a:ea typeface="黑体" panose="02010609060101010101" pitchFamily="49" charset="-122"/>
              </a:rPr>
              <a:t>【</a:t>
            </a:r>
            <a:r>
              <a:rPr lang="zh-CN" altLang="en-US" sz="3200">
                <a:solidFill>
                  <a:srgbClr val="A50021"/>
                </a:solidFill>
                <a:latin typeface="黑体" panose="02010609060101010101" pitchFamily="49" charset="-122"/>
                <a:ea typeface="黑体" panose="02010609060101010101" pitchFamily="49" charset="-122"/>
              </a:rPr>
              <a:t>例</a:t>
            </a:r>
            <a:r>
              <a:rPr lang="en-US" altLang="zh-CN" sz="3200">
                <a:solidFill>
                  <a:srgbClr val="A50021"/>
                </a:solidFill>
                <a:latin typeface="黑体" panose="02010609060101010101" pitchFamily="49" charset="-122"/>
                <a:ea typeface="黑体" panose="02010609060101010101" pitchFamily="49" charset="-122"/>
              </a:rPr>
              <a:t>4-9】</a:t>
            </a:r>
            <a:r>
              <a:rPr lang="zh-CN" altLang="en-US" sz="3200" b="1">
                <a:solidFill>
                  <a:srgbClr val="A50021"/>
                </a:solidFill>
                <a:latin typeface="黑体" panose="02010609060101010101" pitchFamily="49" charset="-122"/>
                <a:ea typeface="黑体" panose="02010609060101010101" pitchFamily="49" charset="-122"/>
              </a:rPr>
              <a:t>求分段函数值的其他几种写法</a:t>
            </a:r>
            <a:endParaRPr lang="zh-CN" altLang="en-US" sz="3200" b="1">
              <a:solidFill>
                <a:srgbClr val="A50021"/>
              </a:solidFill>
              <a:latin typeface="黑体" panose="02010609060101010101" pitchFamily="49" charset="-122"/>
              <a:ea typeface="黑体" panose="02010609060101010101" pitchFamily="49" charset="-122"/>
            </a:endParaRPr>
          </a:p>
        </p:txBody>
      </p:sp>
      <p:sp>
        <p:nvSpPr>
          <p:cNvPr id="225285" name="Rectangle 5"/>
          <p:cNvSpPr>
            <a:spLocks noChangeArrowheads="1"/>
          </p:cNvSpPr>
          <p:nvPr/>
        </p:nvSpPr>
        <p:spPr bwMode="auto">
          <a:xfrm>
            <a:off x="5148263" y="765175"/>
            <a:ext cx="3313112" cy="1873250"/>
          </a:xfrm>
          <a:prstGeom prst="rect">
            <a:avLst/>
          </a:prstGeom>
          <a:solidFill>
            <a:srgbClr val="CCECFF"/>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eaLnBrk="1" hangingPunct="1">
              <a:spcBef>
                <a:spcPct val="20000"/>
              </a:spcBef>
            </a:pPr>
            <a:r>
              <a:rPr lang="en-US" altLang="zh-CN" b="1">
                <a:solidFill>
                  <a:srgbClr val="0000CC"/>
                </a:solidFill>
                <a:latin typeface="Tahoma" panose="020B0604030504040204" pitchFamily="34" charset="0"/>
              </a:rPr>
              <a:t>if(x&lt;=0)</a:t>
            </a:r>
            <a:r>
              <a:rPr lang="en-US" altLang="zh-CN" b="1">
                <a:latin typeface="Tahoma" panose="020B0604030504040204" pitchFamily="34" charset="0"/>
              </a:rPr>
              <a:t> y = 0; </a:t>
            </a:r>
            <a:endParaRPr lang="en-US" altLang="zh-CN" b="1">
              <a:latin typeface="Tahoma" panose="020B0604030504040204" pitchFamily="34" charset="0"/>
            </a:endParaRPr>
          </a:p>
          <a:p>
            <a:pPr marL="342900" indent="-342900" algn="l" eaLnBrk="1" hangingPunct="1">
              <a:spcBef>
                <a:spcPct val="20000"/>
              </a:spcBef>
            </a:pPr>
            <a:r>
              <a:rPr lang="en-US" altLang="zh-CN" b="1">
                <a:solidFill>
                  <a:srgbClr val="0000CC"/>
                </a:solidFill>
                <a:latin typeface="Tahoma" panose="020B0604030504040204" pitchFamily="34" charset="0"/>
              </a:rPr>
              <a:t>else</a:t>
            </a:r>
            <a:r>
              <a:rPr lang="en-US" altLang="zh-CN" b="1">
                <a:solidFill>
                  <a:srgbClr val="A50021"/>
                </a:solidFill>
                <a:latin typeface="Tahoma" panose="020B0604030504040204" pitchFamily="34" charset="0"/>
              </a:rPr>
              <a:t> </a:t>
            </a:r>
            <a:endParaRPr lang="en-US" altLang="zh-CN" b="1">
              <a:solidFill>
                <a:srgbClr val="A50021"/>
              </a:solidFill>
              <a:latin typeface="Tahoma" panose="020B0604030504040204" pitchFamily="34" charset="0"/>
            </a:endParaRPr>
          </a:p>
          <a:p>
            <a:pPr marL="342900" indent="-342900" algn="l" eaLnBrk="1" hangingPunct="1">
              <a:spcBef>
                <a:spcPct val="20000"/>
              </a:spcBef>
            </a:pPr>
            <a:r>
              <a:rPr lang="en-US" altLang="zh-CN" b="1">
                <a:solidFill>
                  <a:srgbClr val="A50021"/>
                </a:solidFill>
                <a:latin typeface="Tahoma" panose="020B0604030504040204" pitchFamily="34" charset="0"/>
              </a:rPr>
              <a:t>    if(x&gt;15)</a:t>
            </a:r>
            <a:r>
              <a:rPr lang="en-US" altLang="zh-CN" b="1">
                <a:latin typeface="Tahoma" panose="020B0604030504040204" pitchFamily="34" charset="0"/>
              </a:rPr>
              <a:t> y = x-5; </a:t>
            </a:r>
            <a:endParaRPr lang="en-US" altLang="zh-CN" b="1">
              <a:latin typeface="Tahoma" panose="020B0604030504040204" pitchFamily="34" charset="0"/>
            </a:endParaRPr>
          </a:p>
          <a:p>
            <a:pPr marL="342900" indent="-342900" algn="l" eaLnBrk="1" hangingPunct="1">
              <a:spcBef>
                <a:spcPct val="20000"/>
              </a:spcBef>
            </a:pPr>
            <a:r>
              <a:rPr lang="en-US" altLang="zh-CN" b="1">
                <a:latin typeface="Tahoma" panose="020B0604030504040204" pitchFamily="34" charset="0"/>
              </a:rPr>
              <a:t>    </a:t>
            </a:r>
            <a:r>
              <a:rPr lang="en-US" altLang="zh-CN" b="1">
                <a:solidFill>
                  <a:srgbClr val="A50021"/>
                </a:solidFill>
                <a:latin typeface="Tahoma" panose="020B0604030504040204" pitchFamily="34" charset="0"/>
              </a:rPr>
              <a:t>else</a:t>
            </a:r>
            <a:r>
              <a:rPr lang="en-US" altLang="zh-CN" b="1">
                <a:latin typeface="Tahoma" panose="020B0604030504040204" pitchFamily="34" charset="0"/>
              </a:rPr>
              <a:t> y= 5+2*x;</a:t>
            </a:r>
            <a:endParaRPr lang="en-US" altLang="zh-CN" b="1">
              <a:solidFill>
                <a:srgbClr val="0000CC"/>
              </a:solidFill>
              <a:latin typeface="Tahoma" panose="020B0604030504040204" pitchFamily="34" charset="0"/>
            </a:endParaRPr>
          </a:p>
        </p:txBody>
      </p:sp>
      <p:sp>
        <p:nvSpPr>
          <p:cNvPr id="225286" name="Rectangle 6"/>
          <p:cNvSpPr>
            <a:spLocks noChangeArrowheads="1"/>
          </p:cNvSpPr>
          <p:nvPr/>
        </p:nvSpPr>
        <p:spPr bwMode="auto">
          <a:xfrm>
            <a:off x="2627313" y="2636838"/>
            <a:ext cx="3529012" cy="1368425"/>
          </a:xfrm>
          <a:prstGeom prst="rect">
            <a:avLst/>
          </a:prstGeom>
          <a:solidFill>
            <a:srgbClr val="CCFFCC"/>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eaLnBrk="1" hangingPunct="1">
              <a:spcBef>
                <a:spcPct val="20000"/>
              </a:spcBef>
            </a:pPr>
            <a:r>
              <a:rPr lang="en-US" altLang="zh-CN" b="1">
                <a:solidFill>
                  <a:srgbClr val="0000CC"/>
                </a:solidFill>
                <a:latin typeface="Tahoma" panose="020B0604030504040204" pitchFamily="34" charset="0"/>
              </a:rPr>
              <a:t>if(x&lt;=0)</a:t>
            </a:r>
            <a:r>
              <a:rPr lang="en-US" altLang="zh-CN" b="1">
                <a:latin typeface="Tahoma" panose="020B0604030504040204" pitchFamily="34" charset="0"/>
              </a:rPr>
              <a:t> y = 0; </a:t>
            </a:r>
            <a:endParaRPr lang="en-US" altLang="zh-CN" b="1">
              <a:latin typeface="Tahoma" panose="020B0604030504040204" pitchFamily="34" charset="0"/>
            </a:endParaRPr>
          </a:p>
          <a:p>
            <a:pPr marL="342900" indent="-342900" algn="l" eaLnBrk="1" hangingPunct="1">
              <a:spcBef>
                <a:spcPct val="20000"/>
              </a:spcBef>
            </a:pPr>
            <a:r>
              <a:rPr lang="en-US" altLang="zh-CN" b="1">
                <a:solidFill>
                  <a:srgbClr val="0000CC"/>
                </a:solidFill>
                <a:latin typeface="Tahoma" panose="020B0604030504040204" pitchFamily="34" charset="0"/>
              </a:rPr>
              <a:t>else</a:t>
            </a:r>
            <a:r>
              <a:rPr lang="en-US" altLang="zh-CN" b="1">
                <a:solidFill>
                  <a:srgbClr val="A50021"/>
                </a:solidFill>
                <a:latin typeface="Tahoma" panose="020B0604030504040204" pitchFamily="34" charset="0"/>
              </a:rPr>
              <a:t> </a:t>
            </a:r>
            <a:r>
              <a:rPr lang="en-US" altLang="zh-CN" b="1">
                <a:solidFill>
                  <a:schemeClr val="accent2"/>
                </a:solidFill>
                <a:latin typeface="Tahoma" panose="020B0604030504040204" pitchFamily="34" charset="0"/>
              </a:rPr>
              <a:t>if(x&gt;15)</a:t>
            </a:r>
            <a:r>
              <a:rPr lang="en-US" altLang="zh-CN" b="1">
                <a:latin typeface="Tahoma" panose="020B0604030504040204" pitchFamily="34" charset="0"/>
              </a:rPr>
              <a:t> y = x-5; </a:t>
            </a:r>
            <a:endParaRPr lang="en-US" altLang="zh-CN" b="1">
              <a:latin typeface="Tahoma" panose="020B0604030504040204" pitchFamily="34" charset="0"/>
            </a:endParaRPr>
          </a:p>
          <a:p>
            <a:pPr marL="342900" indent="-342900" algn="l" eaLnBrk="1" hangingPunct="1">
              <a:spcBef>
                <a:spcPct val="20000"/>
              </a:spcBef>
            </a:pPr>
            <a:r>
              <a:rPr lang="en-US" altLang="zh-CN" b="1">
                <a:solidFill>
                  <a:schemeClr val="accent2"/>
                </a:solidFill>
                <a:latin typeface="Tahoma" panose="020B0604030504040204" pitchFamily="34" charset="0"/>
              </a:rPr>
              <a:t>else</a:t>
            </a:r>
            <a:r>
              <a:rPr lang="en-US" altLang="zh-CN" b="1">
                <a:latin typeface="Tahoma" panose="020B0604030504040204" pitchFamily="34" charset="0"/>
              </a:rPr>
              <a:t> y= 5+2*x;</a:t>
            </a:r>
            <a:endParaRPr lang="en-US" altLang="zh-CN" b="1">
              <a:solidFill>
                <a:srgbClr val="0000CC"/>
              </a:solidFill>
              <a:latin typeface="Tahoma" panose="020B0604030504040204" pitchFamily="34" charset="0"/>
            </a:endParaRPr>
          </a:p>
        </p:txBody>
      </p:sp>
      <p:sp>
        <p:nvSpPr>
          <p:cNvPr id="225287" name="Rectangle 7"/>
          <p:cNvSpPr>
            <a:spLocks noChangeArrowheads="1"/>
          </p:cNvSpPr>
          <p:nvPr/>
        </p:nvSpPr>
        <p:spPr bwMode="auto">
          <a:xfrm>
            <a:off x="4932363" y="4005263"/>
            <a:ext cx="3816350" cy="1873250"/>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eaLnBrk="1" hangingPunct="1">
              <a:spcBef>
                <a:spcPct val="20000"/>
              </a:spcBef>
            </a:pPr>
            <a:r>
              <a:rPr lang="en-US" altLang="zh-CN" b="1">
                <a:latin typeface="Tahoma" panose="020B0604030504040204" pitchFamily="34" charset="0"/>
              </a:rPr>
              <a:t>y = 0; </a:t>
            </a:r>
            <a:endParaRPr lang="en-US" altLang="zh-CN" b="1">
              <a:latin typeface="Tahoma" panose="020B0604030504040204" pitchFamily="34" charset="0"/>
            </a:endParaRPr>
          </a:p>
          <a:p>
            <a:pPr marL="342900" indent="-342900" algn="l" eaLnBrk="1" hangingPunct="1">
              <a:spcBef>
                <a:spcPct val="20000"/>
              </a:spcBef>
            </a:pPr>
            <a:r>
              <a:rPr lang="en-US" altLang="zh-CN" b="1">
                <a:solidFill>
                  <a:srgbClr val="0000CC"/>
                </a:solidFill>
                <a:latin typeface="Tahoma" panose="020B0604030504040204" pitchFamily="34" charset="0"/>
              </a:rPr>
              <a:t>if(x&lt;=15)</a:t>
            </a:r>
            <a:endParaRPr lang="en-US" altLang="zh-CN" b="1">
              <a:solidFill>
                <a:srgbClr val="A50021"/>
              </a:solidFill>
              <a:latin typeface="Tahoma" panose="020B0604030504040204" pitchFamily="34" charset="0"/>
            </a:endParaRPr>
          </a:p>
          <a:p>
            <a:pPr marL="342900" indent="-342900" algn="l" eaLnBrk="1" hangingPunct="1">
              <a:spcBef>
                <a:spcPct val="20000"/>
              </a:spcBef>
            </a:pPr>
            <a:r>
              <a:rPr lang="en-US" altLang="zh-CN" b="1">
                <a:latin typeface="Tahoma" panose="020B0604030504040204" pitchFamily="34" charset="0"/>
              </a:rPr>
              <a:t>    {</a:t>
            </a:r>
            <a:r>
              <a:rPr lang="en-US" altLang="zh-CN" b="1">
                <a:solidFill>
                  <a:srgbClr val="A50021"/>
                </a:solidFill>
                <a:latin typeface="Tahoma" panose="020B0604030504040204" pitchFamily="34" charset="0"/>
              </a:rPr>
              <a:t>if(x&gt;0)</a:t>
            </a:r>
            <a:r>
              <a:rPr lang="en-US" altLang="zh-CN" b="1">
                <a:latin typeface="Tahoma" panose="020B0604030504040204" pitchFamily="34" charset="0"/>
              </a:rPr>
              <a:t> y= 5+2*x;} </a:t>
            </a:r>
            <a:endParaRPr lang="en-US" altLang="zh-CN" b="1">
              <a:latin typeface="Tahoma" panose="020B0604030504040204" pitchFamily="34" charset="0"/>
            </a:endParaRPr>
          </a:p>
          <a:p>
            <a:pPr marL="342900" indent="-342900" algn="l" eaLnBrk="1" hangingPunct="1">
              <a:spcBef>
                <a:spcPct val="20000"/>
              </a:spcBef>
            </a:pPr>
            <a:r>
              <a:rPr lang="en-US" altLang="zh-CN" b="1">
                <a:solidFill>
                  <a:schemeClr val="accent2"/>
                </a:solidFill>
                <a:latin typeface="Tahoma" panose="020B0604030504040204" pitchFamily="34" charset="0"/>
              </a:rPr>
              <a:t>else </a:t>
            </a:r>
            <a:r>
              <a:rPr lang="en-US" altLang="zh-CN" b="1">
                <a:latin typeface="Tahoma" panose="020B0604030504040204" pitchFamily="34" charset="0"/>
              </a:rPr>
              <a:t>y = x-5;</a:t>
            </a:r>
            <a:endParaRPr lang="en-US" altLang="zh-CN" b="1">
              <a:latin typeface="Tahoma" panose="020B0604030504040204" pitchFamily="34" charset="0"/>
            </a:endParaRPr>
          </a:p>
        </p:txBody>
      </p:sp>
      <p:sp>
        <p:nvSpPr>
          <p:cNvPr id="225288" name="Rectangle 8"/>
          <p:cNvSpPr>
            <a:spLocks noChangeArrowheads="1"/>
          </p:cNvSpPr>
          <p:nvPr/>
        </p:nvSpPr>
        <p:spPr bwMode="auto">
          <a:xfrm>
            <a:off x="468313" y="4005263"/>
            <a:ext cx="3887787" cy="1873250"/>
          </a:xfrm>
          <a:prstGeom prst="rect">
            <a:avLst/>
          </a:prstGeom>
          <a:solidFill>
            <a:srgbClr val="DDDDDD"/>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eaLnBrk="1" hangingPunct="1">
              <a:spcBef>
                <a:spcPct val="20000"/>
              </a:spcBef>
            </a:pPr>
            <a:r>
              <a:rPr lang="en-US" altLang="zh-CN" b="1">
                <a:latin typeface="Tahoma" panose="020B0604030504040204" pitchFamily="34" charset="0"/>
              </a:rPr>
              <a:t>y = 0; </a:t>
            </a:r>
            <a:endParaRPr lang="en-US" altLang="zh-CN" b="1">
              <a:latin typeface="Tahoma" panose="020B0604030504040204" pitchFamily="34" charset="0"/>
            </a:endParaRPr>
          </a:p>
          <a:p>
            <a:pPr marL="342900" indent="-342900" algn="l" eaLnBrk="1" hangingPunct="1">
              <a:spcBef>
                <a:spcPct val="20000"/>
              </a:spcBef>
            </a:pPr>
            <a:r>
              <a:rPr lang="en-US" altLang="zh-CN" b="1">
                <a:solidFill>
                  <a:srgbClr val="0000CC"/>
                </a:solidFill>
                <a:latin typeface="Tahoma" panose="020B0604030504040204" pitchFamily="34" charset="0"/>
              </a:rPr>
              <a:t>if(x&gt;0)</a:t>
            </a:r>
            <a:endParaRPr lang="en-US" altLang="zh-CN" b="1">
              <a:solidFill>
                <a:srgbClr val="A50021"/>
              </a:solidFill>
              <a:latin typeface="Tahoma" panose="020B0604030504040204" pitchFamily="34" charset="0"/>
            </a:endParaRPr>
          </a:p>
          <a:p>
            <a:pPr marL="342900" indent="-342900" algn="l" eaLnBrk="1" hangingPunct="1">
              <a:spcBef>
                <a:spcPct val="20000"/>
              </a:spcBef>
            </a:pPr>
            <a:r>
              <a:rPr lang="en-US" altLang="zh-CN" b="1">
                <a:latin typeface="Tahoma" panose="020B0604030504040204" pitchFamily="34" charset="0"/>
              </a:rPr>
              <a:t>    </a:t>
            </a:r>
            <a:r>
              <a:rPr lang="en-US" altLang="zh-CN" b="1">
                <a:solidFill>
                  <a:srgbClr val="A50021"/>
                </a:solidFill>
                <a:latin typeface="Tahoma" panose="020B0604030504040204" pitchFamily="34" charset="0"/>
              </a:rPr>
              <a:t>if(x&lt;=15)</a:t>
            </a:r>
            <a:r>
              <a:rPr lang="en-US" altLang="zh-CN" b="1">
                <a:latin typeface="Tahoma" panose="020B0604030504040204" pitchFamily="34" charset="0"/>
              </a:rPr>
              <a:t> y= 5+2*x;</a:t>
            </a:r>
            <a:endParaRPr lang="en-US" altLang="zh-CN" b="1">
              <a:latin typeface="Tahoma" panose="020B0604030504040204" pitchFamily="34" charset="0"/>
            </a:endParaRPr>
          </a:p>
          <a:p>
            <a:pPr marL="342900" indent="-342900" algn="l" eaLnBrk="1" hangingPunct="1">
              <a:spcBef>
                <a:spcPct val="20000"/>
              </a:spcBef>
            </a:pPr>
            <a:r>
              <a:rPr lang="en-US" altLang="zh-CN" b="1">
                <a:solidFill>
                  <a:schemeClr val="accent2"/>
                </a:solidFill>
                <a:latin typeface="Tahoma" panose="020B0604030504040204" pitchFamily="34" charset="0"/>
              </a:rPr>
              <a:t>    </a:t>
            </a:r>
            <a:r>
              <a:rPr lang="en-US" altLang="zh-CN" b="1">
                <a:solidFill>
                  <a:srgbClr val="A50021"/>
                </a:solidFill>
                <a:latin typeface="Tahoma" panose="020B0604030504040204" pitchFamily="34" charset="0"/>
              </a:rPr>
              <a:t>else</a:t>
            </a:r>
            <a:r>
              <a:rPr lang="en-US" altLang="zh-CN" b="1">
                <a:solidFill>
                  <a:schemeClr val="accent2"/>
                </a:solidFill>
                <a:latin typeface="Tahoma" panose="020B0604030504040204" pitchFamily="34" charset="0"/>
              </a:rPr>
              <a:t> </a:t>
            </a:r>
            <a:r>
              <a:rPr lang="en-US" altLang="zh-CN" b="1">
                <a:latin typeface="Tahoma" panose="020B0604030504040204" pitchFamily="34" charset="0"/>
              </a:rPr>
              <a:t>y = x-5;</a:t>
            </a:r>
            <a:endParaRPr lang="en-US" altLang="zh-CN" b="1">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284"/>
                                        </p:tgtEl>
                                        <p:attrNameLst>
                                          <p:attrName>style.visibility</p:attrName>
                                        </p:attrNameLst>
                                      </p:cBhvr>
                                      <p:to>
                                        <p:strVal val="visible"/>
                                      </p:to>
                                    </p:set>
                                    <p:anim calcmode="lin" valueType="num">
                                      <p:cBhvr additive="base">
                                        <p:cTn id="7" dur="500" fill="hold"/>
                                        <p:tgtEl>
                                          <p:spTgt spid="225284"/>
                                        </p:tgtEl>
                                        <p:attrNameLst>
                                          <p:attrName>ppt_x</p:attrName>
                                        </p:attrNameLst>
                                      </p:cBhvr>
                                      <p:tavLst>
                                        <p:tav tm="0">
                                          <p:val>
                                            <p:strVal val="0-#ppt_w/2"/>
                                          </p:val>
                                        </p:tav>
                                        <p:tav tm="100000">
                                          <p:val>
                                            <p:strVal val="#ppt_x"/>
                                          </p:val>
                                        </p:tav>
                                      </p:tavLst>
                                    </p:anim>
                                    <p:anim calcmode="lin" valueType="num">
                                      <p:cBhvr additive="base">
                                        <p:cTn id="8" dur="500" fill="hold"/>
                                        <p:tgtEl>
                                          <p:spTgt spid="22528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25283">
                                            <p:bg/>
                                          </p:spTgt>
                                        </p:tgtEl>
                                        <p:attrNameLst>
                                          <p:attrName>style.visibility</p:attrName>
                                        </p:attrNameLst>
                                      </p:cBhvr>
                                      <p:to>
                                        <p:strVal val="visible"/>
                                      </p:to>
                                    </p:set>
                                    <p:animEffect transition="in" filter="blinds(horizontal)">
                                      <p:cBhvr>
                                        <p:cTn id="13" dur="500"/>
                                        <p:tgtEl>
                                          <p:spTgt spid="225283">
                                            <p:bg/>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25283">
                                            <p:txEl>
                                              <p:pRg st="0" end="0"/>
                                            </p:txEl>
                                          </p:spTgt>
                                        </p:tgtEl>
                                        <p:attrNameLst>
                                          <p:attrName>style.visibility</p:attrName>
                                        </p:attrNameLst>
                                      </p:cBhvr>
                                      <p:to>
                                        <p:strVal val="visible"/>
                                      </p:to>
                                    </p:set>
                                    <p:animEffect transition="in" filter="blinds(horizontal)">
                                      <p:cBhvr>
                                        <p:cTn id="18" dur="500"/>
                                        <p:tgtEl>
                                          <p:spTgt spid="22528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25283">
                                            <p:txEl>
                                              <p:pRg st="1" end="1"/>
                                            </p:txEl>
                                          </p:spTgt>
                                        </p:tgtEl>
                                        <p:attrNameLst>
                                          <p:attrName>style.visibility</p:attrName>
                                        </p:attrNameLst>
                                      </p:cBhvr>
                                      <p:to>
                                        <p:strVal val="visible"/>
                                      </p:to>
                                    </p:set>
                                    <p:animEffect transition="in" filter="blinds(horizontal)">
                                      <p:cBhvr>
                                        <p:cTn id="23" dur="500"/>
                                        <p:tgtEl>
                                          <p:spTgt spid="22528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25283">
                                            <p:txEl>
                                              <p:pRg st="2" end="2"/>
                                            </p:txEl>
                                          </p:spTgt>
                                        </p:tgtEl>
                                        <p:attrNameLst>
                                          <p:attrName>style.visibility</p:attrName>
                                        </p:attrNameLst>
                                      </p:cBhvr>
                                      <p:to>
                                        <p:strVal val="visible"/>
                                      </p:to>
                                    </p:set>
                                    <p:animEffect transition="in" filter="blinds(horizontal)">
                                      <p:cBhvr>
                                        <p:cTn id="28" dur="500"/>
                                        <p:tgtEl>
                                          <p:spTgt spid="22528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25283">
                                            <p:txEl>
                                              <p:pRg st="3" end="3"/>
                                            </p:txEl>
                                          </p:spTgt>
                                        </p:tgtEl>
                                        <p:attrNameLst>
                                          <p:attrName>style.visibility</p:attrName>
                                        </p:attrNameLst>
                                      </p:cBhvr>
                                      <p:to>
                                        <p:strVal val="visible"/>
                                      </p:to>
                                    </p:set>
                                    <p:animEffect transition="in" filter="blinds(horizontal)">
                                      <p:cBhvr>
                                        <p:cTn id="33" dur="500"/>
                                        <p:tgtEl>
                                          <p:spTgt spid="22528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2528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25286"/>
                                        </p:tgtEl>
                                        <p:attrNameLst>
                                          <p:attrName>style.visibility</p:attrName>
                                        </p:attrNameLst>
                                      </p:cBhvr>
                                      <p:to>
                                        <p:strVal val="visible"/>
                                      </p:to>
                                    </p:set>
                                    <p:anim calcmode="lin" valueType="num">
                                      <p:cBhvr additive="base">
                                        <p:cTn id="42" dur="500" fill="hold"/>
                                        <p:tgtEl>
                                          <p:spTgt spid="225286"/>
                                        </p:tgtEl>
                                        <p:attrNameLst>
                                          <p:attrName>ppt_x</p:attrName>
                                        </p:attrNameLst>
                                      </p:cBhvr>
                                      <p:tavLst>
                                        <p:tav tm="0">
                                          <p:val>
                                            <p:strVal val="#ppt_x"/>
                                          </p:val>
                                        </p:tav>
                                        <p:tav tm="100000">
                                          <p:val>
                                            <p:strVal val="#ppt_x"/>
                                          </p:val>
                                        </p:tav>
                                      </p:tavLst>
                                    </p:anim>
                                    <p:anim calcmode="lin" valueType="num">
                                      <p:cBhvr additive="base">
                                        <p:cTn id="43" dur="500" fill="hold"/>
                                        <p:tgtEl>
                                          <p:spTgt spid="22528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9" presetClass="entr" presetSubtype="0" fill="hold" grpId="0" nodeType="clickEffect">
                                  <p:stCondLst>
                                    <p:cond delay="0"/>
                                  </p:stCondLst>
                                  <p:childTnLst>
                                    <p:set>
                                      <p:cBhvr>
                                        <p:cTn id="47" dur="1" fill="hold">
                                          <p:stCondLst>
                                            <p:cond delay="0"/>
                                          </p:stCondLst>
                                        </p:cTn>
                                        <p:tgtEl>
                                          <p:spTgt spid="225288"/>
                                        </p:tgtEl>
                                        <p:attrNameLst>
                                          <p:attrName>style.visibility</p:attrName>
                                        </p:attrNameLst>
                                      </p:cBhvr>
                                      <p:to>
                                        <p:strVal val="visible"/>
                                      </p:to>
                                    </p:set>
                                    <p:anim calcmode="lin" valueType="num">
                                      <p:cBhvr>
                                        <p:cTn id="48" dur="1000" fill="hold"/>
                                        <p:tgtEl>
                                          <p:spTgt spid="225288"/>
                                        </p:tgtEl>
                                        <p:attrNameLst>
                                          <p:attrName>ppt_x</p:attrName>
                                        </p:attrNameLst>
                                      </p:cBhvr>
                                      <p:tavLst>
                                        <p:tav tm="0">
                                          <p:val>
                                            <p:strVal val="#ppt_x-.2"/>
                                          </p:val>
                                        </p:tav>
                                        <p:tav tm="100000">
                                          <p:val>
                                            <p:strVal val="#ppt_x"/>
                                          </p:val>
                                        </p:tav>
                                      </p:tavLst>
                                    </p:anim>
                                    <p:anim calcmode="lin" valueType="num">
                                      <p:cBhvr>
                                        <p:cTn id="49" dur="1000" fill="hold"/>
                                        <p:tgtEl>
                                          <p:spTgt spid="225288"/>
                                        </p:tgtEl>
                                        <p:attrNameLst>
                                          <p:attrName>ppt_y</p:attrName>
                                        </p:attrNameLst>
                                      </p:cBhvr>
                                      <p:tavLst>
                                        <p:tav tm="0">
                                          <p:val>
                                            <p:strVal val="#ppt_y"/>
                                          </p:val>
                                        </p:tav>
                                        <p:tav tm="100000">
                                          <p:val>
                                            <p:strVal val="#ppt_y"/>
                                          </p:val>
                                        </p:tav>
                                      </p:tavLst>
                                    </p:anim>
                                    <p:animEffect transition="in" filter="wipe(right)" prLst="gradientSize: 0.1">
                                      <p:cBhvr>
                                        <p:cTn id="50" dur="1000"/>
                                        <p:tgtEl>
                                          <p:spTgt spid="225288"/>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6" fill="hold" grpId="0" nodeType="clickEffect">
                                  <p:stCondLst>
                                    <p:cond delay="0"/>
                                  </p:stCondLst>
                                  <p:childTnLst>
                                    <p:set>
                                      <p:cBhvr>
                                        <p:cTn id="54" dur="1" fill="hold">
                                          <p:stCondLst>
                                            <p:cond delay="0"/>
                                          </p:stCondLst>
                                        </p:cTn>
                                        <p:tgtEl>
                                          <p:spTgt spid="225287"/>
                                        </p:tgtEl>
                                        <p:attrNameLst>
                                          <p:attrName>style.visibility</p:attrName>
                                        </p:attrNameLst>
                                      </p:cBhvr>
                                      <p:to>
                                        <p:strVal val="visible"/>
                                      </p:to>
                                    </p:set>
                                    <p:animEffect transition="in" filter="barn(inHorizontal)">
                                      <p:cBhvr>
                                        <p:cTn id="55" dur="500"/>
                                        <p:tgtEl>
                                          <p:spTgt spid="225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animBg="1" build="p"/>
      <p:bldP spid="225284" grpId="0" autoUpdateAnimBg="0"/>
      <p:bldP spid="225285" grpId="0" animBg="1"/>
      <p:bldP spid="225286" grpId="0" animBg="1"/>
      <p:bldP spid="225287" grpId="0" animBg="1"/>
      <p:bldP spid="22528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ChangeArrowheads="1"/>
          </p:cNvSpPr>
          <p:nvPr/>
        </p:nvSpPr>
        <p:spPr bwMode="auto">
          <a:xfrm>
            <a:off x="323850" y="836613"/>
            <a:ext cx="8351838" cy="56165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eaLnBrk="1" hangingPunct="1">
              <a:spcBef>
                <a:spcPct val="20000"/>
              </a:spcBef>
            </a:pPr>
            <a:r>
              <a:rPr lang="zh-CN" altLang="en-US" b="1">
                <a:latin typeface="黑体" panose="02010609060101010101" pitchFamily="49" charset="-122"/>
                <a:ea typeface="黑体" panose="02010609060101010101" pitchFamily="49" charset="-122"/>
              </a:rPr>
              <a:t>条件运算符为</a:t>
            </a:r>
            <a:r>
              <a:rPr lang="en-US" altLang="zh-CN" b="1">
                <a:solidFill>
                  <a:schemeClr val="accent2"/>
                </a:solidFill>
                <a:latin typeface="黑体" panose="02010609060101010101" pitchFamily="49" charset="-122"/>
                <a:ea typeface="黑体" panose="02010609060101010101" pitchFamily="49" charset="-122"/>
              </a:rPr>
              <a:t>?</a:t>
            </a:r>
            <a:r>
              <a:rPr lang="zh-CN" altLang="en-US" b="1">
                <a:solidFill>
                  <a:schemeClr val="accent2"/>
                </a:solidFill>
                <a:latin typeface="黑体" panose="02010609060101010101" pitchFamily="49" charset="-122"/>
                <a:ea typeface="黑体" panose="02010609060101010101" pitchFamily="49" charset="-122"/>
              </a:rPr>
              <a:t>和：</a:t>
            </a:r>
            <a:r>
              <a:rPr lang="zh-CN" altLang="en-US" b="1">
                <a:latin typeface="黑体" panose="02010609060101010101" pitchFamily="49" charset="-122"/>
                <a:ea typeface="黑体" panose="02010609060101010101" pitchFamily="49" charset="-122"/>
              </a:rPr>
              <a:t>，是一个三目运算符。其格式如下：</a:t>
            </a:r>
            <a:endParaRPr lang="zh-CN" altLang="en-US" b="1">
              <a:latin typeface="黑体" panose="02010609060101010101" pitchFamily="49" charset="-122"/>
              <a:ea typeface="黑体" panose="02010609060101010101" pitchFamily="49" charset="-122"/>
            </a:endParaRPr>
          </a:p>
          <a:p>
            <a:pPr marL="342900" indent="-342900" algn="l" eaLnBrk="1" hangingPunct="1">
              <a:spcBef>
                <a:spcPct val="45000"/>
              </a:spcBef>
            </a:pPr>
            <a:r>
              <a:rPr lang="zh-CN" altLang="en-US" b="1">
                <a:solidFill>
                  <a:srgbClr val="CC3300"/>
                </a:solidFill>
                <a:latin typeface="黑体" panose="02010609060101010101" pitchFamily="49" charset="-122"/>
                <a:ea typeface="黑体" panose="02010609060101010101" pitchFamily="49" charset="-122"/>
              </a:rPr>
              <a:t>     </a:t>
            </a:r>
            <a:r>
              <a:rPr lang="zh-CN" altLang="en-US" b="1">
                <a:solidFill>
                  <a:srgbClr val="0000CC"/>
                </a:solidFill>
                <a:latin typeface="黑体" panose="02010609060101010101" pitchFamily="49" charset="-122"/>
                <a:ea typeface="黑体" panose="02010609060101010101" pitchFamily="49" charset="-122"/>
              </a:rPr>
              <a:t>条件表达式</a:t>
            </a:r>
            <a:r>
              <a:rPr lang="en-US" altLang="zh-CN" b="1">
                <a:solidFill>
                  <a:srgbClr val="0000CC"/>
                </a:solidFill>
                <a:latin typeface="黑体" panose="02010609060101010101" pitchFamily="49" charset="-122"/>
                <a:ea typeface="黑体" panose="02010609060101010101" pitchFamily="49" charset="-122"/>
              </a:rPr>
              <a:t>1?</a:t>
            </a:r>
            <a:r>
              <a:rPr lang="en-US" altLang="zh-CN" b="1">
                <a:solidFill>
                  <a:srgbClr val="CC3300"/>
                </a:solidFill>
                <a:latin typeface="黑体" panose="02010609060101010101" pitchFamily="49" charset="-122"/>
                <a:ea typeface="黑体" panose="02010609060101010101" pitchFamily="49" charset="-122"/>
              </a:rPr>
              <a:t> </a:t>
            </a:r>
            <a:r>
              <a:rPr lang="zh-CN" altLang="en-US" b="1">
                <a:solidFill>
                  <a:srgbClr val="CC3300"/>
                </a:solidFill>
                <a:latin typeface="黑体" panose="02010609060101010101" pitchFamily="49" charset="-122"/>
                <a:ea typeface="黑体" panose="02010609060101010101" pitchFamily="49" charset="-122"/>
              </a:rPr>
              <a:t>表达式</a:t>
            </a:r>
            <a:r>
              <a:rPr lang="en-US" altLang="zh-CN" b="1">
                <a:solidFill>
                  <a:srgbClr val="CC3300"/>
                </a:solidFill>
                <a:latin typeface="黑体" panose="02010609060101010101" pitchFamily="49" charset="-122"/>
                <a:ea typeface="黑体" panose="02010609060101010101" pitchFamily="49" charset="-122"/>
              </a:rPr>
              <a:t>2</a:t>
            </a:r>
            <a:r>
              <a:rPr lang="zh-CN" altLang="en-US" b="1">
                <a:solidFill>
                  <a:srgbClr val="CC3300"/>
                </a:solidFill>
                <a:latin typeface="黑体" panose="02010609060101010101" pitchFamily="49" charset="-122"/>
                <a:ea typeface="黑体" panose="02010609060101010101" pitchFamily="49" charset="-122"/>
              </a:rPr>
              <a:t>： 表达式</a:t>
            </a:r>
            <a:r>
              <a:rPr lang="en-US" altLang="zh-CN" b="1">
                <a:solidFill>
                  <a:srgbClr val="CC3300"/>
                </a:solidFill>
                <a:latin typeface="黑体" panose="02010609060101010101" pitchFamily="49" charset="-122"/>
                <a:ea typeface="黑体" panose="02010609060101010101" pitchFamily="49" charset="-122"/>
              </a:rPr>
              <a:t>3</a:t>
            </a:r>
            <a:r>
              <a:rPr lang="en-US" altLang="zh-CN" b="1">
                <a:latin typeface="黑体" panose="02010609060101010101" pitchFamily="49" charset="-122"/>
                <a:ea typeface="黑体" panose="02010609060101010101" pitchFamily="49" charset="-122"/>
              </a:rPr>
              <a:t> </a:t>
            </a:r>
            <a:endParaRPr lang="en-US" altLang="zh-CN" b="1">
              <a:latin typeface="黑体" panose="02010609060101010101" pitchFamily="49" charset="-122"/>
              <a:ea typeface="黑体" panose="02010609060101010101" pitchFamily="49" charset="-122"/>
            </a:endParaRPr>
          </a:p>
          <a:p>
            <a:pPr marL="342900" indent="-342900" algn="l" eaLnBrk="1" hangingPunct="1">
              <a:spcBef>
                <a:spcPct val="45000"/>
              </a:spcBef>
            </a:pPr>
            <a:r>
              <a:rPr lang="zh-CN" altLang="en-US" b="1">
                <a:latin typeface="黑体" panose="02010609060101010101" pitchFamily="49" charset="-122"/>
                <a:ea typeface="黑体" panose="02010609060101010101" pitchFamily="49" charset="-122"/>
              </a:rPr>
              <a:t>功能：如果</a:t>
            </a:r>
            <a:r>
              <a:rPr lang="zh-CN" altLang="en-US" b="1">
                <a:solidFill>
                  <a:srgbClr val="008000"/>
                </a:solidFill>
                <a:latin typeface="黑体" panose="02010609060101010101" pitchFamily="49" charset="-122"/>
                <a:ea typeface="黑体" panose="02010609060101010101" pitchFamily="49" charset="-122"/>
              </a:rPr>
              <a:t>条件表达式</a:t>
            </a:r>
            <a:r>
              <a:rPr lang="en-US" altLang="zh-CN" b="1">
                <a:solidFill>
                  <a:srgbClr val="008000"/>
                </a:solidFill>
                <a:latin typeface="黑体" panose="02010609060101010101" pitchFamily="49" charset="-122"/>
                <a:ea typeface="黑体" panose="02010609060101010101" pitchFamily="49" charset="-122"/>
              </a:rPr>
              <a:t>1</a:t>
            </a:r>
            <a:r>
              <a:rPr lang="zh-CN" altLang="en-US" b="1">
                <a:latin typeface="黑体" panose="02010609060101010101" pitchFamily="49" charset="-122"/>
                <a:ea typeface="黑体" panose="02010609060101010101" pitchFamily="49" charset="-122"/>
              </a:rPr>
              <a:t>的值为真，则返回</a:t>
            </a:r>
            <a:r>
              <a:rPr lang="zh-CN" altLang="en-US" b="1">
                <a:solidFill>
                  <a:srgbClr val="A50021"/>
                </a:solidFill>
                <a:latin typeface="黑体" panose="02010609060101010101" pitchFamily="49" charset="-122"/>
                <a:ea typeface="黑体" panose="02010609060101010101" pitchFamily="49" charset="-122"/>
              </a:rPr>
              <a:t>表达式</a:t>
            </a:r>
            <a:r>
              <a:rPr lang="en-US" altLang="zh-CN" b="1">
                <a:solidFill>
                  <a:srgbClr val="A50021"/>
                </a:solidFill>
                <a:latin typeface="黑体" panose="02010609060101010101" pitchFamily="49" charset="-122"/>
                <a:ea typeface="黑体" panose="02010609060101010101" pitchFamily="49" charset="-122"/>
              </a:rPr>
              <a:t>2</a:t>
            </a:r>
            <a:r>
              <a:rPr lang="en-US" altLang="zh-CN" b="1">
                <a:latin typeface="黑体" panose="02010609060101010101" pitchFamily="49" charset="-122"/>
                <a:ea typeface="黑体" panose="02010609060101010101" pitchFamily="49" charset="-122"/>
              </a:rPr>
              <a:t> </a:t>
            </a:r>
            <a:r>
              <a:rPr lang="zh-CN" altLang="en-US" b="1">
                <a:latin typeface="黑体" panose="02010609060101010101" pitchFamily="49" charset="-122"/>
                <a:ea typeface="黑体" panose="02010609060101010101" pitchFamily="49" charset="-122"/>
              </a:rPr>
              <a:t>的值，否则返回</a:t>
            </a:r>
            <a:r>
              <a:rPr lang="zh-CN" altLang="en-US" b="1">
                <a:solidFill>
                  <a:srgbClr val="A50021"/>
                </a:solidFill>
                <a:latin typeface="黑体" panose="02010609060101010101" pitchFamily="49" charset="-122"/>
                <a:ea typeface="黑体" panose="02010609060101010101" pitchFamily="49" charset="-122"/>
              </a:rPr>
              <a:t>表达式</a:t>
            </a:r>
            <a:r>
              <a:rPr lang="en-US" altLang="zh-CN" b="1">
                <a:solidFill>
                  <a:srgbClr val="A50021"/>
                </a:solidFill>
                <a:latin typeface="黑体" panose="02010609060101010101" pitchFamily="49" charset="-122"/>
                <a:ea typeface="黑体" panose="02010609060101010101" pitchFamily="49" charset="-122"/>
              </a:rPr>
              <a:t>3</a:t>
            </a:r>
            <a:r>
              <a:rPr lang="zh-CN" altLang="en-US" b="1">
                <a:latin typeface="黑体" panose="02010609060101010101" pitchFamily="49" charset="-122"/>
                <a:ea typeface="黑体" panose="02010609060101010101" pitchFamily="49" charset="-122"/>
              </a:rPr>
              <a:t>的值。 </a:t>
            </a:r>
            <a:endParaRPr lang="zh-CN" altLang="en-US" b="1">
              <a:latin typeface="黑体" panose="02010609060101010101" pitchFamily="49" charset="-122"/>
              <a:ea typeface="黑体" panose="02010609060101010101" pitchFamily="49" charset="-122"/>
            </a:endParaRPr>
          </a:p>
          <a:p>
            <a:pPr marL="342900" indent="-342900" algn="l" eaLnBrk="1" hangingPunct="1">
              <a:spcBef>
                <a:spcPct val="45000"/>
              </a:spcBef>
            </a:pPr>
            <a:r>
              <a:rPr lang="zh-CN" altLang="en-US" b="1">
                <a:solidFill>
                  <a:schemeClr val="accent2"/>
                </a:solidFill>
                <a:latin typeface="黑体" panose="02010609060101010101" pitchFamily="49" charset="-122"/>
                <a:ea typeface="黑体" panose="02010609060101010101" pitchFamily="49" charset="-122"/>
              </a:rPr>
              <a:t>条件表达式通常用于赋值语句之中</a:t>
            </a:r>
            <a:r>
              <a:rPr lang="en-US" altLang="zh-CN" b="1">
                <a:solidFill>
                  <a:schemeClr val="accent2"/>
                </a:solidFill>
                <a:latin typeface="黑体" panose="02010609060101010101" pitchFamily="49" charset="-122"/>
                <a:ea typeface="黑体" panose="02010609060101010101" pitchFamily="49" charset="-122"/>
              </a:rPr>
              <a:t>,</a:t>
            </a:r>
            <a:r>
              <a:rPr lang="zh-CN" altLang="en-US" b="1">
                <a:solidFill>
                  <a:schemeClr val="accent2"/>
                </a:solidFill>
                <a:latin typeface="黑体" panose="02010609060101010101" pitchFamily="49" charset="-122"/>
                <a:ea typeface="黑体" panose="02010609060101010101" pitchFamily="49" charset="-122"/>
              </a:rPr>
              <a:t>表达式的值真、假时都执行赋值语句，且均赋给同一变量。</a:t>
            </a:r>
            <a:r>
              <a:rPr lang="zh-CN" altLang="en-US" b="1">
                <a:latin typeface="黑体" panose="02010609060101010101" pitchFamily="49" charset="-122"/>
                <a:ea typeface="黑体" panose="02010609060101010101" pitchFamily="49" charset="-122"/>
              </a:rPr>
              <a:t> </a:t>
            </a:r>
            <a:endParaRPr lang="zh-CN" altLang="en-US" b="1">
              <a:latin typeface="黑体" panose="02010609060101010101" pitchFamily="49" charset="-122"/>
              <a:ea typeface="黑体" panose="02010609060101010101" pitchFamily="49" charset="-122"/>
            </a:endParaRPr>
          </a:p>
          <a:p>
            <a:pPr marL="342900" indent="-342900" algn="l" eaLnBrk="1" hangingPunct="1">
              <a:spcBef>
                <a:spcPct val="45000"/>
              </a:spcBef>
            </a:pPr>
            <a:r>
              <a:rPr lang="zh-CN" altLang="en-US" b="1">
                <a:solidFill>
                  <a:schemeClr val="accent2"/>
                </a:solidFill>
                <a:latin typeface="黑体" panose="02010609060101010101" pitchFamily="49" charset="-122"/>
                <a:ea typeface="黑体" panose="02010609060101010101" pitchFamily="49" charset="-122"/>
              </a:rPr>
              <a:t>例如</a:t>
            </a:r>
            <a:r>
              <a:rPr lang="zh-CN" altLang="en-US" b="1">
                <a:latin typeface="黑体" panose="02010609060101010101" pitchFamily="49" charset="-122"/>
                <a:ea typeface="黑体" panose="02010609060101010101" pitchFamily="49" charset="-122"/>
              </a:rPr>
              <a:t>：有条件语句： </a:t>
            </a:r>
            <a:br>
              <a:rPr lang="zh-CN" altLang="en-US" b="1">
                <a:latin typeface="黑体" panose="02010609060101010101" pitchFamily="49" charset="-122"/>
                <a:ea typeface="黑体" panose="02010609060101010101" pitchFamily="49" charset="-122"/>
              </a:rPr>
            </a:br>
            <a:r>
              <a:rPr lang="en-US" altLang="zh-CN" b="1">
                <a:latin typeface="Tahoma" panose="020B0604030504040204" pitchFamily="34" charset="0"/>
                <a:ea typeface="黑体" panose="02010609060101010101" pitchFamily="49" charset="-122"/>
              </a:rPr>
              <a:t>if(a&gt;b) max=a;</a:t>
            </a:r>
            <a:br>
              <a:rPr lang="en-US" altLang="zh-CN" b="1">
                <a:latin typeface="Tahoma" panose="020B0604030504040204" pitchFamily="34" charset="0"/>
                <a:ea typeface="黑体" panose="02010609060101010101" pitchFamily="49" charset="-122"/>
              </a:rPr>
            </a:br>
            <a:r>
              <a:rPr lang="en-US" altLang="zh-CN" b="1">
                <a:latin typeface="Tahoma" panose="020B0604030504040204" pitchFamily="34" charset="0"/>
                <a:ea typeface="黑体" panose="02010609060101010101" pitchFamily="49" charset="-122"/>
              </a:rPr>
              <a:t>else max=b;</a:t>
            </a:r>
            <a:endParaRPr lang="en-US" altLang="zh-CN" b="1">
              <a:latin typeface="Tahoma" panose="020B0604030504040204" pitchFamily="34" charset="0"/>
              <a:ea typeface="黑体" panose="02010609060101010101" pitchFamily="49" charset="-122"/>
            </a:endParaRPr>
          </a:p>
          <a:p>
            <a:pPr marL="342900" indent="-342900" algn="l" eaLnBrk="1" hangingPunct="1">
              <a:spcBef>
                <a:spcPct val="45000"/>
              </a:spcBef>
            </a:pPr>
            <a:r>
              <a:rPr lang="zh-CN" altLang="en-US" b="1">
                <a:latin typeface="Tahoma" panose="020B0604030504040204" pitchFamily="34" charset="0"/>
                <a:ea typeface="黑体" panose="02010609060101010101" pitchFamily="49" charset="-122"/>
              </a:rPr>
              <a:t>执行该语句的语义是：如</a:t>
            </a:r>
            <a:r>
              <a:rPr lang="en-US" altLang="zh-CN" b="1">
                <a:latin typeface="Tahoma" panose="020B0604030504040204" pitchFamily="34" charset="0"/>
                <a:ea typeface="黑体" panose="02010609060101010101" pitchFamily="49" charset="-122"/>
              </a:rPr>
              <a:t>a&gt;b</a:t>
            </a:r>
            <a:r>
              <a:rPr lang="zh-CN" altLang="en-US" b="1">
                <a:latin typeface="Tahoma" panose="020B0604030504040204" pitchFamily="34" charset="0"/>
                <a:ea typeface="黑体" panose="02010609060101010101" pitchFamily="49" charset="-122"/>
              </a:rPr>
              <a:t>为真，则把</a:t>
            </a:r>
            <a:r>
              <a:rPr lang="en-US" altLang="zh-CN" b="1">
                <a:latin typeface="Tahoma" panose="020B0604030504040204" pitchFamily="34" charset="0"/>
                <a:ea typeface="黑体" panose="02010609060101010101" pitchFamily="49" charset="-122"/>
              </a:rPr>
              <a:t>a</a:t>
            </a:r>
            <a:r>
              <a:rPr lang="zh-CN" altLang="en-US" b="1">
                <a:latin typeface="Tahoma" panose="020B0604030504040204" pitchFamily="34" charset="0"/>
                <a:ea typeface="黑体" panose="02010609060101010101" pitchFamily="49" charset="-122"/>
              </a:rPr>
              <a:t>赋予</a:t>
            </a:r>
            <a:r>
              <a:rPr lang="en-US" altLang="zh-CN" b="1">
                <a:latin typeface="Tahoma" panose="020B0604030504040204" pitchFamily="34" charset="0"/>
                <a:ea typeface="黑体" panose="02010609060101010101" pitchFamily="49" charset="-122"/>
              </a:rPr>
              <a:t>max</a:t>
            </a:r>
            <a:r>
              <a:rPr lang="zh-CN" altLang="en-US" b="1">
                <a:latin typeface="Tahoma" panose="020B0604030504040204" pitchFamily="34" charset="0"/>
                <a:ea typeface="黑体" panose="02010609060101010101" pitchFamily="49" charset="-122"/>
              </a:rPr>
              <a:t>，否则把</a:t>
            </a:r>
            <a:r>
              <a:rPr lang="en-US" altLang="zh-CN" b="1">
                <a:latin typeface="Tahoma" panose="020B0604030504040204" pitchFamily="34" charset="0"/>
                <a:ea typeface="黑体" panose="02010609060101010101" pitchFamily="49" charset="-122"/>
              </a:rPr>
              <a:t>b </a:t>
            </a:r>
            <a:r>
              <a:rPr lang="zh-CN" altLang="en-US" b="1">
                <a:latin typeface="Tahoma" panose="020B0604030504040204" pitchFamily="34" charset="0"/>
                <a:ea typeface="黑体" panose="02010609060101010101" pitchFamily="49" charset="-122"/>
              </a:rPr>
              <a:t>赋予</a:t>
            </a:r>
            <a:r>
              <a:rPr lang="en-US" altLang="zh-CN" b="1">
                <a:latin typeface="Tahoma" panose="020B0604030504040204" pitchFamily="34" charset="0"/>
                <a:ea typeface="黑体" panose="02010609060101010101" pitchFamily="49" charset="-122"/>
              </a:rPr>
              <a:t>max</a:t>
            </a:r>
            <a:r>
              <a:rPr lang="zh-CN" altLang="en-US" b="1">
                <a:latin typeface="Tahoma" panose="020B0604030504040204" pitchFamily="34" charset="0"/>
                <a:ea typeface="黑体" panose="02010609060101010101" pitchFamily="49" charset="-122"/>
              </a:rPr>
              <a:t>。</a:t>
            </a:r>
            <a:r>
              <a:rPr lang="zh-CN" altLang="en-US" b="1">
                <a:latin typeface="黑体" panose="02010609060101010101" pitchFamily="49" charset="-122"/>
                <a:ea typeface="黑体" panose="02010609060101010101" pitchFamily="49" charset="-122"/>
              </a:rPr>
              <a:t>     </a:t>
            </a:r>
            <a:endParaRPr lang="zh-CN" altLang="en-US" b="1">
              <a:latin typeface="黑体" panose="02010609060101010101" pitchFamily="49" charset="-122"/>
              <a:ea typeface="黑体" panose="02010609060101010101" pitchFamily="49" charset="-122"/>
            </a:endParaRPr>
          </a:p>
          <a:p>
            <a:pPr marL="342900" indent="-342900" algn="l" eaLnBrk="1" hangingPunct="1">
              <a:spcBef>
                <a:spcPct val="20000"/>
              </a:spcBef>
            </a:pPr>
            <a:r>
              <a:rPr lang="zh-CN" altLang="en-US" b="1">
                <a:latin typeface="黑体" panose="02010609060101010101" pitchFamily="49" charset="-122"/>
                <a:ea typeface="黑体" panose="02010609060101010101" pitchFamily="49" charset="-122"/>
              </a:rPr>
              <a:t>    </a:t>
            </a:r>
            <a:endParaRPr lang="zh-CN" altLang="en-US" b="1">
              <a:latin typeface="黑体" panose="02010609060101010101" pitchFamily="49" charset="-122"/>
              <a:ea typeface="黑体" panose="02010609060101010101" pitchFamily="49" charset="-122"/>
            </a:endParaRPr>
          </a:p>
        </p:txBody>
      </p:sp>
      <p:sp>
        <p:nvSpPr>
          <p:cNvPr id="204803" name="Text Box 3"/>
          <p:cNvSpPr txBox="1">
            <a:spLocks noChangeArrowheads="1"/>
          </p:cNvSpPr>
          <p:nvPr/>
        </p:nvSpPr>
        <p:spPr bwMode="auto">
          <a:xfrm>
            <a:off x="4787900" y="4221163"/>
            <a:ext cx="2760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latin typeface="Tahoma" panose="020B0604030504040204" pitchFamily="34" charset="0"/>
              </a:rPr>
              <a:t>max=(a&gt;b)?a:b;</a:t>
            </a:r>
            <a:endParaRPr lang="en-US" altLang="zh-CN" b="1">
              <a:latin typeface="Tahoma" panose="020B0604030504040204" pitchFamily="34" charset="0"/>
            </a:endParaRPr>
          </a:p>
        </p:txBody>
      </p:sp>
      <p:sp>
        <p:nvSpPr>
          <p:cNvPr id="204804" name="AutoShape 4"/>
          <p:cNvSpPr>
            <a:spLocks noChangeArrowheads="1"/>
          </p:cNvSpPr>
          <p:nvPr/>
        </p:nvSpPr>
        <p:spPr bwMode="auto">
          <a:xfrm>
            <a:off x="3563938" y="4437063"/>
            <a:ext cx="1219200" cy="131762"/>
          </a:xfrm>
          <a:prstGeom prst="rightArrow">
            <a:avLst>
              <a:gd name="adj1" fmla="val 50000"/>
              <a:gd name="adj2" fmla="val 23132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05" name="Text Box 5"/>
          <p:cNvSpPr txBox="1">
            <a:spLocks noChangeArrowheads="1"/>
          </p:cNvSpPr>
          <p:nvPr/>
        </p:nvSpPr>
        <p:spPr bwMode="auto">
          <a:xfrm>
            <a:off x="3708400" y="4005263"/>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000" b="1">
                <a:solidFill>
                  <a:srgbClr val="CC3300"/>
                </a:solidFill>
                <a:ea typeface="黑体" panose="02010609060101010101" pitchFamily="49" charset="-122"/>
              </a:rPr>
              <a:t>写成</a:t>
            </a:r>
            <a:endParaRPr lang="zh-CN" altLang="en-US" sz="2000" b="1">
              <a:solidFill>
                <a:srgbClr val="CC3300"/>
              </a:solidFill>
              <a:ea typeface="黑体" panose="02010609060101010101" pitchFamily="49" charset="-122"/>
            </a:endParaRPr>
          </a:p>
        </p:txBody>
      </p:sp>
      <p:sp>
        <p:nvSpPr>
          <p:cNvPr id="26630" name="Rectangle 8"/>
          <p:cNvSpPr>
            <a:spLocks noChangeArrowheads="1"/>
          </p:cNvSpPr>
          <p:nvPr/>
        </p:nvSpPr>
        <p:spPr bwMode="auto">
          <a:xfrm>
            <a:off x="1187450" y="188913"/>
            <a:ext cx="6840538"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eaLnBrk="1" hangingPunct="1">
              <a:spcBef>
                <a:spcPct val="20000"/>
              </a:spcBef>
            </a:pPr>
            <a:r>
              <a:rPr lang="en-US" altLang="zh-CN" sz="4000" b="1">
                <a:solidFill>
                  <a:srgbClr val="CC3300"/>
                </a:solidFill>
                <a:latin typeface="黑体" panose="02010609060101010101" pitchFamily="49" charset="-122"/>
                <a:ea typeface="黑体" panose="02010609060101010101" pitchFamily="49" charset="-122"/>
              </a:rPr>
              <a:t>4.4 </a:t>
            </a:r>
            <a:r>
              <a:rPr lang="zh-CN" altLang="en-US" sz="4000" b="1">
                <a:solidFill>
                  <a:srgbClr val="CC3300"/>
                </a:solidFill>
                <a:latin typeface="黑体" panose="02010609060101010101" pitchFamily="49" charset="-122"/>
                <a:ea typeface="黑体" panose="02010609060101010101" pitchFamily="49" charset="-122"/>
              </a:rPr>
              <a:t>条件运算符和条件表达式</a:t>
            </a:r>
            <a:endParaRPr lang="zh-CN" altLang="en-US" sz="4000" b="1">
              <a:solidFill>
                <a:srgbClr val="CC3300"/>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4802">
                                            <p:txEl>
                                              <p:pRg st="0" end="0"/>
                                            </p:txEl>
                                          </p:spTgt>
                                        </p:tgtEl>
                                        <p:attrNameLst>
                                          <p:attrName>style.visibility</p:attrName>
                                        </p:attrNameLst>
                                      </p:cBhvr>
                                      <p:to>
                                        <p:strVal val="visible"/>
                                      </p:to>
                                    </p:set>
                                    <p:animEffect transition="in" filter="blinds(vertical)">
                                      <p:cBhvr>
                                        <p:cTn id="7" dur="500"/>
                                        <p:tgtEl>
                                          <p:spTgt spid="2048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04802">
                                            <p:txEl>
                                              <p:pRg st="1" end="1"/>
                                            </p:txEl>
                                          </p:spTgt>
                                        </p:tgtEl>
                                        <p:attrNameLst>
                                          <p:attrName>style.visibility</p:attrName>
                                        </p:attrNameLst>
                                      </p:cBhvr>
                                      <p:to>
                                        <p:strVal val="visible"/>
                                      </p:to>
                                    </p:set>
                                    <p:animEffect transition="in" filter="blinds(vertical)">
                                      <p:cBhvr>
                                        <p:cTn id="12" dur="500"/>
                                        <p:tgtEl>
                                          <p:spTgt spid="2048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04802">
                                            <p:txEl>
                                              <p:pRg st="2" end="2"/>
                                            </p:txEl>
                                          </p:spTgt>
                                        </p:tgtEl>
                                        <p:attrNameLst>
                                          <p:attrName>style.visibility</p:attrName>
                                        </p:attrNameLst>
                                      </p:cBhvr>
                                      <p:to>
                                        <p:strVal val="visible"/>
                                      </p:to>
                                    </p:set>
                                    <p:animEffect transition="in" filter="blinds(vertical)">
                                      <p:cBhvr>
                                        <p:cTn id="17" dur="500"/>
                                        <p:tgtEl>
                                          <p:spTgt spid="2048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04802">
                                            <p:txEl>
                                              <p:pRg st="3" end="3"/>
                                            </p:txEl>
                                          </p:spTgt>
                                        </p:tgtEl>
                                        <p:attrNameLst>
                                          <p:attrName>style.visibility</p:attrName>
                                        </p:attrNameLst>
                                      </p:cBhvr>
                                      <p:to>
                                        <p:strVal val="visible"/>
                                      </p:to>
                                    </p:set>
                                    <p:animEffect transition="in" filter="blinds(vertical)">
                                      <p:cBhvr>
                                        <p:cTn id="22" dur="500"/>
                                        <p:tgtEl>
                                          <p:spTgt spid="2048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04802">
                                            <p:txEl>
                                              <p:pRg st="4" end="4"/>
                                            </p:txEl>
                                          </p:spTgt>
                                        </p:tgtEl>
                                        <p:attrNameLst>
                                          <p:attrName>style.visibility</p:attrName>
                                        </p:attrNameLst>
                                      </p:cBhvr>
                                      <p:to>
                                        <p:strVal val="visible"/>
                                      </p:to>
                                    </p:set>
                                    <p:animEffect transition="in" filter="blinds(vertical)">
                                      <p:cBhvr>
                                        <p:cTn id="27" dur="500"/>
                                        <p:tgtEl>
                                          <p:spTgt spid="2048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04805"/>
                                        </p:tgtEl>
                                        <p:attrNameLst>
                                          <p:attrName>style.visibility</p:attrName>
                                        </p:attrNameLst>
                                      </p:cBhvr>
                                      <p:to>
                                        <p:strVal val="visible"/>
                                      </p:to>
                                    </p:set>
                                    <p:anim calcmode="lin" valueType="num">
                                      <p:cBhvr additive="base">
                                        <p:cTn id="32" dur="500" fill="hold"/>
                                        <p:tgtEl>
                                          <p:spTgt spid="204805"/>
                                        </p:tgtEl>
                                        <p:attrNameLst>
                                          <p:attrName>ppt_x</p:attrName>
                                        </p:attrNameLst>
                                      </p:cBhvr>
                                      <p:tavLst>
                                        <p:tav tm="0">
                                          <p:val>
                                            <p:strVal val="#ppt_x"/>
                                          </p:val>
                                        </p:tav>
                                        <p:tav tm="100000">
                                          <p:val>
                                            <p:strVal val="#ppt_x"/>
                                          </p:val>
                                        </p:tav>
                                      </p:tavLst>
                                    </p:anim>
                                    <p:anim calcmode="lin" valueType="num">
                                      <p:cBhvr additive="base">
                                        <p:cTn id="33" dur="500" fill="hold"/>
                                        <p:tgtEl>
                                          <p:spTgt spid="20480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04804"/>
                                        </p:tgtEl>
                                        <p:attrNameLst>
                                          <p:attrName>style.visibility</p:attrName>
                                        </p:attrNameLst>
                                      </p:cBhvr>
                                      <p:to>
                                        <p:strVal val="visible"/>
                                      </p:to>
                                    </p:set>
                                    <p:animEffect transition="in" filter="blinds(horizontal)">
                                      <p:cBhvr>
                                        <p:cTn id="38" dur="500"/>
                                        <p:tgtEl>
                                          <p:spTgt spid="204804"/>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204803"/>
                                        </p:tgtEl>
                                        <p:attrNameLst>
                                          <p:attrName>style.visibility</p:attrName>
                                        </p:attrNameLst>
                                      </p:cBhvr>
                                      <p:to>
                                        <p:strVal val="visible"/>
                                      </p:to>
                                    </p:set>
                                    <p:animEffect transition="in" filter="box(in)">
                                      <p:cBhvr>
                                        <p:cTn id="43" dur="500"/>
                                        <p:tgtEl>
                                          <p:spTgt spid="20480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5" fill="hold" grpId="0" nodeType="clickEffect">
                                  <p:stCondLst>
                                    <p:cond delay="0"/>
                                  </p:stCondLst>
                                  <p:childTnLst>
                                    <p:set>
                                      <p:cBhvr>
                                        <p:cTn id="47" dur="1" fill="hold">
                                          <p:stCondLst>
                                            <p:cond delay="0"/>
                                          </p:stCondLst>
                                        </p:cTn>
                                        <p:tgtEl>
                                          <p:spTgt spid="204802">
                                            <p:txEl>
                                              <p:pRg st="5" end="5"/>
                                            </p:txEl>
                                          </p:spTgt>
                                        </p:tgtEl>
                                        <p:attrNameLst>
                                          <p:attrName>style.visibility</p:attrName>
                                        </p:attrNameLst>
                                      </p:cBhvr>
                                      <p:to>
                                        <p:strVal val="visible"/>
                                      </p:to>
                                    </p:set>
                                    <p:animEffect transition="in" filter="blinds(vertical)">
                                      <p:cBhvr>
                                        <p:cTn id="48" dur="500"/>
                                        <p:tgtEl>
                                          <p:spTgt spid="204802">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5" fill="hold" grpId="0" nodeType="clickEffect">
                                  <p:stCondLst>
                                    <p:cond delay="0"/>
                                  </p:stCondLst>
                                  <p:childTnLst>
                                    <p:set>
                                      <p:cBhvr>
                                        <p:cTn id="52" dur="1" fill="hold">
                                          <p:stCondLst>
                                            <p:cond delay="0"/>
                                          </p:stCondLst>
                                        </p:cTn>
                                        <p:tgtEl>
                                          <p:spTgt spid="204802">
                                            <p:txEl>
                                              <p:pRg st="6" end="6"/>
                                            </p:txEl>
                                          </p:spTgt>
                                        </p:tgtEl>
                                        <p:attrNameLst>
                                          <p:attrName>style.visibility</p:attrName>
                                        </p:attrNameLst>
                                      </p:cBhvr>
                                      <p:to>
                                        <p:strVal val="visible"/>
                                      </p:to>
                                    </p:set>
                                    <p:animEffect transition="in" filter="blinds(vertical)">
                                      <p:cBhvr>
                                        <p:cTn id="53" dur="500"/>
                                        <p:tgtEl>
                                          <p:spTgt spid="20480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autoUpdateAnimBg="0" build="p"/>
      <p:bldP spid="204803" grpId="0"/>
      <p:bldP spid="204804" grpId="0" animBg="1"/>
      <p:bldP spid="20480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23850" y="620713"/>
            <a:ext cx="8534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zh-CN" altLang="en-US" b="1">
                <a:latin typeface="Tahoma" panose="020B0604030504040204" pitchFamily="34" charset="0"/>
                <a:ea typeface="黑体" panose="02010609060101010101" pitchFamily="49" charset="-122"/>
              </a:rPr>
              <a:t>使用条件表达式时，</a:t>
            </a:r>
            <a:r>
              <a:rPr lang="zh-CN" altLang="en-US" b="1">
                <a:solidFill>
                  <a:schemeClr val="accent2"/>
                </a:solidFill>
                <a:latin typeface="Tahoma" panose="020B0604030504040204" pitchFamily="34" charset="0"/>
                <a:ea typeface="黑体" panose="02010609060101010101" pitchFamily="49" charset="-122"/>
              </a:rPr>
              <a:t>注意</a:t>
            </a:r>
            <a:r>
              <a:rPr lang="zh-CN" altLang="en-US" b="1">
                <a:latin typeface="Tahoma" panose="020B0604030504040204" pitchFamily="34" charset="0"/>
                <a:ea typeface="黑体" panose="02010609060101010101" pitchFamily="49" charset="-122"/>
              </a:rPr>
              <a:t>：</a:t>
            </a:r>
            <a:endParaRPr lang="zh-CN" altLang="en-US" b="1">
              <a:latin typeface="Tahoma" panose="020B0604030504040204" pitchFamily="34" charset="0"/>
              <a:ea typeface="黑体" panose="02010609060101010101" pitchFamily="49" charset="-122"/>
            </a:endParaRPr>
          </a:p>
          <a:p>
            <a:pPr algn="l" eaLnBrk="1" hangingPunct="1"/>
            <a:br>
              <a:rPr lang="zh-CN" altLang="en-US" b="1">
                <a:latin typeface="Tahoma" panose="020B0604030504040204" pitchFamily="34" charset="0"/>
                <a:ea typeface="黑体" panose="02010609060101010101" pitchFamily="49" charset="-122"/>
              </a:rPr>
            </a:br>
            <a:r>
              <a:rPr lang="en-US" altLang="zh-CN" b="1">
                <a:latin typeface="Tahoma" panose="020B0604030504040204" pitchFamily="34" charset="0"/>
                <a:ea typeface="黑体" panose="02010609060101010101" pitchFamily="49" charset="-122"/>
              </a:rPr>
              <a:t>1. </a:t>
            </a:r>
            <a:r>
              <a:rPr lang="zh-CN" altLang="en-US" b="1">
                <a:solidFill>
                  <a:srgbClr val="CC00CC"/>
                </a:solidFill>
                <a:latin typeface="Tahoma" panose="020B0604030504040204" pitchFamily="34" charset="0"/>
                <a:ea typeface="黑体" panose="02010609060101010101" pitchFamily="49" charset="-122"/>
              </a:rPr>
              <a:t>条件</a:t>
            </a:r>
            <a:r>
              <a:rPr lang="zh-CN" altLang="en-US" b="1">
                <a:latin typeface="Tahoma" panose="020B0604030504040204" pitchFamily="34" charset="0"/>
                <a:ea typeface="黑体" panose="02010609060101010101" pitchFamily="49" charset="-122"/>
              </a:rPr>
              <a:t>运算符的运算优先级</a:t>
            </a:r>
            <a:r>
              <a:rPr lang="zh-CN" altLang="en-US" b="1">
                <a:solidFill>
                  <a:srgbClr val="CC00CC"/>
                </a:solidFill>
                <a:latin typeface="Tahoma" panose="020B0604030504040204" pitchFamily="34" charset="0"/>
                <a:ea typeface="黑体" panose="02010609060101010101" pitchFamily="49" charset="-122"/>
              </a:rPr>
              <a:t>低于</a:t>
            </a:r>
            <a:r>
              <a:rPr lang="zh-CN" altLang="en-US" b="1">
                <a:solidFill>
                  <a:srgbClr val="FF0000"/>
                </a:solidFill>
                <a:latin typeface="Tahoma" panose="020B0604030504040204" pitchFamily="34" charset="0"/>
                <a:ea typeface="黑体" panose="02010609060101010101" pitchFamily="49" charset="-122"/>
              </a:rPr>
              <a:t>算术、关系和逻辑</a:t>
            </a:r>
            <a:r>
              <a:rPr lang="zh-CN" altLang="en-US" b="1">
                <a:latin typeface="Tahoma" panose="020B0604030504040204" pitchFamily="34" charset="0"/>
                <a:ea typeface="黑体" panose="02010609060101010101" pitchFamily="49" charset="-122"/>
              </a:rPr>
              <a:t>运算符，但</a:t>
            </a:r>
            <a:r>
              <a:rPr lang="zh-CN" altLang="en-US" b="1">
                <a:solidFill>
                  <a:srgbClr val="A50021"/>
                </a:solidFill>
                <a:latin typeface="Tahoma" panose="020B0604030504040204" pitchFamily="34" charset="0"/>
                <a:ea typeface="黑体" panose="02010609060101010101" pitchFamily="49" charset="-122"/>
              </a:rPr>
              <a:t>高于赋值</a:t>
            </a:r>
            <a:r>
              <a:rPr lang="zh-CN" altLang="en-US" b="1">
                <a:latin typeface="Tahoma" panose="020B0604030504040204" pitchFamily="34" charset="0"/>
                <a:ea typeface="黑体" panose="02010609060101010101" pitchFamily="49" charset="-122"/>
              </a:rPr>
              <a:t>运算值符。因此 </a:t>
            </a:r>
            <a:r>
              <a:rPr lang="en-US" altLang="zh-CN" b="1">
                <a:latin typeface="Tahoma" panose="020B0604030504040204" pitchFamily="34" charset="0"/>
                <a:ea typeface="黑体" panose="02010609060101010101" pitchFamily="49" charset="-122"/>
              </a:rPr>
              <a:t>max=(a&gt;b)?a:b</a:t>
            </a:r>
            <a:r>
              <a:rPr lang="zh-CN" altLang="en-US" b="1">
                <a:latin typeface="Tahoma" panose="020B0604030504040204" pitchFamily="34" charset="0"/>
                <a:ea typeface="黑体" panose="02010609060101010101" pitchFamily="49" charset="-122"/>
              </a:rPr>
              <a:t>可以去掉括号而写为 </a:t>
            </a:r>
            <a:r>
              <a:rPr lang="en-US" altLang="zh-CN" b="1">
                <a:solidFill>
                  <a:srgbClr val="A50021"/>
                </a:solidFill>
                <a:latin typeface="Tahoma" panose="020B0604030504040204" pitchFamily="34" charset="0"/>
                <a:ea typeface="黑体" panose="02010609060101010101" pitchFamily="49" charset="-122"/>
              </a:rPr>
              <a:t>max=a&gt;b?a:b</a:t>
            </a:r>
            <a:br>
              <a:rPr lang="en-US" altLang="zh-CN" b="1">
                <a:solidFill>
                  <a:srgbClr val="A50021"/>
                </a:solidFill>
                <a:latin typeface="Tahoma" panose="020B0604030504040204" pitchFamily="34" charset="0"/>
                <a:ea typeface="黑体" panose="02010609060101010101" pitchFamily="49" charset="-122"/>
              </a:rPr>
            </a:br>
            <a:endParaRPr lang="en-US" altLang="zh-CN" sz="1400" b="1">
              <a:solidFill>
                <a:srgbClr val="A50021"/>
              </a:solidFill>
              <a:latin typeface="Tahoma" panose="020B0604030504040204" pitchFamily="34" charset="0"/>
              <a:ea typeface="黑体" panose="02010609060101010101" pitchFamily="49" charset="-122"/>
            </a:endParaRPr>
          </a:p>
          <a:p>
            <a:pPr algn="l" eaLnBrk="1" hangingPunct="1"/>
            <a:r>
              <a:rPr lang="en-US" altLang="zh-CN" b="1">
                <a:latin typeface="Tahoma" panose="020B0604030504040204" pitchFamily="34" charset="0"/>
                <a:ea typeface="黑体" panose="02010609060101010101" pitchFamily="49" charset="-122"/>
              </a:rPr>
              <a:t>2. </a:t>
            </a:r>
            <a:r>
              <a:rPr lang="zh-CN" altLang="en-US" b="1">
                <a:latin typeface="Tahoma" panose="020B0604030504040204" pitchFamily="34" charset="0"/>
                <a:ea typeface="黑体" panose="02010609060101010101" pitchFamily="49" charset="-122"/>
              </a:rPr>
              <a:t>条件运算符</a:t>
            </a:r>
            <a:r>
              <a:rPr lang="en-US" altLang="zh-CN" b="1">
                <a:latin typeface="Tahoma" panose="020B0604030504040204" pitchFamily="34" charset="0"/>
                <a:ea typeface="黑体" panose="02010609060101010101" pitchFamily="49" charset="-122"/>
              </a:rPr>
              <a:t>?</a:t>
            </a:r>
            <a:r>
              <a:rPr lang="zh-CN" altLang="en-US" b="1">
                <a:latin typeface="Tahoma" panose="020B0604030504040204" pitchFamily="34" charset="0"/>
                <a:ea typeface="黑体" panose="02010609060101010101" pitchFamily="49" charset="-122"/>
              </a:rPr>
              <a:t>和：是一对运算符，不能分开单独使用。</a:t>
            </a:r>
            <a:br>
              <a:rPr lang="zh-CN" altLang="en-US" b="1">
                <a:latin typeface="Tahoma" panose="020B0604030504040204" pitchFamily="34" charset="0"/>
                <a:ea typeface="黑体" panose="02010609060101010101" pitchFamily="49" charset="-122"/>
              </a:rPr>
            </a:br>
            <a:endParaRPr lang="zh-CN" altLang="en-US" sz="1400" b="1">
              <a:latin typeface="Tahoma" panose="020B0604030504040204" pitchFamily="34" charset="0"/>
              <a:ea typeface="黑体" panose="02010609060101010101" pitchFamily="49" charset="-122"/>
            </a:endParaRPr>
          </a:p>
          <a:p>
            <a:pPr algn="l" eaLnBrk="1" hangingPunct="1"/>
            <a:r>
              <a:rPr lang="en-US" altLang="zh-CN" b="1">
                <a:latin typeface="Tahoma" panose="020B0604030504040204" pitchFamily="34" charset="0"/>
                <a:ea typeface="黑体" panose="02010609060101010101" pitchFamily="49" charset="-122"/>
              </a:rPr>
              <a:t>3. </a:t>
            </a:r>
            <a:r>
              <a:rPr lang="zh-CN" altLang="en-US" b="1">
                <a:latin typeface="Tahoma" panose="020B0604030504040204" pitchFamily="34" charset="0"/>
                <a:ea typeface="黑体" panose="02010609060101010101" pitchFamily="49" charset="-122"/>
              </a:rPr>
              <a:t>条件运算符的结合方向是</a:t>
            </a:r>
            <a:r>
              <a:rPr lang="zh-CN" altLang="en-US" b="1">
                <a:solidFill>
                  <a:srgbClr val="0000CC"/>
                </a:solidFill>
                <a:latin typeface="Tahoma" panose="020B0604030504040204" pitchFamily="34" charset="0"/>
                <a:ea typeface="黑体" panose="02010609060101010101" pitchFamily="49" charset="-122"/>
              </a:rPr>
              <a:t>自右至左</a:t>
            </a:r>
            <a:r>
              <a:rPr lang="zh-CN" altLang="en-US" b="1">
                <a:latin typeface="Tahoma" panose="020B0604030504040204" pitchFamily="34" charset="0"/>
                <a:ea typeface="黑体" panose="02010609060101010101" pitchFamily="49" charset="-122"/>
              </a:rPr>
              <a:t>。</a:t>
            </a:r>
            <a:endParaRPr lang="zh-CN" altLang="en-US" b="1">
              <a:latin typeface="Tahoma" panose="020B0604030504040204" pitchFamily="34" charset="0"/>
              <a:ea typeface="黑体" panose="02010609060101010101" pitchFamily="49" charset="-122"/>
            </a:endParaRPr>
          </a:p>
          <a:p>
            <a:pPr algn="l" eaLnBrk="1" hangingPunct="1"/>
            <a:r>
              <a:rPr lang="zh-CN" altLang="en-US" b="1">
                <a:latin typeface="Tahoma" panose="020B0604030504040204" pitchFamily="34" charset="0"/>
                <a:ea typeface="黑体" panose="02010609060101010101" pitchFamily="49" charset="-122"/>
              </a:rPr>
              <a:t>   </a:t>
            </a:r>
            <a:r>
              <a:rPr lang="en-US" altLang="zh-CN" b="1">
                <a:latin typeface="Tahoma" panose="020B0604030504040204" pitchFamily="34" charset="0"/>
                <a:ea typeface="黑体" panose="02010609060101010101" pitchFamily="49" charset="-122"/>
              </a:rPr>
              <a:t>a&gt;b?a:c&gt;d?c:d</a:t>
            </a:r>
            <a:r>
              <a:rPr lang="zh-CN" altLang="en-US" b="1">
                <a:latin typeface="Tahoma" panose="020B0604030504040204" pitchFamily="34" charset="0"/>
                <a:ea typeface="黑体" panose="02010609060101010101" pitchFamily="49" charset="-122"/>
              </a:rPr>
              <a:t>应理解为</a:t>
            </a:r>
            <a:r>
              <a:rPr lang="en-US" altLang="zh-CN" b="1">
                <a:solidFill>
                  <a:srgbClr val="A50021"/>
                </a:solidFill>
                <a:latin typeface="Tahoma" panose="020B0604030504040204" pitchFamily="34" charset="0"/>
                <a:ea typeface="黑体" panose="02010609060101010101" pitchFamily="49" charset="-122"/>
              </a:rPr>
              <a:t>a&gt;b?a:(c&gt;d?c:d)</a:t>
            </a:r>
            <a:r>
              <a:rPr lang="en-US" altLang="zh-CN" b="1">
                <a:latin typeface="Tahoma" panose="020B0604030504040204" pitchFamily="34" charset="0"/>
                <a:ea typeface="黑体" panose="02010609060101010101" pitchFamily="49" charset="-122"/>
              </a:rPr>
              <a:t>  </a:t>
            </a:r>
            <a:endParaRPr lang="en-US" altLang="zh-CN" b="1">
              <a:latin typeface="Tahoma" panose="020B0604030504040204" pitchFamily="34" charset="0"/>
              <a:ea typeface="黑体" panose="02010609060101010101" pitchFamily="49" charset="-122"/>
            </a:endParaRPr>
          </a:p>
          <a:p>
            <a:pPr algn="l" eaLnBrk="1" hangingPunct="1"/>
            <a:endParaRPr lang="en-US" altLang="zh-CN" sz="1400" b="1">
              <a:latin typeface="Tahoma" panose="020B0604030504040204" pitchFamily="34" charset="0"/>
              <a:ea typeface="黑体" panose="02010609060101010101" pitchFamily="49" charset="-122"/>
            </a:endParaRPr>
          </a:p>
          <a:p>
            <a:pPr algn="l" eaLnBrk="1" hangingPunct="1"/>
            <a:r>
              <a:rPr lang="en-US" altLang="zh-CN" b="1">
                <a:latin typeface="Tahoma" panose="020B0604030504040204" pitchFamily="34" charset="0"/>
                <a:ea typeface="黑体" panose="02010609060101010101" pitchFamily="49" charset="-122"/>
              </a:rPr>
              <a:t>4. </a:t>
            </a:r>
            <a:r>
              <a:rPr lang="zh-CN" altLang="en-US" b="1">
                <a:latin typeface="Tahoma" panose="020B0604030504040204" pitchFamily="34" charset="0"/>
                <a:ea typeface="黑体" panose="02010609060101010101" pitchFamily="49" charset="-122"/>
              </a:rPr>
              <a:t>条件表达式中的三个表达式的数据类型可以不同。如</a:t>
            </a:r>
            <a:endParaRPr lang="zh-CN" altLang="en-US" b="1">
              <a:latin typeface="Tahoma" panose="020B0604030504040204" pitchFamily="34" charset="0"/>
              <a:ea typeface="黑体" panose="02010609060101010101" pitchFamily="49" charset="-122"/>
            </a:endParaRPr>
          </a:p>
          <a:p>
            <a:pPr algn="l" eaLnBrk="1" hangingPunct="1"/>
            <a:r>
              <a:rPr lang="zh-CN" altLang="en-US" b="1">
                <a:latin typeface="Tahoma" panose="020B0604030504040204" pitchFamily="34" charset="0"/>
                <a:ea typeface="黑体" panose="02010609060101010101" pitchFamily="49" charset="-122"/>
              </a:rPr>
              <a:t>     </a:t>
            </a:r>
            <a:r>
              <a:rPr lang="en-US" altLang="zh-CN" b="1">
                <a:solidFill>
                  <a:srgbClr val="A50021"/>
                </a:solidFill>
                <a:latin typeface="Tahoma" panose="020B0604030504040204" pitchFamily="34" charset="0"/>
                <a:ea typeface="黑体" panose="02010609060101010101" pitchFamily="49" charset="-122"/>
              </a:rPr>
              <a:t>x ? ‘ a ‘ : ‘ b ‘</a:t>
            </a:r>
            <a:r>
              <a:rPr lang="zh-CN" altLang="en-US" b="1">
                <a:latin typeface="Tahoma" panose="020B0604030504040204" pitchFamily="34" charset="0"/>
                <a:ea typeface="黑体" panose="02010609060101010101" pitchFamily="49" charset="-122"/>
              </a:rPr>
              <a:t>。表达式的类型取表达式</a:t>
            </a:r>
            <a:r>
              <a:rPr lang="en-US" altLang="zh-CN" b="1">
                <a:latin typeface="Tahoma" panose="020B0604030504040204" pitchFamily="34" charset="0"/>
                <a:ea typeface="黑体" panose="02010609060101010101" pitchFamily="49" charset="-122"/>
              </a:rPr>
              <a:t>2</a:t>
            </a:r>
            <a:r>
              <a:rPr lang="zh-CN" altLang="en-US" b="1">
                <a:latin typeface="Tahoma" panose="020B0604030504040204" pitchFamily="34" charset="0"/>
                <a:ea typeface="黑体" panose="02010609060101010101" pitchFamily="49" charset="-122"/>
              </a:rPr>
              <a:t>和表达式</a:t>
            </a:r>
            <a:r>
              <a:rPr lang="en-US" altLang="zh-CN" b="1">
                <a:latin typeface="Tahoma" panose="020B0604030504040204" pitchFamily="34" charset="0"/>
                <a:ea typeface="黑体" panose="02010609060101010101" pitchFamily="49" charset="-122"/>
              </a:rPr>
              <a:t>3</a:t>
            </a:r>
            <a:r>
              <a:rPr lang="zh-CN" altLang="en-US" b="1">
                <a:latin typeface="Tahoma" panose="020B0604030504040204" pitchFamily="34" charset="0"/>
                <a:ea typeface="黑体" panose="02010609060101010101" pitchFamily="49" charset="-122"/>
              </a:rPr>
              <a:t>中类型较高者。（</a:t>
            </a:r>
            <a:r>
              <a:rPr lang="en-US" altLang="zh-CN" b="1">
                <a:latin typeface="Tahoma" panose="020B0604030504040204" pitchFamily="34" charset="0"/>
                <a:ea typeface="黑体" panose="02010609060101010101" pitchFamily="49" charset="-122"/>
              </a:rPr>
              <a:t>int</a:t>
            </a:r>
            <a:r>
              <a:rPr lang="zh-CN" altLang="en-US" b="1">
                <a:latin typeface="Tahoma" panose="020B0604030504040204" pitchFamily="34" charset="0"/>
                <a:ea typeface="黑体" panose="02010609060101010101" pitchFamily="49" charset="-122"/>
              </a:rPr>
              <a:t>和</a:t>
            </a:r>
            <a:r>
              <a:rPr lang="en-US" altLang="zh-CN" b="1">
                <a:latin typeface="Tahoma" panose="020B0604030504040204" pitchFamily="34" charset="0"/>
                <a:ea typeface="黑体" panose="02010609060101010101" pitchFamily="49" charset="-122"/>
              </a:rPr>
              <a:t>float</a:t>
            </a:r>
            <a:r>
              <a:rPr lang="zh-CN" altLang="en-US" b="1">
                <a:latin typeface="Tahoma" panose="020B0604030504040204" pitchFamily="34" charset="0"/>
                <a:ea typeface="黑体" panose="02010609060101010101" pitchFamily="49" charset="-122"/>
              </a:rPr>
              <a:t>，取</a:t>
            </a:r>
            <a:r>
              <a:rPr lang="en-US" altLang="zh-CN" b="1">
                <a:latin typeface="Tahoma" panose="020B0604030504040204" pitchFamily="34" charset="0"/>
                <a:ea typeface="黑体" panose="02010609060101010101" pitchFamily="49" charset="-122"/>
              </a:rPr>
              <a:t>float</a:t>
            </a:r>
            <a:r>
              <a:rPr lang="zh-CN" altLang="en-US" b="1">
                <a:latin typeface="Tahoma" panose="020B0604030504040204" pitchFamily="34" charset="0"/>
                <a:ea typeface="黑体" panose="02010609060101010101" pitchFamily="49" charset="-122"/>
              </a:rPr>
              <a:t>） </a:t>
            </a:r>
            <a:endParaRPr lang="zh-CN" altLang="en-US" b="1">
              <a:latin typeface="Tahoma" panose="020B0604030504040204" pitchFamily="34" charset="0"/>
              <a:ea typeface="黑体" panose="02010609060101010101" pitchFamily="49"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23850" y="533400"/>
            <a:ext cx="828675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r>
              <a:rPr lang="zh-CN" altLang="en-US" sz="2800" b="1">
                <a:solidFill>
                  <a:schemeClr val="accent2"/>
                </a:solidFill>
                <a:latin typeface="Tahoma" panose="020B0604030504040204" pitchFamily="34" charset="0"/>
                <a:ea typeface="黑体" panose="02010609060101010101" pitchFamily="49" charset="-122"/>
              </a:rPr>
              <a:t>例</a:t>
            </a:r>
            <a:r>
              <a:rPr lang="en-US" altLang="zh-CN" sz="2800" b="1">
                <a:solidFill>
                  <a:schemeClr val="accent2"/>
                </a:solidFill>
                <a:latin typeface="Tahoma" panose="020B0604030504040204" pitchFamily="34" charset="0"/>
                <a:ea typeface="黑体" panose="02010609060101010101" pitchFamily="49" charset="-122"/>
              </a:rPr>
              <a:t>4-10</a:t>
            </a:r>
            <a:r>
              <a:rPr lang="zh-CN" altLang="en-US" sz="2800" b="1">
                <a:latin typeface="Tahoma" panose="020B0604030504040204" pitchFamily="34" charset="0"/>
                <a:ea typeface="黑体" panose="02010609060101010101" pitchFamily="49" charset="-122"/>
              </a:rPr>
              <a:t>：输入一个字符，判别它是否大写字母。是，将它转成小写字母；不是，不转换。最后输出结果。</a:t>
            </a:r>
            <a:endParaRPr lang="zh-CN" altLang="en-US" sz="2800" b="1">
              <a:latin typeface="Tahoma" panose="020B0604030504040204" pitchFamily="34" charset="0"/>
              <a:ea typeface="黑体" panose="02010609060101010101" pitchFamily="49" charset="-122"/>
            </a:endParaRPr>
          </a:p>
          <a:p>
            <a:pPr algn="just" eaLnBrk="1" hangingPunct="1"/>
            <a:endParaRPr lang="zh-CN" altLang="en-US" sz="2800" b="1">
              <a:latin typeface="Tahoma" panose="020B0604030504040204" pitchFamily="34" charset="0"/>
              <a:ea typeface="黑体" panose="02010609060101010101" pitchFamily="49" charset="-122"/>
            </a:endParaRPr>
          </a:p>
          <a:p>
            <a:pPr algn="just"/>
            <a:r>
              <a:rPr lang="en-US" altLang="zh-CN" sz="2800" b="1">
                <a:solidFill>
                  <a:srgbClr val="008000"/>
                </a:solidFill>
                <a:latin typeface="Tahoma" panose="020B0604030504040204" pitchFamily="34" charset="0"/>
                <a:ea typeface="黑体" panose="02010609060101010101" pitchFamily="49" charset="-122"/>
              </a:rPr>
              <a:t>#include “stdio.h”</a:t>
            </a:r>
            <a:endParaRPr lang="en-US" altLang="zh-CN" sz="2800" b="1">
              <a:solidFill>
                <a:srgbClr val="008000"/>
              </a:solidFill>
              <a:latin typeface="Tahoma" panose="020B0604030504040204" pitchFamily="34" charset="0"/>
              <a:ea typeface="黑体" panose="02010609060101010101" pitchFamily="49" charset="-122"/>
            </a:endParaRPr>
          </a:p>
          <a:p>
            <a:pPr algn="just"/>
            <a:r>
              <a:rPr lang="en-US" altLang="zh-CN" sz="2800" b="1">
                <a:solidFill>
                  <a:srgbClr val="008000"/>
                </a:solidFill>
                <a:latin typeface="Tahoma" panose="020B0604030504040204" pitchFamily="34" charset="0"/>
                <a:ea typeface="黑体" panose="02010609060101010101" pitchFamily="49" charset="-122"/>
              </a:rPr>
              <a:t>void main()</a:t>
            </a:r>
            <a:endParaRPr lang="en-US" altLang="zh-CN" sz="2800" b="1">
              <a:solidFill>
                <a:srgbClr val="008000"/>
              </a:solidFill>
              <a:latin typeface="Tahoma" panose="020B0604030504040204" pitchFamily="34" charset="0"/>
              <a:ea typeface="黑体" panose="02010609060101010101" pitchFamily="49" charset="-122"/>
            </a:endParaRPr>
          </a:p>
          <a:p>
            <a:pPr algn="just"/>
            <a:r>
              <a:rPr lang="en-US" altLang="zh-CN" sz="2800" b="1">
                <a:solidFill>
                  <a:srgbClr val="008000"/>
                </a:solidFill>
                <a:latin typeface="Tahoma" panose="020B0604030504040204" pitchFamily="34" charset="0"/>
                <a:ea typeface="黑体" panose="02010609060101010101" pitchFamily="49" charset="-122"/>
              </a:rPr>
              <a:t>{ char ch;</a:t>
            </a:r>
            <a:endParaRPr lang="en-US" altLang="zh-CN" sz="2800" b="1">
              <a:solidFill>
                <a:srgbClr val="008000"/>
              </a:solidFill>
              <a:latin typeface="Tahoma" panose="020B0604030504040204" pitchFamily="34" charset="0"/>
              <a:ea typeface="黑体" panose="02010609060101010101" pitchFamily="49" charset="-122"/>
            </a:endParaRPr>
          </a:p>
          <a:p>
            <a:pPr algn="just"/>
            <a:r>
              <a:rPr lang="en-US" altLang="zh-CN" sz="2800" b="1">
                <a:solidFill>
                  <a:srgbClr val="008000"/>
                </a:solidFill>
                <a:latin typeface="Tahoma" panose="020B0604030504040204" pitchFamily="34" charset="0"/>
                <a:ea typeface="黑体" panose="02010609060101010101" pitchFamily="49" charset="-122"/>
              </a:rPr>
              <a:t>   scanf (“%c”, &amp;ch);</a:t>
            </a:r>
            <a:endParaRPr lang="en-US" altLang="zh-CN" sz="2800" b="1">
              <a:solidFill>
                <a:srgbClr val="008000"/>
              </a:solidFill>
              <a:latin typeface="Tahoma" panose="020B0604030504040204" pitchFamily="34" charset="0"/>
              <a:ea typeface="黑体" panose="02010609060101010101" pitchFamily="49" charset="-122"/>
            </a:endParaRPr>
          </a:p>
          <a:p>
            <a:pPr algn="just"/>
            <a:r>
              <a:rPr lang="en-US" altLang="zh-CN" sz="2800" b="1">
                <a:solidFill>
                  <a:srgbClr val="008000"/>
                </a:solidFill>
                <a:latin typeface="Tahoma" panose="020B0604030504040204" pitchFamily="34" charset="0"/>
                <a:ea typeface="黑体" panose="02010609060101010101" pitchFamily="49" charset="-122"/>
              </a:rPr>
              <a:t>   ch = (ch&gt;=’A’ &amp;&amp; ch &lt;=’Z’)? (ch+32) : ch;</a:t>
            </a:r>
            <a:endParaRPr lang="en-US" altLang="zh-CN" sz="2800" b="1">
              <a:solidFill>
                <a:srgbClr val="008000"/>
              </a:solidFill>
              <a:latin typeface="Tahoma" panose="020B0604030504040204" pitchFamily="34" charset="0"/>
              <a:ea typeface="黑体" panose="02010609060101010101" pitchFamily="49" charset="-122"/>
            </a:endParaRPr>
          </a:p>
          <a:p>
            <a:pPr algn="just"/>
            <a:r>
              <a:rPr lang="en-US" altLang="zh-CN" sz="2800" b="1">
                <a:solidFill>
                  <a:srgbClr val="008000"/>
                </a:solidFill>
                <a:latin typeface="Tahoma" panose="020B0604030504040204" pitchFamily="34" charset="0"/>
                <a:ea typeface="黑体" panose="02010609060101010101" pitchFamily="49" charset="-122"/>
              </a:rPr>
              <a:t>   printf(“%c”, ch);</a:t>
            </a:r>
            <a:endParaRPr lang="en-US" altLang="zh-CN" sz="2800" b="1">
              <a:solidFill>
                <a:srgbClr val="008000"/>
              </a:solidFill>
              <a:latin typeface="Tahoma" panose="020B0604030504040204" pitchFamily="34" charset="0"/>
              <a:ea typeface="黑体" panose="02010609060101010101" pitchFamily="49" charset="-122"/>
            </a:endParaRPr>
          </a:p>
          <a:p>
            <a:pPr algn="l"/>
            <a:r>
              <a:rPr lang="en-US" altLang="zh-CN" sz="2800" b="1">
                <a:solidFill>
                  <a:srgbClr val="008000"/>
                </a:solidFill>
                <a:latin typeface="Tahoma" panose="020B0604030504040204" pitchFamily="34" charset="0"/>
                <a:ea typeface="黑体" panose="02010609060101010101" pitchFamily="49" charset="-122"/>
              </a:rPr>
              <a:t>} </a:t>
            </a:r>
            <a:endParaRPr lang="en-US" altLang="zh-CN" sz="2800" b="1">
              <a:solidFill>
                <a:srgbClr val="008000"/>
              </a:solidFill>
              <a:latin typeface="Tahoma" panose="020B0604030504040204" pitchFamily="34" charset="0"/>
              <a:ea typeface="黑体" panose="02010609060101010101" pitchFamily="49" charset="-122"/>
            </a:endParaRPr>
          </a:p>
        </p:txBody>
      </p:sp>
      <p:pic>
        <p:nvPicPr>
          <p:cNvPr id="266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0" y="1557338"/>
            <a:ext cx="2663825" cy="181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circle(in)">
                                      <p:cBhvr>
                                        <p:cTn id="7" dur="20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ChangeArrowheads="1"/>
          </p:cNvSpPr>
          <p:nvPr/>
        </p:nvSpPr>
        <p:spPr bwMode="auto">
          <a:xfrm>
            <a:off x="250825" y="836613"/>
            <a:ext cx="8569325" cy="56022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eaLnBrk="1" hangingPunct="1">
              <a:spcBef>
                <a:spcPct val="20000"/>
              </a:spcBef>
            </a:pPr>
            <a:r>
              <a:rPr lang="zh-CN" altLang="en-US" b="1">
                <a:latin typeface="Tahoma" panose="020B0604030504040204" pitchFamily="34" charset="0"/>
                <a:ea typeface="黑体" panose="02010609060101010101" pitchFamily="49" charset="-122"/>
              </a:rPr>
              <a:t>Ｃ语言还提供了另一种用于多分支选择的</a:t>
            </a:r>
            <a:r>
              <a:rPr lang="en-US" altLang="zh-CN" b="1">
                <a:latin typeface="Tahoma" panose="020B0604030504040204" pitchFamily="34" charset="0"/>
                <a:ea typeface="黑体" panose="02010609060101010101" pitchFamily="49" charset="-122"/>
              </a:rPr>
              <a:t>switch</a:t>
            </a:r>
            <a:r>
              <a:rPr lang="zh-CN" altLang="en-US" b="1">
                <a:latin typeface="Tahoma" panose="020B0604030504040204" pitchFamily="34" charset="0"/>
                <a:ea typeface="黑体" panose="02010609060101010101" pitchFamily="49" charset="-122"/>
              </a:rPr>
              <a:t>语句</a:t>
            </a:r>
            <a:endParaRPr lang="zh-CN" altLang="en-US" b="1">
              <a:latin typeface="Tahoma" panose="020B0604030504040204" pitchFamily="34" charset="0"/>
              <a:ea typeface="黑体" panose="02010609060101010101" pitchFamily="49" charset="-122"/>
            </a:endParaRPr>
          </a:p>
          <a:p>
            <a:pPr marL="342900" indent="-342900" algn="l" eaLnBrk="1" hangingPunct="1">
              <a:spcBef>
                <a:spcPct val="25000"/>
              </a:spcBef>
            </a:pPr>
            <a:r>
              <a:rPr lang="zh-CN" altLang="en-US" b="1">
                <a:latin typeface="Tahoma" panose="020B0604030504040204" pitchFamily="34" charset="0"/>
                <a:ea typeface="黑体" panose="02010609060101010101" pitchFamily="49" charset="-122"/>
              </a:rPr>
              <a:t>一般形式为： </a:t>
            </a:r>
            <a:br>
              <a:rPr lang="zh-CN" altLang="en-US" b="1">
                <a:latin typeface="Tahoma" panose="020B0604030504040204" pitchFamily="34" charset="0"/>
                <a:ea typeface="黑体" panose="02010609060101010101" pitchFamily="49" charset="-122"/>
              </a:rPr>
            </a:br>
            <a:r>
              <a:rPr lang="zh-CN" altLang="en-US" b="1">
                <a:latin typeface="Tahoma" panose="020B0604030504040204" pitchFamily="34" charset="0"/>
                <a:ea typeface="黑体" panose="02010609060101010101" pitchFamily="49" charset="-122"/>
              </a:rPr>
              <a:t>               </a:t>
            </a:r>
            <a:r>
              <a:rPr lang="en-US" altLang="zh-CN" b="1">
                <a:solidFill>
                  <a:srgbClr val="A50021"/>
                </a:solidFill>
                <a:latin typeface="Tahoma" panose="020B0604030504040204" pitchFamily="34" charset="0"/>
                <a:ea typeface="黑体" panose="02010609060101010101" pitchFamily="49" charset="-122"/>
              </a:rPr>
              <a:t>switch(</a:t>
            </a:r>
            <a:r>
              <a:rPr lang="zh-CN" altLang="en-US" b="1">
                <a:solidFill>
                  <a:srgbClr val="A50021"/>
                </a:solidFill>
                <a:latin typeface="Tahoma" panose="020B0604030504040204" pitchFamily="34" charset="0"/>
                <a:ea typeface="黑体" panose="02010609060101010101" pitchFamily="49" charset="-122"/>
              </a:rPr>
              <a:t>表达式</a:t>
            </a:r>
            <a:r>
              <a:rPr lang="en-US" altLang="zh-CN" b="1">
                <a:solidFill>
                  <a:srgbClr val="A50021"/>
                </a:solidFill>
                <a:latin typeface="Tahoma" panose="020B0604030504040204" pitchFamily="34" charset="0"/>
                <a:ea typeface="黑体" panose="02010609060101010101" pitchFamily="49" charset="-122"/>
              </a:rPr>
              <a:t>)</a:t>
            </a:r>
            <a:r>
              <a:rPr lang="en-US" altLang="zh-CN" b="1">
                <a:latin typeface="Tahoma" panose="020B0604030504040204" pitchFamily="34" charset="0"/>
                <a:ea typeface="黑体" panose="02010609060101010101" pitchFamily="49" charset="-122"/>
              </a:rPr>
              <a:t>{</a:t>
            </a:r>
            <a:r>
              <a:rPr lang="en-US" altLang="zh-CN" b="1">
                <a:solidFill>
                  <a:srgbClr val="FF0000"/>
                </a:solidFill>
                <a:latin typeface="Tahoma" panose="020B0604030504040204" pitchFamily="34" charset="0"/>
                <a:ea typeface="黑体" panose="02010609060101010101" pitchFamily="49" charset="-122"/>
              </a:rPr>
              <a:t> </a:t>
            </a:r>
            <a:br>
              <a:rPr lang="en-US" altLang="zh-CN" b="1">
                <a:solidFill>
                  <a:srgbClr val="FF0000"/>
                </a:solidFill>
                <a:latin typeface="Tahoma" panose="020B0604030504040204" pitchFamily="34" charset="0"/>
                <a:ea typeface="黑体" panose="02010609060101010101" pitchFamily="49" charset="-122"/>
              </a:rPr>
            </a:br>
            <a:r>
              <a:rPr lang="en-US" altLang="zh-CN" b="1">
                <a:solidFill>
                  <a:srgbClr val="FF0000"/>
                </a:solidFill>
                <a:latin typeface="Tahoma" panose="020B0604030504040204" pitchFamily="34" charset="0"/>
                <a:ea typeface="黑体" panose="02010609060101010101" pitchFamily="49" charset="-122"/>
              </a:rPr>
              <a:t>                  </a:t>
            </a:r>
            <a:r>
              <a:rPr lang="en-US" altLang="zh-CN" b="1">
                <a:solidFill>
                  <a:srgbClr val="008000"/>
                </a:solidFill>
                <a:latin typeface="Tahoma" panose="020B0604030504040204" pitchFamily="34" charset="0"/>
                <a:ea typeface="黑体" panose="02010609060101010101" pitchFamily="49" charset="-122"/>
              </a:rPr>
              <a:t> case</a:t>
            </a:r>
            <a:r>
              <a:rPr lang="en-US" altLang="zh-CN" b="1">
                <a:solidFill>
                  <a:srgbClr val="FF0000"/>
                </a:solidFill>
                <a:latin typeface="Tahoma" panose="020B0604030504040204" pitchFamily="34" charset="0"/>
                <a:ea typeface="黑体" panose="02010609060101010101" pitchFamily="49" charset="-122"/>
              </a:rPr>
              <a:t> </a:t>
            </a:r>
            <a:r>
              <a:rPr lang="zh-CN" altLang="en-US" b="1">
                <a:solidFill>
                  <a:schemeClr val="accent2"/>
                </a:solidFill>
                <a:latin typeface="Tahoma" panose="020B0604030504040204" pitchFamily="34" charset="0"/>
                <a:ea typeface="黑体" panose="02010609060101010101" pitchFamily="49" charset="-122"/>
              </a:rPr>
              <a:t>常量表达式</a:t>
            </a:r>
            <a:r>
              <a:rPr lang="en-US" altLang="zh-CN" b="1">
                <a:solidFill>
                  <a:schemeClr val="accent2"/>
                </a:solidFill>
                <a:latin typeface="Tahoma" panose="020B0604030504040204" pitchFamily="34" charset="0"/>
                <a:ea typeface="黑体" panose="02010609060101010101" pitchFamily="49" charset="-122"/>
              </a:rPr>
              <a:t>1:</a:t>
            </a:r>
            <a:r>
              <a:rPr lang="en-US" altLang="zh-CN" b="1">
                <a:solidFill>
                  <a:srgbClr val="FF0000"/>
                </a:solidFill>
                <a:latin typeface="Tahoma" panose="020B0604030504040204" pitchFamily="34" charset="0"/>
                <a:ea typeface="黑体" panose="02010609060101010101" pitchFamily="49" charset="-122"/>
              </a:rPr>
              <a:t> </a:t>
            </a:r>
            <a:r>
              <a:rPr lang="zh-CN" altLang="en-US" b="1">
                <a:solidFill>
                  <a:srgbClr val="FF0000"/>
                </a:solidFill>
                <a:latin typeface="Tahoma" panose="020B0604030504040204" pitchFamily="34" charset="0"/>
                <a:ea typeface="黑体" panose="02010609060101010101" pitchFamily="49" charset="-122"/>
              </a:rPr>
              <a:t>语句</a:t>
            </a:r>
            <a:r>
              <a:rPr lang="en-US" altLang="zh-CN" b="1">
                <a:solidFill>
                  <a:srgbClr val="FF0000"/>
                </a:solidFill>
                <a:latin typeface="Tahoma" panose="020B0604030504040204" pitchFamily="34" charset="0"/>
                <a:ea typeface="黑体" panose="02010609060101010101" pitchFamily="49" charset="-122"/>
              </a:rPr>
              <a:t>1; </a:t>
            </a:r>
            <a:br>
              <a:rPr lang="en-US" altLang="zh-CN" b="1">
                <a:solidFill>
                  <a:srgbClr val="FF0000"/>
                </a:solidFill>
                <a:latin typeface="Tahoma" panose="020B0604030504040204" pitchFamily="34" charset="0"/>
                <a:ea typeface="黑体" panose="02010609060101010101" pitchFamily="49" charset="-122"/>
              </a:rPr>
            </a:br>
            <a:r>
              <a:rPr lang="en-US" altLang="zh-CN" b="1">
                <a:solidFill>
                  <a:srgbClr val="FF0000"/>
                </a:solidFill>
                <a:latin typeface="Tahoma" panose="020B0604030504040204" pitchFamily="34" charset="0"/>
                <a:ea typeface="黑体" panose="02010609060101010101" pitchFamily="49" charset="-122"/>
              </a:rPr>
              <a:t>                   </a:t>
            </a:r>
            <a:r>
              <a:rPr lang="en-US" altLang="zh-CN" b="1">
                <a:solidFill>
                  <a:srgbClr val="008000"/>
                </a:solidFill>
                <a:latin typeface="Tahoma" panose="020B0604030504040204" pitchFamily="34" charset="0"/>
                <a:ea typeface="黑体" panose="02010609060101010101" pitchFamily="49" charset="-122"/>
              </a:rPr>
              <a:t>case </a:t>
            </a:r>
            <a:r>
              <a:rPr lang="zh-CN" altLang="en-US" b="1">
                <a:solidFill>
                  <a:schemeClr val="accent2"/>
                </a:solidFill>
                <a:latin typeface="Tahoma" panose="020B0604030504040204" pitchFamily="34" charset="0"/>
                <a:ea typeface="黑体" panose="02010609060101010101" pitchFamily="49" charset="-122"/>
              </a:rPr>
              <a:t>常量表达式</a:t>
            </a:r>
            <a:r>
              <a:rPr lang="en-US" altLang="zh-CN" b="1">
                <a:solidFill>
                  <a:schemeClr val="accent2"/>
                </a:solidFill>
                <a:latin typeface="Tahoma" panose="020B0604030504040204" pitchFamily="34" charset="0"/>
                <a:ea typeface="黑体" panose="02010609060101010101" pitchFamily="49" charset="-122"/>
              </a:rPr>
              <a:t>2:</a:t>
            </a:r>
            <a:r>
              <a:rPr lang="en-US" altLang="zh-CN" b="1">
                <a:solidFill>
                  <a:srgbClr val="FF0000"/>
                </a:solidFill>
                <a:latin typeface="Tahoma" panose="020B0604030504040204" pitchFamily="34" charset="0"/>
                <a:ea typeface="黑体" panose="02010609060101010101" pitchFamily="49" charset="-122"/>
              </a:rPr>
              <a:t> </a:t>
            </a:r>
            <a:r>
              <a:rPr lang="zh-CN" altLang="en-US" b="1">
                <a:solidFill>
                  <a:srgbClr val="FF0000"/>
                </a:solidFill>
                <a:latin typeface="Tahoma" panose="020B0604030504040204" pitchFamily="34" charset="0"/>
                <a:ea typeface="黑体" panose="02010609060101010101" pitchFamily="49" charset="-122"/>
              </a:rPr>
              <a:t>语句</a:t>
            </a:r>
            <a:r>
              <a:rPr lang="en-US" altLang="zh-CN" b="1">
                <a:solidFill>
                  <a:srgbClr val="FF0000"/>
                </a:solidFill>
                <a:latin typeface="Tahoma" panose="020B0604030504040204" pitchFamily="34" charset="0"/>
                <a:ea typeface="黑体" panose="02010609060101010101" pitchFamily="49" charset="-122"/>
              </a:rPr>
              <a:t>2; </a:t>
            </a:r>
            <a:br>
              <a:rPr lang="en-US" altLang="zh-CN" b="1">
                <a:solidFill>
                  <a:srgbClr val="FF0000"/>
                </a:solidFill>
                <a:latin typeface="Tahoma" panose="020B0604030504040204" pitchFamily="34" charset="0"/>
                <a:ea typeface="黑体" panose="02010609060101010101" pitchFamily="49" charset="-122"/>
              </a:rPr>
            </a:br>
            <a:r>
              <a:rPr lang="en-US" altLang="zh-CN" b="1">
                <a:solidFill>
                  <a:srgbClr val="FF0000"/>
                </a:solidFill>
                <a:latin typeface="Tahoma" panose="020B0604030504040204" pitchFamily="34" charset="0"/>
                <a:ea typeface="黑体" panose="02010609060101010101" pitchFamily="49" charset="-122"/>
              </a:rPr>
              <a:t>                     … … </a:t>
            </a:r>
            <a:br>
              <a:rPr lang="en-US" altLang="zh-CN" b="1">
                <a:solidFill>
                  <a:srgbClr val="FF0000"/>
                </a:solidFill>
                <a:latin typeface="Tahoma" panose="020B0604030504040204" pitchFamily="34" charset="0"/>
                <a:ea typeface="黑体" panose="02010609060101010101" pitchFamily="49" charset="-122"/>
              </a:rPr>
            </a:br>
            <a:r>
              <a:rPr lang="en-US" altLang="zh-CN" b="1">
                <a:solidFill>
                  <a:srgbClr val="FF0000"/>
                </a:solidFill>
                <a:latin typeface="Tahoma" panose="020B0604030504040204" pitchFamily="34" charset="0"/>
                <a:ea typeface="黑体" panose="02010609060101010101" pitchFamily="49" charset="-122"/>
              </a:rPr>
              <a:t>                   </a:t>
            </a:r>
            <a:r>
              <a:rPr lang="en-US" altLang="zh-CN" b="1">
                <a:solidFill>
                  <a:srgbClr val="008000"/>
                </a:solidFill>
                <a:latin typeface="Tahoma" panose="020B0604030504040204" pitchFamily="34" charset="0"/>
                <a:ea typeface="黑体" panose="02010609060101010101" pitchFamily="49" charset="-122"/>
              </a:rPr>
              <a:t>case</a:t>
            </a:r>
            <a:r>
              <a:rPr lang="en-US" altLang="zh-CN" b="1">
                <a:solidFill>
                  <a:srgbClr val="FF0000"/>
                </a:solidFill>
                <a:latin typeface="Tahoma" panose="020B0604030504040204" pitchFamily="34" charset="0"/>
                <a:ea typeface="黑体" panose="02010609060101010101" pitchFamily="49" charset="-122"/>
              </a:rPr>
              <a:t> </a:t>
            </a:r>
            <a:r>
              <a:rPr lang="zh-CN" altLang="en-US" b="1">
                <a:solidFill>
                  <a:schemeClr val="accent2"/>
                </a:solidFill>
                <a:latin typeface="Tahoma" panose="020B0604030504040204" pitchFamily="34" charset="0"/>
                <a:ea typeface="黑体" panose="02010609060101010101" pitchFamily="49" charset="-122"/>
              </a:rPr>
              <a:t>常量表达式</a:t>
            </a:r>
            <a:r>
              <a:rPr lang="en-US" altLang="zh-CN" b="1">
                <a:solidFill>
                  <a:schemeClr val="accent2"/>
                </a:solidFill>
                <a:latin typeface="Tahoma" panose="020B0604030504040204" pitchFamily="34" charset="0"/>
                <a:ea typeface="黑体" panose="02010609060101010101" pitchFamily="49" charset="-122"/>
              </a:rPr>
              <a:t>n:</a:t>
            </a:r>
            <a:r>
              <a:rPr lang="en-US" altLang="zh-CN" b="1">
                <a:solidFill>
                  <a:srgbClr val="FF0000"/>
                </a:solidFill>
                <a:latin typeface="Tahoma" panose="020B0604030504040204" pitchFamily="34" charset="0"/>
                <a:ea typeface="黑体" panose="02010609060101010101" pitchFamily="49" charset="-122"/>
              </a:rPr>
              <a:t> </a:t>
            </a:r>
            <a:r>
              <a:rPr lang="zh-CN" altLang="en-US" b="1">
                <a:solidFill>
                  <a:srgbClr val="FF0000"/>
                </a:solidFill>
                <a:latin typeface="Tahoma" panose="020B0604030504040204" pitchFamily="34" charset="0"/>
                <a:ea typeface="黑体" panose="02010609060101010101" pitchFamily="49" charset="-122"/>
              </a:rPr>
              <a:t>语句</a:t>
            </a:r>
            <a:r>
              <a:rPr lang="en-US" altLang="zh-CN" b="1">
                <a:solidFill>
                  <a:srgbClr val="FF0000"/>
                </a:solidFill>
                <a:latin typeface="Tahoma" panose="020B0604030504040204" pitchFamily="34" charset="0"/>
                <a:ea typeface="黑体" panose="02010609060101010101" pitchFamily="49" charset="-122"/>
              </a:rPr>
              <a:t>n; </a:t>
            </a:r>
            <a:br>
              <a:rPr lang="en-US" altLang="zh-CN" b="1">
                <a:solidFill>
                  <a:srgbClr val="FF0000"/>
                </a:solidFill>
                <a:latin typeface="Tahoma" panose="020B0604030504040204" pitchFamily="34" charset="0"/>
                <a:ea typeface="黑体" panose="02010609060101010101" pitchFamily="49" charset="-122"/>
              </a:rPr>
            </a:br>
            <a:r>
              <a:rPr lang="en-US" altLang="zh-CN" b="1">
                <a:solidFill>
                  <a:srgbClr val="FF0000"/>
                </a:solidFill>
                <a:latin typeface="Tahoma" panose="020B0604030504040204" pitchFamily="34" charset="0"/>
                <a:ea typeface="黑体" panose="02010609060101010101" pitchFamily="49" charset="-122"/>
              </a:rPr>
              <a:t>                   </a:t>
            </a:r>
            <a:r>
              <a:rPr lang="en-US" altLang="zh-CN" b="1">
                <a:solidFill>
                  <a:srgbClr val="A50021"/>
                </a:solidFill>
                <a:latin typeface="Tahoma" panose="020B0604030504040204" pitchFamily="34" charset="0"/>
                <a:ea typeface="黑体" panose="02010609060101010101" pitchFamily="49" charset="-122"/>
              </a:rPr>
              <a:t>default :</a:t>
            </a:r>
            <a:r>
              <a:rPr lang="en-US" altLang="zh-CN" b="1">
                <a:solidFill>
                  <a:srgbClr val="FF0000"/>
                </a:solidFill>
                <a:latin typeface="Tahoma" panose="020B0604030504040204" pitchFamily="34" charset="0"/>
                <a:ea typeface="黑体" panose="02010609060101010101" pitchFamily="49" charset="-122"/>
              </a:rPr>
              <a:t> </a:t>
            </a:r>
            <a:r>
              <a:rPr lang="zh-CN" altLang="en-US" b="1">
                <a:solidFill>
                  <a:srgbClr val="FF0000"/>
                </a:solidFill>
                <a:latin typeface="Tahoma" panose="020B0604030504040204" pitchFamily="34" charset="0"/>
                <a:ea typeface="黑体" panose="02010609060101010101" pitchFamily="49" charset="-122"/>
              </a:rPr>
              <a:t>语句</a:t>
            </a:r>
            <a:r>
              <a:rPr lang="en-US" altLang="zh-CN" b="1">
                <a:solidFill>
                  <a:srgbClr val="FF0000"/>
                </a:solidFill>
                <a:latin typeface="Tahoma" panose="020B0604030504040204" pitchFamily="34" charset="0"/>
                <a:ea typeface="黑体" panose="02010609060101010101" pitchFamily="49" charset="-122"/>
              </a:rPr>
              <a:t>n+1; </a:t>
            </a:r>
            <a:r>
              <a:rPr lang="en-US" altLang="zh-CN" b="1">
                <a:latin typeface="Tahoma" panose="020B0604030504040204" pitchFamily="34" charset="0"/>
                <a:ea typeface="黑体" panose="02010609060101010101" pitchFamily="49" charset="-122"/>
              </a:rPr>
              <a:t>}</a:t>
            </a:r>
            <a:endParaRPr lang="en-US" altLang="zh-CN" b="1">
              <a:latin typeface="Tahoma" panose="020B0604030504040204" pitchFamily="34" charset="0"/>
              <a:ea typeface="黑体" panose="02010609060101010101" pitchFamily="49" charset="-122"/>
            </a:endParaRPr>
          </a:p>
          <a:p>
            <a:pPr marL="342900" indent="-342900" algn="l" eaLnBrk="1" hangingPunct="1">
              <a:spcBef>
                <a:spcPct val="35000"/>
              </a:spcBef>
            </a:pPr>
            <a:r>
              <a:rPr lang="zh-CN" altLang="en-US" b="1">
                <a:latin typeface="Tahoma" panose="020B0604030504040204" pitchFamily="34" charset="0"/>
                <a:ea typeface="黑体" panose="02010609060101010101" pitchFamily="49" charset="-122"/>
              </a:rPr>
              <a:t>语义是：计算</a:t>
            </a:r>
            <a:r>
              <a:rPr lang="zh-CN" altLang="en-US" b="1">
                <a:solidFill>
                  <a:srgbClr val="A50021"/>
                </a:solidFill>
                <a:latin typeface="Tahoma" panose="020B0604030504040204" pitchFamily="34" charset="0"/>
                <a:ea typeface="黑体" panose="02010609060101010101" pitchFamily="49" charset="-122"/>
              </a:rPr>
              <a:t>表达式</a:t>
            </a:r>
            <a:r>
              <a:rPr lang="zh-CN" altLang="en-US" b="1">
                <a:latin typeface="Tahoma" panose="020B0604030504040204" pitchFamily="34" charset="0"/>
                <a:ea typeface="黑体" panose="02010609060101010101" pitchFamily="49" charset="-122"/>
              </a:rPr>
              <a:t>的值。 并逐个与其后的</a:t>
            </a:r>
            <a:r>
              <a:rPr lang="zh-CN" altLang="en-US" b="1">
                <a:solidFill>
                  <a:schemeClr val="accent2"/>
                </a:solidFill>
                <a:latin typeface="Tahoma" panose="020B0604030504040204" pitchFamily="34" charset="0"/>
                <a:ea typeface="黑体" panose="02010609060101010101" pitchFamily="49" charset="-122"/>
              </a:rPr>
              <a:t>常量表达式值</a:t>
            </a:r>
            <a:r>
              <a:rPr lang="zh-CN" altLang="en-US" b="1">
                <a:latin typeface="Tahoma" panose="020B0604030504040204" pitchFamily="34" charset="0"/>
                <a:ea typeface="黑体" panose="02010609060101010101" pitchFamily="49" charset="-122"/>
              </a:rPr>
              <a:t>相比较，当表达式的值与某个常量表达式的值</a:t>
            </a:r>
            <a:r>
              <a:rPr lang="zh-CN" altLang="en-US" b="1">
                <a:solidFill>
                  <a:srgbClr val="FF0000"/>
                </a:solidFill>
                <a:latin typeface="Tahoma" panose="020B0604030504040204" pitchFamily="34" charset="0"/>
                <a:ea typeface="黑体" panose="02010609060101010101" pitchFamily="49" charset="-122"/>
              </a:rPr>
              <a:t>相等</a:t>
            </a:r>
            <a:r>
              <a:rPr lang="zh-CN" altLang="en-US" b="1">
                <a:latin typeface="Tahoma" panose="020B0604030504040204" pitchFamily="34" charset="0"/>
                <a:ea typeface="黑体" panose="02010609060101010101" pitchFamily="49" charset="-122"/>
              </a:rPr>
              <a:t>时， 即执行其后的</a:t>
            </a:r>
            <a:r>
              <a:rPr lang="zh-CN" altLang="en-US" b="1">
                <a:solidFill>
                  <a:srgbClr val="FF0000"/>
                </a:solidFill>
                <a:latin typeface="Tahoma" panose="020B0604030504040204" pitchFamily="34" charset="0"/>
                <a:ea typeface="黑体" panose="02010609060101010101" pitchFamily="49" charset="-122"/>
              </a:rPr>
              <a:t>语句</a:t>
            </a:r>
            <a:r>
              <a:rPr lang="zh-CN" altLang="en-US" b="1">
                <a:latin typeface="Tahoma" panose="020B0604030504040204" pitchFamily="34" charset="0"/>
                <a:ea typeface="黑体" panose="02010609060101010101" pitchFamily="49" charset="-122"/>
              </a:rPr>
              <a:t>，</a:t>
            </a:r>
            <a:r>
              <a:rPr lang="zh-CN" altLang="en-US" b="1">
                <a:solidFill>
                  <a:schemeClr val="accent2"/>
                </a:solidFill>
                <a:latin typeface="Tahoma" panose="020B0604030504040204" pitchFamily="34" charset="0"/>
                <a:ea typeface="黑体" panose="02010609060101010101" pitchFamily="49" charset="-122"/>
              </a:rPr>
              <a:t>然后</a:t>
            </a:r>
            <a:r>
              <a:rPr lang="zh-CN" altLang="en-US" b="1">
                <a:solidFill>
                  <a:srgbClr val="FF0000"/>
                </a:solidFill>
                <a:latin typeface="Tahoma" panose="020B0604030504040204" pitchFamily="34" charset="0"/>
                <a:ea typeface="黑体" panose="02010609060101010101" pitchFamily="49" charset="-122"/>
              </a:rPr>
              <a:t>不再</a:t>
            </a:r>
            <a:r>
              <a:rPr lang="zh-CN" altLang="en-US" b="1">
                <a:solidFill>
                  <a:schemeClr val="accent2"/>
                </a:solidFill>
                <a:latin typeface="Tahoma" panose="020B0604030504040204" pitchFamily="34" charset="0"/>
                <a:ea typeface="黑体" panose="02010609060101010101" pitchFamily="49" charset="-122"/>
              </a:rPr>
              <a:t>进行</a:t>
            </a:r>
            <a:r>
              <a:rPr lang="zh-CN" altLang="en-US" b="1">
                <a:solidFill>
                  <a:srgbClr val="FF0000"/>
                </a:solidFill>
                <a:latin typeface="Tahoma" panose="020B0604030504040204" pitchFamily="34" charset="0"/>
                <a:ea typeface="黑体" panose="02010609060101010101" pitchFamily="49" charset="-122"/>
              </a:rPr>
              <a:t>判断</a:t>
            </a:r>
            <a:r>
              <a:rPr lang="zh-CN" altLang="en-US" b="1">
                <a:solidFill>
                  <a:schemeClr val="accent2"/>
                </a:solidFill>
                <a:latin typeface="Tahoma" panose="020B0604030504040204" pitchFamily="34" charset="0"/>
                <a:ea typeface="黑体" panose="02010609060101010101" pitchFamily="49" charset="-122"/>
              </a:rPr>
              <a:t>，继续执行后面</a:t>
            </a:r>
            <a:r>
              <a:rPr lang="zh-CN" altLang="en-US" b="1">
                <a:solidFill>
                  <a:srgbClr val="FF0000"/>
                </a:solidFill>
                <a:latin typeface="Tahoma" panose="020B0604030504040204" pitchFamily="34" charset="0"/>
                <a:ea typeface="黑体" panose="02010609060101010101" pitchFamily="49" charset="-122"/>
              </a:rPr>
              <a:t>所有</a:t>
            </a:r>
            <a:r>
              <a:rPr lang="en-US" altLang="zh-CN" b="1">
                <a:solidFill>
                  <a:srgbClr val="FF0000"/>
                </a:solidFill>
                <a:latin typeface="Tahoma" panose="020B0604030504040204" pitchFamily="34" charset="0"/>
                <a:ea typeface="黑体" panose="02010609060101010101" pitchFamily="49" charset="-122"/>
              </a:rPr>
              <a:t>case</a:t>
            </a:r>
            <a:r>
              <a:rPr lang="zh-CN" altLang="en-US" b="1">
                <a:solidFill>
                  <a:srgbClr val="FF0000"/>
                </a:solidFill>
                <a:latin typeface="Tahoma" panose="020B0604030504040204" pitchFamily="34" charset="0"/>
                <a:ea typeface="黑体" panose="02010609060101010101" pitchFamily="49" charset="-122"/>
              </a:rPr>
              <a:t>后的语句。</a:t>
            </a:r>
            <a:r>
              <a:rPr lang="zh-CN" altLang="en-US" b="1">
                <a:latin typeface="Tahoma" panose="020B0604030504040204" pitchFamily="34" charset="0"/>
                <a:ea typeface="黑体" panose="02010609060101010101" pitchFamily="49" charset="-122"/>
              </a:rPr>
              <a:t> 如</a:t>
            </a:r>
            <a:r>
              <a:rPr lang="zh-CN" altLang="en-US" b="1">
                <a:solidFill>
                  <a:srgbClr val="A50021"/>
                </a:solidFill>
                <a:latin typeface="Tahoma" panose="020B0604030504040204" pitchFamily="34" charset="0"/>
                <a:ea typeface="黑体" panose="02010609060101010101" pitchFamily="49" charset="-122"/>
              </a:rPr>
              <a:t>表达式</a:t>
            </a:r>
            <a:r>
              <a:rPr lang="zh-CN" altLang="en-US" b="1">
                <a:latin typeface="Tahoma" panose="020B0604030504040204" pitchFamily="34" charset="0"/>
                <a:ea typeface="黑体" panose="02010609060101010101" pitchFamily="49" charset="-122"/>
              </a:rPr>
              <a:t>的值与所有</a:t>
            </a:r>
            <a:r>
              <a:rPr lang="en-US" altLang="zh-CN" b="1">
                <a:latin typeface="Tahoma" panose="020B0604030504040204" pitchFamily="34" charset="0"/>
                <a:ea typeface="黑体" panose="02010609060101010101" pitchFamily="49" charset="-122"/>
              </a:rPr>
              <a:t>case</a:t>
            </a:r>
            <a:r>
              <a:rPr lang="zh-CN" altLang="en-US" b="1">
                <a:latin typeface="Tahoma" panose="020B0604030504040204" pitchFamily="34" charset="0"/>
                <a:ea typeface="黑体" panose="02010609060101010101" pitchFamily="49" charset="-122"/>
              </a:rPr>
              <a:t>后的</a:t>
            </a:r>
            <a:r>
              <a:rPr lang="zh-CN" altLang="en-US" b="1">
                <a:solidFill>
                  <a:schemeClr val="accent2"/>
                </a:solidFill>
                <a:latin typeface="Tahoma" panose="020B0604030504040204" pitchFamily="34" charset="0"/>
                <a:ea typeface="黑体" panose="02010609060101010101" pitchFamily="49" charset="-122"/>
              </a:rPr>
              <a:t>常量表达式</a:t>
            </a:r>
            <a:r>
              <a:rPr lang="zh-CN" altLang="en-US" b="1">
                <a:latin typeface="Tahoma" panose="020B0604030504040204" pitchFamily="34" charset="0"/>
                <a:ea typeface="黑体" panose="02010609060101010101" pitchFamily="49" charset="-122"/>
              </a:rPr>
              <a:t>均</a:t>
            </a:r>
            <a:r>
              <a:rPr lang="zh-CN" altLang="en-US" b="1">
                <a:solidFill>
                  <a:srgbClr val="FF0000"/>
                </a:solidFill>
                <a:latin typeface="Tahoma" panose="020B0604030504040204" pitchFamily="34" charset="0"/>
                <a:ea typeface="黑体" panose="02010609060101010101" pitchFamily="49" charset="-122"/>
              </a:rPr>
              <a:t>不相同时</a:t>
            </a:r>
            <a:r>
              <a:rPr lang="zh-CN" altLang="en-US" b="1">
                <a:latin typeface="Tahoma" panose="020B0604030504040204" pitchFamily="34" charset="0"/>
                <a:ea typeface="黑体" panose="02010609060101010101" pitchFamily="49" charset="-122"/>
              </a:rPr>
              <a:t>，则执行</a:t>
            </a:r>
            <a:r>
              <a:rPr lang="en-US" altLang="zh-CN" b="1">
                <a:solidFill>
                  <a:srgbClr val="CC00CC"/>
                </a:solidFill>
                <a:latin typeface="Tahoma" panose="020B0604030504040204" pitchFamily="34" charset="0"/>
                <a:ea typeface="黑体" panose="02010609060101010101" pitchFamily="49" charset="-122"/>
              </a:rPr>
              <a:t>default</a:t>
            </a:r>
            <a:r>
              <a:rPr lang="zh-CN" altLang="en-US" b="1">
                <a:solidFill>
                  <a:srgbClr val="CC00CC"/>
                </a:solidFill>
                <a:latin typeface="Tahoma" panose="020B0604030504040204" pitchFamily="34" charset="0"/>
                <a:ea typeface="黑体" panose="02010609060101010101" pitchFamily="49" charset="-122"/>
              </a:rPr>
              <a:t>后的语句</a:t>
            </a:r>
            <a:r>
              <a:rPr lang="zh-CN" altLang="en-US" b="1">
                <a:latin typeface="Tahoma" panose="020B0604030504040204" pitchFamily="34" charset="0"/>
                <a:ea typeface="黑体" panose="02010609060101010101" pitchFamily="49" charset="-122"/>
              </a:rPr>
              <a:t>。 </a:t>
            </a:r>
            <a:r>
              <a:rPr lang="zh-CN" altLang="en-US">
                <a:latin typeface="Tahoma" panose="020B0604030504040204" pitchFamily="34" charset="0"/>
                <a:ea typeface="黑体" panose="02010609060101010101" pitchFamily="49" charset="-122"/>
              </a:rPr>
              <a:t>    </a:t>
            </a:r>
            <a:endParaRPr lang="zh-CN" altLang="en-US">
              <a:latin typeface="Tahoma" panose="020B0604030504040204" pitchFamily="34" charset="0"/>
              <a:ea typeface="黑体" panose="02010609060101010101" pitchFamily="49" charset="-122"/>
            </a:endParaRPr>
          </a:p>
        </p:txBody>
      </p:sp>
      <p:sp>
        <p:nvSpPr>
          <p:cNvPr id="29699" name="Text Box 3"/>
          <p:cNvSpPr txBox="1">
            <a:spLocks noChangeArrowheads="1"/>
          </p:cNvSpPr>
          <p:nvPr/>
        </p:nvSpPr>
        <p:spPr bwMode="auto">
          <a:xfrm>
            <a:off x="1116013" y="0"/>
            <a:ext cx="71929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4000" b="1">
                <a:solidFill>
                  <a:srgbClr val="CC3300"/>
                </a:solidFill>
                <a:latin typeface="黑体" panose="02010609060101010101" pitchFamily="49" charset="-122"/>
                <a:ea typeface="黑体" panose="02010609060101010101" pitchFamily="49" charset="-122"/>
              </a:rPr>
              <a:t>4.5   switch </a:t>
            </a:r>
            <a:r>
              <a:rPr lang="zh-CN" altLang="en-US" sz="4000" b="1">
                <a:solidFill>
                  <a:srgbClr val="CC3300"/>
                </a:solidFill>
                <a:latin typeface="黑体" panose="02010609060101010101" pitchFamily="49" charset="-122"/>
                <a:ea typeface="黑体" panose="02010609060101010101" pitchFamily="49" charset="-122"/>
              </a:rPr>
              <a:t>语句和</a:t>
            </a:r>
            <a:r>
              <a:rPr lang="en-US" altLang="zh-CN" sz="4000" b="1">
                <a:solidFill>
                  <a:srgbClr val="CC3300"/>
                </a:solidFill>
                <a:latin typeface="黑体" panose="02010609060101010101" pitchFamily="49" charset="-122"/>
                <a:ea typeface="黑体" panose="02010609060101010101" pitchFamily="49" charset="-122"/>
              </a:rPr>
              <a:t>goto</a:t>
            </a:r>
            <a:r>
              <a:rPr lang="zh-CN" altLang="en-US" sz="4000" b="1">
                <a:solidFill>
                  <a:srgbClr val="CC3300"/>
                </a:solidFill>
                <a:latin typeface="黑体" panose="02010609060101010101" pitchFamily="49" charset="-122"/>
                <a:ea typeface="黑体" panose="02010609060101010101" pitchFamily="49" charset="-122"/>
              </a:rPr>
              <a:t>语句</a:t>
            </a:r>
            <a:endParaRPr lang="zh-CN" altLang="en-US" sz="4000" b="1">
              <a:solidFill>
                <a:srgbClr val="CC3300"/>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7874">
                                            <p:txEl>
                                              <p:pRg st="0" end="0"/>
                                            </p:txEl>
                                          </p:spTgt>
                                        </p:tgtEl>
                                        <p:attrNameLst>
                                          <p:attrName>style.visibility</p:attrName>
                                        </p:attrNameLst>
                                      </p:cBhvr>
                                      <p:to>
                                        <p:strVal val="visible"/>
                                      </p:to>
                                    </p:set>
                                    <p:animEffect transition="in" filter="blinds(vertical)">
                                      <p:cBhvr>
                                        <p:cTn id="7" dur="500"/>
                                        <p:tgtEl>
                                          <p:spTgt spid="2078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07874">
                                            <p:txEl>
                                              <p:pRg st="1" end="1"/>
                                            </p:txEl>
                                          </p:spTgt>
                                        </p:tgtEl>
                                        <p:attrNameLst>
                                          <p:attrName>style.visibility</p:attrName>
                                        </p:attrNameLst>
                                      </p:cBhvr>
                                      <p:to>
                                        <p:strVal val="visible"/>
                                      </p:to>
                                    </p:set>
                                    <p:animEffect transition="in" filter="blinds(vertical)">
                                      <p:cBhvr>
                                        <p:cTn id="12" dur="500"/>
                                        <p:tgtEl>
                                          <p:spTgt spid="2078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07874">
                                            <p:txEl>
                                              <p:pRg st="2" end="2"/>
                                            </p:txEl>
                                          </p:spTgt>
                                        </p:tgtEl>
                                        <p:attrNameLst>
                                          <p:attrName>style.visibility</p:attrName>
                                        </p:attrNameLst>
                                      </p:cBhvr>
                                      <p:to>
                                        <p:strVal val="visible"/>
                                      </p:to>
                                    </p:set>
                                    <p:animEffect transition="in" filter="blinds(vertical)">
                                      <p:cBhvr>
                                        <p:cTn id="17" dur="500"/>
                                        <p:tgtEl>
                                          <p:spTgt spid="2078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722" name="图片 4"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3775" y="5567363"/>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179388" y="384175"/>
            <a:ext cx="3455987" cy="954088"/>
          </a:xfrm>
          <a:prstGeom prst="rect">
            <a:avLst/>
          </a:prstGeom>
          <a:solidFill>
            <a:srgbClr val="FFCCCC"/>
          </a:solidFill>
          <a:ln w="9525">
            <a:solidFill>
              <a:srgbClr val="000000"/>
            </a:solidFill>
            <a:miter lim="800000"/>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a:solidFill>
                  <a:srgbClr val="0000CC"/>
                </a:solidFill>
                <a:latin typeface="黑体" panose="02010609060101010101" pitchFamily="49" charset="-122"/>
                <a:ea typeface="黑体" panose="02010609060101010101" pitchFamily="49" charset="-122"/>
              </a:rPr>
              <a:t>若</a:t>
            </a:r>
            <a:r>
              <a:rPr lang="en-US" altLang="zh-CN" sz="2800" b="1">
                <a:solidFill>
                  <a:srgbClr val="0000CC"/>
                </a:solidFill>
                <a:latin typeface="黑体" panose="02010609060101010101" pitchFamily="49" charset="-122"/>
                <a:ea typeface="黑体" panose="02010609060101010101" pitchFamily="49" charset="-122"/>
              </a:rPr>
              <a:t>x</a:t>
            </a:r>
            <a:r>
              <a:rPr lang="zh-CN" altLang="en-US" sz="2800" b="1">
                <a:solidFill>
                  <a:srgbClr val="0000CC"/>
                </a:solidFill>
                <a:latin typeface="黑体" panose="02010609060101010101" pitchFamily="49" charset="-122"/>
                <a:ea typeface="黑体" panose="02010609060101010101" pitchFamily="49" charset="-122"/>
              </a:rPr>
              <a:t>的输入值为“</a:t>
            </a:r>
            <a:r>
              <a:rPr lang="en-US" altLang="zh-CN" sz="2800" b="1">
                <a:solidFill>
                  <a:srgbClr val="0000CC"/>
                </a:solidFill>
                <a:latin typeface="黑体" panose="02010609060101010101" pitchFamily="49" charset="-122"/>
                <a:ea typeface="黑体" panose="02010609060101010101" pitchFamily="49" charset="-122"/>
              </a:rPr>
              <a:t>B</a:t>
            </a:r>
            <a:r>
              <a:rPr lang="zh-CN" altLang="en-US" sz="2800" b="1">
                <a:solidFill>
                  <a:srgbClr val="0000CC"/>
                </a:solidFill>
                <a:latin typeface="黑体" panose="02010609060101010101" pitchFamily="49" charset="-122"/>
                <a:ea typeface="黑体" panose="02010609060101010101" pitchFamily="49" charset="-122"/>
              </a:rPr>
              <a:t>”</a:t>
            </a:r>
            <a:r>
              <a:rPr lang="en-US" altLang="zh-CN" sz="2800" b="1">
                <a:solidFill>
                  <a:srgbClr val="0000CC"/>
                </a:solidFill>
                <a:latin typeface="黑体" panose="02010609060101010101" pitchFamily="49" charset="-122"/>
                <a:ea typeface="黑体" panose="02010609060101010101" pitchFamily="49" charset="-122"/>
              </a:rPr>
              <a:t>,</a:t>
            </a:r>
            <a:r>
              <a:rPr lang="zh-CN" altLang="en-US" sz="2800" b="1">
                <a:solidFill>
                  <a:srgbClr val="0000CC"/>
                </a:solidFill>
                <a:latin typeface="黑体" panose="02010609060101010101" pitchFamily="49" charset="-122"/>
                <a:ea typeface="黑体" panose="02010609060101010101" pitchFamily="49" charset="-122"/>
              </a:rPr>
              <a:t>则结果为</a:t>
            </a:r>
            <a:endParaRPr lang="zh-CN" altLang="en-US" sz="2800" b="1">
              <a:solidFill>
                <a:srgbClr val="0000CC"/>
              </a:solidFill>
              <a:latin typeface="黑体" panose="02010609060101010101" pitchFamily="49" charset="-122"/>
              <a:ea typeface="黑体" panose="02010609060101010101" pitchFamily="49" charset="-122"/>
            </a:endParaRPr>
          </a:p>
        </p:txBody>
      </p:sp>
      <p:sp>
        <p:nvSpPr>
          <p:cNvPr id="9" name="TextBox 8"/>
          <p:cNvSpPr txBox="1">
            <a:spLocks noChangeArrowheads="1"/>
          </p:cNvSpPr>
          <p:nvPr/>
        </p:nvSpPr>
        <p:spPr bwMode="auto">
          <a:xfrm>
            <a:off x="6624638" y="2630488"/>
            <a:ext cx="1500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B050"/>
                </a:solidFill>
                <a:latin typeface="Arial" panose="020B0604020202020204" pitchFamily="34" charset="0"/>
              </a:rPr>
              <a:t>break;</a:t>
            </a:r>
            <a:endParaRPr lang="zh-CN" altLang="en-US" sz="2800" b="1">
              <a:solidFill>
                <a:srgbClr val="00B050"/>
              </a:solidFill>
              <a:latin typeface="Arial" panose="020B0604020202020204" pitchFamily="34" charset="0"/>
            </a:endParaRPr>
          </a:p>
        </p:txBody>
      </p:sp>
      <p:sp>
        <p:nvSpPr>
          <p:cNvPr id="10" name="TextBox 9"/>
          <p:cNvSpPr txBox="1">
            <a:spLocks noChangeArrowheads="1"/>
          </p:cNvSpPr>
          <p:nvPr/>
        </p:nvSpPr>
        <p:spPr bwMode="auto">
          <a:xfrm>
            <a:off x="6624638" y="3059113"/>
            <a:ext cx="1500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B050"/>
                </a:solidFill>
                <a:latin typeface="Arial" panose="020B0604020202020204" pitchFamily="34" charset="0"/>
              </a:rPr>
              <a:t>break;</a:t>
            </a:r>
            <a:endParaRPr lang="zh-CN" altLang="en-US" sz="2800" b="1">
              <a:solidFill>
                <a:srgbClr val="00B050"/>
              </a:solidFill>
              <a:latin typeface="Arial" panose="020B0604020202020204" pitchFamily="34" charset="0"/>
            </a:endParaRPr>
          </a:p>
        </p:txBody>
      </p:sp>
      <p:sp>
        <p:nvSpPr>
          <p:cNvPr id="11" name="TextBox 10"/>
          <p:cNvSpPr txBox="1">
            <a:spLocks noChangeArrowheads="1"/>
          </p:cNvSpPr>
          <p:nvPr/>
        </p:nvSpPr>
        <p:spPr bwMode="auto">
          <a:xfrm>
            <a:off x="6624638" y="3487738"/>
            <a:ext cx="1500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B050"/>
                </a:solidFill>
                <a:latin typeface="Arial" panose="020B0604020202020204" pitchFamily="34" charset="0"/>
              </a:rPr>
              <a:t>break;</a:t>
            </a:r>
            <a:endParaRPr lang="zh-CN" altLang="en-US" sz="2800" b="1">
              <a:solidFill>
                <a:srgbClr val="00B050"/>
              </a:solidFill>
              <a:latin typeface="Arial" panose="020B0604020202020204" pitchFamily="34" charset="0"/>
            </a:endParaRPr>
          </a:p>
        </p:txBody>
      </p:sp>
      <p:sp>
        <p:nvSpPr>
          <p:cNvPr id="12" name="TextBox 11"/>
          <p:cNvSpPr txBox="1">
            <a:spLocks noChangeArrowheads="1"/>
          </p:cNvSpPr>
          <p:nvPr/>
        </p:nvSpPr>
        <p:spPr bwMode="auto">
          <a:xfrm>
            <a:off x="6408738" y="3916363"/>
            <a:ext cx="1500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B050"/>
                </a:solidFill>
                <a:latin typeface="Arial" panose="020B0604020202020204" pitchFamily="34" charset="0"/>
              </a:rPr>
              <a:t>break;</a:t>
            </a:r>
            <a:endParaRPr lang="zh-CN" altLang="en-US" sz="2800" b="1">
              <a:solidFill>
                <a:srgbClr val="00B050"/>
              </a:solidFill>
              <a:latin typeface="Arial" panose="020B0604020202020204" pitchFamily="34" charset="0"/>
            </a:endParaRPr>
          </a:p>
        </p:txBody>
      </p:sp>
      <p:sp>
        <p:nvSpPr>
          <p:cNvPr id="13" name="TextBox 12"/>
          <p:cNvSpPr txBox="1">
            <a:spLocks noChangeArrowheads="1"/>
          </p:cNvSpPr>
          <p:nvPr/>
        </p:nvSpPr>
        <p:spPr bwMode="auto">
          <a:xfrm>
            <a:off x="3397250" y="5059363"/>
            <a:ext cx="1785938" cy="523875"/>
          </a:xfrm>
          <a:prstGeom prst="rect">
            <a:avLst/>
          </a:prstGeom>
          <a:solidFill>
            <a:srgbClr val="E1FFE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C00000"/>
                </a:solidFill>
                <a:latin typeface="Arial" panose="020B0604020202020204" pitchFamily="34" charset="0"/>
              </a:rPr>
              <a:t>85</a:t>
            </a:r>
            <a:r>
              <a:rPr lang="zh-CN" altLang="zh-CN" sz="2800" b="1">
                <a:solidFill>
                  <a:srgbClr val="C00000"/>
                </a:solidFill>
                <a:latin typeface="Arial" panose="020B0604020202020204" pitchFamily="34" charset="0"/>
              </a:rPr>
              <a:t>～</a:t>
            </a:r>
            <a:r>
              <a:rPr lang="en-US" altLang="zh-CN" sz="2800" b="1">
                <a:solidFill>
                  <a:srgbClr val="C00000"/>
                </a:solidFill>
                <a:latin typeface="Arial" panose="020B0604020202020204" pitchFamily="34" charset="0"/>
              </a:rPr>
              <a:t>100</a:t>
            </a:r>
            <a:endParaRPr lang="zh-CN" altLang="en-US" sz="2800" b="1">
              <a:solidFill>
                <a:srgbClr val="C00000"/>
              </a:solidFill>
              <a:latin typeface="Arial" panose="020B0604020202020204" pitchFamily="34" charset="0"/>
            </a:endParaRPr>
          </a:p>
        </p:txBody>
      </p:sp>
      <p:sp>
        <p:nvSpPr>
          <p:cNvPr id="14" name="矩形 13"/>
          <p:cNvSpPr/>
          <p:nvPr/>
        </p:nvSpPr>
        <p:spPr>
          <a:xfrm>
            <a:off x="468313" y="1338263"/>
            <a:ext cx="7902575" cy="4487862"/>
          </a:xfrm>
          <a:prstGeom prst="rect">
            <a:avLst/>
          </a:prstGeom>
          <a:solidFill>
            <a:schemeClr val="accent1">
              <a:lumMod val="40000"/>
              <a:lumOff val="60000"/>
            </a:schemeClr>
          </a:solidFill>
        </p:spPr>
        <p:txBody>
          <a:bodyPr>
            <a:spAutoFit/>
          </a:bodyPr>
          <a:lstStyle/>
          <a:p>
            <a:pPr algn="just" eaLnBrk="1" hangingPunct="1">
              <a:lnSpc>
                <a:spcPct val="85000"/>
              </a:lnSpc>
              <a:defRPr/>
            </a:pPr>
            <a:r>
              <a:rPr lang="en-US" altLang="zh-CN" b="1" dirty="0">
                <a:latin typeface="Tahoma" panose="020B0604030504040204" pitchFamily="34" charset="0"/>
              </a:rPr>
              <a:t>#include "</a:t>
            </a:r>
            <a:r>
              <a:rPr lang="en-US" altLang="zh-CN" b="1" dirty="0" err="1">
                <a:latin typeface="Tahoma" panose="020B0604030504040204" pitchFamily="34" charset="0"/>
              </a:rPr>
              <a:t>stdio.h</a:t>
            </a:r>
            <a:r>
              <a:rPr lang="en-US" altLang="zh-CN" b="1" dirty="0">
                <a:latin typeface="Tahoma" panose="020B0604030504040204" pitchFamily="34" charset="0"/>
              </a:rPr>
              <a:t>"</a:t>
            </a:r>
            <a:endParaRPr lang="en-US" altLang="zh-CN" b="1" dirty="0">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void main()</a:t>
            </a:r>
            <a:endParaRPr lang="en-US" altLang="zh-CN" b="1" dirty="0">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  char x;</a:t>
            </a:r>
            <a:endParaRPr lang="en-US" altLang="zh-CN" b="1" dirty="0">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    </a:t>
            </a:r>
            <a:r>
              <a:rPr lang="en-US" altLang="zh-CN" b="1" dirty="0" err="1">
                <a:latin typeface="Tahoma" panose="020B0604030504040204" pitchFamily="34" charset="0"/>
              </a:rPr>
              <a:t>printf</a:t>
            </a:r>
            <a:r>
              <a:rPr lang="en-US" altLang="zh-CN" b="1" dirty="0">
                <a:latin typeface="Tahoma" panose="020B0604030504040204" pitchFamily="34" charset="0"/>
              </a:rPr>
              <a:t>("</a:t>
            </a:r>
            <a:r>
              <a:rPr lang="zh-CN" altLang="en-US" b="1" dirty="0">
                <a:latin typeface="Tahoma" panose="020B0604030504040204" pitchFamily="34" charset="0"/>
              </a:rPr>
              <a:t>请输入</a:t>
            </a:r>
            <a:r>
              <a:rPr lang="en-US" altLang="zh-CN" b="1" dirty="0">
                <a:latin typeface="Tahoma" panose="020B0604030504040204" pitchFamily="34" charset="0"/>
              </a:rPr>
              <a:t>A~D </a:t>
            </a:r>
            <a:r>
              <a:rPr lang="zh-CN" altLang="en-US" b="1" dirty="0">
                <a:latin typeface="Tahoma" panose="020B0604030504040204" pitchFamily="34" charset="0"/>
              </a:rPr>
              <a:t>之间的一个字符</a:t>
            </a:r>
            <a:r>
              <a:rPr lang="en-US" altLang="zh-CN" b="1" dirty="0">
                <a:latin typeface="Tahoma" panose="020B0604030504040204" pitchFamily="34" charset="0"/>
              </a:rPr>
              <a:t>\n"); </a:t>
            </a:r>
            <a:endParaRPr lang="en-US" altLang="zh-CN" b="1" dirty="0">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    </a:t>
            </a:r>
            <a:r>
              <a:rPr lang="en-US" altLang="zh-CN" b="1" dirty="0" err="1">
                <a:latin typeface="Tahoma" panose="020B0604030504040204" pitchFamily="34" charset="0"/>
              </a:rPr>
              <a:t>scanf</a:t>
            </a:r>
            <a:r>
              <a:rPr lang="en-US" altLang="zh-CN" b="1" dirty="0">
                <a:latin typeface="Tahoma" panose="020B0604030504040204" pitchFamily="34" charset="0"/>
              </a:rPr>
              <a:t> ("%c", &amp;x);</a:t>
            </a:r>
            <a:endParaRPr lang="en-US" altLang="zh-CN" b="1" dirty="0">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    </a:t>
            </a:r>
            <a:r>
              <a:rPr lang="en-US" altLang="zh-CN" b="1" dirty="0">
                <a:solidFill>
                  <a:srgbClr val="C00000"/>
                </a:solidFill>
                <a:latin typeface="Tahoma" panose="020B0604030504040204" pitchFamily="34" charset="0"/>
              </a:rPr>
              <a:t>switch (x)</a:t>
            </a:r>
            <a:endParaRPr lang="en-US" altLang="zh-CN" b="1" dirty="0">
              <a:solidFill>
                <a:srgbClr val="C00000"/>
              </a:solidFill>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     {	</a:t>
            </a:r>
            <a:endParaRPr lang="en-US" altLang="zh-CN" b="1" dirty="0">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	case 'A': </a:t>
            </a:r>
            <a:r>
              <a:rPr lang="en-US" altLang="zh-CN" b="1" dirty="0" err="1">
                <a:latin typeface="Tahoma" panose="020B0604030504040204" pitchFamily="34" charset="0"/>
              </a:rPr>
              <a:t>printf</a:t>
            </a:r>
            <a:r>
              <a:rPr lang="en-US" altLang="zh-CN" b="1" dirty="0">
                <a:latin typeface="Tahoma" panose="020B0604030504040204" pitchFamily="34" charset="0"/>
              </a:rPr>
              <a:t>("&gt;=90\n"); </a:t>
            </a:r>
            <a:r>
              <a:rPr lang="en-US" altLang="zh-CN" b="1" dirty="0" err="1">
                <a:solidFill>
                  <a:srgbClr val="FF00FF"/>
                </a:solidFill>
                <a:latin typeface="Tahoma" panose="020B0604030504040204" pitchFamily="34" charset="0"/>
              </a:rPr>
              <a:t>breack</a:t>
            </a:r>
            <a:r>
              <a:rPr lang="en-US" altLang="zh-CN" b="1" dirty="0">
                <a:solidFill>
                  <a:srgbClr val="FF00FF"/>
                </a:solidFill>
                <a:latin typeface="Tahoma" panose="020B0604030504040204" pitchFamily="34" charset="0"/>
              </a:rPr>
              <a:t>;</a:t>
            </a:r>
            <a:endParaRPr lang="en-US" altLang="zh-CN" b="1" dirty="0">
              <a:solidFill>
                <a:srgbClr val="FF00FF"/>
              </a:solidFill>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	</a:t>
            </a:r>
            <a:r>
              <a:rPr lang="en-US" altLang="zh-CN" b="1" dirty="0">
                <a:solidFill>
                  <a:srgbClr val="C00000"/>
                </a:solidFill>
                <a:latin typeface="Tahoma" panose="020B0604030504040204" pitchFamily="34" charset="0"/>
              </a:rPr>
              <a:t>case 'B': </a:t>
            </a:r>
            <a:r>
              <a:rPr lang="en-US" altLang="zh-CN" b="1" dirty="0" err="1">
                <a:solidFill>
                  <a:srgbClr val="C00000"/>
                </a:solidFill>
                <a:latin typeface="Tahoma" panose="020B0604030504040204" pitchFamily="34" charset="0"/>
              </a:rPr>
              <a:t>printf</a:t>
            </a:r>
            <a:r>
              <a:rPr lang="en-US" altLang="zh-CN" b="1" dirty="0">
                <a:solidFill>
                  <a:srgbClr val="C00000"/>
                </a:solidFill>
                <a:latin typeface="Tahoma" panose="020B0604030504040204" pitchFamily="34" charset="0"/>
              </a:rPr>
              <a:t>("80~89\n"); </a:t>
            </a:r>
            <a:r>
              <a:rPr lang="en-US" altLang="zh-CN" b="1" dirty="0" err="1">
                <a:solidFill>
                  <a:srgbClr val="FF00FF"/>
                </a:solidFill>
                <a:latin typeface="Tahoma" panose="020B0604030504040204" pitchFamily="34" charset="0"/>
              </a:rPr>
              <a:t>breack</a:t>
            </a:r>
            <a:r>
              <a:rPr lang="en-US" altLang="zh-CN" b="1" dirty="0">
                <a:solidFill>
                  <a:srgbClr val="FF00FF"/>
                </a:solidFill>
                <a:latin typeface="Tahoma" panose="020B0604030504040204" pitchFamily="34" charset="0"/>
              </a:rPr>
              <a:t>;</a:t>
            </a:r>
            <a:endParaRPr lang="en-US" altLang="zh-CN" b="1" dirty="0">
              <a:solidFill>
                <a:srgbClr val="C00000"/>
              </a:solidFill>
              <a:latin typeface="Tahoma" panose="020B0604030504040204" pitchFamily="34" charset="0"/>
            </a:endParaRPr>
          </a:p>
          <a:p>
            <a:pPr algn="just" eaLnBrk="1" hangingPunct="1">
              <a:lnSpc>
                <a:spcPct val="85000"/>
              </a:lnSpc>
              <a:defRPr/>
            </a:pPr>
            <a:r>
              <a:rPr lang="en-US" altLang="zh-CN" b="1" dirty="0">
                <a:solidFill>
                  <a:srgbClr val="C00000"/>
                </a:solidFill>
                <a:latin typeface="Tahoma" panose="020B0604030504040204" pitchFamily="34" charset="0"/>
              </a:rPr>
              <a:t>	case 'C': </a:t>
            </a:r>
            <a:r>
              <a:rPr lang="en-US" altLang="zh-CN" b="1" dirty="0" err="1">
                <a:solidFill>
                  <a:srgbClr val="C00000"/>
                </a:solidFill>
                <a:latin typeface="Tahoma" panose="020B0604030504040204" pitchFamily="34" charset="0"/>
              </a:rPr>
              <a:t>printf</a:t>
            </a:r>
            <a:r>
              <a:rPr lang="en-US" altLang="zh-CN" b="1" dirty="0">
                <a:solidFill>
                  <a:srgbClr val="C00000"/>
                </a:solidFill>
                <a:latin typeface="Tahoma" panose="020B0604030504040204" pitchFamily="34" charset="0"/>
              </a:rPr>
              <a:t>("60~79\n"); </a:t>
            </a:r>
            <a:r>
              <a:rPr lang="en-US" altLang="zh-CN" b="1" dirty="0" err="1">
                <a:solidFill>
                  <a:srgbClr val="FF00FF"/>
                </a:solidFill>
                <a:latin typeface="Tahoma" panose="020B0604030504040204" pitchFamily="34" charset="0"/>
              </a:rPr>
              <a:t>breack</a:t>
            </a:r>
            <a:r>
              <a:rPr lang="en-US" altLang="zh-CN" b="1" dirty="0">
                <a:solidFill>
                  <a:srgbClr val="FF00FF"/>
                </a:solidFill>
                <a:latin typeface="Tahoma" panose="020B0604030504040204" pitchFamily="34" charset="0"/>
              </a:rPr>
              <a:t>;</a:t>
            </a:r>
            <a:endParaRPr lang="en-US" altLang="zh-CN" b="1" dirty="0">
              <a:solidFill>
                <a:srgbClr val="C00000"/>
              </a:solidFill>
              <a:latin typeface="Tahoma" panose="020B0604030504040204" pitchFamily="34" charset="0"/>
            </a:endParaRPr>
          </a:p>
          <a:p>
            <a:pPr algn="just" eaLnBrk="1" hangingPunct="1">
              <a:lnSpc>
                <a:spcPct val="85000"/>
              </a:lnSpc>
              <a:defRPr/>
            </a:pPr>
            <a:r>
              <a:rPr lang="en-US" altLang="zh-CN" b="1" dirty="0">
                <a:solidFill>
                  <a:srgbClr val="C00000"/>
                </a:solidFill>
                <a:latin typeface="Tahoma" panose="020B0604030504040204" pitchFamily="34" charset="0"/>
              </a:rPr>
              <a:t>	case 'D': </a:t>
            </a:r>
            <a:r>
              <a:rPr lang="en-US" altLang="zh-CN" b="1" dirty="0" err="1">
                <a:solidFill>
                  <a:srgbClr val="C00000"/>
                </a:solidFill>
                <a:latin typeface="Tahoma" panose="020B0604030504040204" pitchFamily="34" charset="0"/>
              </a:rPr>
              <a:t>printf</a:t>
            </a:r>
            <a:r>
              <a:rPr lang="en-US" altLang="zh-CN" b="1" dirty="0">
                <a:solidFill>
                  <a:srgbClr val="C00000"/>
                </a:solidFill>
                <a:latin typeface="Tahoma" panose="020B0604030504040204" pitchFamily="34" charset="0"/>
              </a:rPr>
              <a:t>("&lt;60\n</a:t>
            </a:r>
            <a:r>
              <a:rPr lang="en-US" altLang="zh-CN" b="1" dirty="0">
                <a:solidFill>
                  <a:srgbClr val="C00000"/>
                </a:solidFill>
                <a:latin typeface="Tahoma" panose="020B0604030504040204" pitchFamily="34" charset="0"/>
              </a:rPr>
              <a:t>");</a:t>
            </a:r>
            <a:r>
              <a:rPr lang="en-US" altLang="zh-CN" b="1" dirty="0">
                <a:solidFill>
                  <a:srgbClr val="FF00FF"/>
                </a:solidFill>
                <a:latin typeface="Tahoma" panose="020B0604030504040204" pitchFamily="34" charset="0"/>
              </a:rPr>
              <a:t> </a:t>
            </a:r>
            <a:r>
              <a:rPr lang="en-US" altLang="zh-CN" b="1" dirty="0" err="1">
                <a:solidFill>
                  <a:srgbClr val="FF00FF"/>
                </a:solidFill>
                <a:latin typeface="Tahoma" panose="020B0604030504040204" pitchFamily="34" charset="0"/>
              </a:rPr>
              <a:t>breack</a:t>
            </a:r>
            <a:r>
              <a:rPr lang="en-US" altLang="zh-CN" b="1" dirty="0">
                <a:solidFill>
                  <a:srgbClr val="FF00FF"/>
                </a:solidFill>
                <a:latin typeface="Tahoma" panose="020B0604030504040204" pitchFamily="34" charset="0"/>
              </a:rPr>
              <a:t>;</a:t>
            </a:r>
            <a:endParaRPr lang="en-US" altLang="zh-CN" b="1" dirty="0">
              <a:solidFill>
                <a:srgbClr val="C00000"/>
              </a:solidFill>
              <a:latin typeface="Tahoma" panose="020B0604030504040204" pitchFamily="34" charset="0"/>
            </a:endParaRPr>
          </a:p>
          <a:p>
            <a:pPr algn="just" eaLnBrk="1" hangingPunct="1">
              <a:lnSpc>
                <a:spcPct val="85000"/>
              </a:lnSpc>
              <a:defRPr/>
            </a:pPr>
            <a:r>
              <a:rPr lang="en-US" altLang="zh-CN" b="1" dirty="0">
                <a:solidFill>
                  <a:srgbClr val="C00000"/>
                </a:solidFill>
                <a:latin typeface="Tahoma" panose="020B0604030504040204" pitchFamily="34" charset="0"/>
              </a:rPr>
              <a:t> </a:t>
            </a:r>
            <a:r>
              <a:rPr lang="en-US" altLang="zh-CN" b="1" dirty="0">
                <a:solidFill>
                  <a:srgbClr val="C00000"/>
                </a:solidFill>
                <a:latin typeface="Tahoma" panose="020B0604030504040204" pitchFamily="34" charset="0"/>
              </a:rPr>
              <a:t>         </a:t>
            </a:r>
            <a:r>
              <a:rPr lang="en-US" altLang="zh-CN" b="1" dirty="0">
                <a:latin typeface="Tahoma" panose="020B0604030504040204" pitchFamily="34" charset="0"/>
              </a:rPr>
              <a:t>default  : </a:t>
            </a:r>
            <a:r>
              <a:rPr lang="en-US" altLang="zh-CN" b="1" dirty="0" err="1">
                <a:latin typeface="Tahoma" panose="020B0604030504040204" pitchFamily="34" charset="0"/>
              </a:rPr>
              <a:t>printf</a:t>
            </a:r>
            <a:r>
              <a:rPr lang="en-US" altLang="zh-CN" b="1" dirty="0">
                <a:latin typeface="Tahoma" panose="020B0604030504040204" pitchFamily="34" charset="0"/>
              </a:rPr>
              <a:t>("error\n</a:t>
            </a:r>
            <a:r>
              <a:rPr lang="en-US" altLang="zh-CN" b="1" dirty="0">
                <a:latin typeface="Tahoma" panose="020B0604030504040204" pitchFamily="34" charset="0"/>
              </a:rPr>
              <a:t>");</a:t>
            </a:r>
            <a:r>
              <a:rPr lang="en-US" altLang="zh-CN" b="1" dirty="0">
                <a:solidFill>
                  <a:srgbClr val="FF00FF"/>
                </a:solidFill>
                <a:latin typeface="Tahoma" panose="020B0604030504040204" pitchFamily="34" charset="0"/>
              </a:rPr>
              <a:t> </a:t>
            </a:r>
            <a:r>
              <a:rPr lang="en-US" altLang="zh-CN" b="1" dirty="0" err="1">
                <a:solidFill>
                  <a:srgbClr val="FF00FF"/>
                </a:solidFill>
                <a:latin typeface="Tahoma" panose="020B0604030504040204" pitchFamily="34" charset="0"/>
              </a:rPr>
              <a:t>breack</a:t>
            </a:r>
            <a:r>
              <a:rPr lang="en-US" altLang="zh-CN" b="1" dirty="0">
                <a:solidFill>
                  <a:srgbClr val="FF00FF"/>
                </a:solidFill>
                <a:latin typeface="Tahoma" panose="020B0604030504040204" pitchFamily="34" charset="0"/>
              </a:rPr>
              <a:t>;</a:t>
            </a:r>
            <a:endParaRPr lang="zh-CN" altLang="zh-CN" b="1" dirty="0">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    }</a:t>
            </a:r>
            <a:endParaRPr lang="en-US" altLang="zh-CN" b="1" dirty="0">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a:t>
            </a:r>
            <a:endParaRPr lang="en-US" altLang="zh-CN" b="1" dirty="0">
              <a:solidFill>
                <a:schemeClr val="accent2"/>
              </a:solidFill>
              <a:latin typeface="Tahoma" panose="020B0604030504040204" pitchFamily="34" charset="0"/>
              <a:ea typeface="黑体" panose="02010609060101010101" pitchFamily="49" charset="-122"/>
            </a:endParaRPr>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t="20471" r="8885" b="20291"/>
          <a:stretch>
            <a:fillRect/>
          </a:stretch>
        </p:blipFill>
        <p:spPr bwMode="auto">
          <a:xfrm>
            <a:off x="3779838" y="409575"/>
            <a:ext cx="4725987" cy="132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par>
                          <p:cTn id="21" fill="hold">
                            <p:stCondLst>
                              <p:cond delay="1500"/>
                            </p:stCondLst>
                            <p:childTnLst>
                              <p:par>
                                <p:cTn id="22" presetID="3" presetClass="entr" presetSubtype="1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linds(horizontal)">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heel(1)">
                                      <p:cBhvr>
                                        <p:cTn id="34"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P spid="11" grpId="0"/>
      <p:bldP spid="12" grpId="0"/>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1746" name="图片 4" descr="Untitled.png">
            <a:hlinkClick r:id="rId1" action="ppaction://hlinksldjump"/>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47" name="组合 72"/>
          <p:cNvGrpSpPr/>
          <p:nvPr/>
        </p:nvGrpSpPr>
        <p:grpSpPr bwMode="auto">
          <a:xfrm>
            <a:off x="285750" y="1393825"/>
            <a:ext cx="8429625" cy="4470400"/>
            <a:chOff x="214282" y="1571625"/>
            <a:chExt cx="8429684" cy="4470400"/>
          </a:xfrm>
        </p:grpSpPr>
        <p:cxnSp>
          <p:nvCxnSpPr>
            <p:cNvPr id="31750" name="直接箭头连接符 24"/>
            <p:cNvCxnSpPr>
              <a:cxnSpLocks noChangeShapeType="1"/>
            </p:cNvCxnSpPr>
            <p:nvPr/>
          </p:nvCxnSpPr>
          <p:spPr bwMode="auto">
            <a:xfrm rot="5400000">
              <a:off x="4163246" y="1835944"/>
              <a:ext cx="530225" cy="1587"/>
            </a:xfrm>
            <a:prstGeom prst="straightConnector1">
              <a:avLst/>
            </a:prstGeom>
            <a:noFill/>
            <a:ln w="38100" algn="ctr">
              <a:solidFill>
                <a:srgbClr val="00B050"/>
              </a:solidFill>
              <a:miter lim="800000"/>
              <a:tailEnd type="arrow" w="med" len="med"/>
            </a:ln>
            <a:extLst>
              <a:ext uri="{909E8E84-426E-40DD-AFC4-6F175D3DCCD1}">
                <a14:hiddenFill xmlns:a14="http://schemas.microsoft.com/office/drawing/2010/main">
                  <a:noFill/>
                </a14:hiddenFill>
              </a:ext>
            </a:extLst>
          </p:spPr>
        </p:cxnSp>
        <p:sp>
          <p:nvSpPr>
            <p:cNvPr id="31751" name="TextBox 25"/>
            <p:cNvSpPr txBox="1">
              <a:spLocks noChangeArrowheads="1"/>
            </p:cNvSpPr>
            <p:nvPr/>
          </p:nvSpPr>
          <p:spPr bwMode="auto">
            <a:xfrm>
              <a:off x="3571896" y="2058988"/>
              <a:ext cx="1643046" cy="523220"/>
            </a:xfrm>
            <a:prstGeom prst="rect">
              <a:avLst/>
            </a:prstGeom>
            <a:noFill/>
            <a:ln w="38100">
              <a:solidFill>
                <a:srgbClr val="00B05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CC"/>
                  </a:solidFill>
                  <a:latin typeface="Arial" panose="020B0604020202020204" pitchFamily="34" charset="0"/>
                </a:rPr>
                <a:t>x</a:t>
              </a:r>
              <a:endParaRPr lang="zh-CN" altLang="zh-CN" sz="4000">
                <a:latin typeface="Arial" panose="020B0604020202020204" pitchFamily="34" charset="0"/>
              </a:endParaRPr>
            </a:p>
          </p:txBody>
        </p:sp>
        <p:sp>
          <p:nvSpPr>
            <p:cNvPr id="31752" name="TextBox 26"/>
            <p:cNvSpPr txBox="1">
              <a:spLocks noChangeArrowheads="1"/>
            </p:cNvSpPr>
            <p:nvPr/>
          </p:nvSpPr>
          <p:spPr bwMode="auto">
            <a:xfrm>
              <a:off x="214282" y="3929066"/>
              <a:ext cx="1643074" cy="954107"/>
            </a:xfrm>
            <a:prstGeom prst="rect">
              <a:avLst/>
            </a:prstGeom>
            <a:noFill/>
            <a:ln w="38100">
              <a:solidFill>
                <a:srgbClr val="00B05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C00000"/>
                  </a:solidFill>
                  <a:latin typeface="Arial" panose="020B0604020202020204" pitchFamily="34" charset="0"/>
                </a:rPr>
                <a:t>输出</a:t>
              </a:r>
              <a:endParaRPr lang="en-US" altLang="zh-CN" sz="2800" b="1">
                <a:solidFill>
                  <a:srgbClr val="C00000"/>
                </a:solidFill>
                <a:latin typeface="Arial" panose="020B0604020202020204" pitchFamily="34" charset="0"/>
              </a:endParaRPr>
            </a:p>
            <a:p>
              <a:pPr eaLnBrk="1" hangingPunct="1"/>
              <a:r>
                <a:rPr lang="en-US" altLang="zh-CN" sz="2800" b="1">
                  <a:solidFill>
                    <a:srgbClr val="C00000"/>
                  </a:solidFill>
                  <a:latin typeface="Arial" panose="020B0604020202020204" pitchFamily="34" charset="0"/>
                </a:rPr>
                <a:t>&gt;=90</a:t>
              </a:r>
              <a:endParaRPr lang="zh-CN" altLang="zh-CN" sz="4000">
                <a:latin typeface="Arial" panose="020B0604020202020204" pitchFamily="34" charset="0"/>
              </a:endParaRPr>
            </a:p>
          </p:txBody>
        </p:sp>
        <p:cxnSp>
          <p:nvCxnSpPr>
            <p:cNvPr id="31753" name="直接箭头连接符 28"/>
            <p:cNvCxnSpPr>
              <a:cxnSpLocks noChangeShapeType="1"/>
            </p:cNvCxnSpPr>
            <p:nvPr/>
          </p:nvCxnSpPr>
          <p:spPr bwMode="auto">
            <a:xfrm rot="10800000" flipV="1">
              <a:off x="1000104" y="2571744"/>
              <a:ext cx="2786079" cy="1357312"/>
            </a:xfrm>
            <a:prstGeom prst="straightConnector1">
              <a:avLst/>
            </a:prstGeom>
            <a:noFill/>
            <a:ln w="38100" algn="ctr">
              <a:solidFill>
                <a:srgbClr val="00B050"/>
              </a:solidFill>
              <a:miter lim="800000"/>
              <a:tailEnd type="arrow" w="med" len="med"/>
            </a:ln>
            <a:extLst>
              <a:ext uri="{909E8E84-426E-40DD-AFC4-6F175D3DCCD1}">
                <a14:hiddenFill xmlns:a14="http://schemas.microsoft.com/office/drawing/2010/main">
                  <a:noFill/>
                </a14:hiddenFill>
              </a:ext>
            </a:extLst>
          </p:spPr>
        </p:cxnSp>
        <p:sp>
          <p:nvSpPr>
            <p:cNvPr id="31754" name="TextBox 30"/>
            <p:cNvSpPr txBox="1">
              <a:spLocks noChangeArrowheads="1"/>
            </p:cNvSpPr>
            <p:nvPr/>
          </p:nvSpPr>
          <p:spPr bwMode="auto">
            <a:xfrm>
              <a:off x="1261056" y="3048656"/>
              <a:ext cx="88205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CC"/>
                  </a:solidFill>
                  <a:latin typeface="Arial" panose="020B0604020202020204" pitchFamily="34" charset="0"/>
                </a:rPr>
                <a:t>‘A’</a:t>
              </a:r>
              <a:endParaRPr lang="zh-CN" altLang="zh-CN" sz="2800" b="1">
                <a:solidFill>
                  <a:srgbClr val="0000CC"/>
                </a:solidFill>
                <a:latin typeface="Arial" panose="020B0604020202020204" pitchFamily="34" charset="0"/>
              </a:endParaRPr>
            </a:p>
          </p:txBody>
        </p:sp>
        <p:cxnSp>
          <p:nvCxnSpPr>
            <p:cNvPr id="31755" name="直接箭头连接符 33"/>
            <p:cNvCxnSpPr>
              <a:cxnSpLocks noChangeShapeType="1"/>
              <a:endCxn id="31764" idx="0"/>
            </p:cNvCxnSpPr>
            <p:nvPr/>
          </p:nvCxnSpPr>
          <p:spPr bwMode="auto">
            <a:xfrm rot="5400000">
              <a:off x="2732471" y="2732481"/>
              <a:ext cx="1357322" cy="1035849"/>
            </a:xfrm>
            <a:prstGeom prst="straightConnector1">
              <a:avLst/>
            </a:prstGeom>
            <a:noFill/>
            <a:ln w="38100" algn="ctr">
              <a:solidFill>
                <a:srgbClr val="00B050"/>
              </a:solidFill>
              <a:miter lim="800000"/>
              <a:tailEnd type="arrow" w="med" len="med"/>
            </a:ln>
            <a:extLst>
              <a:ext uri="{909E8E84-426E-40DD-AFC4-6F175D3DCCD1}">
                <a14:hiddenFill xmlns:a14="http://schemas.microsoft.com/office/drawing/2010/main">
                  <a:noFill/>
                </a14:hiddenFill>
              </a:ext>
            </a:extLst>
          </p:spPr>
        </p:cxnSp>
        <p:cxnSp>
          <p:nvCxnSpPr>
            <p:cNvPr id="31756" name="直接箭头连接符 40"/>
            <p:cNvCxnSpPr>
              <a:cxnSpLocks noChangeShapeType="1"/>
              <a:endCxn id="31767" idx="0"/>
            </p:cNvCxnSpPr>
            <p:nvPr/>
          </p:nvCxnSpPr>
          <p:spPr bwMode="auto">
            <a:xfrm>
              <a:off x="4929191" y="2571744"/>
              <a:ext cx="1428759" cy="1357322"/>
            </a:xfrm>
            <a:prstGeom prst="straightConnector1">
              <a:avLst/>
            </a:prstGeom>
            <a:noFill/>
            <a:ln w="38100" algn="ctr">
              <a:solidFill>
                <a:srgbClr val="00B050"/>
              </a:solidFill>
              <a:miter lim="800000"/>
              <a:tailEnd type="arrow" w="med" len="med"/>
            </a:ln>
            <a:extLst>
              <a:ext uri="{909E8E84-426E-40DD-AFC4-6F175D3DCCD1}">
                <a14:hiddenFill xmlns:a14="http://schemas.microsoft.com/office/drawing/2010/main">
                  <a:noFill/>
                </a14:hiddenFill>
              </a:ext>
            </a:extLst>
          </p:spPr>
        </p:cxnSp>
        <p:cxnSp>
          <p:nvCxnSpPr>
            <p:cNvPr id="31757" name="直接箭头连接符 42"/>
            <p:cNvCxnSpPr>
              <a:cxnSpLocks noChangeShapeType="1"/>
              <a:endCxn id="31768" idx="0"/>
            </p:cNvCxnSpPr>
            <p:nvPr/>
          </p:nvCxnSpPr>
          <p:spPr bwMode="auto">
            <a:xfrm>
              <a:off x="5143504" y="2571744"/>
              <a:ext cx="2821801" cy="1357322"/>
            </a:xfrm>
            <a:prstGeom prst="straightConnector1">
              <a:avLst/>
            </a:prstGeom>
            <a:noFill/>
            <a:ln w="38100" algn="ctr">
              <a:solidFill>
                <a:srgbClr val="00B050"/>
              </a:solidFill>
              <a:miter lim="800000"/>
              <a:tailEnd type="arrow" w="med" len="med"/>
            </a:ln>
            <a:extLst>
              <a:ext uri="{909E8E84-426E-40DD-AFC4-6F175D3DCCD1}">
                <a14:hiddenFill xmlns:a14="http://schemas.microsoft.com/office/drawing/2010/main">
                  <a:noFill/>
                </a14:hiddenFill>
              </a:ext>
            </a:extLst>
          </p:spPr>
        </p:cxnSp>
        <p:cxnSp>
          <p:nvCxnSpPr>
            <p:cNvPr id="31758" name="直接箭头连接符 46"/>
            <p:cNvCxnSpPr>
              <a:cxnSpLocks noChangeShapeType="1"/>
              <a:stCxn id="31752" idx="2"/>
              <a:endCxn id="31762" idx="2"/>
            </p:cNvCxnSpPr>
            <p:nvPr/>
          </p:nvCxnSpPr>
          <p:spPr bwMode="auto">
            <a:xfrm rot="16200000" flipH="1">
              <a:off x="2170906" y="3748086"/>
              <a:ext cx="837384" cy="3107558"/>
            </a:xfrm>
            <a:prstGeom prst="straightConnector1">
              <a:avLst/>
            </a:prstGeom>
            <a:noFill/>
            <a:ln w="38100" algn="ctr">
              <a:solidFill>
                <a:srgbClr val="00B050"/>
              </a:solidFill>
              <a:miter lim="800000"/>
              <a:tailEnd type="arrow" w="med" len="med"/>
            </a:ln>
            <a:extLst>
              <a:ext uri="{909E8E84-426E-40DD-AFC4-6F175D3DCCD1}">
                <a14:hiddenFill xmlns:a14="http://schemas.microsoft.com/office/drawing/2010/main">
                  <a:noFill/>
                </a14:hiddenFill>
              </a:ext>
            </a:extLst>
          </p:spPr>
        </p:cxnSp>
        <p:cxnSp>
          <p:nvCxnSpPr>
            <p:cNvPr id="31759" name="直接箭头连接符 49"/>
            <p:cNvCxnSpPr>
              <a:cxnSpLocks noChangeShapeType="1"/>
              <a:stCxn id="31764" idx="2"/>
            </p:cNvCxnSpPr>
            <p:nvPr/>
          </p:nvCxnSpPr>
          <p:spPr bwMode="auto">
            <a:xfrm rot="16200000" flipH="1">
              <a:off x="3224616" y="4551764"/>
              <a:ext cx="681509" cy="1344326"/>
            </a:xfrm>
            <a:prstGeom prst="straightConnector1">
              <a:avLst/>
            </a:prstGeom>
            <a:noFill/>
            <a:ln w="38100" algn="ctr">
              <a:solidFill>
                <a:srgbClr val="00B050"/>
              </a:solidFill>
              <a:miter lim="800000"/>
              <a:tailEnd type="arrow" w="med" len="med"/>
            </a:ln>
            <a:extLst>
              <a:ext uri="{909E8E84-426E-40DD-AFC4-6F175D3DCCD1}">
                <a14:hiddenFill xmlns:a14="http://schemas.microsoft.com/office/drawing/2010/main">
                  <a:noFill/>
                </a14:hiddenFill>
              </a:ext>
            </a:extLst>
          </p:spPr>
        </p:cxnSp>
        <p:cxnSp>
          <p:nvCxnSpPr>
            <p:cNvPr id="31760" name="直接箭头连接符 51"/>
            <p:cNvCxnSpPr>
              <a:cxnSpLocks noChangeShapeType="1"/>
              <a:stCxn id="31765" idx="2"/>
            </p:cNvCxnSpPr>
            <p:nvPr/>
          </p:nvCxnSpPr>
          <p:spPr bwMode="auto">
            <a:xfrm rot="5400000">
              <a:off x="4316816" y="5138360"/>
              <a:ext cx="617529" cy="107155"/>
            </a:xfrm>
            <a:prstGeom prst="straightConnector1">
              <a:avLst/>
            </a:prstGeom>
            <a:noFill/>
            <a:ln w="38100" algn="ctr">
              <a:solidFill>
                <a:srgbClr val="00B050"/>
              </a:solidFill>
              <a:miter lim="800000"/>
              <a:tailEnd type="arrow" w="med" len="med"/>
            </a:ln>
            <a:extLst>
              <a:ext uri="{909E8E84-426E-40DD-AFC4-6F175D3DCCD1}">
                <a14:hiddenFill xmlns:a14="http://schemas.microsoft.com/office/drawing/2010/main">
                  <a:noFill/>
                </a14:hiddenFill>
              </a:ext>
            </a:extLst>
          </p:spPr>
        </p:cxnSp>
        <p:cxnSp>
          <p:nvCxnSpPr>
            <p:cNvPr id="31761" name="直接箭头连接符 53"/>
            <p:cNvCxnSpPr>
              <a:cxnSpLocks noChangeShapeType="1"/>
              <a:stCxn id="31768" idx="2"/>
              <a:endCxn id="31762" idx="6"/>
            </p:cNvCxnSpPr>
            <p:nvPr/>
          </p:nvCxnSpPr>
          <p:spPr bwMode="auto">
            <a:xfrm rot="5400000">
              <a:off x="5957118" y="3712370"/>
              <a:ext cx="837384" cy="3178991"/>
            </a:xfrm>
            <a:prstGeom prst="straightConnector1">
              <a:avLst/>
            </a:prstGeom>
            <a:noFill/>
            <a:ln w="38100" algn="ctr">
              <a:solidFill>
                <a:srgbClr val="00B050"/>
              </a:solidFill>
              <a:miter lim="800000"/>
              <a:tailEnd type="arrow" w="med" len="med"/>
            </a:ln>
            <a:extLst>
              <a:ext uri="{909E8E84-426E-40DD-AFC4-6F175D3DCCD1}">
                <a14:hiddenFill xmlns:a14="http://schemas.microsoft.com/office/drawing/2010/main">
                  <a:noFill/>
                </a14:hiddenFill>
              </a:ext>
            </a:extLst>
          </p:spPr>
        </p:cxnSp>
        <p:sp>
          <p:nvSpPr>
            <p:cNvPr id="31762" name="椭圆 58"/>
            <p:cNvSpPr>
              <a:spLocks noChangeArrowheads="1"/>
            </p:cNvSpPr>
            <p:nvPr/>
          </p:nvSpPr>
          <p:spPr bwMode="auto">
            <a:xfrm>
              <a:off x="4143377" y="5399088"/>
              <a:ext cx="642937" cy="642937"/>
            </a:xfrm>
            <a:prstGeom prst="ellipse">
              <a:avLst/>
            </a:prstGeom>
            <a:solidFill>
              <a:srgbClr val="FF99CC"/>
            </a:solidFill>
            <a:ln w="9525" algn="ctr">
              <a:solidFill>
                <a:srgbClr val="FF99CC"/>
              </a:solidFill>
              <a:miter lim="800000"/>
            </a:ln>
          </p:spPr>
          <p:txBody>
            <a:bodyPr wrap="none"/>
            <a:lstStyle/>
            <a:p>
              <a:endParaRPr lang="zh-CN" altLang="zh-CN"/>
            </a:p>
          </p:txBody>
        </p:sp>
        <p:sp>
          <p:nvSpPr>
            <p:cNvPr id="31763" name="TextBox 32"/>
            <p:cNvSpPr txBox="1">
              <a:spLocks noChangeArrowheads="1"/>
            </p:cNvSpPr>
            <p:nvPr/>
          </p:nvSpPr>
          <p:spPr bwMode="auto">
            <a:xfrm>
              <a:off x="2618379" y="3071810"/>
              <a:ext cx="9534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CC"/>
                  </a:solidFill>
                  <a:latin typeface="Arial" panose="020B0604020202020204" pitchFamily="34" charset="0"/>
                </a:rPr>
                <a:t>‘B’</a:t>
              </a:r>
              <a:endParaRPr lang="zh-CN" altLang="zh-CN" sz="2800" b="1">
                <a:solidFill>
                  <a:srgbClr val="0000CC"/>
                </a:solidFill>
                <a:latin typeface="Arial" panose="020B0604020202020204" pitchFamily="34" charset="0"/>
              </a:endParaRPr>
            </a:p>
          </p:txBody>
        </p:sp>
        <p:sp>
          <p:nvSpPr>
            <p:cNvPr id="31764" name="TextBox 35"/>
            <p:cNvSpPr txBox="1">
              <a:spLocks noChangeArrowheads="1"/>
            </p:cNvSpPr>
            <p:nvPr/>
          </p:nvSpPr>
          <p:spPr bwMode="auto">
            <a:xfrm>
              <a:off x="2143108" y="3929066"/>
              <a:ext cx="1500198" cy="954107"/>
            </a:xfrm>
            <a:prstGeom prst="rect">
              <a:avLst/>
            </a:prstGeom>
            <a:noFill/>
            <a:ln w="38100">
              <a:solidFill>
                <a:srgbClr val="00B05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C00000"/>
                  </a:solidFill>
                  <a:latin typeface="Arial" panose="020B0604020202020204" pitchFamily="34" charset="0"/>
                </a:rPr>
                <a:t>输出</a:t>
              </a:r>
              <a:endParaRPr lang="en-US" altLang="zh-CN" sz="2800" b="1">
                <a:solidFill>
                  <a:srgbClr val="C00000"/>
                </a:solidFill>
                <a:latin typeface="Arial" panose="020B0604020202020204" pitchFamily="34" charset="0"/>
              </a:endParaRPr>
            </a:p>
            <a:p>
              <a:pPr eaLnBrk="1" hangingPunct="1"/>
              <a:r>
                <a:rPr lang="en-US" altLang="zh-CN" sz="2800" b="1">
                  <a:solidFill>
                    <a:srgbClr val="C00000"/>
                  </a:solidFill>
                  <a:latin typeface="Arial" panose="020B0604020202020204" pitchFamily="34" charset="0"/>
                </a:rPr>
                <a:t>80</a:t>
              </a:r>
              <a:r>
                <a:rPr lang="zh-CN" altLang="zh-CN" sz="2800" b="1">
                  <a:solidFill>
                    <a:srgbClr val="C00000"/>
                  </a:solidFill>
                  <a:latin typeface="Arial" panose="020B0604020202020204" pitchFamily="34" charset="0"/>
                </a:rPr>
                <a:t>～</a:t>
              </a:r>
              <a:r>
                <a:rPr lang="en-US" altLang="zh-CN" sz="2800" b="1">
                  <a:solidFill>
                    <a:srgbClr val="C00000"/>
                  </a:solidFill>
                  <a:latin typeface="Arial" panose="020B0604020202020204" pitchFamily="34" charset="0"/>
                </a:rPr>
                <a:t>89</a:t>
              </a:r>
              <a:endParaRPr lang="zh-CN" altLang="zh-CN" sz="4000">
                <a:latin typeface="Arial" panose="020B0604020202020204" pitchFamily="34" charset="0"/>
              </a:endParaRPr>
            </a:p>
          </p:txBody>
        </p:sp>
        <p:sp>
          <p:nvSpPr>
            <p:cNvPr id="31765" name="TextBox 36"/>
            <p:cNvSpPr txBox="1">
              <a:spLocks noChangeArrowheads="1"/>
            </p:cNvSpPr>
            <p:nvPr/>
          </p:nvSpPr>
          <p:spPr bwMode="auto">
            <a:xfrm>
              <a:off x="3929058" y="3929066"/>
              <a:ext cx="1500198" cy="954107"/>
            </a:xfrm>
            <a:prstGeom prst="rect">
              <a:avLst/>
            </a:prstGeom>
            <a:noFill/>
            <a:ln w="38100">
              <a:solidFill>
                <a:srgbClr val="00B05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C00000"/>
                  </a:solidFill>
                  <a:latin typeface="Arial" panose="020B0604020202020204" pitchFamily="34" charset="0"/>
                </a:rPr>
                <a:t>输出</a:t>
              </a:r>
              <a:endParaRPr lang="en-US" altLang="zh-CN" sz="2800" b="1">
                <a:solidFill>
                  <a:srgbClr val="C00000"/>
                </a:solidFill>
                <a:latin typeface="Arial" panose="020B0604020202020204" pitchFamily="34" charset="0"/>
              </a:endParaRPr>
            </a:p>
            <a:p>
              <a:pPr eaLnBrk="1" hangingPunct="1"/>
              <a:r>
                <a:rPr lang="en-US" altLang="zh-CN" sz="2800" b="1">
                  <a:solidFill>
                    <a:srgbClr val="C00000"/>
                  </a:solidFill>
                  <a:latin typeface="Arial" panose="020B0604020202020204" pitchFamily="34" charset="0"/>
                </a:rPr>
                <a:t>60</a:t>
              </a:r>
              <a:r>
                <a:rPr lang="zh-CN" altLang="zh-CN" sz="2800" b="1">
                  <a:solidFill>
                    <a:srgbClr val="C00000"/>
                  </a:solidFill>
                  <a:latin typeface="Arial" panose="020B0604020202020204" pitchFamily="34" charset="0"/>
                </a:rPr>
                <a:t>～</a:t>
              </a:r>
              <a:r>
                <a:rPr lang="en-US" altLang="zh-CN" sz="2800" b="1">
                  <a:solidFill>
                    <a:srgbClr val="C00000"/>
                  </a:solidFill>
                  <a:latin typeface="Arial" panose="020B0604020202020204" pitchFamily="34" charset="0"/>
                </a:rPr>
                <a:t>79</a:t>
              </a:r>
              <a:endParaRPr lang="zh-CN" altLang="zh-CN" sz="4000">
                <a:latin typeface="Arial" panose="020B0604020202020204" pitchFamily="34" charset="0"/>
              </a:endParaRPr>
            </a:p>
          </p:txBody>
        </p:sp>
        <p:sp>
          <p:nvSpPr>
            <p:cNvPr id="31766" name="TextBox 44"/>
            <p:cNvSpPr txBox="1">
              <a:spLocks noChangeArrowheads="1"/>
            </p:cNvSpPr>
            <p:nvPr/>
          </p:nvSpPr>
          <p:spPr bwMode="auto">
            <a:xfrm>
              <a:off x="3761386" y="3071810"/>
              <a:ext cx="10249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CC"/>
                  </a:solidFill>
                  <a:latin typeface="Arial" panose="020B0604020202020204" pitchFamily="34" charset="0"/>
                </a:rPr>
                <a:t>‘C’</a:t>
              </a:r>
              <a:endParaRPr lang="zh-CN" altLang="zh-CN" sz="2800" b="1">
                <a:solidFill>
                  <a:srgbClr val="0000CC"/>
                </a:solidFill>
                <a:latin typeface="Arial" panose="020B0604020202020204" pitchFamily="34" charset="0"/>
              </a:endParaRPr>
            </a:p>
          </p:txBody>
        </p:sp>
        <p:sp>
          <p:nvSpPr>
            <p:cNvPr id="31767" name="TextBox 45"/>
            <p:cNvSpPr txBox="1">
              <a:spLocks noChangeArrowheads="1"/>
            </p:cNvSpPr>
            <p:nvPr/>
          </p:nvSpPr>
          <p:spPr bwMode="auto">
            <a:xfrm>
              <a:off x="5715008" y="3929066"/>
              <a:ext cx="1285884" cy="954107"/>
            </a:xfrm>
            <a:prstGeom prst="rect">
              <a:avLst/>
            </a:prstGeom>
            <a:noFill/>
            <a:ln w="38100">
              <a:solidFill>
                <a:srgbClr val="00B05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C00000"/>
                  </a:solidFill>
                  <a:latin typeface="Arial" panose="020B0604020202020204" pitchFamily="34" charset="0"/>
                </a:rPr>
                <a:t>输出</a:t>
              </a:r>
              <a:endParaRPr lang="en-US" altLang="zh-CN" sz="2800" b="1">
                <a:solidFill>
                  <a:srgbClr val="C00000"/>
                </a:solidFill>
                <a:latin typeface="Arial" panose="020B0604020202020204" pitchFamily="34" charset="0"/>
              </a:endParaRPr>
            </a:p>
            <a:p>
              <a:pPr eaLnBrk="1" hangingPunct="1"/>
              <a:r>
                <a:rPr lang="en-US" altLang="zh-CN" sz="2800" b="1">
                  <a:solidFill>
                    <a:srgbClr val="C00000"/>
                  </a:solidFill>
                  <a:latin typeface="Arial" panose="020B0604020202020204" pitchFamily="34" charset="0"/>
                </a:rPr>
                <a:t>&lt;60</a:t>
              </a:r>
              <a:endParaRPr lang="zh-CN" altLang="zh-CN" sz="4000">
                <a:latin typeface="Arial" panose="020B0604020202020204" pitchFamily="34" charset="0"/>
              </a:endParaRPr>
            </a:p>
          </p:txBody>
        </p:sp>
        <p:sp>
          <p:nvSpPr>
            <p:cNvPr id="31768" name="TextBox 47"/>
            <p:cNvSpPr txBox="1">
              <a:spLocks noChangeArrowheads="1"/>
            </p:cNvSpPr>
            <p:nvPr/>
          </p:nvSpPr>
          <p:spPr bwMode="auto">
            <a:xfrm>
              <a:off x="7286644" y="3929066"/>
              <a:ext cx="1357322" cy="954107"/>
            </a:xfrm>
            <a:prstGeom prst="rect">
              <a:avLst/>
            </a:prstGeom>
            <a:noFill/>
            <a:ln w="38100">
              <a:solidFill>
                <a:srgbClr val="00B05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C00000"/>
                  </a:solidFill>
                  <a:latin typeface="Arial" panose="020B0604020202020204" pitchFamily="34" charset="0"/>
                </a:rPr>
                <a:t>输出</a:t>
              </a:r>
              <a:endParaRPr lang="en-US" altLang="zh-CN" sz="2800" b="1">
                <a:solidFill>
                  <a:srgbClr val="C00000"/>
                </a:solidFill>
                <a:latin typeface="Arial" panose="020B0604020202020204" pitchFamily="34" charset="0"/>
              </a:endParaRPr>
            </a:p>
            <a:p>
              <a:pPr eaLnBrk="1" hangingPunct="1"/>
              <a:r>
                <a:rPr lang="en-US" altLang="zh-CN" sz="2800" b="1">
                  <a:solidFill>
                    <a:srgbClr val="C00000"/>
                  </a:solidFill>
                  <a:latin typeface="Arial" panose="020B0604020202020204" pitchFamily="34" charset="0"/>
                </a:rPr>
                <a:t>error</a:t>
              </a:r>
              <a:endParaRPr lang="zh-CN" altLang="zh-CN" sz="4000">
                <a:latin typeface="Arial" panose="020B0604020202020204" pitchFamily="34" charset="0"/>
              </a:endParaRPr>
            </a:p>
          </p:txBody>
        </p:sp>
        <p:cxnSp>
          <p:nvCxnSpPr>
            <p:cNvPr id="31769" name="直接箭头连接符 48"/>
            <p:cNvCxnSpPr>
              <a:cxnSpLocks noChangeShapeType="1"/>
              <a:endCxn id="31765" idx="0"/>
            </p:cNvCxnSpPr>
            <p:nvPr/>
          </p:nvCxnSpPr>
          <p:spPr bwMode="auto">
            <a:xfrm rot="16200000" flipH="1">
              <a:off x="3875480" y="3125389"/>
              <a:ext cx="1357322" cy="250032"/>
            </a:xfrm>
            <a:prstGeom prst="straightConnector1">
              <a:avLst/>
            </a:prstGeom>
            <a:noFill/>
            <a:ln w="38100" algn="ctr">
              <a:solidFill>
                <a:srgbClr val="00B050"/>
              </a:solidFill>
              <a:miter lim="800000"/>
              <a:tailEnd type="arrow" w="med" len="med"/>
            </a:ln>
            <a:extLst>
              <a:ext uri="{909E8E84-426E-40DD-AFC4-6F175D3DCCD1}">
                <a14:hiddenFill xmlns:a14="http://schemas.microsoft.com/office/drawing/2010/main">
                  <a:noFill/>
                </a14:hiddenFill>
              </a:ext>
            </a:extLst>
          </p:spPr>
        </p:cxnSp>
        <p:sp>
          <p:nvSpPr>
            <p:cNvPr id="31770" name="TextBox 50"/>
            <p:cNvSpPr txBox="1">
              <a:spLocks noChangeArrowheads="1"/>
            </p:cNvSpPr>
            <p:nvPr/>
          </p:nvSpPr>
          <p:spPr bwMode="auto">
            <a:xfrm>
              <a:off x="4786314" y="3048656"/>
              <a:ext cx="9753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CC"/>
                  </a:solidFill>
                  <a:latin typeface="Arial" panose="020B0604020202020204" pitchFamily="34" charset="0"/>
                </a:rPr>
                <a:t>‘D’</a:t>
              </a:r>
              <a:endParaRPr lang="zh-CN" altLang="zh-CN" sz="2800" b="1">
                <a:solidFill>
                  <a:srgbClr val="0000CC"/>
                </a:solidFill>
                <a:latin typeface="Arial" panose="020B0604020202020204" pitchFamily="34" charset="0"/>
              </a:endParaRPr>
            </a:p>
          </p:txBody>
        </p:sp>
        <p:sp>
          <p:nvSpPr>
            <p:cNvPr id="31771" name="TextBox 52"/>
            <p:cNvSpPr txBox="1">
              <a:spLocks noChangeArrowheads="1"/>
            </p:cNvSpPr>
            <p:nvPr/>
          </p:nvSpPr>
          <p:spPr bwMode="auto">
            <a:xfrm>
              <a:off x="6500826" y="2786058"/>
              <a:ext cx="1143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0000CC"/>
                  </a:solidFill>
                  <a:latin typeface="Arial" panose="020B0604020202020204" pitchFamily="34" charset="0"/>
                </a:rPr>
                <a:t>其他</a:t>
              </a:r>
              <a:endParaRPr lang="zh-CN" altLang="zh-CN" sz="2800" b="1">
                <a:solidFill>
                  <a:srgbClr val="0000CC"/>
                </a:solidFill>
                <a:latin typeface="Arial" panose="020B0604020202020204" pitchFamily="34" charset="0"/>
              </a:endParaRPr>
            </a:p>
          </p:txBody>
        </p:sp>
        <p:cxnSp>
          <p:nvCxnSpPr>
            <p:cNvPr id="31772" name="直接箭头连接符 54"/>
            <p:cNvCxnSpPr>
              <a:cxnSpLocks noChangeShapeType="1"/>
              <a:stCxn id="31767" idx="2"/>
              <a:endCxn id="31762" idx="7"/>
            </p:cNvCxnSpPr>
            <p:nvPr/>
          </p:nvCxnSpPr>
          <p:spPr bwMode="auto">
            <a:xfrm rot="5400000">
              <a:off x="5220019" y="4355312"/>
              <a:ext cx="610071" cy="1665792"/>
            </a:xfrm>
            <a:prstGeom prst="straightConnector1">
              <a:avLst/>
            </a:prstGeom>
            <a:noFill/>
            <a:ln w="38100" algn="ctr">
              <a:solidFill>
                <a:srgbClr val="00B050"/>
              </a:solidFill>
              <a:miter lim="800000"/>
              <a:tailEnd type="arrow" w="med" len="med"/>
            </a:ln>
            <a:extLst>
              <a:ext uri="{909E8E84-426E-40DD-AFC4-6F175D3DCCD1}">
                <a14:hiddenFill xmlns:a14="http://schemas.microsoft.com/office/drawing/2010/main">
                  <a:noFill/>
                </a14:hiddenFill>
              </a:ext>
            </a:extLst>
          </p:spPr>
        </p:cxnSp>
      </p:grpSp>
      <p:sp>
        <p:nvSpPr>
          <p:cNvPr id="31748" name="Rectangle 2"/>
          <p:cNvSpPr txBox="1">
            <a:spLocks noChangeArrowheads="1"/>
          </p:cNvSpPr>
          <p:nvPr/>
        </p:nvSpPr>
        <p:spPr bwMode="auto">
          <a:xfrm>
            <a:off x="755650" y="9525"/>
            <a:ext cx="75311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200" b="1">
                <a:solidFill>
                  <a:srgbClr val="800000"/>
                </a:solidFill>
                <a:ea typeface="黑体" panose="02010609060101010101" pitchFamily="49" charset="-122"/>
              </a:rPr>
              <a:t>4.5 switch</a:t>
            </a:r>
            <a:r>
              <a:rPr lang="zh-CN" altLang="zh-CN" sz="4200" b="1">
                <a:solidFill>
                  <a:srgbClr val="800000"/>
                </a:solidFill>
                <a:ea typeface="黑体" panose="02010609060101010101" pitchFamily="49" charset="-122"/>
              </a:rPr>
              <a:t>语句</a:t>
            </a:r>
            <a:endParaRPr lang="zh-CN" altLang="en-US" sz="4200" b="1">
              <a:solidFill>
                <a:srgbClr val="800000"/>
              </a:solidFill>
              <a:ea typeface="黑体" panose="02010609060101010101" pitchFamily="49" charset="-122"/>
            </a:endParaRPr>
          </a:p>
        </p:txBody>
      </p:sp>
      <p:sp>
        <p:nvSpPr>
          <p:cNvPr id="28" name="TextBox 27"/>
          <p:cNvSpPr txBox="1">
            <a:spLocks noChangeArrowheads="1"/>
          </p:cNvSpPr>
          <p:nvPr/>
        </p:nvSpPr>
        <p:spPr bwMode="auto">
          <a:xfrm>
            <a:off x="6894513" y="152400"/>
            <a:ext cx="1785937" cy="2246313"/>
          </a:xfrm>
          <a:prstGeom prst="rect">
            <a:avLst/>
          </a:prstGeom>
          <a:solidFill>
            <a:srgbClr val="E1FFE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C00000"/>
                </a:solidFill>
                <a:latin typeface="Arial" panose="020B0604020202020204" pitchFamily="34" charset="0"/>
              </a:rPr>
              <a:t>&gt;=90</a:t>
            </a:r>
            <a:endParaRPr lang="en-US" altLang="zh-CN" sz="2800" b="1">
              <a:solidFill>
                <a:srgbClr val="C00000"/>
              </a:solidFill>
              <a:latin typeface="Arial" panose="020B0604020202020204" pitchFamily="34" charset="0"/>
            </a:endParaRPr>
          </a:p>
          <a:p>
            <a:pPr eaLnBrk="1" hangingPunct="1"/>
            <a:r>
              <a:rPr lang="en-US" altLang="zh-CN" sz="2800" b="1">
                <a:solidFill>
                  <a:srgbClr val="C00000"/>
                </a:solidFill>
                <a:latin typeface="Arial" panose="020B0604020202020204" pitchFamily="34" charset="0"/>
              </a:rPr>
              <a:t>80</a:t>
            </a:r>
            <a:r>
              <a:rPr lang="zh-CN" altLang="zh-CN" sz="2800" b="1">
                <a:solidFill>
                  <a:srgbClr val="C00000"/>
                </a:solidFill>
                <a:latin typeface="Arial" panose="020B0604020202020204" pitchFamily="34" charset="0"/>
              </a:rPr>
              <a:t>～</a:t>
            </a:r>
            <a:r>
              <a:rPr lang="en-US" altLang="zh-CN" sz="2800" b="1">
                <a:solidFill>
                  <a:srgbClr val="C00000"/>
                </a:solidFill>
                <a:latin typeface="Arial" panose="020B0604020202020204" pitchFamily="34" charset="0"/>
              </a:rPr>
              <a:t>89</a:t>
            </a:r>
            <a:endParaRPr lang="en-US" altLang="zh-CN" sz="2800" b="1">
              <a:solidFill>
                <a:srgbClr val="C00000"/>
              </a:solidFill>
              <a:latin typeface="Arial" panose="020B0604020202020204" pitchFamily="34" charset="0"/>
            </a:endParaRPr>
          </a:p>
          <a:p>
            <a:pPr eaLnBrk="1" hangingPunct="1"/>
            <a:r>
              <a:rPr lang="en-US" altLang="zh-CN" sz="2800" b="1">
                <a:solidFill>
                  <a:srgbClr val="C00000"/>
                </a:solidFill>
                <a:latin typeface="Arial" panose="020B0604020202020204" pitchFamily="34" charset="0"/>
              </a:rPr>
              <a:t>60</a:t>
            </a:r>
            <a:r>
              <a:rPr lang="zh-CN" altLang="zh-CN" sz="2800" b="1">
                <a:solidFill>
                  <a:srgbClr val="C00000"/>
                </a:solidFill>
                <a:latin typeface="Arial" panose="020B0604020202020204" pitchFamily="34" charset="0"/>
              </a:rPr>
              <a:t>～</a:t>
            </a:r>
            <a:r>
              <a:rPr lang="en-US" altLang="zh-CN" sz="2800" b="1">
                <a:solidFill>
                  <a:srgbClr val="C00000"/>
                </a:solidFill>
                <a:latin typeface="Arial" panose="020B0604020202020204" pitchFamily="34" charset="0"/>
              </a:rPr>
              <a:t>79</a:t>
            </a:r>
            <a:endParaRPr lang="en-US" altLang="zh-CN" sz="2800" b="1">
              <a:solidFill>
                <a:srgbClr val="C00000"/>
              </a:solidFill>
              <a:latin typeface="Arial" panose="020B0604020202020204" pitchFamily="34" charset="0"/>
            </a:endParaRPr>
          </a:p>
          <a:p>
            <a:pPr eaLnBrk="1" hangingPunct="1"/>
            <a:r>
              <a:rPr lang="en-US" altLang="zh-CN" sz="2800" b="1">
                <a:solidFill>
                  <a:srgbClr val="C00000"/>
                </a:solidFill>
                <a:latin typeface="Arial" panose="020B0604020202020204" pitchFamily="34" charset="0"/>
              </a:rPr>
              <a:t>&lt;60</a:t>
            </a:r>
            <a:endParaRPr lang="en-US" altLang="zh-CN" sz="2800" b="1">
              <a:solidFill>
                <a:srgbClr val="C00000"/>
              </a:solidFill>
              <a:latin typeface="Arial" panose="020B0604020202020204" pitchFamily="34" charset="0"/>
            </a:endParaRPr>
          </a:p>
          <a:p>
            <a:pPr eaLnBrk="1" hangingPunct="1"/>
            <a:r>
              <a:rPr lang="en-US" altLang="zh-CN" sz="2800" b="1">
                <a:solidFill>
                  <a:srgbClr val="C00000"/>
                </a:solidFill>
                <a:latin typeface="Arial" panose="020B0604020202020204" pitchFamily="34" charset="0"/>
              </a:rPr>
              <a:t>error</a:t>
            </a:r>
            <a:endParaRPr lang="zh-CN" altLang="en-US" sz="2800" b="1">
              <a:solidFill>
                <a:srgbClr val="C00000"/>
              </a:solidFill>
              <a:latin typeface="Arial" panose="020B0604020202020204" pitchFamily="34" charset="0"/>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subTitle" idx="1"/>
          </p:nvPr>
        </p:nvSpPr>
        <p:spPr>
          <a:xfrm>
            <a:off x="1476375" y="2060575"/>
            <a:ext cx="6154738" cy="1471613"/>
          </a:xfrm>
        </p:spPr>
        <p:txBody>
          <a:bodyPr/>
          <a:lstStyle/>
          <a:p>
            <a:pPr algn="l" eaLnBrk="1" hangingPunct="1"/>
            <a:r>
              <a:rPr lang="en-US" altLang="zh-CN" b="1" smtClean="0">
                <a:latin typeface="黑体" panose="02010609060101010101" pitchFamily="49" charset="-122"/>
                <a:ea typeface="黑体" panose="02010609060101010101" pitchFamily="49" charset="-122"/>
              </a:rPr>
              <a:t>4.1</a:t>
            </a:r>
            <a:r>
              <a:rPr lang="zh-CN" altLang="en-US" b="1" smtClean="0">
                <a:latin typeface="黑体" panose="02010609060101010101" pitchFamily="49" charset="-122"/>
                <a:ea typeface="黑体" panose="02010609060101010101" pitchFamily="49" charset="-122"/>
              </a:rPr>
              <a:t>　关系运算符和关系表达式</a:t>
            </a:r>
            <a:endParaRPr lang="zh-CN" altLang="en-US" b="1" smtClean="0">
              <a:latin typeface="黑体" panose="02010609060101010101" pitchFamily="49" charset="-122"/>
              <a:ea typeface="黑体" panose="02010609060101010101" pitchFamily="49" charset="-122"/>
            </a:endParaRPr>
          </a:p>
          <a:p>
            <a:pPr algn="l" eaLnBrk="1" hangingPunct="1"/>
            <a:r>
              <a:rPr lang="en-US" altLang="zh-CN" b="1" smtClean="0">
                <a:latin typeface="黑体" panose="02010609060101010101" pitchFamily="49" charset="-122"/>
                <a:ea typeface="黑体" panose="02010609060101010101" pitchFamily="49" charset="-122"/>
              </a:rPr>
              <a:t>4.2</a:t>
            </a:r>
            <a:r>
              <a:rPr lang="zh-CN" altLang="en-US" b="1" smtClean="0">
                <a:latin typeface="黑体" panose="02010609060101010101" pitchFamily="49" charset="-122"/>
                <a:ea typeface="黑体" panose="02010609060101010101" pitchFamily="49" charset="-122"/>
              </a:rPr>
              <a:t>　逻辑运算符和逻辑表达式</a:t>
            </a:r>
            <a:endParaRPr lang="zh-CN" altLang="en-US" b="1" smtClean="0">
              <a:latin typeface="黑体" panose="02010609060101010101" pitchFamily="49" charset="-122"/>
              <a:ea typeface="黑体" panose="02010609060101010101" pitchFamily="49" charset="-122"/>
            </a:endParaRPr>
          </a:p>
          <a:p>
            <a:pPr algn="l" eaLnBrk="1" hangingPunct="1"/>
            <a:r>
              <a:rPr lang="en-US" altLang="zh-CN" b="1" smtClean="0">
                <a:latin typeface="黑体" panose="02010609060101010101" pitchFamily="49" charset="-122"/>
                <a:ea typeface="黑体" panose="02010609060101010101" pitchFamily="49" charset="-122"/>
              </a:rPr>
              <a:t>4.3</a:t>
            </a:r>
            <a:r>
              <a:rPr lang="zh-CN" altLang="en-US" b="1" smtClean="0">
                <a:latin typeface="黑体" panose="02010609060101010101" pitchFamily="49" charset="-122"/>
                <a:ea typeface="黑体" panose="02010609060101010101" pitchFamily="49" charset="-122"/>
              </a:rPr>
              <a:t>　</a:t>
            </a:r>
            <a:r>
              <a:rPr lang="en-US" altLang="zh-CN" b="1" smtClean="0">
                <a:latin typeface="黑体" panose="02010609060101010101" pitchFamily="49" charset="-122"/>
                <a:ea typeface="黑体" panose="02010609060101010101" pitchFamily="49" charset="-122"/>
              </a:rPr>
              <a:t>if</a:t>
            </a:r>
            <a:r>
              <a:rPr lang="zh-CN" altLang="en-US" b="1" smtClean="0">
                <a:latin typeface="黑体" panose="02010609060101010101" pitchFamily="49" charset="-122"/>
                <a:ea typeface="黑体" panose="02010609060101010101" pitchFamily="49" charset="-122"/>
              </a:rPr>
              <a:t>语句</a:t>
            </a:r>
            <a:endParaRPr lang="zh-CN" altLang="en-US" b="1" smtClean="0">
              <a:latin typeface="黑体" panose="02010609060101010101" pitchFamily="49" charset="-122"/>
              <a:ea typeface="黑体" panose="02010609060101010101" pitchFamily="49" charset="-122"/>
            </a:endParaRPr>
          </a:p>
          <a:p>
            <a:pPr algn="l" eaLnBrk="1" hangingPunct="1"/>
            <a:r>
              <a:rPr lang="en-US" altLang="zh-CN" b="1" smtClean="0">
                <a:latin typeface="黑体" panose="02010609060101010101" pitchFamily="49" charset="-122"/>
                <a:ea typeface="黑体" panose="02010609060101010101" pitchFamily="49" charset="-122"/>
              </a:rPr>
              <a:t>4.4</a:t>
            </a:r>
            <a:r>
              <a:rPr lang="zh-CN" altLang="en-US" b="1" smtClean="0">
                <a:latin typeface="黑体" panose="02010609060101010101" pitchFamily="49" charset="-122"/>
                <a:ea typeface="黑体" panose="02010609060101010101" pitchFamily="49" charset="-122"/>
              </a:rPr>
              <a:t>　条件运算符和条件表达式</a:t>
            </a:r>
            <a:endParaRPr lang="zh-CN" altLang="en-US" b="1" smtClean="0">
              <a:latin typeface="黑体" panose="02010609060101010101" pitchFamily="49" charset="-122"/>
              <a:ea typeface="黑体" panose="02010609060101010101" pitchFamily="49" charset="-122"/>
            </a:endParaRPr>
          </a:p>
          <a:p>
            <a:pPr algn="l" eaLnBrk="1" hangingPunct="1"/>
            <a:r>
              <a:rPr lang="en-US" altLang="zh-CN" b="1" smtClean="0">
                <a:latin typeface="黑体" panose="02010609060101010101" pitchFamily="49" charset="-122"/>
                <a:ea typeface="黑体" panose="02010609060101010101" pitchFamily="49" charset="-122"/>
              </a:rPr>
              <a:t>4.5  switch</a:t>
            </a:r>
            <a:r>
              <a:rPr lang="zh-CN" altLang="en-US" b="1" smtClean="0">
                <a:latin typeface="黑体" panose="02010609060101010101" pitchFamily="49" charset="-122"/>
                <a:ea typeface="黑体" panose="02010609060101010101" pitchFamily="49" charset="-122"/>
              </a:rPr>
              <a:t>语句和</a:t>
            </a:r>
            <a:r>
              <a:rPr lang="en-US" altLang="zh-CN" b="1" smtClean="0">
                <a:latin typeface="黑体" panose="02010609060101010101" pitchFamily="49" charset="-122"/>
                <a:ea typeface="黑体" panose="02010609060101010101" pitchFamily="49" charset="-122"/>
              </a:rPr>
              <a:t>goto</a:t>
            </a:r>
            <a:r>
              <a:rPr lang="zh-CN" altLang="en-US" b="1" smtClean="0">
                <a:latin typeface="黑体" panose="02010609060101010101" pitchFamily="49" charset="-122"/>
                <a:ea typeface="黑体" panose="02010609060101010101" pitchFamily="49" charset="-122"/>
              </a:rPr>
              <a:t>语句</a:t>
            </a:r>
            <a:endParaRPr lang="zh-CN" altLang="en-US" b="1" smtClean="0">
              <a:latin typeface="黑体" panose="02010609060101010101" pitchFamily="49" charset="-122"/>
              <a:ea typeface="黑体" panose="02010609060101010101" pitchFamily="49" charset="-122"/>
            </a:endParaRPr>
          </a:p>
          <a:p>
            <a:pPr algn="l" eaLnBrk="1" hangingPunct="1"/>
            <a:r>
              <a:rPr lang="en-US" altLang="zh-CN" b="1" smtClean="0">
                <a:latin typeface="黑体" panose="02010609060101010101" pitchFamily="49" charset="-122"/>
                <a:ea typeface="黑体" panose="02010609060101010101" pitchFamily="49" charset="-122"/>
              </a:rPr>
              <a:t>4.6</a:t>
            </a:r>
            <a:r>
              <a:rPr lang="zh-CN" altLang="en-US" b="1" smtClean="0">
                <a:latin typeface="黑体" panose="02010609060101010101" pitchFamily="49" charset="-122"/>
                <a:ea typeface="黑体" panose="02010609060101010101" pitchFamily="49" charset="-122"/>
              </a:rPr>
              <a:t>　程序举例</a:t>
            </a:r>
            <a:endParaRPr lang="zh-CN" altLang="en-US" b="1" smtClean="0">
              <a:latin typeface="黑体" panose="02010609060101010101" pitchFamily="49" charset="-122"/>
              <a:ea typeface="黑体" panose="02010609060101010101" pitchFamily="49" charset="-122"/>
            </a:endParaRPr>
          </a:p>
          <a:p>
            <a:pPr algn="l" eaLnBrk="1" hangingPunct="1"/>
            <a:endParaRPr lang="en-US" altLang="zh-CN" b="1" smtClean="0">
              <a:latin typeface="黑体" panose="02010609060101010101" pitchFamily="49" charset="-122"/>
              <a:ea typeface="黑体" panose="02010609060101010101" pitchFamily="49" charset="-122"/>
            </a:endParaRPr>
          </a:p>
        </p:txBody>
      </p:sp>
      <p:sp>
        <p:nvSpPr>
          <p:cNvPr id="4099" name="Rectangle 3"/>
          <p:cNvSpPr>
            <a:spLocks noChangeArrowheads="1"/>
          </p:cNvSpPr>
          <p:nvPr/>
        </p:nvSpPr>
        <p:spPr bwMode="auto">
          <a:xfrm>
            <a:off x="304800" y="609600"/>
            <a:ext cx="8382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zh-CN" altLang="en-US" sz="4400" b="1">
                <a:solidFill>
                  <a:schemeClr val="tx2"/>
                </a:solidFill>
                <a:latin typeface="黑体" panose="02010609060101010101" pitchFamily="49" charset="-122"/>
                <a:ea typeface="黑体" panose="02010609060101010101" pitchFamily="49" charset="-122"/>
              </a:rPr>
              <a:t>第</a:t>
            </a:r>
            <a:r>
              <a:rPr lang="en-US" altLang="zh-CN" sz="4400" b="1">
                <a:solidFill>
                  <a:schemeClr val="tx2"/>
                </a:solidFill>
                <a:latin typeface="黑体" panose="02010609060101010101" pitchFamily="49" charset="-122"/>
                <a:ea typeface="黑体" panose="02010609060101010101" pitchFamily="49" charset="-122"/>
              </a:rPr>
              <a:t>4</a:t>
            </a:r>
            <a:r>
              <a:rPr lang="zh-CN" altLang="en-US" sz="4400" b="1">
                <a:solidFill>
                  <a:schemeClr val="tx2"/>
                </a:solidFill>
                <a:latin typeface="黑体" panose="02010609060101010101" pitchFamily="49" charset="-122"/>
                <a:ea typeface="黑体" panose="02010609060101010101" pitchFamily="49" charset="-122"/>
              </a:rPr>
              <a:t>章  选择结构程序设计</a:t>
            </a:r>
            <a:endParaRPr lang="zh-CN" altLang="en-US" sz="4400" b="1">
              <a:solidFill>
                <a:schemeClr val="tx2"/>
              </a:solidFill>
              <a:latin typeface="黑体" panose="02010609060101010101" pitchFamily="49" charset="-122"/>
              <a:ea typeface="黑体" panose="02010609060101010101" pitchFamily="49" charset="-122"/>
            </a:endParaRPr>
          </a:p>
        </p:txBody>
      </p:sp>
      <p:sp>
        <p:nvSpPr>
          <p:cNvPr id="4100" name="AutoShape 4">
            <a:hlinkClick r:id="rId1" action="ppaction://hlinksldjump" highlightClick="1">
              <a:snd r:embed="rId2" name="chimes.wav"/>
            </a:hlinkClick>
          </p:cNvPr>
          <p:cNvSpPr>
            <a:spLocks noChangeArrowheads="1"/>
          </p:cNvSpPr>
          <p:nvPr/>
        </p:nvSpPr>
        <p:spPr bwMode="auto">
          <a:xfrm>
            <a:off x="7380288" y="2205038"/>
            <a:ext cx="762000" cy="381000"/>
          </a:xfrm>
          <a:prstGeom prst="actionButtonBeginning">
            <a:avLst/>
          </a:prstGeom>
          <a:solidFill>
            <a:schemeClr val="accent1"/>
          </a:solidFill>
          <a:ln w="12700" cap="sq">
            <a:solidFill>
              <a:srgbClr val="CCFF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1" name="AutoShape 5">
            <a:hlinkClick r:id="rId3" action="ppaction://hlinksldjump" highlightClick="1">
              <a:snd r:embed="rId2" name="chimes.wav"/>
            </a:hlinkClick>
          </p:cNvPr>
          <p:cNvSpPr>
            <a:spLocks noChangeArrowheads="1"/>
          </p:cNvSpPr>
          <p:nvPr/>
        </p:nvSpPr>
        <p:spPr bwMode="auto">
          <a:xfrm>
            <a:off x="7380288" y="2781300"/>
            <a:ext cx="762000" cy="381000"/>
          </a:xfrm>
          <a:prstGeom prst="actionButtonBeginning">
            <a:avLst/>
          </a:prstGeom>
          <a:solidFill>
            <a:schemeClr val="accent1"/>
          </a:solidFill>
          <a:ln w="12700" cap="sq">
            <a:solidFill>
              <a:srgbClr val="CCFF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2" name="AutoShape 6">
            <a:hlinkClick r:id="rId4" action="ppaction://hlinksldjump" highlightClick="1">
              <a:snd r:embed="rId2" name="chimes.wav"/>
            </a:hlinkClick>
          </p:cNvPr>
          <p:cNvSpPr>
            <a:spLocks noChangeArrowheads="1"/>
          </p:cNvSpPr>
          <p:nvPr/>
        </p:nvSpPr>
        <p:spPr bwMode="auto">
          <a:xfrm>
            <a:off x="4140200" y="3357563"/>
            <a:ext cx="762000" cy="381000"/>
          </a:xfrm>
          <a:prstGeom prst="actionButtonBeginning">
            <a:avLst/>
          </a:prstGeom>
          <a:solidFill>
            <a:schemeClr val="accent1"/>
          </a:solidFill>
          <a:ln w="12700" cap="sq">
            <a:solidFill>
              <a:srgbClr val="CCFF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3" name="AutoShape 7">
            <a:hlinkClick r:id="rId5" action="ppaction://hlinksldjump" highlightClick="1">
              <a:snd r:embed="rId2" name="chimes.wav"/>
            </a:hlinkClick>
          </p:cNvPr>
          <p:cNvSpPr>
            <a:spLocks noChangeArrowheads="1"/>
          </p:cNvSpPr>
          <p:nvPr/>
        </p:nvSpPr>
        <p:spPr bwMode="auto">
          <a:xfrm>
            <a:off x="7380288" y="3860800"/>
            <a:ext cx="762000" cy="381000"/>
          </a:xfrm>
          <a:prstGeom prst="actionButtonBeginning">
            <a:avLst/>
          </a:prstGeom>
          <a:solidFill>
            <a:schemeClr val="accent1"/>
          </a:solidFill>
          <a:ln w="12700" cap="sq">
            <a:solidFill>
              <a:srgbClr val="CCFF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4" name="AutoShape 8">
            <a:hlinkClick r:id="rId6" action="ppaction://hlinksldjump" highlightClick="1">
              <a:snd r:embed="rId2" name="chimes.wav"/>
            </a:hlinkClick>
          </p:cNvPr>
          <p:cNvSpPr>
            <a:spLocks noChangeArrowheads="1"/>
          </p:cNvSpPr>
          <p:nvPr/>
        </p:nvSpPr>
        <p:spPr bwMode="auto">
          <a:xfrm>
            <a:off x="7380288" y="4437063"/>
            <a:ext cx="762000" cy="381000"/>
          </a:xfrm>
          <a:prstGeom prst="actionButtonBeginning">
            <a:avLst/>
          </a:prstGeom>
          <a:solidFill>
            <a:schemeClr val="accent1"/>
          </a:solidFill>
          <a:ln w="12700" cap="sq">
            <a:solidFill>
              <a:srgbClr val="CCFF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5" name="AutoShape 9">
            <a:hlinkClick r:id="rId7" action="ppaction://hlinksldjump" highlightClick="1">
              <a:snd r:embed="rId2" name="chimes.wav"/>
            </a:hlinkClick>
          </p:cNvPr>
          <p:cNvSpPr>
            <a:spLocks noChangeArrowheads="1"/>
          </p:cNvSpPr>
          <p:nvPr/>
        </p:nvSpPr>
        <p:spPr bwMode="auto">
          <a:xfrm>
            <a:off x="4572000" y="5084763"/>
            <a:ext cx="762000" cy="381000"/>
          </a:xfrm>
          <a:prstGeom prst="actionButtonBeginning">
            <a:avLst/>
          </a:prstGeom>
          <a:solidFill>
            <a:schemeClr val="accent1"/>
          </a:solidFill>
          <a:ln w="12700" cap="sq">
            <a:solidFill>
              <a:srgbClr val="CCFF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ChangeArrowheads="1"/>
          </p:cNvSpPr>
          <p:nvPr/>
        </p:nvSpPr>
        <p:spPr bwMode="auto">
          <a:xfrm>
            <a:off x="250825" y="836613"/>
            <a:ext cx="8569325" cy="4679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eaLnBrk="1" hangingPunct="1">
              <a:spcBef>
                <a:spcPct val="25000"/>
              </a:spcBef>
            </a:pPr>
            <a:br>
              <a:rPr lang="zh-CN" altLang="en-US" b="1">
                <a:latin typeface="Tahoma" panose="020B0604030504040204" pitchFamily="34" charset="0"/>
                <a:ea typeface="黑体" panose="02010609060101010101" pitchFamily="49" charset="-122"/>
              </a:rPr>
            </a:br>
            <a:r>
              <a:rPr lang="zh-CN" altLang="en-US" b="1">
                <a:latin typeface="Tahoma" panose="020B0604030504040204" pitchFamily="34" charset="0"/>
                <a:ea typeface="黑体" panose="02010609060101010101" pitchFamily="49" charset="-122"/>
              </a:rPr>
              <a:t>               </a:t>
            </a:r>
            <a:r>
              <a:rPr lang="en-US" altLang="zh-CN" b="1">
                <a:solidFill>
                  <a:srgbClr val="A50021"/>
                </a:solidFill>
                <a:latin typeface="Tahoma" panose="020B0604030504040204" pitchFamily="34" charset="0"/>
                <a:ea typeface="黑体" panose="02010609060101010101" pitchFamily="49" charset="-122"/>
              </a:rPr>
              <a:t>switch(</a:t>
            </a:r>
            <a:r>
              <a:rPr lang="zh-CN" altLang="en-US" b="1">
                <a:solidFill>
                  <a:srgbClr val="A50021"/>
                </a:solidFill>
                <a:latin typeface="Tahoma" panose="020B0604030504040204" pitchFamily="34" charset="0"/>
                <a:ea typeface="黑体" panose="02010609060101010101" pitchFamily="49" charset="-122"/>
              </a:rPr>
              <a:t>表达式</a:t>
            </a:r>
            <a:r>
              <a:rPr lang="en-US" altLang="zh-CN" b="1">
                <a:solidFill>
                  <a:srgbClr val="A50021"/>
                </a:solidFill>
                <a:latin typeface="Tahoma" panose="020B0604030504040204" pitchFamily="34" charset="0"/>
                <a:ea typeface="黑体" panose="02010609060101010101" pitchFamily="49" charset="-122"/>
              </a:rPr>
              <a:t>)</a:t>
            </a:r>
            <a:r>
              <a:rPr lang="en-US" altLang="zh-CN" b="1">
                <a:latin typeface="Tahoma" panose="020B0604030504040204" pitchFamily="34" charset="0"/>
                <a:ea typeface="黑体" panose="02010609060101010101" pitchFamily="49" charset="-122"/>
              </a:rPr>
              <a:t>{</a:t>
            </a:r>
            <a:r>
              <a:rPr lang="en-US" altLang="zh-CN" b="1">
                <a:solidFill>
                  <a:srgbClr val="FF0000"/>
                </a:solidFill>
                <a:latin typeface="Tahoma" panose="020B0604030504040204" pitchFamily="34" charset="0"/>
                <a:ea typeface="黑体" panose="02010609060101010101" pitchFamily="49" charset="-122"/>
              </a:rPr>
              <a:t> </a:t>
            </a:r>
            <a:br>
              <a:rPr lang="en-US" altLang="zh-CN" b="1">
                <a:solidFill>
                  <a:srgbClr val="FF0000"/>
                </a:solidFill>
                <a:latin typeface="Tahoma" panose="020B0604030504040204" pitchFamily="34" charset="0"/>
                <a:ea typeface="黑体" panose="02010609060101010101" pitchFamily="49" charset="-122"/>
              </a:rPr>
            </a:br>
            <a:r>
              <a:rPr lang="en-US" altLang="zh-CN" b="1">
                <a:solidFill>
                  <a:srgbClr val="FF0000"/>
                </a:solidFill>
                <a:latin typeface="Tahoma" panose="020B0604030504040204" pitchFamily="34" charset="0"/>
                <a:ea typeface="黑体" panose="02010609060101010101" pitchFamily="49" charset="-122"/>
              </a:rPr>
              <a:t>                  </a:t>
            </a:r>
            <a:r>
              <a:rPr lang="en-US" altLang="zh-CN" b="1">
                <a:solidFill>
                  <a:srgbClr val="008000"/>
                </a:solidFill>
                <a:latin typeface="Tahoma" panose="020B0604030504040204" pitchFamily="34" charset="0"/>
                <a:ea typeface="黑体" panose="02010609060101010101" pitchFamily="49" charset="-122"/>
              </a:rPr>
              <a:t> case</a:t>
            </a:r>
            <a:r>
              <a:rPr lang="en-US" altLang="zh-CN" b="1">
                <a:solidFill>
                  <a:srgbClr val="FF0000"/>
                </a:solidFill>
                <a:latin typeface="Tahoma" panose="020B0604030504040204" pitchFamily="34" charset="0"/>
                <a:ea typeface="黑体" panose="02010609060101010101" pitchFamily="49" charset="-122"/>
              </a:rPr>
              <a:t> </a:t>
            </a:r>
            <a:r>
              <a:rPr lang="zh-CN" altLang="en-US" b="1">
                <a:solidFill>
                  <a:schemeClr val="accent2"/>
                </a:solidFill>
                <a:latin typeface="Tahoma" panose="020B0604030504040204" pitchFamily="34" charset="0"/>
                <a:ea typeface="黑体" panose="02010609060101010101" pitchFamily="49" charset="-122"/>
              </a:rPr>
              <a:t>常量表达式</a:t>
            </a:r>
            <a:r>
              <a:rPr lang="en-US" altLang="zh-CN" b="1">
                <a:solidFill>
                  <a:schemeClr val="accent2"/>
                </a:solidFill>
                <a:latin typeface="Tahoma" panose="020B0604030504040204" pitchFamily="34" charset="0"/>
                <a:ea typeface="黑体" panose="02010609060101010101" pitchFamily="49" charset="-122"/>
              </a:rPr>
              <a:t>1:</a:t>
            </a:r>
            <a:r>
              <a:rPr lang="en-US" altLang="zh-CN" b="1">
                <a:solidFill>
                  <a:srgbClr val="FF0000"/>
                </a:solidFill>
                <a:latin typeface="Tahoma" panose="020B0604030504040204" pitchFamily="34" charset="0"/>
                <a:ea typeface="黑体" panose="02010609060101010101" pitchFamily="49" charset="-122"/>
              </a:rPr>
              <a:t> </a:t>
            </a:r>
            <a:r>
              <a:rPr lang="zh-CN" altLang="en-US" b="1">
                <a:solidFill>
                  <a:srgbClr val="FF0000"/>
                </a:solidFill>
                <a:latin typeface="Tahoma" panose="020B0604030504040204" pitchFamily="34" charset="0"/>
                <a:ea typeface="黑体" panose="02010609060101010101" pitchFamily="49" charset="-122"/>
              </a:rPr>
              <a:t>语句</a:t>
            </a:r>
            <a:r>
              <a:rPr lang="en-US" altLang="zh-CN" b="1">
                <a:solidFill>
                  <a:srgbClr val="FF0000"/>
                </a:solidFill>
                <a:latin typeface="Tahoma" panose="020B0604030504040204" pitchFamily="34" charset="0"/>
                <a:ea typeface="黑体" panose="02010609060101010101" pitchFamily="49" charset="-122"/>
              </a:rPr>
              <a:t>1; </a:t>
            </a:r>
            <a:br>
              <a:rPr lang="en-US" altLang="zh-CN" b="1">
                <a:solidFill>
                  <a:srgbClr val="FF0000"/>
                </a:solidFill>
                <a:latin typeface="Tahoma" panose="020B0604030504040204" pitchFamily="34" charset="0"/>
                <a:ea typeface="黑体" panose="02010609060101010101" pitchFamily="49" charset="-122"/>
              </a:rPr>
            </a:br>
            <a:r>
              <a:rPr lang="en-US" altLang="zh-CN" b="1">
                <a:solidFill>
                  <a:srgbClr val="FF0000"/>
                </a:solidFill>
                <a:latin typeface="Tahoma" panose="020B0604030504040204" pitchFamily="34" charset="0"/>
                <a:ea typeface="黑体" panose="02010609060101010101" pitchFamily="49" charset="-122"/>
              </a:rPr>
              <a:t>                   </a:t>
            </a:r>
            <a:r>
              <a:rPr lang="en-US" altLang="zh-CN" b="1">
                <a:solidFill>
                  <a:srgbClr val="008000"/>
                </a:solidFill>
                <a:latin typeface="Tahoma" panose="020B0604030504040204" pitchFamily="34" charset="0"/>
                <a:ea typeface="黑体" panose="02010609060101010101" pitchFamily="49" charset="-122"/>
              </a:rPr>
              <a:t>case </a:t>
            </a:r>
            <a:r>
              <a:rPr lang="zh-CN" altLang="en-US" b="1">
                <a:solidFill>
                  <a:schemeClr val="accent2"/>
                </a:solidFill>
                <a:latin typeface="Tahoma" panose="020B0604030504040204" pitchFamily="34" charset="0"/>
                <a:ea typeface="黑体" panose="02010609060101010101" pitchFamily="49" charset="-122"/>
              </a:rPr>
              <a:t>常量表达式</a:t>
            </a:r>
            <a:r>
              <a:rPr lang="en-US" altLang="zh-CN" b="1">
                <a:solidFill>
                  <a:schemeClr val="accent2"/>
                </a:solidFill>
                <a:latin typeface="Tahoma" panose="020B0604030504040204" pitchFamily="34" charset="0"/>
                <a:ea typeface="黑体" panose="02010609060101010101" pitchFamily="49" charset="-122"/>
              </a:rPr>
              <a:t>2:</a:t>
            </a:r>
            <a:r>
              <a:rPr lang="en-US" altLang="zh-CN" b="1">
                <a:solidFill>
                  <a:srgbClr val="FF0000"/>
                </a:solidFill>
                <a:latin typeface="Tahoma" panose="020B0604030504040204" pitchFamily="34" charset="0"/>
                <a:ea typeface="黑体" panose="02010609060101010101" pitchFamily="49" charset="-122"/>
              </a:rPr>
              <a:t> </a:t>
            </a:r>
            <a:r>
              <a:rPr lang="zh-CN" altLang="en-US" b="1">
                <a:solidFill>
                  <a:srgbClr val="FF0000"/>
                </a:solidFill>
                <a:latin typeface="Tahoma" panose="020B0604030504040204" pitchFamily="34" charset="0"/>
                <a:ea typeface="黑体" panose="02010609060101010101" pitchFamily="49" charset="-122"/>
              </a:rPr>
              <a:t>语句</a:t>
            </a:r>
            <a:r>
              <a:rPr lang="en-US" altLang="zh-CN" b="1">
                <a:solidFill>
                  <a:srgbClr val="FF0000"/>
                </a:solidFill>
                <a:latin typeface="Tahoma" panose="020B0604030504040204" pitchFamily="34" charset="0"/>
                <a:ea typeface="黑体" panose="02010609060101010101" pitchFamily="49" charset="-122"/>
              </a:rPr>
              <a:t>2; </a:t>
            </a:r>
            <a:br>
              <a:rPr lang="en-US" altLang="zh-CN" b="1">
                <a:solidFill>
                  <a:srgbClr val="FF0000"/>
                </a:solidFill>
                <a:latin typeface="Tahoma" panose="020B0604030504040204" pitchFamily="34" charset="0"/>
                <a:ea typeface="黑体" panose="02010609060101010101" pitchFamily="49" charset="-122"/>
              </a:rPr>
            </a:br>
            <a:r>
              <a:rPr lang="en-US" altLang="zh-CN" b="1">
                <a:solidFill>
                  <a:srgbClr val="FF0000"/>
                </a:solidFill>
                <a:latin typeface="Tahoma" panose="020B0604030504040204" pitchFamily="34" charset="0"/>
                <a:ea typeface="黑体" panose="02010609060101010101" pitchFamily="49" charset="-122"/>
              </a:rPr>
              <a:t>                     … … </a:t>
            </a:r>
            <a:br>
              <a:rPr lang="en-US" altLang="zh-CN" b="1">
                <a:solidFill>
                  <a:srgbClr val="FF0000"/>
                </a:solidFill>
                <a:latin typeface="Tahoma" panose="020B0604030504040204" pitchFamily="34" charset="0"/>
                <a:ea typeface="黑体" panose="02010609060101010101" pitchFamily="49" charset="-122"/>
              </a:rPr>
            </a:br>
            <a:r>
              <a:rPr lang="en-US" altLang="zh-CN" b="1">
                <a:solidFill>
                  <a:srgbClr val="FF0000"/>
                </a:solidFill>
                <a:latin typeface="Tahoma" panose="020B0604030504040204" pitchFamily="34" charset="0"/>
                <a:ea typeface="黑体" panose="02010609060101010101" pitchFamily="49" charset="-122"/>
              </a:rPr>
              <a:t>                   </a:t>
            </a:r>
            <a:r>
              <a:rPr lang="en-US" altLang="zh-CN" b="1">
                <a:solidFill>
                  <a:srgbClr val="008000"/>
                </a:solidFill>
                <a:latin typeface="Tahoma" panose="020B0604030504040204" pitchFamily="34" charset="0"/>
                <a:ea typeface="黑体" panose="02010609060101010101" pitchFamily="49" charset="-122"/>
              </a:rPr>
              <a:t>case</a:t>
            </a:r>
            <a:r>
              <a:rPr lang="en-US" altLang="zh-CN" b="1">
                <a:solidFill>
                  <a:srgbClr val="FF0000"/>
                </a:solidFill>
                <a:latin typeface="Tahoma" panose="020B0604030504040204" pitchFamily="34" charset="0"/>
                <a:ea typeface="黑体" panose="02010609060101010101" pitchFamily="49" charset="-122"/>
              </a:rPr>
              <a:t> </a:t>
            </a:r>
            <a:r>
              <a:rPr lang="zh-CN" altLang="en-US" b="1">
                <a:solidFill>
                  <a:schemeClr val="accent2"/>
                </a:solidFill>
                <a:latin typeface="Tahoma" panose="020B0604030504040204" pitchFamily="34" charset="0"/>
                <a:ea typeface="黑体" panose="02010609060101010101" pitchFamily="49" charset="-122"/>
              </a:rPr>
              <a:t>常量表达式</a:t>
            </a:r>
            <a:r>
              <a:rPr lang="en-US" altLang="zh-CN" b="1">
                <a:solidFill>
                  <a:schemeClr val="accent2"/>
                </a:solidFill>
                <a:latin typeface="Tahoma" panose="020B0604030504040204" pitchFamily="34" charset="0"/>
                <a:ea typeface="黑体" panose="02010609060101010101" pitchFamily="49" charset="-122"/>
              </a:rPr>
              <a:t>n:</a:t>
            </a:r>
            <a:r>
              <a:rPr lang="en-US" altLang="zh-CN" b="1">
                <a:solidFill>
                  <a:srgbClr val="FF0000"/>
                </a:solidFill>
                <a:latin typeface="Tahoma" panose="020B0604030504040204" pitchFamily="34" charset="0"/>
                <a:ea typeface="黑体" panose="02010609060101010101" pitchFamily="49" charset="-122"/>
              </a:rPr>
              <a:t> </a:t>
            </a:r>
            <a:r>
              <a:rPr lang="zh-CN" altLang="en-US" b="1">
                <a:solidFill>
                  <a:srgbClr val="FF0000"/>
                </a:solidFill>
                <a:latin typeface="Tahoma" panose="020B0604030504040204" pitchFamily="34" charset="0"/>
                <a:ea typeface="黑体" panose="02010609060101010101" pitchFamily="49" charset="-122"/>
              </a:rPr>
              <a:t>语句</a:t>
            </a:r>
            <a:r>
              <a:rPr lang="en-US" altLang="zh-CN" b="1">
                <a:solidFill>
                  <a:srgbClr val="FF0000"/>
                </a:solidFill>
                <a:latin typeface="Tahoma" panose="020B0604030504040204" pitchFamily="34" charset="0"/>
                <a:ea typeface="黑体" panose="02010609060101010101" pitchFamily="49" charset="-122"/>
              </a:rPr>
              <a:t>n; </a:t>
            </a:r>
            <a:br>
              <a:rPr lang="en-US" altLang="zh-CN" b="1">
                <a:solidFill>
                  <a:srgbClr val="FF0000"/>
                </a:solidFill>
                <a:latin typeface="Tahoma" panose="020B0604030504040204" pitchFamily="34" charset="0"/>
                <a:ea typeface="黑体" panose="02010609060101010101" pitchFamily="49" charset="-122"/>
              </a:rPr>
            </a:br>
            <a:r>
              <a:rPr lang="en-US" altLang="zh-CN" b="1">
                <a:solidFill>
                  <a:srgbClr val="FF0000"/>
                </a:solidFill>
                <a:latin typeface="Tahoma" panose="020B0604030504040204" pitchFamily="34" charset="0"/>
                <a:ea typeface="黑体" panose="02010609060101010101" pitchFamily="49" charset="-122"/>
              </a:rPr>
              <a:t>                   </a:t>
            </a:r>
            <a:r>
              <a:rPr lang="en-US" altLang="zh-CN" b="1">
                <a:solidFill>
                  <a:srgbClr val="A50021"/>
                </a:solidFill>
                <a:latin typeface="Tahoma" panose="020B0604030504040204" pitchFamily="34" charset="0"/>
                <a:ea typeface="黑体" panose="02010609060101010101" pitchFamily="49" charset="-122"/>
              </a:rPr>
              <a:t>default :</a:t>
            </a:r>
            <a:r>
              <a:rPr lang="en-US" altLang="zh-CN" b="1">
                <a:solidFill>
                  <a:srgbClr val="FF0000"/>
                </a:solidFill>
                <a:latin typeface="Tahoma" panose="020B0604030504040204" pitchFamily="34" charset="0"/>
                <a:ea typeface="黑体" panose="02010609060101010101" pitchFamily="49" charset="-122"/>
              </a:rPr>
              <a:t> </a:t>
            </a:r>
            <a:r>
              <a:rPr lang="zh-CN" altLang="en-US" b="1">
                <a:solidFill>
                  <a:srgbClr val="FF0000"/>
                </a:solidFill>
                <a:latin typeface="Tahoma" panose="020B0604030504040204" pitchFamily="34" charset="0"/>
                <a:ea typeface="黑体" panose="02010609060101010101" pitchFamily="49" charset="-122"/>
              </a:rPr>
              <a:t>语句</a:t>
            </a:r>
            <a:r>
              <a:rPr lang="en-US" altLang="zh-CN" b="1">
                <a:solidFill>
                  <a:srgbClr val="FF0000"/>
                </a:solidFill>
                <a:latin typeface="Tahoma" panose="020B0604030504040204" pitchFamily="34" charset="0"/>
                <a:ea typeface="黑体" panose="02010609060101010101" pitchFamily="49" charset="-122"/>
              </a:rPr>
              <a:t>n+1; </a:t>
            </a:r>
            <a:r>
              <a:rPr lang="en-US" altLang="zh-CN" b="1">
                <a:latin typeface="Tahoma" panose="020B0604030504040204" pitchFamily="34" charset="0"/>
                <a:ea typeface="黑体" panose="02010609060101010101" pitchFamily="49" charset="-122"/>
              </a:rPr>
              <a:t>}</a:t>
            </a:r>
            <a:endParaRPr lang="en-US" altLang="zh-CN" b="1">
              <a:latin typeface="Tahoma" panose="020B0604030504040204" pitchFamily="34" charset="0"/>
              <a:ea typeface="黑体" panose="02010609060101010101" pitchFamily="49" charset="-122"/>
            </a:endParaRPr>
          </a:p>
          <a:p>
            <a:pPr marL="342900" indent="-342900" algn="l" eaLnBrk="1" hangingPunct="1">
              <a:spcBef>
                <a:spcPct val="35000"/>
              </a:spcBef>
            </a:pPr>
            <a:r>
              <a:rPr lang="zh-CN" altLang="en-US" b="1">
                <a:solidFill>
                  <a:schemeClr val="accent2"/>
                </a:solidFill>
                <a:latin typeface="Tahoma" panose="020B0604030504040204" pitchFamily="34" charset="0"/>
                <a:ea typeface="黑体" panose="02010609060101010101" pitchFamily="49" charset="-122"/>
              </a:rPr>
              <a:t>注意！</a:t>
            </a:r>
            <a:endParaRPr lang="en-US" altLang="zh-CN" b="1">
              <a:solidFill>
                <a:schemeClr val="accent2"/>
              </a:solidFill>
              <a:latin typeface="Tahoma" panose="020B0604030504040204" pitchFamily="34" charset="0"/>
              <a:ea typeface="黑体" panose="02010609060101010101" pitchFamily="49" charset="-122"/>
            </a:endParaRPr>
          </a:p>
          <a:p>
            <a:pPr marL="342900" indent="-342900" algn="l" eaLnBrk="1" hangingPunct="1">
              <a:spcBef>
                <a:spcPct val="35000"/>
              </a:spcBef>
              <a:buFont typeface="Arial" panose="020B0604020202020204" pitchFamily="34" charset="0"/>
              <a:buChar char="•"/>
            </a:pPr>
            <a:r>
              <a:rPr lang="en-US" altLang="zh-CN" b="1">
                <a:solidFill>
                  <a:schemeClr val="accent2"/>
                </a:solidFill>
                <a:latin typeface="Tahoma" panose="020B0604030504040204" pitchFamily="34" charset="0"/>
                <a:ea typeface="黑体" panose="02010609060101010101" pitchFamily="49" charset="-122"/>
              </a:rPr>
              <a:t>     switch</a:t>
            </a:r>
            <a:r>
              <a:rPr lang="zh-CN" altLang="en-US" b="1">
                <a:solidFill>
                  <a:schemeClr val="accent2"/>
                </a:solidFill>
                <a:latin typeface="Tahoma" panose="020B0604030504040204" pitchFamily="34" charset="0"/>
                <a:ea typeface="黑体" panose="02010609060101010101" pitchFamily="49" charset="-122"/>
              </a:rPr>
              <a:t>后</a:t>
            </a:r>
            <a:r>
              <a:rPr lang="zh-CN" altLang="en-US" b="1">
                <a:solidFill>
                  <a:srgbClr val="A50021"/>
                </a:solidFill>
                <a:latin typeface="Tahoma" panose="020B0604030504040204" pitchFamily="34" charset="0"/>
                <a:ea typeface="黑体" panose="02010609060101010101" pitchFamily="49" charset="-122"/>
              </a:rPr>
              <a:t>（表达式）</a:t>
            </a:r>
            <a:r>
              <a:rPr lang="zh-CN" altLang="en-US" b="1">
                <a:latin typeface="Tahoma" panose="020B0604030504040204" pitchFamily="34" charset="0"/>
                <a:ea typeface="黑体" panose="02010609060101010101" pitchFamily="49" charset="-122"/>
              </a:rPr>
              <a:t>的值必须是</a:t>
            </a:r>
            <a:r>
              <a:rPr lang="zh-CN" altLang="en-US" b="1">
                <a:solidFill>
                  <a:srgbClr val="FF0000"/>
                </a:solidFill>
                <a:latin typeface="Tahoma" panose="020B0604030504040204" pitchFamily="34" charset="0"/>
                <a:ea typeface="黑体" panose="02010609060101010101" pitchFamily="49" charset="-122"/>
              </a:rPr>
              <a:t>整型</a:t>
            </a:r>
            <a:r>
              <a:rPr lang="zh-CN" altLang="en-US" b="1">
                <a:latin typeface="Tahoma" panose="020B0604030504040204" pitchFamily="34" charset="0"/>
                <a:ea typeface="黑体" panose="02010609060101010101" pitchFamily="49" charset="-122"/>
              </a:rPr>
              <a:t>或</a:t>
            </a:r>
            <a:r>
              <a:rPr lang="zh-CN" altLang="en-US" b="1">
                <a:solidFill>
                  <a:srgbClr val="FF0000"/>
                </a:solidFill>
                <a:latin typeface="Tahoma" panose="020B0604030504040204" pitchFamily="34" charset="0"/>
                <a:ea typeface="黑体" panose="02010609060101010101" pitchFamily="49" charset="-122"/>
              </a:rPr>
              <a:t>字符型</a:t>
            </a:r>
            <a:r>
              <a:rPr lang="zh-CN" altLang="en-US" b="1">
                <a:latin typeface="Tahoma" panose="020B0604030504040204" pitchFamily="34" charset="0"/>
                <a:ea typeface="黑体" panose="02010609060101010101" pitchFamily="49" charset="-122"/>
              </a:rPr>
              <a:t>的。 </a:t>
            </a:r>
            <a:endParaRPr lang="en-US" altLang="zh-CN" b="1">
              <a:latin typeface="Tahoma" panose="020B0604030504040204" pitchFamily="34" charset="0"/>
              <a:ea typeface="黑体" panose="02010609060101010101" pitchFamily="49" charset="-122"/>
            </a:endParaRPr>
          </a:p>
          <a:p>
            <a:pPr marL="342900" indent="-342900" algn="l" eaLnBrk="1" hangingPunct="1">
              <a:spcBef>
                <a:spcPct val="35000"/>
              </a:spcBef>
              <a:buFont typeface="Arial" panose="020B0604020202020204" pitchFamily="34" charset="0"/>
              <a:buChar char="•"/>
            </a:pPr>
            <a:r>
              <a:rPr lang="en-US" altLang="zh-CN" b="1">
                <a:solidFill>
                  <a:srgbClr val="008000"/>
                </a:solidFill>
                <a:latin typeface="Tahoma" panose="020B0604030504040204" pitchFamily="34" charset="0"/>
                <a:ea typeface="黑体" panose="02010609060101010101" pitchFamily="49" charset="-122"/>
              </a:rPr>
              <a:t>     case</a:t>
            </a:r>
            <a:r>
              <a:rPr lang="zh-CN" altLang="en-US" b="1">
                <a:solidFill>
                  <a:srgbClr val="008000"/>
                </a:solidFill>
                <a:latin typeface="Tahoma" panose="020B0604030504040204" pitchFamily="34" charset="0"/>
                <a:ea typeface="黑体" panose="02010609060101010101" pitchFamily="49" charset="-122"/>
              </a:rPr>
              <a:t>后的</a:t>
            </a:r>
            <a:r>
              <a:rPr lang="zh-CN" altLang="en-US" b="1">
                <a:latin typeface="Tahoma" panose="020B0604030504040204" pitchFamily="34" charset="0"/>
                <a:ea typeface="黑体" panose="02010609060101010101" pitchFamily="49" charset="-122"/>
              </a:rPr>
              <a:t>常量表达式值</a:t>
            </a:r>
            <a:r>
              <a:rPr lang="zh-CN" altLang="en-US" b="1">
                <a:solidFill>
                  <a:schemeClr val="accent2"/>
                </a:solidFill>
                <a:latin typeface="Tahoma" panose="020B0604030504040204" pitchFamily="34" charset="0"/>
                <a:ea typeface="黑体" panose="02010609060101010101" pitchFamily="49" charset="-122"/>
              </a:rPr>
              <a:t>必须是</a:t>
            </a:r>
            <a:r>
              <a:rPr lang="zh-CN" altLang="en-US" b="1">
                <a:solidFill>
                  <a:srgbClr val="FF00FF"/>
                </a:solidFill>
                <a:latin typeface="Tahoma" panose="020B0604030504040204" pitchFamily="34" charset="0"/>
                <a:ea typeface="黑体" panose="02010609060101010101" pitchFamily="49" charset="-122"/>
              </a:rPr>
              <a:t>整数或字符</a:t>
            </a:r>
            <a:endParaRPr lang="zh-CN" altLang="en-US">
              <a:solidFill>
                <a:srgbClr val="FF00FF"/>
              </a:solidFill>
              <a:latin typeface="Tahoma" panose="020B0604030504040204" pitchFamily="34" charset="0"/>
              <a:ea typeface="黑体" panose="02010609060101010101" pitchFamily="49" charset="-122"/>
            </a:endParaRPr>
          </a:p>
        </p:txBody>
      </p:sp>
      <p:sp>
        <p:nvSpPr>
          <p:cNvPr id="32771" name="Text Box 3"/>
          <p:cNvSpPr txBox="1">
            <a:spLocks noChangeArrowheads="1"/>
          </p:cNvSpPr>
          <p:nvPr/>
        </p:nvSpPr>
        <p:spPr bwMode="auto">
          <a:xfrm>
            <a:off x="1116013" y="0"/>
            <a:ext cx="71929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4000" b="1">
                <a:solidFill>
                  <a:srgbClr val="CC3300"/>
                </a:solidFill>
                <a:latin typeface="黑体" panose="02010609060101010101" pitchFamily="49" charset="-122"/>
                <a:ea typeface="黑体" panose="02010609060101010101" pitchFamily="49" charset="-122"/>
              </a:rPr>
              <a:t>4.5   switch </a:t>
            </a:r>
            <a:r>
              <a:rPr lang="zh-CN" altLang="en-US" sz="4000" b="1">
                <a:solidFill>
                  <a:srgbClr val="CC3300"/>
                </a:solidFill>
                <a:latin typeface="黑体" panose="02010609060101010101" pitchFamily="49" charset="-122"/>
                <a:ea typeface="黑体" panose="02010609060101010101" pitchFamily="49" charset="-122"/>
              </a:rPr>
              <a:t>语句和</a:t>
            </a:r>
            <a:r>
              <a:rPr lang="en-US" altLang="zh-CN" sz="4000" b="1">
                <a:solidFill>
                  <a:srgbClr val="CC3300"/>
                </a:solidFill>
                <a:latin typeface="黑体" panose="02010609060101010101" pitchFamily="49" charset="-122"/>
                <a:ea typeface="黑体" panose="02010609060101010101" pitchFamily="49" charset="-122"/>
              </a:rPr>
              <a:t>goto</a:t>
            </a:r>
            <a:r>
              <a:rPr lang="zh-CN" altLang="en-US" sz="4000" b="1">
                <a:solidFill>
                  <a:srgbClr val="CC3300"/>
                </a:solidFill>
                <a:latin typeface="黑体" panose="02010609060101010101" pitchFamily="49" charset="-122"/>
                <a:ea typeface="黑体" panose="02010609060101010101" pitchFamily="49" charset="-122"/>
              </a:rPr>
              <a:t>语句</a:t>
            </a:r>
            <a:endParaRPr lang="zh-CN" altLang="en-US" sz="4000" b="1">
              <a:solidFill>
                <a:srgbClr val="CC3300"/>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7874">
                                            <p:txEl>
                                              <p:pRg st="0" end="0"/>
                                            </p:txEl>
                                          </p:spTgt>
                                        </p:tgtEl>
                                        <p:attrNameLst>
                                          <p:attrName>style.visibility</p:attrName>
                                        </p:attrNameLst>
                                      </p:cBhvr>
                                      <p:to>
                                        <p:strVal val="visible"/>
                                      </p:to>
                                    </p:set>
                                    <p:animEffect transition="in" filter="blinds(vertical)">
                                      <p:cBhvr>
                                        <p:cTn id="7" dur="500"/>
                                        <p:tgtEl>
                                          <p:spTgt spid="2078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07874">
                                            <p:txEl>
                                              <p:pRg st="1" end="1"/>
                                            </p:txEl>
                                          </p:spTgt>
                                        </p:tgtEl>
                                        <p:attrNameLst>
                                          <p:attrName>style.visibility</p:attrName>
                                        </p:attrNameLst>
                                      </p:cBhvr>
                                      <p:to>
                                        <p:strVal val="visible"/>
                                      </p:to>
                                    </p:set>
                                    <p:animEffect transition="in" filter="blinds(vertical)">
                                      <p:cBhvr>
                                        <p:cTn id="12" dur="500"/>
                                        <p:tgtEl>
                                          <p:spTgt spid="2078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07874">
                                            <p:txEl>
                                              <p:pRg st="2" end="2"/>
                                            </p:txEl>
                                          </p:spTgt>
                                        </p:tgtEl>
                                        <p:attrNameLst>
                                          <p:attrName>style.visibility</p:attrName>
                                        </p:attrNameLst>
                                      </p:cBhvr>
                                      <p:to>
                                        <p:strVal val="visible"/>
                                      </p:to>
                                    </p:set>
                                    <p:animEffect transition="in" filter="blinds(vertical)">
                                      <p:cBhvr>
                                        <p:cTn id="17" dur="500"/>
                                        <p:tgtEl>
                                          <p:spTgt spid="2078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07874">
                                            <p:txEl>
                                              <p:pRg st="3" end="3"/>
                                            </p:txEl>
                                          </p:spTgt>
                                        </p:tgtEl>
                                        <p:attrNameLst>
                                          <p:attrName>style.visibility</p:attrName>
                                        </p:attrNameLst>
                                      </p:cBhvr>
                                      <p:to>
                                        <p:strVal val="visible"/>
                                      </p:to>
                                    </p:set>
                                    <p:animEffect transition="in" filter="blinds(vertical)">
                                      <p:cBhvr>
                                        <p:cTn id="22" dur="500"/>
                                        <p:tgtEl>
                                          <p:spTgt spid="2078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23850" y="620713"/>
            <a:ext cx="8640763" cy="548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85000"/>
              </a:lnSpc>
              <a:spcBef>
                <a:spcPct val="40000"/>
              </a:spcBef>
              <a:defRPr/>
            </a:pPr>
            <a:r>
              <a:rPr lang="zh-CN" altLang="en-US" b="1" dirty="0">
                <a:latin typeface="Tahoma" panose="020B0604030504040204" pitchFamily="34" charset="0"/>
                <a:ea typeface="黑体" panose="02010609060101010101" pitchFamily="49" charset="-122"/>
              </a:rPr>
              <a:t>使用</a:t>
            </a:r>
            <a:r>
              <a:rPr lang="en-US" altLang="zh-CN" b="1" dirty="0">
                <a:latin typeface="Tahoma" panose="020B0604030504040204" pitchFamily="34" charset="0"/>
                <a:ea typeface="黑体" panose="02010609060101010101" pitchFamily="49" charset="-122"/>
              </a:rPr>
              <a:t>switch</a:t>
            </a:r>
            <a:r>
              <a:rPr lang="zh-CN" altLang="en-US" b="1" dirty="0">
                <a:latin typeface="Tahoma" panose="020B0604030504040204" pitchFamily="34" charset="0"/>
                <a:ea typeface="黑体" panose="02010609060101010101" pitchFamily="49" charset="-122"/>
              </a:rPr>
              <a:t>语句时还应</a:t>
            </a:r>
            <a:r>
              <a:rPr lang="zh-CN" altLang="en-US" b="1" dirty="0">
                <a:solidFill>
                  <a:schemeClr val="accent2"/>
                </a:solidFill>
                <a:latin typeface="Tahoma" panose="020B0604030504040204" pitchFamily="34" charset="0"/>
                <a:ea typeface="黑体" panose="02010609060101010101" pitchFamily="49" charset="-122"/>
              </a:rPr>
              <a:t>注意</a:t>
            </a:r>
            <a:r>
              <a:rPr lang="zh-CN" altLang="en-US" b="1" dirty="0">
                <a:latin typeface="Tahoma" panose="020B0604030504040204" pitchFamily="34" charset="0"/>
                <a:ea typeface="黑体" panose="02010609060101010101" pitchFamily="49" charset="-122"/>
              </a:rPr>
              <a:t>：</a:t>
            </a:r>
            <a:endParaRPr lang="zh-CN" altLang="en-US" b="1" dirty="0">
              <a:latin typeface="Tahoma" panose="020B0604030504040204" pitchFamily="34" charset="0"/>
              <a:ea typeface="黑体" panose="02010609060101010101" pitchFamily="49" charset="-122"/>
            </a:endParaRPr>
          </a:p>
          <a:p>
            <a:pPr algn="l" eaLnBrk="1" hangingPunct="1">
              <a:lnSpc>
                <a:spcPct val="85000"/>
              </a:lnSpc>
              <a:spcBef>
                <a:spcPct val="40000"/>
              </a:spcBef>
              <a:defRPr/>
            </a:pPr>
            <a:r>
              <a:rPr lang="en-US" altLang="zh-CN" b="1" dirty="0">
                <a:latin typeface="Tahoma" panose="020B0604030504040204" pitchFamily="34" charset="0"/>
                <a:ea typeface="黑体" panose="02010609060101010101" pitchFamily="49" charset="-122"/>
              </a:rPr>
              <a:t>1.</a:t>
            </a:r>
            <a:r>
              <a:rPr lang="zh-CN" altLang="en-US" b="1" dirty="0">
                <a:latin typeface="Tahoma" panose="020B0604030504040204" pitchFamily="34" charset="0"/>
                <a:ea typeface="黑体" panose="02010609060101010101" pitchFamily="49" charset="-122"/>
              </a:rPr>
              <a:t>在</a:t>
            </a:r>
            <a:r>
              <a:rPr lang="en-US" altLang="zh-CN" b="1" dirty="0">
                <a:latin typeface="Tahoma" panose="020B0604030504040204" pitchFamily="34" charset="0"/>
                <a:ea typeface="黑体" panose="02010609060101010101" pitchFamily="49" charset="-122"/>
              </a:rPr>
              <a:t>case</a:t>
            </a:r>
            <a:r>
              <a:rPr lang="zh-CN" altLang="en-US" b="1" dirty="0">
                <a:latin typeface="Tahoma" panose="020B0604030504040204" pitchFamily="34" charset="0"/>
                <a:ea typeface="黑体" panose="02010609060101010101" pitchFamily="49" charset="-122"/>
              </a:rPr>
              <a:t>后的各</a:t>
            </a:r>
            <a:r>
              <a:rPr lang="zh-CN" altLang="en-US" b="1" dirty="0">
                <a:solidFill>
                  <a:srgbClr val="CC00CC"/>
                </a:solidFill>
                <a:latin typeface="Tahoma" panose="020B0604030504040204" pitchFamily="34" charset="0"/>
                <a:ea typeface="黑体" panose="02010609060101010101" pitchFamily="49" charset="-122"/>
              </a:rPr>
              <a:t>常量表达式的值不能相同</a:t>
            </a:r>
            <a:r>
              <a:rPr lang="zh-CN" altLang="en-US" b="1" dirty="0">
                <a:latin typeface="Tahoma" panose="020B0604030504040204" pitchFamily="34" charset="0"/>
                <a:ea typeface="黑体" panose="02010609060101010101" pitchFamily="49" charset="-122"/>
              </a:rPr>
              <a:t>，否则会出现错误。</a:t>
            </a:r>
            <a:endParaRPr lang="zh-CN" altLang="en-US" b="1" dirty="0">
              <a:latin typeface="Tahoma" panose="020B0604030504040204" pitchFamily="34" charset="0"/>
              <a:ea typeface="黑体" panose="02010609060101010101" pitchFamily="49" charset="-122"/>
            </a:endParaRPr>
          </a:p>
          <a:p>
            <a:pPr lvl="1" algn="just" eaLnBrk="1" hangingPunct="1">
              <a:lnSpc>
                <a:spcPct val="85000"/>
              </a:lnSpc>
              <a:spcBef>
                <a:spcPct val="40000"/>
              </a:spcBef>
              <a:defRPr/>
            </a:pPr>
            <a:r>
              <a:rPr lang="en-US" altLang="zh-CN" b="1" dirty="0">
                <a:solidFill>
                  <a:schemeClr val="accent2"/>
                </a:solidFill>
                <a:latin typeface="Tahoma" panose="020B0604030504040204" pitchFamily="34" charset="0"/>
                <a:ea typeface="黑体" panose="02010609060101010101" pitchFamily="49" charset="-122"/>
              </a:rPr>
              <a:t>case ‘A’: </a:t>
            </a:r>
            <a:r>
              <a:rPr lang="en-US" altLang="zh-CN" b="1" dirty="0" err="1">
                <a:solidFill>
                  <a:schemeClr val="accent2"/>
                </a:solidFill>
                <a:latin typeface="Tahoma" panose="020B0604030504040204" pitchFamily="34" charset="0"/>
                <a:ea typeface="黑体" panose="02010609060101010101" pitchFamily="49" charset="-122"/>
              </a:rPr>
              <a:t>printf</a:t>
            </a:r>
            <a:r>
              <a:rPr lang="en-US" altLang="zh-CN" b="1" dirty="0">
                <a:solidFill>
                  <a:schemeClr val="accent2"/>
                </a:solidFill>
                <a:latin typeface="Tahoma" panose="020B0604030504040204" pitchFamily="34" charset="0"/>
                <a:ea typeface="黑体" panose="02010609060101010101" pitchFamily="49" charset="-122"/>
              </a:rPr>
              <a:t>(“&gt;=90\n”); </a:t>
            </a:r>
            <a:endParaRPr lang="en-US" altLang="zh-CN" b="1" dirty="0">
              <a:solidFill>
                <a:schemeClr val="accent2"/>
              </a:solidFill>
              <a:latin typeface="Tahoma" panose="020B0604030504040204" pitchFamily="34" charset="0"/>
              <a:ea typeface="黑体" panose="02010609060101010101" pitchFamily="49" charset="-122"/>
            </a:endParaRPr>
          </a:p>
          <a:p>
            <a:pPr lvl="1" algn="just" eaLnBrk="1" hangingPunct="1">
              <a:lnSpc>
                <a:spcPct val="85000"/>
              </a:lnSpc>
              <a:spcBef>
                <a:spcPct val="40000"/>
              </a:spcBef>
              <a:defRPr/>
            </a:pPr>
            <a:r>
              <a:rPr lang="en-US" altLang="zh-CN" b="1" dirty="0">
                <a:solidFill>
                  <a:schemeClr val="accent2"/>
                </a:solidFill>
                <a:latin typeface="Tahoma" panose="020B0604030504040204" pitchFamily="34" charset="0"/>
                <a:ea typeface="黑体" panose="02010609060101010101" pitchFamily="49" charset="-122"/>
              </a:rPr>
              <a:t>case ‘A’: </a:t>
            </a:r>
            <a:r>
              <a:rPr lang="en-US" altLang="zh-CN" b="1" dirty="0" err="1">
                <a:solidFill>
                  <a:schemeClr val="accent2"/>
                </a:solidFill>
                <a:latin typeface="Tahoma" panose="020B0604030504040204" pitchFamily="34" charset="0"/>
                <a:ea typeface="黑体" panose="02010609060101010101" pitchFamily="49" charset="-122"/>
              </a:rPr>
              <a:t>printf</a:t>
            </a:r>
            <a:r>
              <a:rPr lang="en-US" altLang="zh-CN" b="1" dirty="0">
                <a:solidFill>
                  <a:schemeClr val="accent2"/>
                </a:solidFill>
                <a:latin typeface="Tahoma" panose="020B0604030504040204" pitchFamily="34" charset="0"/>
                <a:ea typeface="黑体" panose="02010609060101010101" pitchFamily="49" charset="-122"/>
              </a:rPr>
              <a:t>(“80~89\n”); </a:t>
            </a:r>
            <a:endParaRPr lang="en-US" altLang="zh-CN" b="1" dirty="0">
              <a:solidFill>
                <a:schemeClr val="accent2"/>
              </a:solidFill>
              <a:latin typeface="Tahoma" panose="020B0604030504040204" pitchFamily="34" charset="0"/>
              <a:ea typeface="黑体" panose="02010609060101010101" pitchFamily="49" charset="-122"/>
            </a:endParaRPr>
          </a:p>
          <a:p>
            <a:pPr lvl="1" algn="l" eaLnBrk="1" hangingPunct="1">
              <a:lnSpc>
                <a:spcPct val="85000"/>
              </a:lnSpc>
              <a:spcBef>
                <a:spcPct val="40000"/>
              </a:spcBef>
              <a:defRPr/>
            </a:pPr>
            <a:r>
              <a:rPr lang="en-US" altLang="zh-CN" b="1" dirty="0">
                <a:solidFill>
                  <a:schemeClr val="accent2"/>
                </a:solidFill>
                <a:latin typeface="Tahoma" panose="020B0604030504040204" pitchFamily="34" charset="0"/>
                <a:ea typeface="黑体" panose="02010609060101010101" pitchFamily="49" charset="-122"/>
              </a:rPr>
              <a:t>case ‘A’: </a:t>
            </a:r>
            <a:r>
              <a:rPr lang="en-US" altLang="zh-CN" b="1" dirty="0" err="1">
                <a:solidFill>
                  <a:schemeClr val="accent2"/>
                </a:solidFill>
                <a:latin typeface="Tahoma" panose="020B0604030504040204" pitchFamily="34" charset="0"/>
                <a:ea typeface="黑体" panose="02010609060101010101" pitchFamily="49" charset="-122"/>
              </a:rPr>
              <a:t>printf</a:t>
            </a:r>
            <a:r>
              <a:rPr lang="en-US" altLang="zh-CN" b="1" dirty="0">
                <a:solidFill>
                  <a:schemeClr val="accent2"/>
                </a:solidFill>
                <a:latin typeface="Tahoma" panose="020B0604030504040204" pitchFamily="34" charset="0"/>
                <a:ea typeface="黑体" panose="02010609060101010101" pitchFamily="49" charset="-122"/>
              </a:rPr>
              <a:t>(“60~79\n”); </a:t>
            </a:r>
            <a:endParaRPr lang="en-US" altLang="zh-CN" b="1" dirty="0">
              <a:solidFill>
                <a:schemeClr val="accent2"/>
              </a:solidFill>
              <a:latin typeface="Tahoma" panose="020B0604030504040204" pitchFamily="34" charset="0"/>
              <a:ea typeface="黑体" panose="02010609060101010101" pitchFamily="49" charset="-122"/>
            </a:endParaRPr>
          </a:p>
          <a:p>
            <a:pPr algn="l" eaLnBrk="1" hangingPunct="1">
              <a:lnSpc>
                <a:spcPct val="85000"/>
              </a:lnSpc>
              <a:spcBef>
                <a:spcPct val="40000"/>
              </a:spcBef>
              <a:defRPr/>
            </a:pPr>
            <a:r>
              <a:rPr lang="en-US" altLang="zh-CN" b="1" dirty="0">
                <a:latin typeface="Tahoma" panose="020B0604030504040204" pitchFamily="34" charset="0"/>
                <a:ea typeface="黑体" panose="02010609060101010101" pitchFamily="49" charset="-122"/>
              </a:rPr>
              <a:t>2.</a:t>
            </a:r>
            <a:r>
              <a:rPr lang="zh-CN" altLang="en-US" b="1" dirty="0">
                <a:latin typeface="Tahoma" panose="020B0604030504040204" pitchFamily="34" charset="0"/>
                <a:ea typeface="黑体" panose="02010609060101010101" pitchFamily="49" charset="-122"/>
              </a:rPr>
              <a:t>在</a:t>
            </a:r>
            <a:r>
              <a:rPr lang="en-US" altLang="zh-CN" b="1" dirty="0">
                <a:latin typeface="Tahoma" panose="020B0604030504040204" pitchFamily="34" charset="0"/>
                <a:ea typeface="黑体" panose="02010609060101010101" pitchFamily="49" charset="-122"/>
              </a:rPr>
              <a:t>case</a:t>
            </a:r>
            <a:r>
              <a:rPr lang="zh-CN" altLang="en-US" b="1" dirty="0">
                <a:latin typeface="Tahoma" panose="020B0604030504040204" pitchFamily="34" charset="0"/>
                <a:ea typeface="黑体" panose="02010609060101010101" pitchFamily="49" charset="-122"/>
              </a:rPr>
              <a:t>后，允许有多个语句，</a:t>
            </a:r>
            <a:r>
              <a:rPr lang="zh-CN" altLang="en-US" b="1" dirty="0">
                <a:solidFill>
                  <a:srgbClr val="009900"/>
                </a:solidFill>
                <a:latin typeface="Tahoma" panose="020B0604030504040204" pitchFamily="34" charset="0"/>
                <a:ea typeface="黑体" panose="02010609060101010101" pitchFamily="49" charset="-122"/>
              </a:rPr>
              <a:t>可以不用</a:t>
            </a:r>
            <a:r>
              <a:rPr lang="en-US" altLang="zh-CN" b="1" dirty="0">
                <a:solidFill>
                  <a:srgbClr val="009900"/>
                </a:solidFill>
                <a:latin typeface="Tahoma" panose="020B0604030504040204" pitchFamily="34" charset="0"/>
                <a:ea typeface="黑体" panose="02010609060101010101" pitchFamily="49" charset="-122"/>
              </a:rPr>
              <a:t>{}</a:t>
            </a:r>
            <a:r>
              <a:rPr lang="zh-CN" altLang="en-US" b="1" dirty="0">
                <a:solidFill>
                  <a:srgbClr val="009900"/>
                </a:solidFill>
                <a:latin typeface="Tahoma" panose="020B0604030504040204" pitchFamily="34" charset="0"/>
                <a:ea typeface="黑体" panose="02010609060101010101" pitchFamily="49" charset="-122"/>
              </a:rPr>
              <a:t>括起来</a:t>
            </a:r>
            <a:r>
              <a:rPr lang="zh-CN" altLang="en-US" b="1" dirty="0">
                <a:latin typeface="Tahoma" panose="020B0604030504040204" pitchFamily="34" charset="0"/>
                <a:ea typeface="黑体" panose="02010609060101010101" pitchFamily="49" charset="-122"/>
              </a:rPr>
              <a:t>。</a:t>
            </a:r>
            <a:endParaRPr lang="zh-CN" altLang="en-US" b="1" dirty="0">
              <a:latin typeface="Tahoma" panose="020B0604030504040204" pitchFamily="34" charset="0"/>
              <a:ea typeface="黑体" panose="02010609060101010101" pitchFamily="49" charset="-122"/>
            </a:endParaRPr>
          </a:p>
          <a:p>
            <a:pPr marL="0" lvl="1" algn="l" eaLnBrk="1" hangingPunct="1">
              <a:lnSpc>
                <a:spcPct val="85000"/>
              </a:lnSpc>
              <a:spcBef>
                <a:spcPct val="40000"/>
              </a:spcBef>
              <a:defRPr/>
            </a:pPr>
            <a:r>
              <a:rPr lang="en-US" altLang="zh-CN" b="1" dirty="0">
                <a:solidFill>
                  <a:schemeClr val="accent2"/>
                </a:solidFill>
                <a:latin typeface="Tahoma" panose="020B0604030504040204" pitchFamily="34" charset="0"/>
                <a:ea typeface="黑体" panose="02010609060101010101" pitchFamily="49" charset="-122"/>
              </a:rPr>
              <a:t>     case ‘A’: </a:t>
            </a:r>
            <a:endParaRPr lang="en-US" altLang="zh-CN" b="1" dirty="0">
              <a:solidFill>
                <a:schemeClr val="accent2"/>
              </a:solidFill>
              <a:latin typeface="Tahoma" panose="020B0604030504040204" pitchFamily="34" charset="0"/>
              <a:ea typeface="黑体" panose="02010609060101010101" pitchFamily="49" charset="-122"/>
            </a:endParaRPr>
          </a:p>
          <a:p>
            <a:pPr marL="0" lvl="1" algn="l" eaLnBrk="1" hangingPunct="1">
              <a:lnSpc>
                <a:spcPct val="85000"/>
              </a:lnSpc>
              <a:spcBef>
                <a:spcPct val="40000"/>
              </a:spcBef>
              <a:defRPr/>
            </a:pPr>
            <a:r>
              <a:rPr lang="en-US" altLang="zh-CN" b="1" dirty="0">
                <a:solidFill>
                  <a:schemeClr val="accent2"/>
                </a:solidFill>
                <a:latin typeface="Tahoma" panose="020B0604030504040204" pitchFamily="34" charset="0"/>
                <a:ea typeface="黑体" panose="02010609060101010101" pitchFamily="49" charset="-122"/>
              </a:rPr>
              <a:t>          </a:t>
            </a:r>
            <a:r>
              <a:rPr lang="en-US" altLang="zh-CN" b="1" dirty="0" err="1">
                <a:solidFill>
                  <a:schemeClr val="accent2"/>
                </a:solidFill>
                <a:latin typeface="Tahoma" panose="020B0604030504040204" pitchFamily="34" charset="0"/>
                <a:ea typeface="黑体" panose="02010609060101010101" pitchFamily="49" charset="-122"/>
              </a:rPr>
              <a:t>printf</a:t>
            </a:r>
            <a:r>
              <a:rPr lang="en-US" altLang="zh-CN" b="1" dirty="0">
                <a:solidFill>
                  <a:schemeClr val="accent2"/>
                </a:solidFill>
                <a:latin typeface="Tahoma" panose="020B0604030504040204" pitchFamily="34" charset="0"/>
                <a:ea typeface="黑体" panose="02010609060101010101" pitchFamily="49" charset="-122"/>
              </a:rPr>
              <a:t>(“&gt;=90\n”); </a:t>
            </a:r>
            <a:endParaRPr lang="en-US" altLang="zh-CN" b="1" dirty="0">
              <a:solidFill>
                <a:schemeClr val="accent2"/>
              </a:solidFill>
              <a:latin typeface="Tahoma" panose="020B0604030504040204" pitchFamily="34" charset="0"/>
              <a:ea typeface="黑体" panose="02010609060101010101" pitchFamily="49" charset="-122"/>
            </a:endParaRPr>
          </a:p>
          <a:p>
            <a:pPr algn="l" eaLnBrk="1" hangingPunct="1">
              <a:lnSpc>
                <a:spcPct val="85000"/>
              </a:lnSpc>
              <a:spcBef>
                <a:spcPct val="40000"/>
              </a:spcBef>
              <a:defRPr/>
            </a:pPr>
            <a:r>
              <a:rPr lang="en-US" altLang="zh-CN" b="1" dirty="0">
                <a:solidFill>
                  <a:schemeClr val="accent2"/>
                </a:solidFill>
                <a:latin typeface="Tahoma" panose="020B0604030504040204" pitchFamily="34" charset="0"/>
                <a:ea typeface="黑体" panose="02010609060101010101" pitchFamily="49" charset="-122"/>
              </a:rPr>
              <a:t>          </a:t>
            </a:r>
            <a:r>
              <a:rPr lang="en-US" altLang="zh-CN" b="1" dirty="0" err="1">
                <a:solidFill>
                  <a:schemeClr val="accent2"/>
                </a:solidFill>
                <a:latin typeface="Tahoma" panose="020B0604030504040204" pitchFamily="34" charset="0"/>
                <a:ea typeface="黑体" panose="02010609060101010101" pitchFamily="49" charset="-122"/>
              </a:rPr>
              <a:t>printf</a:t>
            </a:r>
            <a:r>
              <a:rPr lang="en-US" altLang="zh-CN" b="1" dirty="0">
                <a:solidFill>
                  <a:schemeClr val="accent2"/>
                </a:solidFill>
                <a:latin typeface="Tahoma" panose="020B0604030504040204" pitchFamily="34" charset="0"/>
                <a:ea typeface="黑体" panose="02010609060101010101" pitchFamily="49" charset="-122"/>
              </a:rPr>
              <a:t>(“</a:t>
            </a:r>
            <a:r>
              <a:rPr lang="zh-CN" altLang="en-US" b="1" dirty="0">
                <a:solidFill>
                  <a:schemeClr val="accent2"/>
                </a:solidFill>
                <a:latin typeface="Tahoma" panose="020B0604030504040204" pitchFamily="34" charset="0"/>
                <a:ea typeface="黑体" panose="02010609060101010101" pitchFamily="49" charset="-122"/>
              </a:rPr>
              <a:t>成绩为优</a:t>
            </a:r>
            <a:r>
              <a:rPr lang="en-US" altLang="zh-CN" b="1" dirty="0">
                <a:solidFill>
                  <a:schemeClr val="accent2"/>
                </a:solidFill>
                <a:latin typeface="Tahoma" panose="020B0604030504040204" pitchFamily="34" charset="0"/>
                <a:ea typeface="黑体" panose="02010609060101010101" pitchFamily="49" charset="-122"/>
              </a:rPr>
              <a:t>\n”); </a:t>
            </a:r>
            <a:endParaRPr lang="en-US" altLang="zh-CN" b="1" dirty="0">
              <a:solidFill>
                <a:schemeClr val="accent2"/>
              </a:solidFill>
              <a:latin typeface="Tahoma" panose="020B0604030504040204" pitchFamily="34" charset="0"/>
              <a:ea typeface="黑体" panose="02010609060101010101" pitchFamily="49" charset="-122"/>
            </a:endParaRPr>
          </a:p>
          <a:p>
            <a:pPr marL="0" lvl="1" algn="l" eaLnBrk="1" hangingPunct="1">
              <a:lnSpc>
                <a:spcPct val="85000"/>
              </a:lnSpc>
              <a:spcBef>
                <a:spcPct val="40000"/>
              </a:spcBef>
              <a:defRPr/>
            </a:pPr>
            <a:r>
              <a:rPr lang="en-US" altLang="zh-CN" b="1" dirty="0">
                <a:solidFill>
                  <a:schemeClr val="accent2"/>
                </a:solidFill>
                <a:latin typeface="Tahoma" panose="020B0604030504040204" pitchFamily="34" charset="0"/>
                <a:ea typeface="黑体" panose="02010609060101010101" pitchFamily="49" charset="-122"/>
              </a:rPr>
              <a:t>    case ‘B’: </a:t>
            </a:r>
            <a:endParaRPr lang="en-US" altLang="zh-CN" b="1" dirty="0">
              <a:solidFill>
                <a:schemeClr val="accent2"/>
              </a:solidFill>
              <a:latin typeface="Tahoma" panose="020B0604030504040204" pitchFamily="34" charset="0"/>
              <a:ea typeface="黑体" panose="02010609060101010101" pitchFamily="49" charset="-122"/>
            </a:endParaRPr>
          </a:p>
          <a:p>
            <a:pPr algn="l" eaLnBrk="1" hangingPunct="1">
              <a:lnSpc>
                <a:spcPct val="85000"/>
              </a:lnSpc>
              <a:spcBef>
                <a:spcPct val="40000"/>
              </a:spcBef>
              <a:defRPr/>
            </a:pPr>
            <a:endParaRPr lang="zh-CN" altLang="en-US" b="1" dirty="0">
              <a:latin typeface="Tahoma" panose="020B0604030504040204" pitchFamily="34" charset="0"/>
              <a:ea typeface="黑体" panose="02010609060101010101" pitchFamily="49" charset="-122"/>
            </a:endParaRPr>
          </a:p>
          <a:p>
            <a:pPr algn="l" eaLnBrk="1" hangingPunct="1">
              <a:lnSpc>
                <a:spcPct val="85000"/>
              </a:lnSpc>
              <a:spcBef>
                <a:spcPct val="40000"/>
              </a:spcBef>
              <a:defRPr/>
            </a:pPr>
            <a:endParaRPr lang="en-US" altLang="zh-CN" b="1" dirty="0">
              <a:latin typeface="Tahoma" panose="020B0604030504040204" pitchFamily="34" charset="0"/>
              <a:ea typeface="黑体" panose="02010609060101010101" pitchFamily="49" charset="-122"/>
            </a:endParaRPr>
          </a:p>
        </p:txBody>
      </p:sp>
      <p:sp>
        <p:nvSpPr>
          <p:cNvPr id="33795" name="矩形 1"/>
          <p:cNvSpPr>
            <a:spLocks noChangeArrowheads="1"/>
          </p:cNvSpPr>
          <p:nvPr/>
        </p:nvSpPr>
        <p:spPr bwMode="auto">
          <a:xfrm>
            <a:off x="4643438" y="3351213"/>
            <a:ext cx="4014787" cy="271462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l" eaLnBrk="1" hangingPunct="1">
              <a:lnSpc>
                <a:spcPct val="85000"/>
              </a:lnSpc>
              <a:spcBef>
                <a:spcPct val="40000"/>
              </a:spcBef>
            </a:pPr>
            <a:r>
              <a:rPr lang="en-US" altLang="zh-CN" b="1">
                <a:solidFill>
                  <a:schemeClr val="accent2"/>
                </a:solidFill>
                <a:latin typeface="Tahoma" panose="020B0604030504040204" pitchFamily="34" charset="0"/>
                <a:ea typeface="黑体" panose="02010609060101010101" pitchFamily="49" charset="-122"/>
              </a:rPr>
              <a:t>case ‘A’: </a:t>
            </a:r>
            <a:endParaRPr lang="en-US" altLang="zh-CN" b="1">
              <a:solidFill>
                <a:schemeClr val="accent2"/>
              </a:solidFill>
              <a:latin typeface="Tahoma" panose="020B0604030504040204" pitchFamily="34" charset="0"/>
              <a:ea typeface="黑体" panose="02010609060101010101" pitchFamily="49" charset="-122"/>
            </a:endParaRPr>
          </a:p>
          <a:p>
            <a:pPr marL="0" lvl="1" algn="l" eaLnBrk="1" hangingPunct="1">
              <a:lnSpc>
                <a:spcPct val="85000"/>
              </a:lnSpc>
              <a:spcBef>
                <a:spcPct val="40000"/>
              </a:spcBef>
            </a:pPr>
            <a:r>
              <a:rPr lang="en-US" altLang="zh-CN" b="1">
                <a:solidFill>
                  <a:schemeClr val="accent2"/>
                </a:solidFill>
                <a:latin typeface="Tahoma" panose="020B0604030504040204" pitchFamily="34" charset="0"/>
                <a:ea typeface="黑体" panose="02010609060101010101" pitchFamily="49" charset="-122"/>
              </a:rPr>
              <a:t>   {</a:t>
            </a:r>
            <a:endParaRPr lang="en-US" altLang="zh-CN" b="1">
              <a:solidFill>
                <a:schemeClr val="accent2"/>
              </a:solidFill>
              <a:latin typeface="Tahoma" panose="020B0604030504040204" pitchFamily="34" charset="0"/>
              <a:ea typeface="黑体" panose="02010609060101010101" pitchFamily="49" charset="-122"/>
            </a:endParaRPr>
          </a:p>
          <a:p>
            <a:pPr marL="0" lvl="1" algn="l" eaLnBrk="1" hangingPunct="1">
              <a:lnSpc>
                <a:spcPct val="85000"/>
              </a:lnSpc>
              <a:spcBef>
                <a:spcPct val="40000"/>
              </a:spcBef>
            </a:pPr>
            <a:r>
              <a:rPr lang="en-US" altLang="zh-CN" b="1">
                <a:solidFill>
                  <a:schemeClr val="accent2"/>
                </a:solidFill>
                <a:latin typeface="Tahoma" panose="020B0604030504040204" pitchFamily="34" charset="0"/>
                <a:ea typeface="黑体" panose="02010609060101010101" pitchFamily="49" charset="-122"/>
              </a:rPr>
              <a:t>         printf(“&gt;=90\n”); </a:t>
            </a:r>
            <a:endParaRPr lang="en-US" altLang="zh-CN" b="1">
              <a:solidFill>
                <a:schemeClr val="accent2"/>
              </a:solidFill>
              <a:latin typeface="Tahoma" panose="020B0604030504040204" pitchFamily="34" charset="0"/>
              <a:ea typeface="黑体" panose="02010609060101010101" pitchFamily="49" charset="-122"/>
            </a:endParaRPr>
          </a:p>
          <a:p>
            <a:pPr algn="l" eaLnBrk="1" hangingPunct="1">
              <a:lnSpc>
                <a:spcPct val="85000"/>
              </a:lnSpc>
              <a:spcBef>
                <a:spcPct val="40000"/>
              </a:spcBef>
            </a:pPr>
            <a:r>
              <a:rPr lang="en-US" altLang="zh-CN" b="1">
                <a:solidFill>
                  <a:schemeClr val="accent2"/>
                </a:solidFill>
                <a:latin typeface="Tahoma" panose="020B0604030504040204" pitchFamily="34" charset="0"/>
                <a:ea typeface="黑体" panose="02010609060101010101" pitchFamily="49" charset="-122"/>
              </a:rPr>
              <a:t>        printf(“</a:t>
            </a:r>
            <a:r>
              <a:rPr lang="zh-CN" altLang="en-US" b="1">
                <a:solidFill>
                  <a:schemeClr val="accent2"/>
                </a:solidFill>
                <a:latin typeface="Tahoma" panose="020B0604030504040204" pitchFamily="34" charset="0"/>
                <a:ea typeface="黑体" panose="02010609060101010101" pitchFamily="49" charset="-122"/>
              </a:rPr>
              <a:t>成绩为优</a:t>
            </a:r>
            <a:r>
              <a:rPr lang="en-US" altLang="zh-CN" b="1">
                <a:solidFill>
                  <a:schemeClr val="accent2"/>
                </a:solidFill>
                <a:latin typeface="Tahoma" panose="020B0604030504040204" pitchFamily="34" charset="0"/>
                <a:ea typeface="黑体" panose="02010609060101010101" pitchFamily="49" charset="-122"/>
              </a:rPr>
              <a:t>\n”);</a:t>
            </a:r>
            <a:endParaRPr lang="en-US" altLang="zh-CN" b="1">
              <a:solidFill>
                <a:schemeClr val="accent2"/>
              </a:solidFill>
              <a:latin typeface="Tahoma" panose="020B0604030504040204" pitchFamily="34" charset="0"/>
              <a:ea typeface="黑体" panose="02010609060101010101" pitchFamily="49" charset="-122"/>
            </a:endParaRPr>
          </a:p>
          <a:p>
            <a:pPr algn="l" eaLnBrk="1" hangingPunct="1">
              <a:lnSpc>
                <a:spcPct val="85000"/>
              </a:lnSpc>
              <a:spcBef>
                <a:spcPct val="40000"/>
              </a:spcBef>
            </a:pPr>
            <a:r>
              <a:rPr lang="en-US" altLang="zh-CN" b="1">
                <a:solidFill>
                  <a:schemeClr val="accent2"/>
                </a:solidFill>
                <a:latin typeface="Tahoma" panose="020B0604030504040204" pitchFamily="34" charset="0"/>
                <a:ea typeface="黑体" panose="02010609060101010101" pitchFamily="49" charset="-122"/>
              </a:rPr>
              <a:t>   } </a:t>
            </a:r>
            <a:endParaRPr lang="en-US" altLang="zh-CN" b="1">
              <a:solidFill>
                <a:schemeClr val="accent2"/>
              </a:solidFill>
              <a:latin typeface="Tahoma" panose="020B0604030504040204" pitchFamily="34" charset="0"/>
              <a:ea typeface="黑体" panose="02010609060101010101" pitchFamily="49" charset="-122"/>
            </a:endParaRPr>
          </a:p>
          <a:p>
            <a:pPr marL="0" lvl="1" algn="l" eaLnBrk="1" hangingPunct="1">
              <a:lnSpc>
                <a:spcPct val="85000"/>
              </a:lnSpc>
              <a:spcBef>
                <a:spcPct val="40000"/>
              </a:spcBef>
            </a:pPr>
            <a:r>
              <a:rPr lang="en-US" altLang="zh-CN" b="1">
                <a:solidFill>
                  <a:schemeClr val="accent2"/>
                </a:solidFill>
                <a:latin typeface="Tahoma" panose="020B0604030504040204" pitchFamily="34" charset="0"/>
                <a:ea typeface="黑体" panose="02010609060101010101" pitchFamily="49" charset="-122"/>
              </a:rPr>
              <a:t>case ‘B’: </a:t>
            </a:r>
            <a:endParaRPr lang="en-US" altLang="zh-CN" b="1">
              <a:solidFill>
                <a:schemeClr val="accent2"/>
              </a:solidFill>
              <a:latin typeface="Tahoma" panose="020B0604030504040204" pitchFamily="34" charset="0"/>
              <a:ea typeface="黑体" panose="02010609060101010101" pitchFamily="49" charset="-122"/>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23850" y="255588"/>
            <a:ext cx="8640763" cy="166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85000"/>
              </a:lnSpc>
              <a:spcBef>
                <a:spcPct val="40000"/>
              </a:spcBef>
            </a:pPr>
            <a:r>
              <a:rPr lang="zh-CN" altLang="en-US" b="1">
                <a:latin typeface="Tahoma" panose="020B0604030504040204" pitchFamily="34" charset="0"/>
                <a:ea typeface="黑体" panose="02010609060101010101" pitchFamily="49" charset="-122"/>
              </a:rPr>
              <a:t>使用</a:t>
            </a:r>
            <a:r>
              <a:rPr lang="en-US" altLang="zh-CN" b="1">
                <a:latin typeface="Tahoma" panose="020B0604030504040204" pitchFamily="34" charset="0"/>
                <a:ea typeface="黑体" panose="02010609060101010101" pitchFamily="49" charset="-122"/>
              </a:rPr>
              <a:t>switch</a:t>
            </a:r>
            <a:r>
              <a:rPr lang="zh-CN" altLang="en-US" b="1">
                <a:latin typeface="Tahoma" panose="020B0604030504040204" pitchFamily="34" charset="0"/>
                <a:ea typeface="黑体" panose="02010609060101010101" pitchFamily="49" charset="-122"/>
              </a:rPr>
              <a:t>语句时还应</a:t>
            </a:r>
            <a:r>
              <a:rPr lang="zh-CN" altLang="en-US" b="1">
                <a:solidFill>
                  <a:schemeClr val="accent2"/>
                </a:solidFill>
                <a:latin typeface="Tahoma" panose="020B0604030504040204" pitchFamily="34" charset="0"/>
                <a:ea typeface="黑体" panose="02010609060101010101" pitchFamily="49" charset="-122"/>
              </a:rPr>
              <a:t>注意</a:t>
            </a:r>
            <a:r>
              <a:rPr lang="zh-CN" altLang="en-US" b="1">
                <a:latin typeface="Tahoma" panose="020B0604030504040204" pitchFamily="34" charset="0"/>
                <a:ea typeface="黑体" panose="02010609060101010101" pitchFamily="49" charset="-122"/>
              </a:rPr>
              <a:t>：</a:t>
            </a:r>
            <a:endParaRPr lang="zh-CN" altLang="en-US" b="1">
              <a:latin typeface="Tahoma" panose="020B0604030504040204" pitchFamily="34" charset="0"/>
              <a:ea typeface="黑体" panose="02010609060101010101" pitchFamily="49" charset="-122"/>
            </a:endParaRPr>
          </a:p>
          <a:p>
            <a:pPr algn="l" eaLnBrk="1" hangingPunct="1">
              <a:spcBef>
                <a:spcPct val="40000"/>
              </a:spcBef>
            </a:pPr>
            <a:r>
              <a:rPr lang="en-US" altLang="zh-CN" b="1">
                <a:latin typeface="Tahoma" panose="020B0604030504040204" pitchFamily="34" charset="0"/>
                <a:ea typeface="黑体" panose="02010609060101010101" pitchFamily="49" charset="-122"/>
              </a:rPr>
              <a:t>3. </a:t>
            </a:r>
            <a:r>
              <a:rPr lang="zh-CN" altLang="en-US" b="1">
                <a:latin typeface="Tahoma" panose="020B0604030504040204" pitchFamily="34" charset="0"/>
                <a:ea typeface="黑体" panose="02010609060101010101" pitchFamily="49" charset="-122"/>
              </a:rPr>
              <a:t>执行完一个</a:t>
            </a:r>
            <a:r>
              <a:rPr lang="en-US" altLang="zh-CN" b="1">
                <a:solidFill>
                  <a:srgbClr val="FF0000"/>
                </a:solidFill>
                <a:latin typeface="Tahoma" panose="020B0604030504040204" pitchFamily="34" charset="0"/>
                <a:ea typeface="黑体" panose="02010609060101010101" pitchFamily="49" charset="-122"/>
              </a:rPr>
              <a:t>case</a:t>
            </a:r>
            <a:r>
              <a:rPr lang="zh-CN" altLang="en-US" b="1">
                <a:latin typeface="Tahoma" panose="020B0604030504040204" pitchFamily="34" charset="0"/>
                <a:ea typeface="黑体" panose="02010609060101010101" pitchFamily="49" charset="-122"/>
              </a:rPr>
              <a:t>后面的语句后，会</a:t>
            </a:r>
            <a:r>
              <a:rPr lang="zh-CN" altLang="en-US" b="1">
                <a:solidFill>
                  <a:schemeClr val="accent2"/>
                </a:solidFill>
                <a:latin typeface="Tahoma" panose="020B0604030504040204" pitchFamily="34" charset="0"/>
                <a:ea typeface="黑体" panose="02010609060101010101" pitchFamily="49" charset="-122"/>
              </a:rPr>
              <a:t>继续执行后面</a:t>
            </a:r>
            <a:r>
              <a:rPr lang="zh-CN" altLang="en-US" b="1">
                <a:solidFill>
                  <a:srgbClr val="FF0000"/>
                </a:solidFill>
                <a:latin typeface="Tahoma" panose="020B0604030504040204" pitchFamily="34" charset="0"/>
                <a:ea typeface="黑体" panose="02010609060101010101" pitchFamily="49" charset="-122"/>
              </a:rPr>
              <a:t>所有</a:t>
            </a:r>
            <a:r>
              <a:rPr lang="en-US" altLang="zh-CN" b="1">
                <a:solidFill>
                  <a:srgbClr val="FF0000"/>
                </a:solidFill>
                <a:latin typeface="Tahoma" panose="020B0604030504040204" pitchFamily="34" charset="0"/>
                <a:ea typeface="黑体" panose="02010609060101010101" pitchFamily="49" charset="-122"/>
              </a:rPr>
              <a:t>case</a:t>
            </a:r>
            <a:r>
              <a:rPr lang="zh-CN" altLang="en-US" b="1">
                <a:latin typeface="Tahoma" panose="020B0604030504040204" pitchFamily="34" charset="0"/>
                <a:ea typeface="黑体" panose="02010609060101010101" pitchFamily="49" charset="-122"/>
              </a:rPr>
              <a:t>后的语句，且不再判断条件，此情况可用</a:t>
            </a:r>
            <a:r>
              <a:rPr lang="zh-CN" altLang="en-US">
                <a:latin typeface="Tahoma" panose="020B0604030504040204" pitchFamily="34" charset="0"/>
              </a:rPr>
              <a:t> </a:t>
            </a:r>
            <a:r>
              <a:rPr lang="en-US" altLang="zh-CN" b="1">
                <a:solidFill>
                  <a:srgbClr val="A50021"/>
                </a:solidFill>
                <a:latin typeface="Tahoma" panose="020B0604030504040204" pitchFamily="34" charset="0"/>
              </a:rPr>
              <a:t>breack</a:t>
            </a:r>
            <a:r>
              <a:rPr lang="zh-CN" altLang="en-US" b="1">
                <a:latin typeface="Tahoma" panose="020B0604030504040204" pitchFamily="34" charset="0"/>
                <a:ea typeface="黑体" panose="02010609060101010101" pitchFamily="49" charset="-122"/>
              </a:rPr>
              <a:t>语句</a:t>
            </a:r>
            <a:r>
              <a:rPr lang="zh-CN" altLang="en-US" b="1">
                <a:solidFill>
                  <a:schemeClr val="accent2"/>
                </a:solidFill>
                <a:latin typeface="Tahoma" panose="020B0604030504040204" pitchFamily="34" charset="0"/>
                <a:ea typeface="黑体" panose="02010609060101010101" pitchFamily="49" charset="-122"/>
              </a:rPr>
              <a:t>跳出</a:t>
            </a:r>
            <a:r>
              <a:rPr lang="en-US" altLang="zh-CN" b="1">
                <a:solidFill>
                  <a:srgbClr val="A50021"/>
                </a:solidFill>
                <a:latin typeface="Tahoma" panose="020B0604030504040204" pitchFamily="34" charset="0"/>
              </a:rPr>
              <a:t>switch</a:t>
            </a:r>
            <a:r>
              <a:rPr lang="zh-CN" altLang="en-US" b="1">
                <a:solidFill>
                  <a:srgbClr val="A50021"/>
                </a:solidFill>
                <a:latin typeface="Tahoma" panose="020B0604030504040204" pitchFamily="34" charset="0"/>
              </a:rPr>
              <a:t>语句</a:t>
            </a:r>
            <a:endParaRPr lang="zh-CN" altLang="en-US">
              <a:latin typeface="Tahoma" panose="020B0604030504040204" pitchFamily="34" charset="0"/>
            </a:endParaRPr>
          </a:p>
        </p:txBody>
      </p:sp>
      <p:sp>
        <p:nvSpPr>
          <p:cNvPr id="2" name="矩形 1"/>
          <p:cNvSpPr/>
          <p:nvPr/>
        </p:nvSpPr>
        <p:spPr>
          <a:xfrm>
            <a:off x="323850" y="2060575"/>
            <a:ext cx="7902575" cy="4173538"/>
          </a:xfrm>
          <a:prstGeom prst="rect">
            <a:avLst/>
          </a:prstGeom>
          <a:solidFill>
            <a:schemeClr val="accent1">
              <a:lumMod val="40000"/>
              <a:lumOff val="60000"/>
            </a:schemeClr>
          </a:solidFill>
        </p:spPr>
        <p:txBody>
          <a:bodyPr>
            <a:spAutoFit/>
          </a:bodyPr>
          <a:lstStyle/>
          <a:p>
            <a:pPr algn="just" eaLnBrk="1" hangingPunct="1">
              <a:lnSpc>
                <a:spcPct val="85000"/>
              </a:lnSpc>
              <a:defRPr/>
            </a:pPr>
            <a:r>
              <a:rPr lang="en-US" altLang="zh-CN" b="1" dirty="0">
                <a:latin typeface="Tahoma" panose="020B0604030504040204" pitchFamily="34" charset="0"/>
              </a:rPr>
              <a:t>#include "</a:t>
            </a:r>
            <a:r>
              <a:rPr lang="en-US" altLang="zh-CN" b="1" dirty="0" err="1">
                <a:latin typeface="Tahoma" panose="020B0604030504040204" pitchFamily="34" charset="0"/>
              </a:rPr>
              <a:t>stdio.h</a:t>
            </a:r>
            <a:r>
              <a:rPr lang="en-US" altLang="zh-CN" b="1" dirty="0">
                <a:latin typeface="Tahoma" panose="020B0604030504040204" pitchFamily="34" charset="0"/>
              </a:rPr>
              <a:t>"</a:t>
            </a:r>
            <a:endParaRPr lang="en-US" altLang="zh-CN" b="1" dirty="0">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void main()</a:t>
            </a:r>
            <a:endParaRPr lang="en-US" altLang="zh-CN" b="1" dirty="0">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  char x;</a:t>
            </a:r>
            <a:endParaRPr lang="en-US" altLang="zh-CN" b="1" dirty="0">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    </a:t>
            </a:r>
            <a:r>
              <a:rPr lang="en-US" altLang="zh-CN" b="1" dirty="0" err="1">
                <a:latin typeface="Tahoma" panose="020B0604030504040204" pitchFamily="34" charset="0"/>
              </a:rPr>
              <a:t>printf</a:t>
            </a:r>
            <a:r>
              <a:rPr lang="en-US" altLang="zh-CN" b="1" dirty="0">
                <a:latin typeface="Tahoma" panose="020B0604030504040204" pitchFamily="34" charset="0"/>
              </a:rPr>
              <a:t>("</a:t>
            </a:r>
            <a:r>
              <a:rPr lang="zh-CN" altLang="en-US" b="1" dirty="0">
                <a:latin typeface="Tahoma" panose="020B0604030504040204" pitchFamily="34" charset="0"/>
              </a:rPr>
              <a:t>请输入</a:t>
            </a:r>
            <a:r>
              <a:rPr lang="en-US" altLang="zh-CN" b="1" dirty="0">
                <a:latin typeface="Tahoma" panose="020B0604030504040204" pitchFamily="34" charset="0"/>
              </a:rPr>
              <a:t>A~D </a:t>
            </a:r>
            <a:r>
              <a:rPr lang="zh-CN" altLang="en-US" b="1" dirty="0">
                <a:latin typeface="Tahoma" panose="020B0604030504040204" pitchFamily="34" charset="0"/>
              </a:rPr>
              <a:t>之间的一个字符</a:t>
            </a:r>
            <a:r>
              <a:rPr lang="en-US" altLang="zh-CN" b="1" dirty="0">
                <a:latin typeface="Tahoma" panose="020B0604030504040204" pitchFamily="34" charset="0"/>
              </a:rPr>
              <a:t>\n"); </a:t>
            </a:r>
            <a:endParaRPr lang="en-US" altLang="zh-CN" b="1" dirty="0">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    </a:t>
            </a:r>
            <a:r>
              <a:rPr lang="en-US" altLang="zh-CN" b="1" dirty="0" err="1">
                <a:latin typeface="Tahoma" panose="020B0604030504040204" pitchFamily="34" charset="0"/>
              </a:rPr>
              <a:t>scanf</a:t>
            </a:r>
            <a:r>
              <a:rPr lang="en-US" altLang="zh-CN" b="1" dirty="0">
                <a:latin typeface="Tahoma" panose="020B0604030504040204" pitchFamily="34" charset="0"/>
              </a:rPr>
              <a:t> ("%c", &amp;x);</a:t>
            </a:r>
            <a:endParaRPr lang="en-US" altLang="zh-CN" b="1" dirty="0">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    </a:t>
            </a:r>
            <a:r>
              <a:rPr lang="en-US" altLang="zh-CN" b="1" dirty="0">
                <a:solidFill>
                  <a:srgbClr val="C00000"/>
                </a:solidFill>
                <a:latin typeface="Tahoma" panose="020B0604030504040204" pitchFamily="34" charset="0"/>
              </a:rPr>
              <a:t>switch (x)</a:t>
            </a:r>
            <a:endParaRPr lang="en-US" altLang="zh-CN" b="1" dirty="0">
              <a:solidFill>
                <a:srgbClr val="C00000"/>
              </a:solidFill>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     {	</a:t>
            </a:r>
            <a:endParaRPr lang="en-US" altLang="zh-CN" b="1" dirty="0">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	case 'A': </a:t>
            </a:r>
            <a:r>
              <a:rPr lang="en-US" altLang="zh-CN" b="1" dirty="0" err="1">
                <a:latin typeface="Tahoma" panose="020B0604030504040204" pitchFamily="34" charset="0"/>
              </a:rPr>
              <a:t>printf</a:t>
            </a:r>
            <a:r>
              <a:rPr lang="en-US" altLang="zh-CN" b="1" dirty="0">
                <a:latin typeface="Tahoma" panose="020B0604030504040204" pitchFamily="34" charset="0"/>
              </a:rPr>
              <a:t>("&gt;=90\n"); </a:t>
            </a:r>
            <a:endParaRPr lang="en-US" altLang="zh-CN" b="1" dirty="0">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	</a:t>
            </a:r>
            <a:r>
              <a:rPr lang="en-US" altLang="zh-CN" b="1" dirty="0">
                <a:solidFill>
                  <a:srgbClr val="C00000"/>
                </a:solidFill>
                <a:latin typeface="Tahoma" panose="020B0604030504040204" pitchFamily="34" charset="0"/>
              </a:rPr>
              <a:t>case 'B': </a:t>
            </a:r>
            <a:r>
              <a:rPr lang="en-US" altLang="zh-CN" b="1" dirty="0" err="1">
                <a:solidFill>
                  <a:srgbClr val="C00000"/>
                </a:solidFill>
                <a:latin typeface="Tahoma" panose="020B0604030504040204" pitchFamily="34" charset="0"/>
              </a:rPr>
              <a:t>printf</a:t>
            </a:r>
            <a:r>
              <a:rPr lang="en-US" altLang="zh-CN" b="1" dirty="0">
                <a:solidFill>
                  <a:srgbClr val="C00000"/>
                </a:solidFill>
                <a:latin typeface="Tahoma" panose="020B0604030504040204" pitchFamily="34" charset="0"/>
              </a:rPr>
              <a:t>("80~89\n"); </a:t>
            </a:r>
            <a:endParaRPr lang="en-US" altLang="zh-CN" b="1" dirty="0">
              <a:solidFill>
                <a:srgbClr val="C00000"/>
              </a:solidFill>
              <a:latin typeface="Tahoma" panose="020B0604030504040204" pitchFamily="34" charset="0"/>
            </a:endParaRPr>
          </a:p>
          <a:p>
            <a:pPr algn="just" eaLnBrk="1" hangingPunct="1">
              <a:lnSpc>
                <a:spcPct val="85000"/>
              </a:lnSpc>
              <a:defRPr/>
            </a:pPr>
            <a:r>
              <a:rPr lang="en-US" altLang="zh-CN" b="1" dirty="0">
                <a:solidFill>
                  <a:srgbClr val="C00000"/>
                </a:solidFill>
                <a:latin typeface="Tahoma" panose="020B0604030504040204" pitchFamily="34" charset="0"/>
              </a:rPr>
              <a:t>	case 'C': </a:t>
            </a:r>
            <a:r>
              <a:rPr lang="en-US" altLang="zh-CN" b="1" dirty="0" err="1">
                <a:solidFill>
                  <a:srgbClr val="C00000"/>
                </a:solidFill>
                <a:latin typeface="Tahoma" panose="020B0604030504040204" pitchFamily="34" charset="0"/>
              </a:rPr>
              <a:t>printf</a:t>
            </a:r>
            <a:r>
              <a:rPr lang="en-US" altLang="zh-CN" b="1" dirty="0">
                <a:solidFill>
                  <a:srgbClr val="C00000"/>
                </a:solidFill>
                <a:latin typeface="Tahoma" panose="020B0604030504040204" pitchFamily="34" charset="0"/>
              </a:rPr>
              <a:t>("60~79\n");  </a:t>
            </a:r>
            <a:endParaRPr lang="en-US" altLang="zh-CN" b="1" dirty="0">
              <a:solidFill>
                <a:srgbClr val="C00000"/>
              </a:solidFill>
              <a:latin typeface="Tahoma" panose="020B0604030504040204" pitchFamily="34" charset="0"/>
            </a:endParaRPr>
          </a:p>
          <a:p>
            <a:pPr algn="just" eaLnBrk="1" hangingPunct="1">
              <a:lnSpc>
                <a:spcPct val="85000"/>
              </a:lnSpc>
              <a:defRPr/>
            </a:pPr>
            <a:r>
              <a:rPr lang="en-US" altLang="zh-CN" b="1" dirty="0">
                <a:solidFill>
                  <a:srgbClr val="C00000"/>
                </a:solidFill>
                <a:latin typeface="Tahoma" panose="020B0604030504040204" pitchFamily="34" charset="0"/>
              </a:rPr>
              <a:t>	case 'D': </a:t>
            </a:r>
            <a:r>
              <a:rPr lang="en-US" altLang="zh-CN" b="1" dirty="0" err="1">
                <a:solidFill>
                  <a:srgbClr val="C00000"/>
                </a:solidFill>
                <a:latin typeface="Tahoma" panose="020B0604030504040204" pitchFamily="34" charset="0"/>
              </a:rPr>
              <a:t>printf</a:t>
            </a:r>
            <a:r>
              <a:rPr lang="en-US" altLang="zh-CN" b="1" dirty="0">
                <a:solidFill>
                  <a:srgbClr val="C00000"/>
                </a:solidFill>
                <a:latin typeface="Tahoma" panose="020B0604030504040204" pitchFamily="34" charset="0"/>
              </a:rPr>
              <a:t>("&lt;60\n");  </a:t>
            </a:r>
            <a:endParaRPr lang="en-US" altLang="zh-CN" b="1" dirty="0">
              <a:solidFill>
                <a:srgbClr val="C00000"/>
              </a:solidFill>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    }</a:t>
            </a:r>
            <a:endParaRPr lang="en-US" altLang="zh-CN" b="1" dirty="0">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a:t>
            </a:r>
            <a:endParaRPr lang="en-US" altLang="zh-CN" b="1" dirty="0">
              <a:solidFill>
                <a:schemeClr val="accent2"/>
              </a:solidFill>
              <a:latin typeface="Tahoma" panose="020B0604030504040204" pitchFamily="34" charset="0"/>
              <a:ea typeface="黑体" panose="02010609060101010101" pitchFamily="49" charset="-122"/>
            </a:endParaRPr>
          </a:p>
        </p:txBody>
      </p:sp>
      <p:pic>
        <p:nvPicPr>
          <p:cNvPr id="56322" name="Picture 2"/>
          <p:cNvPicPr>
            <a:picLocks noChangeAspect="1" noChangeArrowheads="1"/>
          </p:cNvPicPr>
          <p:nvPr/>
        </p:nvPicPr>
        <p:blipFill>
          <a:blip r:embed="rId1">
            <a:extLst>
              <a:ext uri="{28A0092B-C50C-407E-A947-70E740481C1C}">
                <a14:useLocalDpi xmlns:a14="http://schemas.microsoft.com/office/drawing/2010/main" val="0"/>
              </a:ext>
            </a:extLst>
          </a:blip>
          <a:srcRect t="15002" r="10367" b="14621"/>
          <a:stretch>
            <a:fillRect/>
          </a:stretch>
        </p:blipFill>
        <p:spPr bwMode="auto">
          <a:xfrm>
            <a:off x="4275138" y="1916113"/>
            <a:ext cx="418465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barn(inVertical)">
                                      <p:cBhvr>
                                        <p:cTn id="7" dur="500"/>
                                        <p:tgtEl>
                                          <p:spTgt spid="56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07975" y="404813"/>
            <a:ext cx="8640763" cy="166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85000"/>
              </a:lnSpc>
              <a:spcBef>
                <a:spcPct val="40000"/>
              </a:spcBef>
            </a:pPr>
            <a:r>
              <a:rPr lang="zh-CN" altLang="en-US" b="1">
                <a:latin typeface="Tahoma" panose="020B0604030504040204" pitchFamily="34" charset="0"/>
                <a:ea typeface="黑体" panose="02010609060101010101" pitchFamily="49" charset="-122"/>
              </a:rPr>
              <a:t>使用</a:t>
            </a:r>
            <a:r>
              <a:rPr lang="en-US" altLang="zh-CN" b="1">
                <a:latin typeface="Tahoma" panose="020B0604030504040204" pitchFamily="34" charset="0"/>
                <a:ea typeface="黑体" panose="02010609060101010101" pitchFamily="49" charset="-122"/>
              </a:rPr>
              <a:t>switch</a:t>
            </a:r>
            <a:r>
              <a:rPr lang="zh-CN" altLang="en-US" b="1">
                <a:latin typeface="Tahoma" panose="020B0604030504040204" pitchFamily="34" charset="0"/>
                <a:ea typeface="黑体" panose="02010609060101010101" pitchFamily="49" charset="-122"/>
              </a:rPr>
              <a:t>语句时还应</a:t>
            </a:r>
            <a:r>
              <a:rPr lang="zh-CN" altLang="en-US" b="1">
                <a:solidFill>
                  <a:schemeClr val="accent2"/>
                </a:solidFill>
                <a:latin typeface="Tahoma" panose="020B0604030504040204" pitchFamily="34" charset="0"/>
                <a:ea typeface="黑体" panose="02010609060101010101" pitchFamily="49" charset="-122"/>
              </a:rPr>
              <a:t>注意</a:t>
            </a:r>
            <a:r>
              <a:rPr lang="zh-CN" altLang="en-US" b="1">
                <a:latin typeface="Tahoma" panose="020B0604030504040204" pitchFamily="34" charset="0"/>
                <a:ea typeface="黑体" panose="02010609060101010101" pitchFamily="49" charset="-122"/>
              </a:rPr>
              <a:t>：</a:t>
            </a:r>
            <a:endParaRPr lang="zh-CN" altLang="en-US" b="1">
              <a:latin typeface="Tahoma" panose="020B0604030504040204" pitchFamily="34" charset="0"/>
              <a:ea typeface="黑体" panose="02010609060101010101" pitchFamily="49" charset="-122"/>
            </a:endParaRPr>
          </a:p>
          <a:p>
            <a:pPr algn="l" eaLnBrk="1" hangingPunct="1">
              <a:spcBef>
                <a:spcPct val="40000"/>
              </a:spcBef>
            </a:pPr>
            <a:r>
              <a:rPr lang="en-US" altLang="zh-CN" b="1">
                <a:latin typeface="Tahoma" panose="020B0604030504040204" pitchFamily="34" charset="0"/>
                <a:ea typeface="黑体" panose="02010609060101010101" pitchFamily="49" charset="-122"/>
              </a:rPr>
              <a:t>3. </a:t>
            </a:r>
            <a:r>
              <a:rPr lang="zh-CN" altLang="en-US" b="1">
                <a:latin typeface="Tahoma" panose="020B0604030504040204" pitchFamily="34" charset="0"/>
                <a:ea typeface="黑体" panose="02010609060101010101" pitchFamily="49" charset="-122"/>
              </a:rPr>
              <a:t>执行完一个</a:t>
            </a:r>
            <a:r>
              <a:rPr lang="en-US" altLang="zh-CN" b="1">
                <a:solidFill>
                  <a:srgbClr val="FF0000"/>
                </a:solidFill>
                <a:latin typeface="Tahoma" panose="020B0604030504040204" pitchFamily="34" charset="0"/>
                <a:ea typeface="黑体" panose="02010609060101010101" pitchFamily="49" charset="-122"/>
              </a:rPr>
              <a:t>case</a:t>
            </a:r>
            <a:r>
              <a:rPr lang="zh-CN" altLang="en-US" b="1">
                <a:latin typeface="Tahoma" panose="020B0604030504040204" pitchFamily="34" charset="0"/>
                <a:ea typeface="黑体" panose="02010609060101010101" pitchFamily="49" charset="-122"/>
              </a:rPr>
              <a:t>后面的语句后，会</a:t>
            </a:r>
            <a:r>
              <a:rPr lang="zh-CN" altLang="en-US" b="1">
                <a:solidFill>
                  <a:schemeClr val="accent2"/>
                </a:solidFill>
                <a:latin typeface="Tahoma" panose="020B0604030504040204" pitchFamily="34" charset="0"/>
                <a:ea typeface="黑体" panose="02010609060101010101" pitchFamily="49" charset="-122"/>
              </a:rPr>
              <a:t>继续执行后面</a:t>
            </a:r>
            <a:r>
              <a:rPr lang="zh-CN" altLang="en-US" b="1">
                <a:solidFill>
                  <a:srgbClr val="FF0000"/>
                </a:solidFill>
                <a:latin typeface="Tahoma" panose="020B0604030504040204" pitchFamily="34" charset="0"/>
                <a:ea typeface="黑体" panose="02010609060101010101" pitchFamily="49" charset="-122"/>
              </a:rPr>
              <a:t>所有</a:t>
            </a:r>
            <a:r>
              <a:rPr lang="en-US" altLang="zh-CN" b="1">
                <a:solidFill>
                  <a:srgbClr val="FF0000"/>
                </a:solidFill>
                <a:latin typeface="Tahoma" panose="020B0604030504040204" pitchFamily="34" charset="0"/>
                <a:ea typeface="黑体" panose="02010609060101010101" pitchFamily="49" charset="-122"/>
              </a:rPr>
              <a:t>case</a:t>
            </a:r>
            <a:r>
              <a:rPr lang="zh-CN" altLang="en-US" b="1">
                <a:latin typeface="Tahoma" panose="020B0604030504040204" pitchFamily="34" charset="0"/>
                <a:ea typeface="黑体" panose="02010609060101010101" pitchFamily="49" charset="-122"/>
              </a:rPr>
              <a:t>后的语句，且不再判断条件，此情况可用</a:t>
            </a:r>
            <a:r>
              <a:rPr lang="zh-CN" altLang="en-US">
                <a:latin typeface="Tahoma" panose="020B0604030504040204" pitchFamily="34" charset="0"/>
              </a:rPr>
              <a:t> </a:t>
            </a:r>
            <a:r>
              <a:rPr lang="en-US" altLang="zh-CN" b="1">
                <a:solidFill>
                  <a:srgbClr val="A50021"/>
                </a:solidFill>
                <a:latin typeface="Tahoma" panose="020B0604030504040204" pitchFamily="34" charset="0"/>
              </a:rPr>
              <a:t>breack</a:t>
            </a:r>
            <a:r>
              <a:rPr lang="zh-CN" altLang="en-US" b="1">
                <a:latin typeface="Tahoma" panose="020B0604030504040204" pitchFamily="34" charset="0"/>
                <a:ea typeface="黑体" panose="02010609060101010101" pitchFamily="49" charset="-122"/>
              </a:rPr>
              <a:t>语句</a:t>
            </a:r>
            <a:r>
              <a:rPr lang="zh-CN" altLang="en-US" b="1">
                <a:solidFill>
                  <a:schemeClr val="accent2"/>
                </a:solidFill>
                <a:latin typeface="Tahoma" panose="020B0604030504040204" pitchFamily="34" charset="0"/>
                <a:ea typeface="黑体" panose="02010609060101010101" pitchFamily="49" charset="-122"/>
              </a:rPr>
              <a:t>跳出</a:t>
            </a:r>
            <a:r>
              <a:rPr lang="en-US" altLang="zh-CN" b="1">
                <a:solidFill>
                  <a:srgbClr val="A50021"/>
                </a:solidFill>
                <a:latin typeface="Tahoma" panose="020B0604030504040204" pitchFamily="34" charset="0"/>
              </a:rPr>
              <a:t>switch</a:t>
            </a:r>
            <a:r>
              <a:rPr lang="zh-CN" altLang="en-US" b="1">
                <a:solidFill>
                  <a:srgbClr val="A50021"/>
                </a:solidFill>
                <a:latin typeface="Tahoma" panose="020B0604030504040204" pitchFamily="34" charset="0"/>
              </a:rPr>
              <a:t>语句</a:t>
            </a:r>
            <a:endParaRPr lang="zh-CN" altLang="en-US">
              <a:latin typeface="Tahoma" panose="020B0604030504040204" pitchFamily="34" charset="0"/>
            </a:endParaRPr>
          </a:p>
        </p:txBody>
      </p:sp>
      <p:sp>
        <p:nvSpPr>
          <p:cNvPr id="35843" name="矩形 4"/>
          <p:cNvSpPr>
            <a:spLocks noChangeArrowheads="1"/>
          </p:cNvSpPr>
          <p:nvPr/>
        </p:nvSpPr>
        <p:spPr bwMode="auto">
          <a:xfrm>
            <a:off x="395288" y="2073275"/>
            <a:ext cx="7902575" cy="4487863"/>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85000"/>
              </a:lnSpc>
            </a:pPr>
            <a:r>
              <a:rPr lang="en-US" altLang="zh-CN" b="1">
                <a:latin typeface="Tahoma" panose="020B0604030504040204" pitchFamily="34" charset="0"/>
              </a:rPr>
              <a:t>#include "stdio.h"</a:t>
            </a:r>
            <a:endParaRPr lang="en-US" altLang="zh-CN" b="1">
              <a:latin typeface="Tahoma" panose="020B0604030504040204" pitchFamily="34" charset="0"/>
            </a:endParaRPr>
          </a:p>
          <a:p>
            <a:pPr algn="just" eaLnBrk="1" hangingPunct="1">
              <a:lnSpc>
                <a:spcPct val="85000"/>
              </a:lnSpc>
            </a:pPr>
            <a:r>
              <a:rPr lang="en-US" altLang="zh-CN" b="1">
                <a:latin typeface="Tahoma" panose="020B0604030504040204" pitchFamily="34" charset="0"/>
              </a:rPr>
              <a:t>void main()</a:t>
            </a:r>
            <a:endParaRPr lang="en-US" altLang="zh-CN" b="1">
              <a:latin typeface="Tahoma" panose="020B0604030504040204" pitchFamily="34" charset="0"/>
            </a:endParaRPr>
          </a:p>
          <a:p>
            <a:pPr algn="just" eaLnBrk="1" hangingPunct="1">
              <a:lnSpc>
                <a:spcPct val="85000"/>
              </a:lnSpc>
            </a:pPr>
            <a:r>
              <a:rPr lang="en-US" altLang="zh-CN" b="1">
                <a:latin typeface="Tahoma" panose="020B0604030504040204" pitchFamily="34" charset="0"/>
              </a:rPr>
              <a:t>{  char x;</a:t>
            </a:r>
            <a:endParaRPr lang="en-US" altLang="zh-CN" b="1">
              <a:latin typeface="Tahoma" panose="020B0604030504040204" pitchFamily="34" charset="0"/>
            </a:endParaRPr>
          </a:p>
          <a:p>
            <a:pPr algn="just" eaLnBrk="1" hangingPunct="1">
              <a:lnSpc>
                <a:spcPct val="85000"/>
              </a:lnSpc>
            </a:pPr>
            <a:r>
              <a:rPr lang="en-US" altLang="zh-CN" b="1">
                <a:latin typeface="Tahoma" panose="020B0604030504040204" pitchFamily="34" charset="0"/>
              </a:rPr>
              <a:t>    printf("</a:t>
            </a:r>
            <a:r>
              <a:rPr lang="zh-CN" altLang="en-US" b="1">
                <a:latin typeface="Tahoma" panose="020B0604030504040204" pitchFamily="34" charset="0"/>
              </a:rPr>
              <a:t>请输入</a:t>
            </a:r>
            <a:r>
              <a:rPr lang="en-US" altLang="zh-CN" b="1">
                <a:latin typeface="Tahoma" panose="020B0604030504040204" pitchFamily="34" charset="0"/>
              </a:rPr>
              <a:t>A~D </a:t>
            </a:r>
            <a:r>
              <a:rPr lang="zh-CN" altLang="en-US" b="1">
                <a:latin typeface="Tahoma" panose="020B0604030504040204" pitchFamily="34" charset="0"/>
              </a:rPr>
              <a:t>之间的一个字符</a:t>
            </a:r>
            <a:r>
              <a:rPr lang="en-US" altLang="zh-CN" b="1">
                <a:latin typeface="Tahoma" panose="020B0604030504040204" pitchFamily="34" charset="0"/>
              </a:rPr>
              <a:t>\n"); </a:t>
            </a:r>
            <a:endParaRPr lang="en-US" altLang="zh-CN" b="1">
              <a:latin typeface="Tahoma" panose="020B0604030504040204" pitchFamily="34" charset="0"/>
            </a:endParaRPr>
          </a:p>
          <a:p>
            <a:pPr algn="just" eaLnBrk="1" hangingPunct="1">
              <a:lnSpc>
                <a:spcPct val="85000"/>
              </a:lnSpc>
            </a:pPr>
            <a:r>
              <a:rPr lang="en-US" altLang="zh-CN" b="1">
                <a:latin typeface="Tahoma" panose="020B0604030504040204" pitchFamily="34" charset="0"/>
              </a:rPr>
              <a:t>    scanf ("%c", &amp;x);</a:t>
            </a:r>
            <a:endParaRPr lang="en-US" altLang="zh-CN" b="1">
              <a:latin typeface="Tahoma" panose="020B0604030504040204" pitchFamily="34" charset="0"/>
            </a:endParaRPr>
          </a:p>
          <a:p>
            <a:pPr algn="just" eaLnBrk="1" hangingPunct="1">
              <a:lnSpc>
                <a:spcPct val="85000"/>
              </a:lnSpc>
            </a:pPr>
            <a:r>
              <a:rPr lang="en-US" altLang="zh-CN" b="1">
                <a:latin typeface="Tahoma" panose="020B0604030504040204" pitchFamily="34" charset="0"/>
              </a:rPr>
              <a:t>    </a:t>
            </a:r>
            <a:r>
              <a:rPr lang="en-US" altLang="zh-CN" b="1">
                <a:solidFill>
                  <a:srgbClr val="C00000"/>
                </a:solidFill>
                <a:latin typeface="Tahoma" panose="020B0604030504040204" pitchFamily="34" charset="0"/>
              </a:rPr>
              <a:t>switch (x)</a:t>
            </a:r>
            <a:endParaRPr lang="en-US" altLang="zh-CN" b="1">
              <a:solidFill>
                <a:srgbClr val="C00000"/>
              </a:solidFill>
              <a:latin typeface="Tahoma" panose="020B0604030504040204" pitchFamily="34" charset="0"/>
            </a:endParaRPr>
          </a:p>
          <a:p>
            <a:pPr algn="just" eaLnBrk="1" hangingPunct="1">
              <a:lnSpc>
                <a:spcPct val="85000"/>
              </a:lnSpc>
            </a:pPr>
            <a:r>
              <a:rPr lang="en-US" altLang="zh-CN" b="1">
                <a:latin typeface="Tahoma" panose="020B0604030504040204" pitchFamily="34" charset="0"/>
              </a:rPr>
              <a:t>     {	</a:t>
            </a:r>
            <a:endParaRPr lang="en-US" altLang="zh-CN" b="1">
              <a:latin typeface="Tahoma" panose="020B0604030504040204" pitchFamily="34" charset="0"/>
            </a:endParaRPr>
          </a:p>
          <a:p>
            <a:pPr algn="just" eaLnBrk="1" hangingPunct="1">
              <a:lnSpc>
                <a:spcPct val="85000"/>
              </a:lnSpc>
            </a:pPr>
            <a:r>
              <a:rPr lang="en-US" altLang="zh-CN" b="1">
                <a:latin typeface="Tahoma" panose="020B0604030504040204" pitchFamily="34" charset="0"/>
              </a:rPr>
              <a:t>	case 'A': printf("&gt;=90\n"); break;</a:t>
            </a:r>
            <a:endParaRPr lang="en-US" altLang="zh-CN" b="1">
              <a:latin typeface="Tahoma" panose="020B0604030504040204" pitchFamily="34" charset="0"/>
            </a:endParaRPr>
          </a:p>
          <a:p>
            <a:pPr algn="just" eaLnBrk="1" hangingPunct="1">
              <a:lnSpc>
                <a:spcPct val="85000"/>
              </a:lnSpc>
            </a:pPr>
            <a:r>
              <a:rPr lang="en-US" altLang="zh-CN" b="1">
                <a:latin typeface="Tahoma" panose="020B0604030504040204" pitchFamily="34" charset="0"/>
              </a:rPr>
              <a:t>	</a:t>
            </a:r>
            <a:r>
              <a:rPr lang="en-US" altLang="zh-CN" b="1">
                <a:solidFill>
                  <a:srgbClr val="C00000"/>
                </a:solidFill>
                <a:latin typeface="Tahoma" panose="020B0604030504040204" pitchFamily="34" charset="0"/>
              </a:rPr>
              <a:t>case 'B': printf("80~89\n"); break;</a:t>
            </a:r>
            <a:endParaRPr lang="en-US" altLang="zh-CN" b="1">
              <a:solidFill>
                <a:srgbClr val="C00000"/>
              </a:solidFill>
              <a:latin typeface="Tahoma" panose="020B0604030504040204" pitchFamily="34" charset="0"/>
            </a:endParaRPr>
          </a:p>
          <a:p>
            <a:pPr algn="just" eaLnBrk="1" hangingPunct="1">
              <a:lnSpc>
                <a:spcPct val="85000"/>
              </a:lnSpc>
            </a:pPr>
            <a:r>
              <a:rPr lang="en-US" altLang="zh-CN" b="1">
                <a:latin typeface="Tahoma" panose="020B0604030504040204" pitchFamily="34" charset="0"/>
              </a:rPr>
              <a:t>	case 'C': printf("60~79\n");  break;</a:t>
            </a:r>
            <a:endParaRPr lang="en-US" altLang="zh-CN" b="1">
              <a:latin typeface="Tahoma" panose="020B0604030504040204" pitchFamily="34" charset="0"/>
            </a:endParaRPr>
          </a:p>
          <a:p>
            <a:pPr algn="just" eaLnBrk="1" hangingPunct="1">
              <a:lnSpc>
                <a:spcPct val="85000"/>
              </a:lnSpc>
            </a:pPr>
            <a:r>
              <a:rPr lang="en-US" altLang="zh-CN" b="1">
                <a:latin typeface="Tahoma" panose="020B0604030504040204" pitchFamily="34" charset="0"/>
              </a:rPr>
              <a:t>	case 'D': printf("&lt;60\n");  break;</a:t>
            </a:r>
            <a:endParaRPr lang="en-US" altLang="zh-CN" b="1">
              <a:latin typeface="Tahoma" panose="020B0604030504040204" pitchFamily="34" charset="0"/>
            </a:endParaRPr>
          </a:p>
          <a:p>
            <a:pPr algn="just" eaLnBrk="1" hangingPunct="1">
              <a:lnSpc>
                <a:spcPct val="85000"/>
              </a:lnSpc>
            </a:pPr>
            <a:r>
              <a:rPr lang="en-US" altLang="zh-CN" b="1">
                <a:latin typeface="Tahoma" panose="020B0604030504040204" pitchFamily="34" charset="0"/>
                <a:ea typeface="黑体" panose="02010609060101010101" pitchFamily="49" charset="-122"/>
              </a:rPr>
              <a:t>          default:</a:t>
            </a:r>
            <a:r>
              <a:rPr lang="en-US" altLang="zh-CN" b="1">
                <a:latin typeface="Tahoma" panose="020B0604030504040204" pitchFamily="34" charset="0"/>
              </a:rPr>
              <a:t>printf(“</a:t>
            </a:r>
            <a:r>
              <a:rPr lang="zh-CN" altLang="en-US" b="1">
                <a:latin typeface="Tahoma" panose="020B0604030504040204" pitchFamily="34" charset="0"/>
              </a:rPr>
              <a:t>非法输入</a:t>
            </a:r>
            <a:r>
              <a:rPr lang="en-US" altLang="zh-CN" b="1">
                <a:latin typeface="Tahoma" panose="020B0604030504040204" pitchFamily="34" charset="0"/>
              </a:rPr>
              <a:t>\n"); break;</a:t>
            </a:r>
            <a:endParaRPr lang="en-US" altLang="zh-CN" b="1">
              <a:latin typeface="Tahoma" panose="020B0604030504040204" pitchFamily="34" charset="0"/>
            </a:endParaRPr>
          </a:p>
          <a:p>
            <a:pPr algn="just" eaLnBrk="1" hangingPunct="1">
              <a:lnSpc>
                <a:spcPct val="85000"/>
              </a:lnSpc>
            </a:pPr>
            <a:r>
              <a:rPr lang="en-US" altLang="zh-CN" b="1">
                <a:latin typeface="Tahoma" panose="020B0604030504040204" pitchFamily="34" charset="0"/>
              </a:rPr>
              <a:t>     }</a:t>
            </a:r>
            <a:endParaRPr lang="en-US" altLang="zh-CN" b="1">
              <a:latin typeface="Tahoma" panose="020B0604030504040204" pitchFamily="34" charset="0"/>
            </a:endParaRPr>
          </a:p>
          <a:p>
            <a:pPr algn="just" eaLnBrk="1" hangingPunct="1">
              <a:lnSpc>
                <a:spcPct val="85000"/>
              </a:lnSpc>
            </a:pPr>
            <a:r>
              <a:rPr lang="en-US" altLang="zh-CN" b="1">
                <a:latin typeface="Tahoma" panose="020B0604030504040204" pitchFamily="34" charset="0"/>
              </a:rPr>
              <a:t>}</a:t>
            </a:r>
            <a:endParaRPr lang="en-US" altLang="zh-CN" b="1">
              <a:solidFill>
                <a:schemeClr val="accent2"/>
              </a:solidFill>
              <a:latin typeface="Tahoma" panose="020B0604030504040204" pitchFamily="34" charset="0"/>
              <a:ea typeface="黑体" panose="02010609060101010101" pitchFamily="49" charset="-122"/>
            </a:endParaRPr>
          </a:p>
        </p:txBody>
      </p:sp>
      <p:pic>
        <p:nvPicPr>
          <p:cNvPr id="57346" name="Picture 2"/>
          <p:cNvPicPr>
            <a:picLocks noChangeAspect="1" noChangeArrowheads="1"/>
          </p:cNvPicPr>
          <p:nvPr/>
        </p:nvPicPr>
        <p:blipFill>
          <a:blip r:embed="rId1">
            <a:extLst>
              <a:ext uri="{28A0092B-C50C-407E-A947-70E740481C1C}">
                <a14:useLocalDpi xmlns:a14="http://schemas.microsoft.com/office/drawing/2010/main" val="0"/>
              </a:ext>
            </a:extLst>
          </a:blip>
          <a:srcRect t="20471" r="8885" b="20291"/>
          <a:stretch>
            <a:fillRect/>
          </a:stretch>
        </p:blipFill>
        <p:spPr bwMode="auto">
          <a:xfrm>
            <a:off x="3924300" y="1700213"/>
            <a:ext cx="4725988" cy="132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wheel(1)">
                                      <p:cBhvr>
                                        <p:cTn id="7" dur="2000"/>
                                        <p:tgtEl>
                                          <p:spTgt spid="57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23850" y="620713"/>
            <a:ext cx="8640763"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85000"/>
              </a:lnSpc>
              <a:spcBef>
                <a:spcPct val="40000"/>
              </a:spcBef>
            </a:pPr>
            <a:r>
              <a:rPr lang="zh-CN" altLang="en-US" b="1">
                <a:latin typeface="Tahoma" panose="020B0604030504040204" pitchFamily="34" charset="0"/>
                <a:ea typeface="黑体" panose="02010609060101010101" pitchFamily="49" charset="-122"/>
              </a:rPr>
              <a:t>使用</a:t>
            </a:r>
            <a:r>
              <a:rPr lang="en-US" altLang="zh-CN" b="1">
                <a:latin typeface="Tahoma" panose="020B0604030504040204" pitchFamily="34" charset="0"/>
                <a:ea typeface="黑体" panose="02010609060101010101" pitchFamily="49" charset="-122"/>
              </a:rPr>
              <a:t>switch</a:t>
            </a:r>
            <a:r>
              <a:rPr lang="zh-CN" altLang="en-US" b="1">
                <a:latin typeface="Tahoma" panose="020B0604030504040204" pitchFamily="34" charset="0"/>
                <a:ea typeface="黑体" panose="02010609060101010101" pitchFamily="49" charset="-122"/>
              </a:rPr>
              <a:t>语句时还应</a:t>
            </a:r>
            <a:r>
              <a:rPr lang="zh-CN" altLang="en-US" b="1">
                <a:solidFill>
                  <a:schemeClr val="accent2"/>
                </a:solidFill>
                <a:latin typeface="Tahoma" panose="020B0604030504040204" pitchFamily="34" charset="0"/>
                <a:ea typeface="黑体" panose="02010609060101010101" pitchFamily="49" charset="-122"/>
              </a:rPr>
              <a:t>注意</a:t>
            </a:r>
            <a:r>
              <a:rPr lang="zh-CN" altLang="en-US" b="1">
                <a:latin typeface="Tahoma" panose="020B0604030504040204" pitchFamily="34" charset="0"/>
                <a:ea typeface="黑体" panose="02010609060101010101" pitchFamily="49" charset="-122"/>
              </a:rPr>
              <a:t>：</a:t>
            </a:r>
            <a:endParaRPr lang="zh-CN" altLang="en-US" b="1">
              <a:latin typeface="Tahoma" panose="020B0604030504040204" pitchFamily="34" charset="0"/>
              <a:ea typeface="黑体" panose="02010609060101010101" pitchFamily="49" charset="-122"/>
            </a:endParaRPr>
          </a:p>
          <a:p>
            <a:pPr algn="l" eaLnBrk="1" hangingPunct="1">
              <a:lnSpc>
                <a:spcPct val="85000"/>
              </a:lnSpc>
              <a:spcBef>
                <a:spcPct val="40000"/>
              </a:spcBef>
            </a:pPr>
            <a:r>
              <a:rPr lang="en-US" altLang="zh-CN" b="1">
                <a:latin typeface="Tahoma" panose="020B0604030504040204" pitchFamily="34" charset="0"/>
                <a:ea typeface="黑体" panose="02010609060101010101" pitchFamily="49" charset="-122"/>
              </a:rPr>
              <a:t>4.</a:t>
            </a:r>
            <a:r>
              <a:rPr lang="zh-CN" altLang="en-US" b="1">
                <a:latin typeface="Tahoma" panose="020B0604030504040204" pitchFamily="34" charset="0"/>
                <a:ea typeface="黑体" panose="02010609060101010101" pitchFamily="49" charset="-122"/>
              </a:rPr>
              <a:t>各</a:t>
            </a:r>
            <a:r>
              <a:rPr lang="en-US" altLang="zh-CN" b="1">
                <a:solidFill>
                  <a:srgbClr val="009900"/>
                </a:solidFill>
                <a:latin typeface="Tahoma" panose="020B0604030504040204" pitchFamily="34" charset="0"/>
                <a:ea typeface="黑体" panose="02010609060101010101" pitchFamily="49" charset="-122"/>
              </a:rPr>
              <a:t>case</a:t>
            </a:r>
            <a:r>
              <a:rPr lang="zh-CN" altLang="en-US" b="1">
                <a:solidFill>
                  <a:srgbClr val="009900"/>
                </a:solidFill>
                <a:latin typeface="Tahoma" panose="020B0604030504040204" pitchFamily="34" charset="0"/>
                <a:ea typeface="黑体" panose="02010609060101010101" pitchFamily="49" charset="-122"/>
              </a:rPr>
              <a:t>和</a:t>
            </a:r>
            <a:r>
              <a:rPr lang="en-US" altLang="zh-CN" b="1">
                <a:solidFill>
                  <a:srgbClr val="009900"/>
                </a:solidFill>
                <a:latin typeface="Tahoma" panose="020B0604030504040204" pitchFamily="34" charset="0"/>
                <a:ea typeface="黑体" panose="02010609060101010101" pitchFamily="49" charset="-122"/>
              </a:rPr>
              <a:t>default</a:t>
            </a:r>
            <a:r>
              <a:rPr lang="zh-CN" altLang="en-US" b="1">
                <a:latin typeface="Tahoma" panose="020B0604030504040204" pitchFamily="34" charset="0"/>
                <a:ea typeface="黑体" panose="02010609060101010101" pitchFamily="49" charset="-122"/>
              </a:rPr>
              <a:t>子句的</a:t>
            </a:r>
            <a:r>
              <a:rPr lang="zh-CN" altLang="en-US" b="1">
                <a:solidFill>
                  <a:srgbClr val="CC00CC"/>
                </a:solidFill>
                <a:latin typeface="Tahoma" panose="020B0604030504040204" pitchFamily="34" charset="0"/>
                <a:ea typeface="黑体" panose="02010609060101010101" pitchFamily="49" charset="-122"/>
              </a:rPr>
              <a:t>先后顺序可以变动</a:t>
            </a:r>
            <a:r>
              <a:rPr lang="zh-CN" altLang="en-US" b="1">
                <a:latin typeface="Tahoma" panose="020B0604030504040204" pitchFamily="34" charset="0"/>
                <a:ea typeface="黑体" panose="02010609060101010101" pitchFamily="49" charset="-122"/>
              </a:rPr>
              <a:t>，而不会影响程序执行结果。</a:t>
            </a:r>
            <a:r>
              <a:rPr lang="en-US" altLang="zh-CN" b="1">
                <a:latin typeface="Tahoma" panose="020B0604030504040204" pitchFamily="34" charset="0"/>
                <a:ea typeface="黑体" panose="02010609060101010101" pitchFamily="49" charset="-122"/>
              </a:rPr>
              <a:t>default</a:t>
            </a:r>
            <a:r>
              <a:rPr lang="zh-CN" altLang="en-US" b="1">
                <a:latin typeface="Tahoma" panose="020B0604030504040204" pitchFamily="34" charset="0"/>
                <a:ea typeface="黑体" panose="02010609060101010101" pitchFamily="49" charset="-122"/>
              </a:rPr>
              <a:t>子句可以</a:t>
            </a:r>
            <a:r>
              <a:rPr lang="zh-CN" altLang="en-US" b="1">
                <a:solidFill>
                  <a:srgbClr val="CC00CC"/>
                </a:solidFill>
                <a:latin typeface="Tahoma" panose="020B0604030504040204" pitchFamily="34" charset="0"/>
                <a:ea typeface="黑体" panose="02010609060101010101" pitchFamily="49" charset="-122"/>
              </a:rPr>
              <a:t>省略不用</a:t>
            </a:r>
            <a:r>
              <a:rPr lang="zh-CN" altLang="en-US" b="1">
                <a:latin typeface="Tahoma" panose="020B0604030504040204" pitchFamily="34" charset="0"/>
                <a:ea typeface="黑体" panose="02010609060101010101" pitchFamily="49" charset="-122"/>
              </a:rPr>
              <a:t>。 </a:t>
            </a:r>
            <a:endParaRPr lang="zh-CN" altLang="en-US" b="1">
              <a:latin typeface="Tahoma" panose="020B0604030504040204" pitchFamily="34" charset="0"/>
              <a:ea typeface="黑体" panose="02010609060101010101" pitchFamily="49" charset="-122"/>
            </a:endParaRPr>
          </a:p>
        </p:txBody>
      </p:sp>
      <p:sp>
        <p:nvSpPr>
          <p:cNvPr id="3" name="矩形 2"/>
          <p:cNvSpPr/>
          <p:nvPr/>
        </p:nvSpPr>
        <p:spPr>
          <a:xfrm>
            <a:off x="395288" y="1916113"/>
            <a:ext cx="7902575" cy="4487862"/>
          </a:xfrm>
          <a:prstGeom prst="rect">
            <a:avLst/>
          </a:prstGeom>
          <a:solidFill>
            <a:srgbClr val="FFCCCC"/>
          </a:solidFill>
        </p:spPr>
        <p:txBody>
          <a:bodyPr>
            <a:spAutoFit/>
          </a:bodyPr>
          <a:lstStyle/>
          <a:p>
            <a:pPr algn="just" eaLnBrk="1" hangingPunct="1">
              <a:lnSpc>
                <a:spcPct val="85000"/>
              </a:lnSpc>
              <a:defRPr/>
            </a:pPr>
            <a:r>
              <a:rPr lang="en-US" altLang="zh-CN" b="1" dirty="0">
                <a:latin typeface="Tahoma" panose="020B0604030504040204" pitchFamily="34" charset="0"/>
              </a:rPr>
              <a:t>#include "</a:t>
            </a:r>
            <a:r>
              <a:rPr lang="en-US" altLang="zh-CN" b="1" dirty="0" err="1">
                <a:latin typeface="Tahoma" panose="020B0604030504040204" pitchFamily="34" charset="0"/>
              </a:rPr>
              <a:t>stdio.h</a:t>
            </a:r>
            <a:r>
              <a:rPr lang="en-US" altLang="zh-CN" b="1" dirty="0">
                <a:latin typeface="Tahoma" panose="020B0604030504040204" pitchFamily="34" charset="0"/>
              </a:rPr>
              <a:t>"</a:t>
            </a:r>
            <a:endParaRPr lang="en-US" altLang="zh-CN" b="1" dirty="0">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void main()</a:t>
            </a:r>
            <a:endParaRPr lang="en-US" altLang="zh-CN" b="1" dirty="0">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  char x;</a:t>
            </a:r>
            <a:endParaRPr lang="en-US" altLang="zh-CN" b="1" dirty="0">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    </a:t>
            </a:r>
            <a:r>
              <a:rPr lang="en-US" altLang="zh-CN" b="1" dirty="0" err="1">
                <a:latin typeface="Tahoma" panose="020B0604030504040204" pitchFamily="34" charset="0"/>
              </a:rPr>
              <a:t>printf</a:t>
            </a:r>
            <a:r>
              <a:rPr lang="en-US" altLang="zh-CN" b="1" dirty="0">
                <a:latin typeface="Tahoma" panose="020B0604030504040204" pitchFamily="34" charset="0"/>
              </a:rPr>
              <a:t>("</a:t>
            </a:r>
            <a:r>
              <a:rPr lang="zh-CN" altLang="en-US" b="1" dirty="0">
                <a:latin typeface="Tahoma" panose="020B0604030504040204" pitchFamily="34" charset="0"/>
              </a:rPr>
              <a:t>请输入</a:t>
            </a:r>
            <a:r>
              <a:rPr lang="en-US" altLang="zh-CN" b="1" dirty="0">
                <a:latin typeface="Tahoma" panose="020B0604030504040204" pitchFamily="34" charset="0"/>
              </a:rPr>
              <a:t>A~D </a:t>
            </a:r>
            <a:r>
              <a:rPr lang="zh-CN" altLang="en-US" b="1" dirty="0">
                <a:latin typeface="Tahoma" panose="020B0604030504040204" pitchFamily="34" charset="0"/>
              </a:rPr>
              <a:t>之间的一个字符</a:t>
            </a:r>
            <a:r>
              <a:rPr lang="en-US" altLang="zh-CN" b="1" dirty="0">
                <a:latin typeface="Tahoma" panose="020B0604030504040204" pitchFamily="34" charset="0"/>
              </a:rPr>
              <a:t>\n"); </a:t>
            </a:r>
            <a:endParaRPr lang="en-US" altLang="zh-CN" b="1" dirty="0">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    </a:t>
            </a:r>
            <a:r>
              <a:rPr lang="en-US" altLang="zh-CN" b="1" dirty="0" err="1">
                <a:latin typeface="Tahoma" panose="020B0604030504040204" pitchFamily="34" charset="0"/>
              </a:rPr>
              <a:t>scanf</a:t>
            </a:r>
            <a:r>
              <a:rPr lang="en-US" altLang="zh-CN" b="1" dirty="0">
                <a:latin typeface="Tahoma" panose="020B0604030504040204" pitchFamily="34" charset="0"/>
              </a:rPr>
              <a:t> ("%c", &amp;x);</a:t>
            </a:r>
            <a:endParaRPr lang="en-US" altLang="zh-CN" b="1" dirty="0">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    </a:t>
            </a:r>
            <a:r>
              <a:rPr lang="en-US" altLang="zh-CN" b="1" dirty="0">
                <a:solidFill>
                  <a:srgbClr val="C00000"/>
                </a:solidFill>
                <a:latin typeface="Tahoma" panose="020B0604030504040204" pitchFamily="34" charset="0"/>
              </a:rPr>
              <a:t>switch (x)</a:t>
            </a:r>
            <a:endParaRPr lang="en-US" altLang="zh-CN" b="1" dirty="0">
              <a:solidFill>
                <a:srgbClr val="C00000"/>
              </a:solidFill>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     {	</a:t>
            </a:r>
            <a:endParaRPr lang="en-US" altLang="zh-CN" b="1" dirty="0">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	case 'A': </a:t>
            </a:r>
            <a:r>
              <a:rPr lang="en-US" altLang="zh-CN" b="1" dirty="0" err="1">
                <a:latin typeface="Tahoma" panose="020B0604030504040204" pitchFamily="34" charset="0"/>
              </a:rPr>
              <a:t>printf</a:t>
            </a:r>
            <a:r>
              <a:rPr lang="en-US" altLang="zh-CN" b="1" dirty="0">
                <a:latin typeface="Tahoma" panose="020B0604030504040204" pitchFamily="34" charset="0"/>
              </a:rPr>
              <a:t>("&gt;=90\n"); break;</a:t>
            </a:r>
            <a:endParaRPr lang="en-US" altLang="zh-CN" b="1" dirty="0">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	case 'C': </a:t>
            </a:r>
            <a:r>
              <a:rPr lang="en-US" altLang="zh-CN" b="1" dirty="0" err="1">
                <a:latin typeface="Tahoma" panose="020B0604030504040204" pitchFamily="34" charset="0"/>
              </a:rPr>
              <a:t>printf</a:t>
            </a:r>
            <a:r>
              <a:rPr lang="en-US" altLang="zh-CN" b="1" dirty="0">
                <a:latin typeface="Tahoma" panose="020B0604030504040204" pitchFamily="34" charset="0"/>
              </a:rPr>
              <a:t>("60~79\n");  break;</a:t>
            </a:r>
            <a:r>
              <a:rPr lang="en-US" altLang="zh-CN" b="1" dirty="0">
                <a:solidFill>
                  <a:srgbClr val="C00000"/>
                </a:solidFill>
                <a:latin typeface="Tahoma" panose="020B0604030504040204" pitchFamily="34" charset="0"/>
              </a:rPr>
              <a:t> </a:t>
            </a:r>
            <a:endParaRPr lang="en-US" altLang="zh-CN" b="1" dirty="0">
              <a:solidFill>
                <a:srgbClr val="C00000"/>
              </a:solidFill>
              <a:latin typeface="Tahoma" panose="020B0604030504040204" pitchFamily="34" charset="0"/>
            </a:endParaRPr>
          </a:p>
          <a:p>
            <a:pPr algn="just" eaLnBrk="1" hangingPunct="1">
              <a:lnSpc>
                <a:spcPct val="85000"/>
              </a:lnSpc>
              <a:defRPr/>
            </a:pPr>
            <a:r>
              <a:rPr lang="en-US" altLang="zh-CN" b="1" dirty="0">
                <a:solidFill>
                  <a:srgbClr val="C00000"/>
                </a:solidFill>
                <a:latin typeface="Tahoma" panose="020B0604030504040204" pitchFamily="34" charset="0"/>
              </a:rPr>
              <a:t>          case 'B': </a:t>
            </a:r>
            <a:r>
              <a:rPr lang="en-US" altLang="zh-CN" b="1" dirty="0" err="1">
                <a:solidFill>
                  <a:srgbClr val="C00000"/>
                </a:solidFill>
                <a:latin typeface="Tahoma" panose="020B0604030504040204" pitchFamily="34" charset="0"/>
              </a:rPr>
              <a:t>printf</a:t>
            </a:r>
            <a:r>
              <a:rPr lang="en-US" altLang="zh-CN" b="1" dirty="0">
                <a:solidFill>
                  <a:srgbClr val="C00000"/>
                </a:solidFill>
                <a:latin typeface="Tahoma" panose="020B0604030504040204" pitchFamily="34" charset="0"/>
              </a:rPr>
              <a:t>("80~89\n"); break;</a:t>
            </a:r>
            <a:endParaRPr lang="en-US" altLang="zh-CN" b="1" dirty="0">
              <a:solidFill>
                <a:srgbClr val="C00000"/>
              </a:solidFill>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	case 'D': </a:t>
            </a:r>
            <a:r>
              <a:rPr lang="en-US" altLang="zh-CN" b="1" dirty="0" err="1">
                <a:latin typeface="Tahoma" panose="020B0604030504040204" pitchFamily="34" charset="0"/>
              </a:rPr>
              <a:t>printf</a:t>
            </a:r>
            <a:r>
              <a:rPr lang="en-US" altLang="zh-CN" b="1" dirty="0">
                <a:latin typeface="Tahoma" panose="020B0604030504040204" pitchFamily="34" charset="0"/>
              </a:rPr>
              <a:t>("&lt;60\n");  break;</a:t>
            </a:r>
            <a:r>
              <a:rPr lang="en-US" altLang="zh-CN" b="1" dirty="0">
                <a:latin typeface="Tahoma" panose="020B0604030504040204" pitchFamily="34" charset="0"/>
                <a:ea typeface="黑体" panose="02010609060101010101" pitchFamily="49" charset="-122"/>
              </a:rPr>
              <a:t> </a:t>
            </a:r>
            <a:endParaRPr lang="en-US" altLang="zh-CN" b="1" dirty="0">
              <a:latin typeface="Tahoma" panose="020B0604030504040204" pitchFamily="34" charset="0"/>
              <a:ea typeface="黑体" panose="02010609060101010101" pitchFamily="49" charset="-122"/>
            </a:endParaRPr>
          </a:p>
          <a:p>
            <a:pPr algn="just" eaLnBrk="1" hangingPunct="1">
              <a:lnSpc>
                <a:spcPct val="85000"/>
              </a:lnSpc>
              <a:defRPr/>
            </a:pPr>
            <a:r>
              <a:rPr lang="en-US" altLang="zh-CN" b="1" dirty="0">
                <a:latin typeface="Tahoma" panose="020B0604030504040204" pitchFamily="34" charset="0"/>
                <a:ea typeface="黑体" panose="02010609060101010101" pitchFamily="49" charset="-122"/>
              </a:rPr>
              <a:t>          </a:t>
            </a:r>
            <a:r>
              <a:rPr lang="en-US" altLang="zh-CN" b="1" dirty="0" err="1">
                <a:solidFill>
                  <a:schemeClr val="accent6"/>
                </a:solidFill>
                <a:latin typeface="Tahoma" panose="020B0604030504040204" pitchFamily="34" charset="0"/>
                <a:ea typeface="黑体" panose="02010609060101010101" pitchFamily="49" charset="-122"/>
              </a:rPr>
              <a:t>default:</a:t>
            </a:r>
            <a:r>
              <a:rPr lang="en-US" altLang="zh-CN" b="1" dirty="0" err="1">
                <a:solidFill>
                  <a:schemeClr val="accent6"/>
                </a:solidFill>
                <a:latin typeface="Tahoma" panose="020B0604030504040204" pitchFamily="34" charset="0"/>
              </a:rPr>
              <a:t>printf</a:t>
            </a:r>
            <a:r>
              <a:rPr lang="en-US" altLang="zh-CN" b="1" dirty="0">
                <a:solidFill>
                  <a:schemeClr val="accent6"/>
                </a:solidFill>
                <a:latin typeface="Tahoma" panose="020B0604030504040204" pitchFamily="34" charset="0"/>
              </a:rPr>
              <a:t>(“</a:t>
            </a:r>
            <a:r>
              <a:rPr lang="zh-CN" altLang="en-US" b="1" dirty="0">
                <a:solidFill>
                  <a:schemeClr val="accent6"/>
                </a:solidFill>
                <a:latin typeface="Tahoma" panose="020B0604030504040204" pitchFamily="34" charset="0"/>
              </a:rPr>
              <a:t>非法输入</a:t>
            </a:r>
            <a:r>
              <a:rPr lang="en-US" altLang="zh-CN" b="1" dirty="0">
                <a:solidFill>
                  <a:schemeClr val="accent6"/>
                </a:solidFill>
                <a:latin typeface="Tahoma" panose="020B0604030504040204" pitchFamily="34" charset="0"/>
              </a:rPr>
              <a:t>\n");  break;</a:t>
            </a:r>
            <a:r>
              <a:rPr lang="en-US" altLang="zh-CN" b="1" dirty="0">
                <a:solidFill>
                  <a:schemeClr val="accent6"/>
                </a:solidFill>
                <a:latin typeface="Tahoma" panose="020B0604030504040204" pitchFamily="34" charset="0"/>
                <a:ea typeface="黑体" panose="02010609060101010101" pitchFamily="49" charset="-122"/>
              </a:rPr>
              <a:t> </a:t>
            </a:r>
            <a:endParaRPr lang="en-US" altLang="zh-CN" b="1" dirty="0">
              <a:solidFill>
                <a:schemeClr val="accent6"/>
              </a:solidFill>
              <a:latin typeface="Tahoma" panose="020B0604030504040204" pitchFamily="34" charset="0"/>
              <a:ea typeface="黑体" panose="02010609060101010101" pitchFamily="49" charset="-122"/>
            </a:endParaRPr>
          </a:p>
          <a:p>
            <a:pPr algn="just" eaLnBrk="1" hangingPunct="1">
              <a:lnSpc>
                <a:spcPct val="85000"/>
              </a:lnSpc>
              <a:defRPr/>
            </a:pPr>
            <a:r>
              <a:rPr lang="en-US" altLang="zh-CN" b="1" dirty="0">
                <a:latin typeface="Tahoma" panose="020B0604030504040204" pitchFamily="34" charset="0"/>
              </a:rPr>
              <a:t>     }</a:t>
            </a:r>
            <a:endParaRPr lang="en-US" altLang="zh-CN" b="1" dirty="0">
              <a:latin typeface="Tahoma" panose="020B0604030504040204" pitchFamily="34" charset="0"/>
            </a:endParaRPr>
          </a:p>
          <a:p>
            <a:pPr algn="just" eaLnBrk="1" hangingPunct="1">
              <a:lnSpc>
                <a:spcPct val="85000"/>
              </a:lnSpc>
              <a:defRPr/>
            </a:pPr>
            <a:r>
              <a:rPr lang="en-US" altLang="zh-CN" b="1" dirty="0">
                <a:latin typeface="Tahoma" panose="020B0604030504040204" pitchFamily="34" charset="0"/>
              </a:rPr>
              <a:t>}</a:t>
            </a:r>
            <a:endParaRPr lang="en-US" altLang="zh-CN" b="1" dirty="0">
              <a:solidFill>
                <a:schemeClr val="accent2"/>
              </a:solidFill>
              <a:latin typeface="Tahoma" panose="020B0604030504040204" pitchFamily="34" charset="0"/>
              <a:ea typeface="黑体" panose="02010609060101010101" pitchFamily="49" charset="-122"/>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t="20471" r="8885" b="20291"/>
          <a:stretch>
            <a:fillRect/>
          </a:stretch>
        </p:blipFill>
        <p:spPr bwMode="auto">
          <a:xfrm>
            <a:off x="3914775" y="1801813"/>
            <a:ext cx="4725988" cy="132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23850" y="620713"/>
            <a:ext cx="8640763"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85000"/>
              </a:lnSpc>
              <a:spcBef>
                <a:spcPct val="40000"/>
              </a:spcBef>
            </a:pPr>
            <a:r>
              <a:rPr lang="zh-CN" altLang="en-US" b="1">
                <a:latin typeface="Tahoma" panose="020B0604030504040204" pitchFamily="34" charset="0"/>
                <a:ea typeface="黑体" panose="02010609060101010101" pitchFamily="49" charset="-122"/>
              </a:rPr>
              <a:t>使用</a:t>
            </a:r>
            <a:r>
              <a:rPr lang="en-US" altLang="zh-CN" b="1">
                <a:latin typeface="Tahoma" panose="020B0604030504040204" pitchFamily="34" charset="0"/>
                <a:ea typeface="黑体" panose="02010609060101010101" pitchFamily="49" charset="-122"/>
              </a:rPr>
              <a:t>switch</a:t>
            </a:r>
            <a:r>
              <a:rPr lang="zh-CN" altLang="en-US" b="1">
                <a:latin typeface="Tahoma" panose="020B0604030504040204" pitchFamily="34" charset="0"/>
                <a:ea typeface="黑体" panose="02010609060101010101" pitchFamily="49" charset="-122"/>
              </a:rPr>
              <a:t>语句时还应</a:t>
            </a:r>
            <a:r>
              <a:rPr lang="zh-CN" altLang="en-US" b="1">
                <a:solidFill>
                  <a:schemeClr val="accent2"/>
                </a:solidFill>
                <a:latin typeface="Tahoma" panose="020B0604030504040204" pitchFamily="34" charset="0"/>
                <a:ea typeface="黑体" panose="02010609060101010101" pitchFamily="49" charset="-122"/>
              </a:rPr>
              <a:t>注意</a:t>
            </a:r>
            <a:r>
              <a:rPr lang="zh-CN" altLang="en-US" b="1">
                <a:latin typeface="Tahoma" panose="020B0604030504040204" pitchFamily="34" charset="0"/>
                <a:ea typeface="黑体" panose="02010609060101010101" pitchFamily="49" charset="-122"/>
              </a:rPr>
              <a:t>：</a:t>
            </a:r>
            <a:endParaRPr lang="zh-CN" altLang="en-US" b="1">
              <a:latin typeface="Tahoma" panose="020B0604030504040204" pitchFamily="34" charset="0"/>
              <a:ea typeface="黑体" panose="02010609060101010101" pitchFamily="49" charset="-122"/>
            </a:endParaRPr>
          </a:p>
          <a:p>
            <a:pPr algn="l" eaLnBrk="1" hangingPunct="1">
              <a:lnSpc>
                <a:spcPct val="85000"/>
              </a:lnSpc>
              <a:spcBef>
                <a:spcPct val="40000"/>
              </a:spcBef>
            </a:pPr>
            <a:r>
              <a:rPr lang="en-US" altLang="zh-CN" b="1">
                <a:latin typeface="Tahoma" panose="020B0604030504040204" pitchFamily="34" charset="0"/>
                <a:ea typeface="黑体" panose="02010609060101010101" pitchFamily="49" charset="-122"/>
              </a:rPr>
              <a:t>5. </a:t>
            </a:r>
            <a:r>
              <a:rPr lang="zh-CN" altLang="en-US" b="1">
                <a:latin typeface="Tahoma" panose="020B0604030504040204" pitchFamily="34" charset="0"/>
                <a:ea typeface="黑体" panose="02010609060101010101" pitchFamily="49" charset="-122"/>
              </a:rPr>
              <a:t>多个</a:t>
            </a:r>
            <a:r>
              <a:rPr lang="en-US" altLang="zh-CN" b="1">
                <a:latin typeface="Tahoma" panose="020B0604030504040204" pitchFamily="34" charset="0"/>
                <a:ea typeface="黑体" panose="02010609060101010101" pitchFamily="49" charset="-122"/>
              </a:rPr>
              <a:t>case</a:t>
            </a:r>
            <a:r>
              <a:rPr lang="zh-CN" altLang="en-US" b="1">
                <a:latin typeface="Tahoma" panose="020B0604030504040204" pitchFamily="34" charset="0"/>
                <a:ea typeface="黑体" panose="02010609060101010101" pitchFamily="49" charset="-122"/>
              </a:rPr>
              <a:t>可以</a:t>
            </a:r>
            <a:r>
              <a:rPr lang="zh-CN" altLang="en-US" b="1">
                <a:solidFill>
                  <a:srgbClr val="C00000"/>
                </a:solidFill>
                <a:latin typeface="Tahoma" panose="020B0604030504040204" pitchFamily="34" charset="0"/>
                <a:ea typeface="黑体" panose="02010609060101010101" pitchFamily="49" charset="-122"/>
              </a:rPr>
              <a:t>共用一组</a:t>
            </a:r>
            <a:r>
              <a:rPr lang="zh-CN" altLang="en-US" b="1">
                <a:latin typeface="Tahoma" panose="020B0604030504040204" pitchFamily="34" charset="0"/>
                <a:ea typeface="黑体" panose="02010609060101010101" pitchFamily="49" charset="-122"/>
              </a:rPr>
              <a:t>执行语句。</a:t>
            </a:r>
            <a:endParaRPr lang="en-US" altLang="zh-CN" b="1">
              <a:latin typeface="Tahoma" panose="020B0604030504040204" pitchFamily="34" charset="0"/>
              <a:ea typeface="黑体" panose="02010609060101010101" pitchFamily="49" charset="-122"/>
            </a:endParaRPr>
          </a:p>
        </p:txBody>
      </p:sp>
      <p:sp>
        <p:nvSpPr>
          <p:cNvPr id="37891" name="矩形 2"/>
          <p:cNvSpPr>
            <a:spLocks noChangeArrowheads="1"/>
          </p:cNvSpPr>
          <p:nvPr/>
        </p:nvSpPr>
        <p:spPr bwMode="auto">
          <a:xfrm>
            <a:off x="395288" y="1628775"/>
            <a:ext cx="7902575" cy="417353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85000"/>
              </a:lnSpc>
            </a:pPr>
            <a:r>
              <a:rPr lang="en-US" altLang="zh-CN" b="1">
                <a:latin typeface="Tahoma" panose="020B0604030504040204" pitchFamily="34" charset="0"/>
              </a:rPr>
              <a:t>#include "stdio.h"</a:t>
            </a:r>
            <a:endParaRPr lang="en-US" altLang="zh-CN" b="1">
              <a:latin typeface="Tahoma" panose="020B0604030504040204" pitchFamily="34" charset="0"/>
            </a:endParaRPr>
          </a:p>
          <a:p>
            <a:pPr algn="just" eaLnBrk="1" hangingPunct="1">
              <a:lnSpc>
                <a:spcPct val="85000"/>
              </a:lnSpc>
            </a:pPr>
            <a:r>
              <a:rPr lang="en-US" altLang="zh-CN" b="1">
                <a:latin typeface="Tahoma" panose="020B0604030504040204" pitchFamily="34" charset="0"/>
              </a:rPr>
              <a:t>void main()</a:t>
            </a:r>
            <a:endParaRPr lang="en-US" altLang="zh-CN" b="1">
              <a:latin typeface="Tahoma" panose="020B0604030504040204" pitchFamily="34" charset="0"/>
            </a:endParaRPr>
          </a:p>
          <a:p>
            <a:pPr algn="just" eaLnBrk="1" hangingPunct="1">
              <a:lnSpc>
                <a:spcPct val="85000"/>
              </a:lnSpc>
            </a:pPr>
            <a:r>
              <a:rPr lang="en-US" altLang="zh-CN" b="1">
                <a:latin typeface="Tahoma" panose="020B0604030504040204" pitchFamily="34" charset="0"/>
              </a:rPr>
              <a:t>{  char x;</a:t>
            </a:r>
            <a:endParaRPr lang="en-US" altLang="zh-CN" b="1">
              <a:latin typeface="Tahoma" panose="020B0604030504040204" pitchFamily="34" charset="0"/>
            </a:endParaRPr>
          </a:p>
          <a:p>
            <a:pPr algn="just" eaLnBrk="1" hangingPunct="1">
              <a:lnSpc>
                <a:spcPct val="85000"/>
              </a:lnSpc>
            </a:pPr>
            <a:r>
              <a:rPr lang="en-US" altLang="zh-CN" b="1">
                <a:latin typeface="Tahoma" panose="020B0604030504040204" pitchFamily="34" charset="0"/>
              </a:rPr>
              <a:t>    printf("</a:t>
            </a:r>
            <a:r>
              <a:rPr lang="zh-CN" altLang="en-US" b="1">
                <a:latin typeface="Tahoma" panose="020B0604030504040204" pitchFamily="34" charset="0"/>
              </a:rPr>
              <a:t>请输入</a:t>
            </a:r>
            <a:r>
              <a:rPr lang="en-US" altLang="zh-CN" b="1">
                <a:latin typeface="Tahoma" panose="020B0604030504040204" pitchFamily="34" charset="0"/>
              </a:rPr>
              <a:t>A~D </a:t>
            </a:r>
            <a:r>
              <a:rPr lang="zh-CN" altLang="en-US" b="1">
                <a:latin typeface="Tahoma" panose="020B0604030504040204" pitchFamily="34" charset="0"/>
              </a:rPr>
              <a:t>之间的一个字符</a:t>
            </a:r>
            <a:r>
              <a:rPr lang="en-US" altLang="zh-CN" b="1">
                <a:latin typeface="Tahoma" panose="020B0604030504040204" pitchFamily="34" charset="0"/>
              </a:rPr>
              <a:t>\n"); </a:t>
            </a:r>
            <a:endParaRPr lang="en-US" altLang="zh-CN" b="1">
              <a:latin typeface="Tahoma" panose="020B0604030504040204" pitchFamily="34" charset="0"/>
            </a:endParaRPr>
          </a:p>
          <a:p>
            <a:pPr algn="just" eaLnBrk="1" hangingPunct="1">
              <a:lnSpc>
                <a:spcPct val="85000"/>
              </a:lnSpc>
            </a:pPr>
            <a:r>
              <a:rPr lang="en-US" altLang="zh-CN" b="1">
                <a:latin typeface="Tahoma" panose="020B0604030504040204" pitchFamily="34" charset="0"/>
              </a:rPr>
              <a:t>    scanf ("%c", &amp;x);</a:t>
            </a:r>
            <a:endParaRPr lang="en-US" altLang="zh-CN" b="1">
              <a:latin typeface="Tahoma" panose="020B0604030504040204" pitchFamily="34" charset="0"/>
            </a:endParaRPr>
          </a:p>
          <a:p>
            <a:pPr algn="just" eaLnBrk="1" hangingPunct="1">
              <a:lnSpc>
                <a:spcPct val="85000"/>
              </a:lnSpc>
            </a:pPr>
            <a:r>
              <a:rPr lang="en-US" altLang="zh-CN" b="1">
                <a:latin typeface="Tahoma" panose="020B0604030504040204" pitchFamily="34" charset="0"/>
              </a:rPr>
              <a:t>    </a:t>
            </a:r>
            <a:r>
              <a:rPr lang="en-US" altLang="zh-CN" b="1">
                <a:solidFill>
                  <a:srgbClr val="C00000"/>
                </a:solidFill>
                <a:latin typeface="Tahoma" panose="020B0604030504040204" pitchFamily="34" charset="0"/>
              </a:rPr>
              <a:t>switch (x)</a:t>
            </a:r>
            <a:endParaRPr lang="en-US" altLang="zh-CN" b="1">
              <a:solidFill>
                <a:srgbClr val="C00000"/>
              </a:solidFill>
              <a:latin typeface="Tahoma" panose="020B0604030504040204" pitchFamily="34" charset="0"/>
            </a:endParaRPr>
          </a:p>
          <a:p>
            <a:pPr algn="just" eaLnBrk="1" hangingPunct="1">
              <a:lnSpc>
                <a:spcPct val="85000"/>
              </a:lnSpc>
            </a:pPr>
            <a:r>
              <a:rPr lang="en-US" altLang="zh-CN" b="1">
                <a:latin typeface="Tahoma" panose="020B0604030504040204" pitchFamily="34" charset="0"/>
              </a:rPr>
              <a:t>     {	</a:t>
            </a:r>
            <a:endParaRPr lang="en-US" altLang="zh-CN" b="1">
              <a:latin typeface="Tahoma" panose="020B0604030504040204" pitchFamily="34" charset="0"/>
            </a:endParaRPr>
          </a:p>
          <a:p>
            <a:pPr algn="just" eaLnBrk="1" hangingPunct="1">
              <a:lnSpc>
                <a:spcPct val="85000"/>
              </a:lnSpc>
            </a:pPr>
            <a:r>
              <a:rPr lang="en-US" altLang="zh-CN" b="1">
                <a:latin typeface="Tahoma" panose="020B0604030504040204" pitchFamily="34" charset="0"/>
              </a:rPr>
              <a:t>	case 'A':</a:t>
            </a:r>
            <a:endParaRPr lang="en-US" altLang="zh-CN" b="1">
              <a:latin typeface="Tahoma" panose="020B0604030504040204" pitchFamily="34" charset="0"/>
            </a:endParaRPr>
          </a:p>
          <a:p>
            <a:pPr algn="just" eaLnBrk="1" hangingPunct="1">
              <a:lnSpc>
                <a:spcPct val="85000"/>
              </a:lnSpc>
            </a:pPr>
            <a:r>
              <a:rPr lang="en-US" altLang="zh-CN" b="1">
                <a:latin typeface="Tahoma" panose="020B0604030504040204" pitchFamily="34" charset="0"/>
              </a:rPr>
              <a:t>	</a:t>
            </a:r>
            <a:r>
              <a:rPr lang="en-US" altLang="zh-CN" b="1">
                <a:solidFill>
                  <a:srgbClr val="C00000"/>
                </a:solidFill>
                <a:latin typeface="Tahoma" panose="020B0604030504040204" pitchFamily="34" charset="0"/>
              </a:rPr>
              <a:t>case 'B':</a:t>
            </a:r>
            <a:endParaRPr lang="en-US" altLang="zh-CN" b="1">
              <a:solidFill>
                <a:srgbClr val="C00000"/>
              </a:solidFill>
              <a:latin typeface="Tahoma" panose="020B0604030504040204" pitchFamily="34" charset="0"/>
            </a:endParaRPr>
          </a:p>
          <a:p>
            <a:pPr algn="just" eaLnBrk="1" hangingPunct="1">
              <a:lnSpc>
                <a:spcPct val="85000"/>
              </a:lnSpc>
            </a:pPr>
            <a:r>
              <a:rPr lang="en-US" altLang="zh-CN" b="1">
                <a:latin typeface="Tahoma" panose="020B0604030504040204" pitchFamily="34" charset="0"/>
              </a:rPr>
              <a:t>	case 'C': printf(“&gt;60\n");  break;</a:t>
            </a:r>
            <a:endParaRPr lang="en-US" altLang="zh-CN" b="1">
              <a:latin typeface="Tahoma" panose="020B0604030504040204" pitchFamily="34" charset="0"/>
            </a:endParaRPr>
          </a:p>
          <a:p>
            <a:pPr algn="just" eaLnBrk="1" hangingPunct="1">
              <a:lnSpc>
                <a:spcPct val="85000"/>
              </a:lnSpc>
            </a:pPr>
            <a:r>
              <a:rPr lang="en-US" altLang="zh-CN" b="1">
                <a:latin typeface="Tahoma" panose="020B0604030504040204" pitchFamily="34" charset="0"/>
              </a:rPr>
              <a:t>	case 'D': printf("&lt;60\n");  break;</a:t>
            </a:r>
            <a:endParaRPr lang="en-US" altLang="zh-CN" b="1">
              <a:latin typeface="Tahoma" panose="020B0604030504040204" pitchFamily="34" charset="0"/>
            </a:endParaRPr>
          </a:p>
          <a:p>
            <a:pPr algn="just" eaLnBrk="1" hangingPunct="1">
              <a:lnSpc>
                <a:spcPct val="85000"/>
              </a:lnSpc>
            </a:pPr>
            <a:r>
              <a:rPr lang="en-US" altLang="zh-CN" b="1">
                <a:latin typeface="Tahoma" panose="020B0604030504040204" pitchFamily="34" charset="0"/>
              </a:rPr>
              <a:t>     }</a:t>
            </a:r>
            <a:endParaRPr lang="en-US" altLang="zh-CN" b="1">
              <a:latin typeface="Tahoma" panose="020B0604030504040204" pitchFamily="34" charset="0"/>
            </a:endParaRPr>
          </a:p>
          <a:p>
            <a:pPr algn="just" eaLnBrk="1" hangingPunct="1">
              <a:lnSpc>
                <a:spcPct val="85000"/>
              </a:lnSpc>
            </a:pPr>
            <a:r>
              <a:rPr lang="en-US" altLang="zh-CN" b="1">
                <a:latin typeface="Tahoma" panose="020B0604030504040204" pitchFamily="34" charset="0"/>
              </a:rPr>
              <a:t>}</a:t>
            </a:r>
            <a:endParaRPr lang="en-US" altLang="zh-CN" b="1">
              <a:solidFill>
                <a:schemeClr val="accent2"/>
              </a:solidFill>
              <a:latin typeface="Tahoma" panose="020B0604030504040204" pitchFamily="34" charset="0"/>
              <a:ea typeface="黑体" panose="02010609060101010101" pitchFamily="49" charset="-122"/>
            </a:endParaRPr>
          </a:p>
        </p:txBody>
      </p:sp>
      <p:pic>
        <p:nvPicPr>
          <p:cNvPr id="58370" name="Picture 2"/>
          <p:cNvPicPr>
            <a:picLocks noChangeAspect="1" noChangeArrowheads="1"/>
          </p:cNvPicPr>
          <p:nvPr/>
        </p:nvPicPr>
        <p:blipFill>
          <a:blip r:embed="rId1">
            <a:extLst>
              <a:ext uri="{28A0092B-C50C-407E-A947-70E740481C1C}">
                <a14:useLocalDpi xmlns:a14="http://schemas.microsoft.com/office/drawing/2010/main" val="0"/>
              </a:ext>
            </a:extLst>
          </a:blip>
          <a:srcRect t="22108" r="9622" b="20976"/>
          <a:stretch>
            <a:fillRect/>
          </a:stretch>
        </p:blipFill>
        <p:spPr bwMode="auto">
          <a:xfrm>
            <a:off x="3708400" y="620713"/>
            <a:ext cx="4852988" cy="127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wipe(down)">
                                      <p:cBhvr>
                                        <p:cTn id="7" dur="500"/>
                                        <p:tgtEl>
                                          <p:spTgt spid="58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92125" y="182563"/>
            <a:ext cx="8651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1" hangingPunct="1"/>
            <a:r>
              <a:rPr lang="en-US" altLang="zh-CN" b="1">
                <a:solidFill>
                  <a:schemeClr val="tx2"/>
                </a:solidFill>
                <a:latin typeface="黑体" panose="02010609060101010101" pitchFamily="49" charset="-122"/>
                <a:ea typeface="黑体" panose="02010609060101010101" pitchFamily="49" charset="-122"/>
              </a:rPr>
              <a:t>【</a:t>
            </a:r>
            <a:r>
              <a:rPr lang="zh-CN" altLang="en-US" b="1">
                <a:solidFill>
                  <a:schemeClr val="tx2"/>
                </a:solidFill>
                <a:latin typeface="黑体" panose="02010609060101010101" pitchFamily="49" charset="-122"/>
                <a:ea typeface="黑体" panose="02010609060101010101" pitchFamily="49" charset="-122"/>
              </a:rPr>
              <a:t>例</a:t>
            </a:r>
            <a:r>
              <a:rPr lang="en-US" altLang="zh-CN" b="1">
                <a:solidFill>
                  <a:schemeClr val="tx2"/>
                </a:solidFill>
                <a:latin typeface="黑体" panose="02010609060101010101" pitchFamily="49" charset="-122"/>
                <a:ea typeface="黑体" panose="02010609060101010101" pitchFamily="49" charset="-122"/>
              </a:rPr>
              <a:t>4-12】</a:t>
            </a:r>
            <a:r>
              <a:rPr lang="zh-CN" altLang="en-US" b="1">
                <a:solidFill>
                  <a:schemeClr val="tx2"/>
                </a:solidFill>
                <a:latin typeface="黑体" panose="02010609060101010101" pitchFamily="49" charset="-122"/>
                <a:ea typeface="黑体" panose="02010609060101010101" pitchFamily="49" charset="-122"/>
              </a:rPr>
              <a:t>编写计算器程序。由用户输入运算数和四则运算符，最后输出计算结果。 </a:t>
            </a:r>
            <a:endParaRPr lang="zh-CN" altLang="en-US" b="1">
              <a:solidFill>
                <a:schemeClr val="tx2"/>
              </a:solidFill>
              <a:latin typeface="黑体" panose="02010609060101010101" pitchFamily="49" charset="-122"/>
              <a:ea typeface="黑体" panose="02010609060101010101" pitchFamily="49" charset="-122"/>
            </a:endParaRPr>
          </a:p>
        </p:txBody>
      </p:sp>
      <p:sp>
        <p:nvSpPr>
          <p:cNvPr id="38915" name="Rectangle 3"/>
          <p:cNvSpPr>
            <a:spLocks noChangeArrowheads="1"/>
          </p:cNvSpPr>
          <p:nvPr/>
        </p:nvSpPr>
        <p:spPr bwMode="auto">
          <a:xfrm>
            <a:off x="250825" y="1341438"/>
            <a:ext cx="7291388" cy="465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30505" algn="l" eaLnBrk="1" hangingPunct="1">
              <a:lnSpc>
                <a:spcPct val="50000"/>
              </a:lnSpc>
              <a:spcBef>
                <a:spcPct val="50000"/>
              </a:spcBef>
            </a:pPr>
            <a:r>
              <a:rPr lang="en-US" altLang="zh-CN" b="1">
                <a:solidFill>
                  <a:schemeClr val="tx2"/>
                </a:solidFill>
                <a:latin typeface="Tahoma" panose="020B0604030504040204" pitchFamily="34" charset="0"/>
              </a:rPr>
              <a:t>#include "stdio.h"</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void main()</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     float a,b,s;</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      char c;</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      printf("input expression: a+(-,*,/)b \n");</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      scanf("%f%c%f",&amp;a,&amp;c,&amp;b);</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      switch(c)</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     {    case '+': printf("%f\n",a+b);break;</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          case '-': printf("%f\n",a-b);break;</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          case '*': printf("%f\n",a*b);break;</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          case '/': printf("%f\n",a/b);break;</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          default: printf("input error\n");  }</a:t>
            </a:r>
            <a:endParaRPr lang="en-US" altLang="zh-CN" b="1">
              <a:solidFill>
                <a:schemeClr val="tx2"/>
              </a:solidFill>
              <a:latin typeface="Tahoma" panose="020B0604030504040204" pitchFamily="34" charset="0"/>
            </a:endParaRPr>
          </a:p>
          <a:p>
            <a:pPr indent="230505" algn="l" eaLnBrk="1" hangingPunct="1">
              <a:lnSpc>
                <a:spcPct val="50000"/>
              </a:lnSpc>
              <a:spcBef>
                <a:spcPct val="50000"/>
              </a:spcBef>
            </a:pPr>
            <a:r>
              <a:rPr lang="en-US" altLang="zh-CN" b="1">
                <a:solidFill>
                  <a:schemeClr val="tx2"/>
                </a:solidFill>
                <a:latin typeface="Tahoma" panose="020B0604030504040204" pitchFamily="34" charset="0"/>
              </a:rPr>
              <a:t>}</a:t>
            </a:r>
            <a:endParaRPr lang="en-US" altLang="zh-CN" b="1">
              <a:solidFill>
                <a:schemeClr val="tx2"/>
              </a:solidFill>
              <a:latin typeface="Tahoma" panose="020B0604030504040204" pitchFamily="34" charset="0"/>
            </a:endParaRPr>
          </a:p>
        </p:txBody>
      </p:sp>
      <p:sp>
        <p:nvSpPr>
          <p:cNvPr id="210952" name="Rectangle 8"/>
          <p:cNvSpPr>
            <a:spLocks noChangeArrowheads="1"/>
          </p:cNvSpPr>
          <p:nvPr/>
        </p:nvSpPr>
        <p:spPr bwMode="auto">
          <a:xfrm>
            <a:off x="3671888" y="836613"/>
            <a:ext cx="5472112" cy="15525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b="1">
                <a:solidFill>
                  <a:schemeClr val="tx2"/>
                </a:solidFill>
                <a:latin typeface="Tahoma" panose="020B0604030504040204" pitchFamily="34" charset="0"/>
                <a:ea typeface="黑体" panose="02010609060101010101" pitchFamily="49" charset="-122"/>
              </a:rPr>
              <a:t>程序运行结果：</a:t>
            </a:r>
            <a:endParaRPr lang="zh-CN" altLang="en-US" b="1">
              <a:solidFill>
                <a:schemeClr val="tx2"/>
              </a:solidFill>
              <a:latin typeface="Tahoma" panose="020B0604030504040204" pitchFamily="34" charset="0"/>
              <a:ea typeface="黑体" panose="02010609060101010101" pitchFamily="49" charset="-122"/>
            </a:endParaRPr>
          </a:p>
          <a:p>
            <a:pPr algn="l"/>
            <a:r>
              <a:rPr lang="zh-CN" altLang="en-US" b="1">
                <a:solidFill>
                  <a:schemeClr val="tx2"/>
                </a:solidFill>
                <a:latin typeface="Tahoma" panose="020B0604030504040204" pitchFamily="34" charset="0"/>
                <a:ea typeface="黑体" panose="02010609060101010101" pitchFamily="49" charset="-122"/>
              </a:rPr>
              <a:t>显示：</a:t>
            </a:r>
            <a:r>
              <a:rPr lang="en-US" altLang="zh-CN" b="1">
                <a:solidFill>
                  <a:schemeClr val="tx2"/>
                </a:solidFill>
                <a:latin typeface="Tahoma" panose="020B0604030504040204" pitchFamily="34" charset="0"/>
                <a:ea typeface="黑体" panose="02010609060101010101" pitchFamily="49" charset="-122"/>
              </a:rPr>
              <a:t>input expression: a+(-,*,/)b</a:t>
            </a:r>
            <a:endParaRPr lang="en-US" altLang="zh-CN" b="1">
              <a:solidFill>
                <a:schemeClr val="tx2"/>
              </a:solidFill>
              <a:latin typeface="Tahoma" panose="020B0604030504040204" pitchFamily="34" charset="0"/>
              <a:ea typeface="黑体" panose="02010609060101010101" pitchFamily="49" charset="-122"/>
            </a:endParaRPr>
          </a:p>
          <a:p>
            <a:pPr algn="l"/>
            <a:r>
              <a:rPr lang="zh-CN" altLang="en-US" b="1">
                <a:solidFill>
                  <a:schemeClr val="tx2"/>
                </a:solidFill>
                <a:latin typeface="Tahoma" panose="020B0604030504040204" pitchFamily="34" charset="0"/>
                <a:ea typeface="黑体" panose="02010609060101010101" pitchFamily="49" charset="-122"/>
              </a:rPr>
              <a:t>输入：</a:t>
            </a:r>
            <a:r>
              <a:rPr lang="en-US" altLang="zh-CN" b="1">
                <a:solidFill>
                  <a:schemeClr val="tx2"/>
                </a:solidFill>
                <a:latin typeface="Tahoma" panose="020B0604030504040204" pitchFamily="34" charset="0"/>
                <a:ea typeface="黑体" panose="02010609060101010101" pitchFamily="49" charset="-122"/>
              </a:rPr>
              <a:t>6+7↙</a:t>
            </a:r>
            <a:endParaRPr lang="en-US" altLang="zh-CN" b="1">
              <a:solidFill>
                <a:schemeClr val="tx2"/>
              </a:solidFill>
              <a:latin typeface="Tahoma" panose="020B0604030504040204" pitchFamily="34" charset="0"/>
              <a:ea typeface="黑体" panose="02010609060101010101" pitchFamily="49" charset="-122"/>
            </a:endParaRPr>
          </a:p>
          <a:p>
            <a:pPr algn="l"/>
            <a:r>
              <a:rPr lang="zh-CN" altLang="en-US" b="1">
                <a:solidFill>
                  <a:schemeClr val="tx2"/>
                </a:solidFill>
                <a:latin typeface="Tahoma" panose="020B0604030504040204" pitchFamily="34" charset="0"/>
                <a:ea typeface="黑体" panose="02010609060101010101" pitchFamily="49" charset="-122"/>
              </a:rPr>
              <a:t>输出：</a:t>
            </a:r>
            <a:r>
              <a:rPr lang="en-US" altLang="zh-CN" b="1">
                <a:solidFill>
                  <a:schemeClr val="tx2"/>
                </a:solidFill>
                <a:latin typeface="Tahoma" panose="020B0604030504040204" pitchFamily="34" charset="0"/>
                <a:ea typeface="黑体" panose="02010609060101010101" pitchFamily="49" charset="-122"/>
              </a:rPr>
              <a:t>13.000000</a:t>
            </a:r>
            <a:endParaRPr lang="en-US" altLang="zh-CN" b="1">
              <a:solidFill>
                <a:schemeClr val="tx2"/>
              </a:solidFill>
              <a:latin typeface="Tahoma" panose="020B0604030504040204" pitchFamily="34"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10952"/>
                                        </p:tgtEl>
                                        <p:attrNameLst>
                                          <p:attrName>style.visibility</p:attrName>
                                        </p:attrNameLst>
                                      </p:cBhvr>
                                      <p:to>
                                        <p:strVal val="visible"/>
                                      </p:to>
                                    </p:set>
                                    <p:anim calcmode="lin" valueType="num">
                                      <p:cBhvr>
                                        <p:cTn id="7" dur="1000" fill="hold"/>
                                        <p:tgtEl>
                                          <p:spTgt spid="210952"/>
                                        </p:tgtEl>
                                        <p:attrNameLst>
                                          <p:attrName>ppt_x</p:attrName>
                                        </p:attrNameLst>
                                      </p:cBhvr>
                                      <p:tavLst>
                                        <p:tav tm="0">
                                          <p:val>
                                            <p:strVal val="#ppt_x-.2"/>
                                          </p:val>
                                        </p:tav>
                                        <p:tav tm="100000">
                                          <p:val>
                                            <p:strVal val="#ppt_x"/>
                                          </p:val>
                                        </p:tav>
                                      </p:tavLst>
                                    </p:anim>
                                    <p:anim calcmode="lin" valueType="num">
                                      <p:cBhvr>
                                        <p:cTn id="8" dur="1000" fill="hold"/>
                                        <p:tgtEl>
                                          <p:spTgt spid="21095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10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79388" y="1341438"/>
            <a:ext cx="8964612" cy="4651375"/>
          </a:xfrm>
          <a:prstGeom prst="rect">
            <a:avLst/>
          </a:prstGeom>
          <a:noFill/>
          <a:ln w="9525">
            <a:solidFill>
              <a:schemeClr val="tx1"/>
            </a:solidFill>
            <a:miter lim="800000"/>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40000"/>
              </a:spcBef>
            </a:pPr>
            <a:r>
              <a:rPr lang="en-US" altLang="zh-CN" sz="2200" b="1">
                <a:solidFill>
                  <a:schemeClr val="tx2"/>
                </a:solidFill>
                <a:latin typeface="Tahoma" panose="020B0604030504040204" pitchFamily="34" charset="0"/>
                <a:ea typeface="黑体" panose="02010609060101010101" pitchFamily="49" charset="-122"/>
              </a:rPr>
              <a:t>#include "stdio.h"</a:t>
            </a:r>
            <a:endParaRPr lang="en-US" altLang="zh-CN" sz="2200" b="1">
              <a:solidFill>
                <a:schemeClr val="tx2"/>
              </a:solidFill>
              <a:latin typeface="Tahoma" panose="020B0604030504040204" pitchFamily="34" charset="0"/>
              <a:ea typeface="黑体" panose="02010609060101010101" pitchFamily="49" charset="-122"/>
            </a:endParaRPr>
          </a:p>
          <a:p>
            <a:pPr algn="l" eaLnBrk="1" hangingPunct="1">
              <a:spcBef>
                <a:spcPct val="40000"/>
              </a:spcBef>
            </a:pPr>
            <a:r>
              <a:rPr lang="en-US" altLang="zh-CN" sz="2200" b="1">
                <a:solidFill>
                  <a:schemeClr val="tx2"/>
                </a:solidFill>
                <a:latin typeface="Tahoma" panose="020B0604030504040204" pitchFamily="34" charset="0"/>
                <a:ea typeface="黑体" panose="02010609060101010101" pitchFamily="49" charset="-122"/>
              </a:rPr>
              <a:t>void main()</a:t>
            </a:r>
            <a:endParaRPr lang="en-US" altLang="zh-CN" sz="2200" b="1">
              <a:solidFill>
                <a:schemeClr val="tx2"/>
              </a:solidFill>
              <a:latin typeface="Tahoma" panose="020B0604030504040204" pitchFamily="34" charset="0"/>
              <a:ea typeface="黑体" panose="02010609060101010101" pitchFamily="49" charset="-122"/>
            </a:endParaRPr>
          </a:p>
          <a:p>
            <a:pPr algn="l" eaLnBrk="1" hangingPunct="1">
              <a:spcBef>
                <a:spcPct val="40000"/>
              </a:spcBef>
            </a:pPr>
            <a:r>
              <a:rPr lang="en-US" altLang="zh-CN" sz="2200" b="1">
                <a:solidFill>
                  <a:schemeClr val="tx2"/>
                </a:solidFill>
                <a:latin typeface="Tahoma" panose="020B0604030504040204" pitchFamily="34" charset="0"/>
                <a:ea typeface="黑体" panose="02010609060101010101" pitchFamily="49" charset="-122"/>
              </a:rPr>
              <a:t>{  int a,b,c,t;</a:t>
            </a:r>
            <a:endParaRPr lang="en-US" altLang="zh-CN" sz="2200" b="1">
              <a:solidFill>
                <a:schemeClr val="tx2"/>
              </a:solidFill>
              <a:latin typeface="Tahoma" panose="020B0604030504040204" pitchFamily="34" charset="0"/>
              <a:ea typeface="黑体" panose="02010609060101010101" pitchFamily="49" charset="-122"/>
            </a:endParaRPr>
          </a:p>
          <a:p>
            <a:pPr algn="l" eaLnBrk="1" hangingPunct="1">
              <a:spcBef>
                <a:spcPct val="40000"/>
              </a:spcBef>
            </a:pPr>
            <a:r>
              <a:rPr lang="zh-CN" altLang="en-US" sz="2200" b="1">
                <a:solidFill>
                  <a:schemeClr val="tx2"/>
                </a:solidFill>
                <a:latin typeface="Tahoma" panose="020B0604030504040204" pitchFamily="34" charset="0"/>
                <a:ea typeface="黑体" panose="02010609060101010101" pitchFamily="49" charset="-122"/>
              </a:rPr>
              <a:t>　 </a:t>
            </a:r>
            <a:r>
              <a:rPr lang="en-US" altLang="zh-CN" sz="2200" b="1">
                <a:solidFill>
                  <a:schemeClr val="tx2"/>
                </a:solidFill>
                <a:latin typeface="Tahoma" panose="020B0604030504040204" pitchFamily="34" charset="0"/>
                <a:ea typeface="黑体" panose="02010609060101010101" pitchFamily="49" charset="-122"/>
              </a:rPr>
              <a:t>printf("Please input a,b,c:\n");</a:t>
            </a:r>
            <a:endParaRPr lang="en-US" altLang="zh-CN" sz="2200" b="1">
              <a:solidFill>
                <a:schemeClr val="tx2"/>
              </a:solidFill>
              <a:latin typeface="Tahoma" panose="020B0604030504040204" pitchFamily="34" charset="0"/>
              <a:ea typeface="黑体" panose="02010609060101010101" pitchFamily="49" charset="-122"/>
            </a:endParaRPr>
          </a:p>
          <a:p>
            <a:pPr algn="l" eaLnBrk="1" hangingPunct="1">
              <a:spcBef>
                <a:spcPct val="40000"/>
              </a:spcBef>
            </a:pPr>
            <a:r>
              <a:rPr lang="zh-CN" altLang="en-US" sz="2200" b="1">
                <a:solidFill>
                  <a:schemeClr val="tx2"/>
                </a:solidFill>
                <a:latin typeface="Tahoma" panose="020B0604030504040204" pitchFamily="34" charset="0"/>
                <a:ea typeface="黑体" panose="02010609060101010101" pitchFamily="49" charset="-122"/>
              </a:rPr>
              <a:t>　 </a:t>
            </a:r>
            <a:r>
              <a:rPr lang="en-US" altLang="zh-CN" sz="2200" b="1">
                <a:solidFill>
                  <a:schemeClr val="tx2"/>
                </a:solidFill>
                <a:latin typeface="Tahoma" panose="020B0604030504040204" pitchFamily="34" charset="0"/>
                <a:ea typeface="黑体" panose="02010609060101010101" pitchFamily="49" charset="-122"/>
              </a:rPr>
              <a:t>scanf("%d,%d,%d",&amp;a,&amp;b,&amp;c);</a:t>
            </a:r>
            <a:endParaRPr lang="en-US" altLang="zh-CN" sz="2200" b="1">
              <a:solidFill>
                <a:schemeClr val="tx2"/>
              </a:solidFill>
              <a:latin typeface="Tahoma" panose="020B0604030504040204" pitchFamily="34" charset="0"/>
              <a:ea typeface="黑体" panose="02010609060101010101" pitchFamily="49" charset="-122"/>
            </a:endParaRPr>
          </a:p>
          <a:p>
            <a:pPr algn="l" eaLnBrk="1" hangingPunct="1">
              <a:spcBef>
                <a:spcPct val="40000"/>
              </a:spcBef>
            </a:pPr>
            <a:r>
              <a:rPr lang="zh-CN" altLang="en-US" sz="2200" b="1">
                <a:solidFill>
                  <a:schemeClr val="tx2"/>
                </a:solidFill>
                <a:latin typeface="Tahoma" panose="020B0604030504040204" pitchFamily="34" charset="0"/>
                <a:ea typeface="黑体" panose="02010609060101010101" pitchFamily="49" charset="-122"/>
              </a:rPr>
              <a:t>　 </a:t>
            </a:r>
            <a:r>
              <a:rPr lang="en-US" altLang="zh-CN" sz="2200" b="1">
                <a:solidFill>
                  <a:srgbClr val="A50021"/>
                </a:solidFill>
                <a:latin typeface="Tahoma" panose="020B0604030504040204" pitchFamily="34" charset="0"/>
                <a:ea typeface="黑体" panose="02010609060101010101" pitchFamily="49" charset="-122"/>
              </a:rPr>
              <a:t>if(a&lt;b)</a:t>
            </a:r>
            <a:r>
              <a:rPr lang="en-US" altLang="zh-CN" sz="2200" b="1">
                <a:solidFill>
                  <a:schemeClr val="accent2"/>
                </a:solidFill>
                <a:latin typeface="Tahoma" panose="020B0604030504040204" pitchFamily="34" charset="0"/>
                <a:ea typeface="黑体" panose="02010609060101010101" pitchFamily="49" charset="-122"/>
              </a:rPr>
              <a:t>{t=a;a=b;b=t;}</a:t>
            </a:r>
            <a:r>
              <a:rPr lang="en-US" altLang="zh-CN" sz="2200" b="1">
                <a:solidFill>
                  <a:schemeClr val="tx2"/>
                </a:solidFill>
                <a:latin typeface="Tahoma" panose="020B0604030504040204" pitchFamily="34" charset="0"/>
                <a:ea typeface="黑体" panose="02010609060101010101" pitchFamily="49" charset="-122"/>
              </a:rPr>
              <a:t>  /* a</a:t>
            </a:r>
            <a:r>
              <a:rPr lang="zh-CN" altLang="en-US" sz="2200" b="1">
                <a:solidFill>
                  <a:schemeClr val="tx2"/>
                </a:solidFill>
                <a:latin typeface="Tahoma" panose="020B0604030504040204" pitchFamily="34" charset="0"/>
                <a:ea typeface="黑体" panose="02010609060101010101" pitchFamily="49" charset="-122"/>
              </a:rPr>
              <a:t>和</a:t>
            </a:r>
            <a:r>
              <a:rPr lang="en-US" altLang="zh-CN" sz="2200" b="1">
                <a:solidFill>
                  <a:schemeClr val="tx2"/>
                </a:solidFill>
                <a:latin typeface="Tahoma" panose="020B0604030504040204" pitchFamily="34" charset="0"/>
                <a:ea typeface="黑体" panose="02010609060101010101" pitchFamily="49" charset="-122"/>
              </a:rPr>
              <a:t>b</a:t>
            </a:r>
            <a:r>
              <a:rPr lang="zh-CN" altLang="en-US" sz="2200" b="1">
                <a:solidFill>
                  <a:schemeClr val="tx2"/>
                </a:solidFill>
                <a:latin typeface="Tahoma" panose="020B0604030504040204" pitchFamily="34" charset="0"/>
                <a:ea typeface="黑体" panose="02010609060101010101" pitchFamily="49" charset="-122"/>
              </a:rPr>
              <a:t>的值交换，</a:t>
            </a:r>
            <a:r>
              <a:rPr lang="en-US" altLang="zh-CN" sz="2200" b="1">
                <a:solidFill>
                  <a:schemeClr val="tx2"/>
                </a:solidFill>
                <a:latin typeface="Tahoma" panose="020B0604030504040204" pitchFamily="34" charset="0"/>
                <a:ea typeface="黑体" panose="02010609060101010101" pitchFamily="49" charset="-122"/>
              </a:rPr>
              <a:t>a</a:t>
            </a:r>
            <a:r>
              <a:rPr lang="zh-CN" altLang="en-US" sz="2200" b="1">
                <a:solidFill>
                  <a:schemeClr val="tx2"/>
                </a:solidFill>
                <a:latin typeface="Tahoma" panose="020B0604030504040204" pitchFamily="34" charset="0"/>
                <a:ea typeface="黑体" panose="02010609060101010101" pitchFamily="49" charset="-122"/>
              </a:rPr>
              <a:t>中存较大的数*</a:t>
            </a:r>
            <a:r>
              <a:rPr lang="en-US" altLang="zh-CN" sz="2200" b="1">
                <a:solidFill>
                  <a:schemeClr val="tx2"/>
                </a:solidFill>
                <a:latin typeface="Tahoma" panose="020B0604030504040204" pitchFamily="34" charset="0"/>
                <a:ea typeface="黑体" panose="02010609060101010101" pitchFamily="49" charset="-122"/>
              </a:rPr>
              <a:t>/</a:t>
            </a:r>
            <a:endParaRPr lang="en-US" altLang="zh-CN" sz="2200" b="1">
              <a:solidFill>
                <a:schemeClr val="tx2"/>
              </a:solidFill>
              <a:latin typeface="Tahoma" panose="020B0604030504040204" pitchFamily="34" charset="0"/>
              <a:ea typeface="黑体" panose="02010609060101010101" pitchFamily="49" charset="-122"/>
            </a:endParaRPr>
          </a:p>
          <a:p>
            <a:pPr algn="l" eaLnBrk="1" hangingPunct="1">
              <a:spcBef>
                <a:spcPct val="40000"/>
              </a:spcBef>
            </a:pPr>
            <a:r>
              <a:rPr lang="zh-CN" altLang="en-US" sz="2200" b="1">
                <a:solidFill>
                  <a:schemeClr val="tx2"/>
                </a:solidFill>
                <a:latin typeface="Tahoma" panose="020B0604030504040204" pitchFamily="34" charset="0"/>
                <a:ea typeface="黑体" panose="02010609060101010101" pitchFamily="49" charset="-122"/>
              </a:rPr>
              <a:t>　</a:t>
            </a:r>
            <a:r>
              <a:rPr lang="zh-CN" altLang="en-US" sz="2200" b="1">
                <a:solidFill>
                  <a:srgbClr val="A50021"/>
                </a:solidFill>
                <a:latin typeface="Tahoma" panose="020B0604030504040204" pitchFamily="34" charset="0"/>
                <a:ea typeface="黑体" panose="02010609060101010101" pitchFamily="49" charset="-122"/>
              </a:rPr>
              <a:t> </a:t>
            </a:r>
            <a:r>
              <a:rPr lang="en-US" altLang="zh-CN" sz="2200" b="1">
                <a:solidFill>
                  <a:srgbClr val="A50021"/>
                </a:solidFill>
                <a:latin typeface="Tahoma" panose="020B0604030504040204" pitchFamily="34" charset="0"/>
                <a:ea typeface="黑体" panose="02010609060101010101" pitchFamily="49" charset="-122"/>
              </a:rPr>
              <a:t>if(a&lt;c)</a:t>
            </a:r>
            <a:r>
              <a:rPr lang="en-US" altLang="zh-CN" sz="2200" b="1">
                <a:solidFill>
                  <a:schemeClr val="accent2"/>
                </a:solidFill>
                <a:latin typeface="Tahoma" panose="020B0604030504040204" pitchFamily="34" charset="0"/>
                <a:ea typeface="黑体" panose="02010609060101010101" pitchFamily="49" charset="-122"/>
              </a:rPr>
              <a:t>{t=a;a=c;b=t;}</a:t>
            </a:r>
            <a:r>
              <a:rPr lang="en-US" altLang="zh-CN" sz="2200" b="1">
                <a:solidFill>
                  <a:schemeClr val="tx2"/>
                </a:solidFill>
                <a:latin typeface="Tahoma" panose="020B0604030504040204" pitchFamily="34" charset="0"/>
                <a:ea typeface="黑体" panose="02010609060101010101" pitchFamily="49" charset="-122"/>
              </a:rPr>
              <a:t>   /* a</a:t>
            </a:r>
            <a:r>
              <a:rPr lang="zh-CN" altLang="en-US" sz="2200" b="1">
                <a:solidFill>
                  <a:schemeClr val="tx2"/>
                </a:solidFill>
                <a:latin typeface="Tahoma" panose="020B0604030504040204" pitchFamily="34" charset="0"/>
                <a:ea typeface="黑体" panose="02010609060101010101" pitchFamily="49" charset="-122"/>
              </a:rPr>
              <a:t>和</a:t>
            </a:r>
            <a:r>
              <a:rPr lang="en-US" altLang="zh-CN" sz="2200" b="1">
                <a:solidFill>
                  <a:schemeClr val="tx2"/>
                </a:solidFill>
                <a:latin typeface="Tahoma" panose="020B0604030504040204" pitchFamily="34" charset="0"/>
                <a:ea typeface="黑体" panose="02010609060101010101" pitchFamily="49" charset="-122"/>
              </a:rPr>
              <a:t>c</a:t>
            </a:r>
            <a:r>
              <a:rPr lang="zh-CN" altLang="en-US" sz="2200" b="1">
                <a:solidFill>
                  <a:schemeClr val="tx2"/>
                </a:solidFill>
                <a:latin typeface="Tahoma" panose="020B0604030504040204" pitchFamily="34" charset="0"/>
                <a:ea typeface="黑体" panose="02010609060101010101" pitchFamily="49" charset="-122"/>
              </a:rPr>
              <a:t>的值交换，</a:t>
            </a:r>
            <a:r>
              <a:rPr lang="en-US" altLang="zh-CN" sz="2200" b="1">
                <a:solidFill>
                  <a:schemeClr val="tx2"/>
                </a:solidFill>
                <a:latin typeface="Tahoma" panose="020B0604030504040204" pitchFamily="34" charset="0"/>
                <a:ea typeface="黑体" panose="02010609060101010101" pitchFamily="49" charset="-122"/>
              </a:rPr>
              <a:t>a</a:t>
            </a:r>
            <a:r>
              <a:rPr lang="zh-CN" altLang="en-US" sz="2200" b="1">
                <a:solidFill>
                  <a:schemeClr val="tx2"/>
                </a:solidFill>
                <a:latin typeface="Tahoma" panose="020B0604030504040204" pitchFamily="34" charset="0"/>
                <a:ea typeface="黑体" panose="02010609060101010101" pitchFamily="49" charset="-122"/>
              </a:rPr>
              <a:t>中存放最大数*</a:t>
            </a:r>
            <a:r>
              <a:rPr lang="en-US" altLang="zh-CN" sz="2200" b="1">
                <a:solidFill>
                  <a:schemeClr val="tx2"/>
                </a:solidFill>
                <a:latin typeface="Tahoma" panose="020B0604030504040204" pitchFamily="34" charset="0"/>
                <a:ea typeface="黑体" panose="02010609060101010101" pitchFamily="49" charset="-122"/>
              </a:rPr>
              <a:t>/</a:t>
            </a:r>
            <a:endParaRPr lang="en-US" altLang="zh-CN" sz="2200" b="1">
              <a:solidFill>
                <a:schemeClr val="tx2"/>
              </a:solidFill>
              <a:latin typeface="Tahoma" panose="020B0604030504040204" pitchFamily="34" charset="0"/>
              <a:ea typeface="黑体" panose="02010609060101010101" pitchFamily="49" charset="-122"/>
            </a:endParaRPr>
          </a:p>
          <a:p>
            <a:pPr algn="l" eaLnBrk="1" hangingPunct="1">
              <a:spcBef>
                <a:spcPct val="40000"/>
              </a:spcBef>
            </a:pPr>
            <a:r>
              <a:rPr lang="zh-CN" altLang="en-US" sz="2200" b="1">
                <a:solidFill>
                  <a:schemeClr val="tx2"/>
                </a:solidFill>
                <a:latin typeface="Tahoma" panose="020B0604030504040204" pitchFamily="34" charset="0"/>
                <a:ea typeface="黑体" panose="02010609060101010101" pitchFamily="49" charset="-122"/>
              </a:rPr>
              <a:t>　 </a:t>
            </a:r>
            <a:r>
              <a:rPr lang="en-US" altLang="zh-CN" sz="2200" b="1">
                <a:solidFill>
                  <a:srgbClr val="A50021"/>
                </a:solidFill>
                <a:latin typeface="Tahoma" panose="020B0604030504040204" pitchFamily="34" charset="0"/>
                <a:ea typeface="黑体" panose="02010609060101010101" pitchFamily="49" charset="-122"/>
              </a:rPr>
              <a:t>if(b&lt;c)</a:t>
            </a:r>
            <a:r>
              <a:rPr lang="en-US" altLang="zh-CN" sz="2200" b="1">
                <a:solidFill>
                  <a:schemeClr val="accent2"/>
                </a:solidFill>
                <a:latin typeface="Tahoma" panose="020B0604030504040204" pitchFamily="34" charset="0"/>
                <a:ea typeface="黑体" panose="02010609060101010101" pitchFamily="49" charset="-122"/>
              </a:rPr>
              <a:t>{t=b;b=c;c=t;}</a:t>
            </a:r>
            <a:r>
              <a:rPr lang="en-US" altLang="zh-CN" sz="2200" b="1">
                <a:solidFill>
                  <a:schemeClr val="tx2"/>
                </a:solidFill>
                <a:latin typeface="Tahoma" panose="020B0604030504040204" pitchFamily="34" charset="0"/>
                <a:ea typeface="黑体" panose="02010609060101010101" pitchFamily="49" charset="-122"/>
              </a:rPr>
              <a:t>  /* b</a:t>
            </a:r>
            <a:r>
              <a:rPr lang="zh-CN" altLang="en-US" sz="2200" b="1">
                <a:solidFill>
                  <a:schemeClr val="tx2"/>
                </a:solidFill>
                <a:latin typeface="Tahoma" panose="020B0604030504040204" pitchFamily="34" charset="0"/>
                <a:ea typeface="黑体" panose="02010609060101010101" pitchFamily="49" charset="-122"/>
              </a:rPr>
              <a:t>和</a:t>
            </a:r>
            <a:r>
              <a:rPr lang="en-US" altLang="zh-CN" sz="2200" b="1">
                <a:solidFill>
                  <a:schemeClr val="tx2"/>
                </a:solidFill>
                <a:latin typeface="Tahoma" panose="020B0604030504040204" pitchFamily="34" charset="0"/>
                <a:ea typeface="黑体" panose="02010609060101010101" pitchFamily="49" charset="-122"/>
              </a:rPr>
              <a:t>c</a:t>
            </a:r>
            <a:r>
              <a:rPr lang="zh-CN" altLang="en-US" sz="2200" b="1">
                <a:solidFill>
                  <a:schemeClr val="tx2"/>
                </a:solidFill>
                <a:latin typeface="Tahoma" panose="020B0604030504040204" pitchFamily="34" charset="0"/>
                <a:ea typeface="黑体" panose="02010609060101010101" pitchFamily="49" charset="-122"/>
              </a:rPr>
              <a:t>的值交换，</a:t>
            </a:r>
            <a:r>
              <a:rPr lang="en-US" altLang="zh-CN" sz="2200" b="1">
                <a:solidFill>
                  <a:schemeClr val="tx2"/>
                </a:solidFill>
                <a:latin typeface="Tahoma" panose="020B0604030504040204" pitchFamily="34" charset="0"/>
                <a:ea typeface="黑体" panose="02010609060101010101" pitchFamily="49" charset="-122"/>
              </a:rPr>
              <a:t>c</a:t>
            </a:r>
            <a:r>
              <a:rPr lang="zh-CN" altLang="en-US" sz="2200" b="1">
                <a:solidFill>
                  <a:schemeClr val="tx2"/>
                </a:solidFill>
                <a:latin typeface="Tahoma" panose="020B0604030504040204" pitchFamily="34" charset="0"/>
                <a:ea typeface="黑体" panose="02010609060101010101" pitchFamily="49" charset="-122"/>
              </a:rPr>
              <a:t>中存放最小数*</a:t>
            </a:r>
            <a:r>
              <a:rPr lang="en-US" altLang="zh-CN" sz="2200" b="1">
                <a:solidFill>
                  <a:schemeClr val="tx2"/>
                </a:solidFill>
                <a:latin typeface="Tahoma" panose="020B0604030504040204" pitchFamily="34" charset="0"/>
                <a:ea typeface="黑体" panose="02010609060101010101" pitchFamily="49" charset="-122"/>
              </a:rPr>
              <a:t>/</a:t>
            </a:r>
            <a:endParaRPr lang="en-US" altLang="zh-CN" sz="2200" b="1">
              <a:solidFill>
                <a:schemeClr val="tx2"/>
              </a:solidFill>
              <a:latin typeface="Tahoma" panose="020B0604030504040204" pitchFamily="34" charset="0"/>
              <a:ea typeface="黑体" panose="02010609060101010101" pitchFamily="49" charset="-122"/>
            </a:endParaRPr>
          </a:p>
          <a:p>
            <a:pPr algn="l" eaLnBrk="1" hangingPunct="1">
              <a:spcBef>
                <a:spcPct val="40000"/>
              </a:spcBef>
            </a:pPr>
            <a:r>
              <a:rPr lang="zh-CN" altLang="en-US" sz="2200" b="1">
                <a:solidFill>
                  <a:schemeClr val="tx2"/>
                </a:solidFill>
                <a:latin typeface="Tahoma" panose="020B0604030504040204" pitchFamily="34" charset="0"/>
                <a:ea typeface="黑体" panose="02010609060101010101" pitchFamily="49" charset="-122"/>
              </a:rPr>
              <a:t>　 </a:t>
            </a:r>
            <a:r>
              <a:rPr lang="en-US" altLang="zh-CN" sz="2200" b="1">
                <a:solidFill>
                  <a:schemeClr val="tx2"/>
                </a:solidFill>
                <a:latin typeface="Tahoma" panose="020B0604030504040204" pitchFamily="34" charset="0"/>
                <a:ea typeface="黑体" panose="02010609060101010101" pitchFamily="49" charset="-122"/>
              </a:rPr>
              <a:t>printf("%d,%d,%d\n",a,b,c);</a:t>
            </a:r>
            <a:endParaRPr lang="en-US" altLang="zh-CN" sz="2200" b="1">
              <a:solidFill>
                <a:schemeClr val="tx2"/>
              </a:solidFill>
              <a:latin typeface="Tahoma" panose="020B0604030504040204" pitchFamily="34" charset="0"/>
              <a:ea typeface="黑体" panose="02010609060101010101" pitchFamily="49" charset="-122"/>
            </a:endParaRPr>
          </a:p>
          <a:p>
            <a:pPr algn="l" eaLnBrk="1" hangingPunct="1">
              <a:spcBef>
                <a:spcPct val="40000"/>
              </a:spcBef>
            </a:pPr>
            <a:r>
              <a:rPr lang="zh-CN" altLang="en-US" sz="2200" b="1">
                <a:solidFill>
                  <a:schemeClr val="tx2"/>
                </a:solidFill>
                <a:latin typeface="Tahoma" panose="020B0604030504040204" pitchFamily="34" charset="0"/>
                <a:ea typeface="黑体" panose="02010609060101010101" pitchFamily="49" charset="-122"/>
              </a:rPr>
              <a:t>　　</a:t>
            </a:r>
            <a:r>
              <a:rPr lang="en-US" altLang="zh-CN" sz="2200" b="1">
                <a:solidFill>
                  <a:schemeClr val="tx2"/>
                </a:solidFill>
                <a:latin typeface="Tahoma" panose="020B0604030504040204" pitchFamily="34" charset="0"/>
                <a:ea typeface="黑体" panose="02010609060101010101" pitchFamily="49" charset="-122"/>
              </a:rPr>
              <a:t>}</a:t>
            </a:r>
            <a:endParaRPr lang="en-US" altLang="zh-CN" sz="2200" b="1">
              <a:solidFill>
                <a:schemeClr val="tx2"/>
              </a:solidFill>
              <a:latin typeface="Tahoma" panose="020B0604030504040204" pitchFamily="34" charset="0"/>
              <a:ea typeface="黑体" panose="02010609060101010101" pitchFamily="49" charset="-122"/>
            </a:endParaRPr>
          </a:p>
        </p:txBody>
      </p:sp>
      <p:sp>
        <p:nvSpPr>
          <p:cNvPr id="39939" name="Rectangle 3"/>
          <p:cNvSpPr>
            <a:spLocks noChangeArrowheads="1"/>
          </p:cNvSpPr>
          <p:nvPr/>
        </p:nvSpPr>
        <p:spPr bwMode="auto">
          <a:xfrm>
            <a:off x="468313" y="692150"/>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zh-CN" altLang="en-US" sz="2800" b="1">
                <a:solidFill>
                  <a:schemeClr val="accent2"/>
                </a:solidFill>
                <a:latin typeface="黑体" panose="02010609060101010101" pitchFamily="49" charset="-122"/>
                <a:ea typeface="黑体" panose="02010609060101010101" pitchFamily="49" charset="-122"/>
              </a:rPr>
              <a:t>例</a:t>
            </a:r>
            <a:r>
              <a:rPr lang="en-US" altLang="zh-CN" sz="2800" b="1">
                <a:solidFill>
                  <a:schemeClr val="accent2"/>
                </a:solidFill>
                <a:latin typeface="黑体" panose="02010609060101010101" pitchFamily="49" charset="-122"/>
                <a:ea typeface="黑体" panose="02010609060101010101" pitchFamily="49" charset="-122"/>
              </a:rPr>
              <a:t>4.14</a:t>
            </a:r>
            <a:r>
              <a:rPr lang="zh-CN" altLang="en-US" sz="2800" b="1">
                <a:solidFill>
                  <a:schemeClr val="accent2"/>
                </a:solidFill>
                <a:latin typeface="黑体" panose="02010609060101010101" pitchFamily="49" charset="-122"/>
                <a:ea typeface="黑体" panose="02010609060101010101" pitchFamily="49" charset="-122"/>
              </a:rPr>
              <a:t>：输入</a:t>
            </a:r>
            <a:r>
              <a:rPr lang="en-US" altLang="zh-CN" sz="2800" b="1">
                <a:solidFill>
                  <a:schemeClr val="accent2"/>
                </a:solidFill>
                <a:latin typeface="黑体" panose="02010609060101010101" pitchFamily="49" charset="-122"/>
                <a:ea typeface="黑体" panose="02010609060101010101" pitchFamily="49" charset="-122"/>
              </a:rPr>
              <a:t>3</a:t>
            </a:r>
            <a:r>
              <a:rPr lang="zh-CN" altLang="en-US" sz="2800" b="1">
                <a:solidFill>
                  <a:schemeClr val="accent2"/>
                </a:solidFill>
                <a:latin typeface="黑体" panose="02010609060101010101" pitchFamily="49" charset="-122"/>
                <a:ea typeface="黑体" panose="02010609060101010101" pitchFamily="49" charset="-122"/>
              </a:rPr>
              <a:t>个数，按从大到小的顺序输出。 </a:t>
            </a:r>
            <a:endParaRPr lang="zh-CN" altLang="en-US" sz="2800" b="1">
              <a:solidFill>
                <a:schemeClr val="accent2"/>
              </a:solidFill>
              <a:latin typeface="黑体" panose="02010609060101010101" pitchFamily="49" charset="-122"/>
              <a:ea typeface="黑体" panose="02010609060101010101" pitchFamily="49" charset="-122"/>
            </a:endParaRPr>
          </a:p>
        </p:txBody>
      </p:sp>
      <p:pic>
        <p:nvPicPr>
          <p:cNvPr id="39940" name="Picture 4" descr="BD06675_"/>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96188" y="5300663"/>
            <a:ext cx="1311275"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48" name="Rectangle 8"/>
          <p:cNvSpPr>
            <a:spLocks noChangeArrowheads="1"/>
          </p:cNvSpPr>
          <p:nvPr/>
        </p:nvSpPr>
        <p:spPr bwMode="auto">
          <a:xfrm>
            <a:off x="4572000" y="1341438"/>
            <a:ext cx="4572000" cy="11874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b="1">
                <a:solidFill>
                  <a:schemeClr val="tx2"/>
                </a:solidFill>
              </a:rPr>
              <a:t>程序运行结果：</a:t>
            </a:r>
            <a:endParaRPr lang="zh-CN" altLang="en-US" b="1">
              <a:solidFill>
                <a:schemeClr val="tx2"/>
              </a:solidFill>
            </a:endParaRPr>
          </a:p>
          <a:p>
            <a:pPr algn="l"/>
            <a:r>
              <a:rPr lang="zh-CN" altLang="en-US" b="1">
                <a:solidFill>
                  <a:schemeClr val="tx2"/>
                </a:solidFill>
              </a:rPr>
              <a:t>　　　  输入：</a:t>
            </a:r>
            <a:r>
              <a:rPr lang="en-US" altLang="zh-CN" b="1">
                <a:solidFill>
                  <a:schemeClr val="tx2"/>
                </a:solidFill>
              </a:rPr>
              <a:t>16</a:t>
            </a:r>
            <a:r>
              <a:rPr lang="zh-CN" altLang="en-US" b="1">
                <a:solidFill>
                  <a:schemeClr val="tx2"/>
                </a:solidFill>
              </a:rPr>
              <a:t>，</a:t>
            </a:r>
            <a:r>
              <a:rPr lang="en-US" altLang="zh-CN" b="1">
                <a:solidFill>
                  <a:schemeClr val="tx2"/>
                </a:solidFill>
              </a:rPr>
              <a:t>80</a:t>
            </a:r>
            <a:r>
              <a:rPr lang="zh-CN" altLang="en-US" b="1">
                <a:solidFill>
                  <a:schemeClr val="tx2"/>
                </a:solidFill>
              </a:rPr>
              <a:t>，</a:t>
            </a:r>
            <a:r>
              <a:rPr lang="en-US" altLang="zh-CN" b="1">
                <a:solidFill>
                  <a:schemeClr val="tx2"/>
                </a:solidFill>
              </a:rPr>
              <a:t>7↙</a:t>
            </a:r>
            <a:endParaRPr lang="en-US" altLang="zh-CN" b="1">
              <a:solidFill>
                <a:schemeClr val="tx2"/>
              </a:solidFill>
            </a:endParaRPr>
          </a:p>
          <a:p>
            <a:pPr algn="l"/>
            <a:r>
              <a:rPr lang="zh-CN" altLang="en-US" b="1">
                <a:solidFill>
                  <a:schemeClr val="tx2"/>
                </a:solidFill>
              </a:rPr>
              <a:t>　　　  输出：</a:t>
            </a:r>
            <a:r>
              <a:rPr lang="en-US" altLang="zh-CN" b="1">
                <a:solidFill>
                  <a:schemeClr val="tx2"/>
                </a:solidFill>
              </a:rPr>
              <a:t>80,16,7</a:t>
            </a:r>
            <a:endParaRPr lang="en-US" altLang="zh-CN" b="1">
              <a:solidFill>
                <a:schemeClr val="tx2"/>
              </a:solidFill>
            </a:endParaRPr>
          </a:p>
        </p:txBody>
      </p:sp>
      <p:grpSp>
        <p:nvGrpSpPr>
          <p:cNvPr id="215085" name="Group 45"/>
          <p:cNvGrpSpPr/>
          <p:nvPr/>
        </p:nvGrpSpPr>
        <p:grpSpPr bwMode="auto">
          <a:xfrm>
            <a:off x="323850" y="620713"/>
            <a:ext cx="8569325" cy="5903912"/>
            <a:chOff x="975" y="346"/>
            <a:chExt cx="3221" cy="3719"/>
          </a:xfrm>
        </p:grpSpPr>
        <p:sp>
          <p:nvSpPr>
            <p:cNvPr id="39944" name="Rectangle 44"/>
            <p:cNvSpPr>
              <a:spLocks noChangeArrowheads="1"/>
            </p:cNvSpPr>
            <p:nvPr/>
          </p:nvSpPr>
          <p:spPr bwMode="auto">
            <a:xfrm>
              <a:off x="975" y="346"/>
              <a:ext cx="3221" cy="3719"/>
            </a:xfrm>
            <a:prstGeom prst="rect">
              <a:avLst/>
            </a:prstGeom>
            <a:solidFill>
              <a:srgbClr val="FFBDFF"/>
            </a:solidFill>
            <a:ln w="9525">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39945" name="Group 10"/>
            <p:cNvGrpSpPr/>
            <p:nvPr/>
          </p:nvGrpSpPr>
          <p:grpSpPr bwMode="auto">
            <a:xfrm>
              <a:off x="1701" y="572"/>
              <a:ext cx="1683" cy="3170"/>
              <a:chOff x="1055" y="358"/>
              <a:chExt cx="1683" cy="3170"/>
            </a:xfrm>
          </p:grpSpPr>
          <p:grpSp>
            <p:nvGrpSpPr>
              <p:cNvPr id="39946" name="Group 11"/>
              <p:cNvGrpSpPr/>
              <p:nvPr/>
            </p:nvGrpSpPr>
            <p:grpSpPr bwMode="auto">
              <a:xfrm>
                <a:off x="1055" y="358"/>
                <a:ext cx="1669" cy="1080"/>
                <a:chOff x="1055" y="358"/>
                <a:chExt cx="1669" cy="1080"/>
              </a:xfrm>
            </p:grpSpPr>
            <p:sp>
              <p:nvSpPr>
                <p:cNvPr id="39969" name="AutoShape 12"/>
                <p:cNvSpPr>
                  <a:spLocks noChangeArrowheads="1"/>
                </p:cNvSpPr>
                <p:nvPr/>
              </p:nvSpPr>
              <p:spPr bwMode="auto">
                <a:xfrm>
                  <a:off x="1055" y="391"/>
                  <a:ext cx="1297" cy="366"/>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800" b="1">
                      <a:latin typeface="Tahoma" panose="020B0604030504040204" pitchFamily="34" charset="0"/>
                      <a:ea typeface="黑体" panose="02010609060101010101" pitchFamily="49" charset="-122"/>
                    </a:rPr>
                    <a:t>a&lt;b</a:t>
                  </a:r>
                  <a:r>
                    <a:rPr lang="zh-CN" altLang="en-US" sz="2800" b="1">
                      <a:latin typeface="Tahoma" panose="020B0604030504040204" pitchFamily="34" charset="0"/>
                      <a:ea typeface="黑体" panose="02010609060101010101" pitchFamily="49" charset="-122"/>
                    </a:rPr>
                    <a:t>？</a:t>
                  </a:r>
                  <a:endParaRPr lang="zh-CN" altLang="en-US" sz="2800" b="1">
                    <a:latin typeface="Tahoma" panose="020B0604030504040204" pitchFamily="34" charset="0"/>
                    <a:ea typeface="黑体" panose="02010609060101010101" pitchFamily="49" charset="-122"/>
                  </a:endParaRPr>
                </a:p>
              </p:txBody>
            </p:sp>
            <p:sp>
              <p:nvSpPr>
                <p:cNvPr id="39970" name="Line 13"/>
                <p:cNvSpPr>
                  <a:spLocks noChangeShapeType="1"/>
                </p:cNvSpPr>
                <p:nvPr/>
              </p:nvSpPr>
              <p:spPr bwMode="auto">
                <a:xfrm>
                  <a:off x="1709" y="758"/>
                  <a:ext cx="0" cy="13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1" name="Text Box 14"/>
                <p:cNvSpPr txBox="1">
                  <a:spLocks noChangeArrowheads="1"/>
                </p:cNvSpPr>
                <p:nvPr/>
              </p:nvSpPr>
              <p:spPr bwMode="auto">
                <a:xfrm>
                  <a:off x="1800" y="690"/>
                  <a:ext cx="3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000" b="1">
                      <a:latin typeface="Tahoma" panose="020B0604030504040204" pitchFamily="34" charset="0"/>
                      <a:ea typeface="黑体" panose="02010609060101010101" pitchFamily="49" charset="-122"/>
                    </a:rPr>
                    <a:t>Y</a:t>
                  </a:r>
                  <a:endParaRPr lang="en-US" altLang="zh-CN" sz="2000" b="1">
                    <a:latin typeface="Tahoma" panose="020B0604030504040204" pitchFamily="34" charset="0"/>
                    <a:ea typeface="黑体" panose="02010609060101010101" pitchFamily="49" charset="-122"/>
                  </a:endParaRPr>
                </a:p>
              </p:txBody>
            </p:sp>
            <p:sp>
              <p:nvSpPr>
                <p:cNvPr id="39972" name="AutoShape 15"/>
                <p:cNvSpPr>
                  <a:spLocks noChangeArrowheads="1"/>
                </p:cNvSpPr>
                <p:nvPr/>
              </p:nvSpPr>
              <p:spPr bwMode="auto">
                <a:xfrm>
                  <a:off x="1324" y="894"/>
                  <a:ext cx="778" cy="195"/>
                </a:xfrm>
                <a:prstGeom prst="flowChartProcess">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800" b="1">
                      <a:latin typeface="Tahoma" panose="020B0604030504040204" pitchFamily="34" charset="0"/>
                      <a:ea typeface="黑体" panose="02010609060101010101" pitchFamily="49" charset="-122"/>
                    </a:rPr>
                    <a:t>a</a:t>
                  </a:r>
                  <a:r>
                    <a:rPr lang="zh-CN" altLang="en-US" sz="2800" b="1">
                      <a:latin typeface="Tahoma" panose="020B0604030504040204" pitchFamily="34" charset="0"/>
                      <a:ea typeface="黑体" panose="02010609060101010101" pitchFamily="49" charset="-122"/>
                    </a:rPr>
                    <a:t>与</a:t>
                  </a:r>
                  <a:r>
                    <a:rPr lang="en-US" altLang="zh-CN" sz="2800" b="1">
                      <a:latin typeface="Tahoma" panose="020B0604030504040204" pitchFamily="34" charset="0"/>
                      <a:ea typeface="黑体" panose="02010609060101010101" pitchFamily="49" charset="-122"/>
                    </a:rPr>
                    <a:t>b</a:t>
                  </a:r>
                  <a:r>
                    <a:rPr lang="zh-CN" altLang="en-US" sz="2800" b="1">
                      <a:latin typeface="Tahoma" panose="020B0604030504040204" pitchFamily="34" charset="0"/>
                      <a:ea typeface="黑体" panose="02010609060101010101" pitchFamily="49" charset="-122"/>
                    </a:rPr>
                    <a:t>交换</a:t>
                  </a:r>
                  <a:endParaRPr lang="zh-CN" altLang="en-US" sz="2800" b="1">
                    <a:latin typeface="Tahoma" panose="020B0604030504040204" pitchFamily="34" charset="0"/>
                    <a:ea typeface="黑体" panose="02010609060101010101" pitchFamily="49" charset="-122"/>
                  </a:endParaRPr>
                </a:p>
              </p:txBody>
            </p:sp>
            <p:sp>
              <p:nvSpPr>
                <p:cNvPr id="39973" name="Line 16"/>
                <p:cNvSpPr>
                  <a:spLocks noChangeShapeType="1"/>
                </p:cNvSpPr>
                <p:nvPr/>
              </p:nvSpPr>
              <p:spPr bwMode="auto">
                <a:xfrm flipH="1">
                  <a:off x="1709" y="1089"/>
                  <a:ext cx="0" cy="349"/>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4" name="AutoShape 17"/>
                <p:cNvSpPr>
                  <a:spLocks noChangeArrowheads="1"/>
                </p:cNvSpPr>
                <p:nvPr/>
              </p:nvSpPr>
              <p:spPr bwMode="auto">
                <a:xfrm>
                  <a:off x="1740" y="1172"/>
                  <a:ext cx="778" cy="195"/>
                </a:xfrm>
                <a:prstGeom prst="flowChartProcess">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800" b="1">
                      <a:latin typeface="Tahoma" panose="020B0604030504040204" pitchFamily="34" charset="0"/>
                      <a:ea typeface="黑体" panose="02010609060101010101" pitchFamily="49" charset="-122"/>
                    </a:rPr>
                    <a:t>a&gt;b</a:t>
                  </a:r>
                  <a:endParaRPr lang="en-US" altLang="zh-CN" sz="2800" b="1">
                    <a:latin typeface="Tahoma" panose="020B0604030504040204" pitchFamily="34" charset="0"/>
                    <a:ea typeface="黑体" panose="02010609060101010101" pitchFamily="49" charset="-122"/>
                  </a:endParaRPr>
                </a:p>
              </p:txBody>
            </p:sp>
            <p:sp>
              <p:nvSpPr>
                <p:cNvPr id="39975" name="Line 18"/>
                <p:cNvSpPr>
                  <a:spLocks noChangeShapeType="1"/>
                </p:cNvSpPr>
                <p:nvPr/>
              </p:nvSpPr>
              <p:spPr bwMode="auto">
                <a:xfrm>
                  <a:off x="2496" y="575"/>
                  <a:ext cx="1" cy="56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6" name="Line 19"/>
                <p:cNvSpPr>
                  <a:spLocks noChangeShapeType="1"/>
                </p:cNvSpPr>
                <p:nvPr/>
              </p:nvSpPr>
              <p:spPr bwMode="auto">
                <a:xfrm>
                  <a:off x="2342" y="575"/>
                  <a:ext cx="154"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7" name="Text Box 20"/>
                <p:cNvSpPr txBox="1">
                  <a:spLocks noChangeArrowheads="1"/>
                </p:cNvSpPr>
                <p:nvPr/>
              </p:nvSpPr>
              <p:spPr bwMode="auto">
                <a:xfrm>
                  <a:off x="2335" y="358"/>
                  <a:ext cx="3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000" b="1">
                      <a:latin typeface="Tahoma" panose="020B0604030504040204" pitchFamily="34" charset="0"/>
                      <a:ea typeface="黑体" panose="02010609060101010101" pitchFamily="49" charset="-122"/>
                    </a:rPr>
                    <a:t>N</a:t>
                  </a:r>
                  <a:endParaRPr lang="en-US" altLang="zh-CN" sz="2000" b="1">
                    <a:latin typeface="Tahoma" panose="020B0604030504040204" pitchFamily="34" charset="0"/>
                    <a:ea typeface="黑体" panose="02010609060101010101" pitchFamily="49" charset="-122"/>
                  </a:endParaRPr>
                </a:p>
              </p:txBody>
            </p:sp>
            <p:sp>
              <p:nvSpPr>
                <p:cNvPr id="39978" name="Line 21"/>
                <p:cNvSpPr>
                  <a:spLocks noChangeShapeType="1"/>
                </p:cNvSpPr>
                <p:nvPr/>
              </p:nvSpPr>
              <p:spPr bwMode="auto">
                <a:xfrm flipH="1">
                  <a:off x="1710" y="1140"/>
                  <a:ext cx="78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947" name="Group 22"/>
              <p:cNvGrpSpPr/>
              <p:nvPr/>
            </p:nvGrpSpPr>
            <p:grpSpPr bwMode="auto">
              <a:xfrm>
                <a:off x="1063" y="1401"/>
                <a:ext cx="1669" cy="1080"/>
                <a:chOff x="1055" y="358"/>
                <a:chExt cx="1669" cy="1080"/>
              </a:xfrm>
            </p:grpSpPr>
            <p:sp>
              <p:nvSpPr>
                <p:cNvPr id="39959" name="AutoShape 23"/>
                <p:cNvSpPr>
                  <a:spLocks noChangeArrowheads="1"/>
                </p:cNvSpPr>
                <p:nvPr/>
              </p:nvSpPr>
              <p:spPr bwMode="auto">
                <a:xfrm>
                  <a:off x="1055" y="391"/>
                  <a:ext cx="1297" cy="366"/>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800" b="1">
                      <a:latin typeface="Tahoma" panose="020B0604030504040204" pitchFamily="34" charset="0"/>
                      <a:ea typeface="黑体" panose="02010609060101010101" pitchFamily="49" charset="-122"/>
                    </a:rPr>
                    <a:t>a&lt;c</a:t>
                  </a:r>
                  <a:r>
                    <a:rPr lang="zh-CN" altLang="en-US" sz="2800" b="1">
                      <a:latin typeface="Tahoma" panose="020B0604030504040204" pitchFamily="34" charset="0"/>
                      <a:ea typeface="黑体" panose="02010609060101010101" pitchFamily="49" charset="-122"/>
                    </a:rPr>
                    <a:t>？</a:t>
                  </a:r>
                  <a:endParaRPr lang="zh-CN" altLang="en-US" sz="2800" b="1">
                    <a:latin typeface="Tahoma" panose="020B0604030504040204" pitchFamily="34" charset="0"/>
                    <a:ea typeface="黑体" panose="02010609060101010101" pitchFamily="49" charset="-122"/>
                  </a:endParaRPr>
                </a:p>
              </p:txBody>
            </p:sp>
            <p:sp>
              <p:nvSpPr>
                <p:cNvPr id="39960" name="Line 24"/>
                <p:cNvSpPr>
                  <a:spLocks noChangeShapeType="1"/>
                </p:cNvSpPr>
                <p:nvPr/>
              </p:nvSpPr>
              <p:spPr bwMode="auto">
                <a:xfrm>
                  <a:off x="1709" y="758"/>
                  <a:ext cx="0" cy="13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61" name="Text Box 25"/>
                <p:cNvSpPr txBox="1">
                  <a:spLocks noChangeArrowheads="1"/>
                </p:cNvSpPr>
                <p:nvPr/>
              </p:nvSpPr>
              <p:spPr bwMode="auto">
                <a:xfrm>
                  <a:off x="1800" y="690"/>
                  <a:ext cx="3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000" b="1">
                      <a:latin typeface="Tahoma" panose="020B0604030504040204" pitchFamily="34" charset="0"/>
                      <a:ea typeface="黑体" panose="02010609060101010101" pitchFamily="49" charset="-122"/>
                    </a:rPr>
                    <a:t>Y</a:t>
                  </a:r>
                  <a:endParaRPr lang="en-US" altLang="zh-CN" sz="2000" b="1">
                    <a:latin typeface="Tahoma" panose="020B0604030504040204" pitchFamily="34" charset="0"/>
                    <a:ea typeface="黑体" panose="02010609060101010101" pitchFamily="49" charset="-122"/>
                  </a:endParaRPr>
                </a:p>
              </p:txBody>
            </p:sp>
            <p:sp>
              <p:nvSpPr>
                <p:cNvPr id="39962" name="AutoShape 26"/>
                <p:cNvSpPr>
                  <a:spLocks noChangeArrowheads="1"/>
                </p:cNvSpPr>
                <p:nvPr/>
              </p:nvSpPr>
              <p:spPr bwMode="auto">
                <a:xfrm>
                  <a:off x="1324" y="894"/>
                  <a:ext cx="778" cy="195"/>
                </a:xfrm>
                <a:prstGeom prst="flowChartProcess">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800" b="1">
                      <a:latin typeface="Tahoma" panose="020B0604030504040204" pitchFamily="34" charset="0"/>
                      <a:ea typeface="黑体" panose="02010609060101010101" pitchFamily="49" charset="-122"/>
                    </a:rPr>
                    <a:t>a</a:t>
                  </a:r>
                  <a:r>
                    <a:rPr lang="zh-CN" altLang="en-US" sz="2800" b="1">
                      <a:latin typeface="Tahoma" panose="020B0604030504040204" pitchFamily="34" charset="0"/>
                      <a:ea typeface="黑体" panose="02010609060101010101" pitchFamily="49" charset="-122"/>
                    </a:rPr>
                    <a:t>与</a:t>
                  </a:r>
                  <a:r>
                    <a:rPr lang="en-US" altLang="zh-CN" sz="2800" b="1">
                      <a:latin typeface="Tahoma" panose="020B0604030504040204" pitchFamily="34" charset="0"/>
                      <a:ea typeface="黑体" panose="02010609060101010101" pitchFamily="49" charset="-122"/>
                    </a:rPr>
                    <a:t>c</a:t>
                  </a:r>
                  <a:r>
                    <a:rPr lang="zh-CN" altLang="en-US" sz="2800" b="1">
                      <a:latin typeface="Tahoma" panose="020B0604030504040204" pitchFamily="34" charset="0"/>
                      <a:ea typeface="黑体" panose="02010609060101010101" pitchFamily="49" charset="-122"/>
                    </a:rPr>
                    <a:t>交换</a:t>
                  </a:r>
                  <a:endParaRPr lang="zh-CN" altLang="en-US" sz="2800" b="1">
                    <a:latin typeface="Tahoma" panose="020B0604030504040204" pitchFamily="34" charset="0"/>
                    <a:ea typeface="黑体" panose="02010609060101010101" pitchFamily="49" charset="-122"/>
                  </a:endParaRPr>
                </a:p>
              </p:txBody>
            </p:sp>
            <p:sp>
              <p:nvSpPr>
                <p:cNvPr id="39963" name="Line 27"/>
                <p:cNvSpPr>
                  <a:spLocks noChangeShapeType="1"/>
                </p:cNvSpPr>
                <p:nvPr/>
              </p:nvSpPr>
              <p:spPr bwMode="auto">
                <a:xfrm flipH="1">
                  <a:off x="1709" y="1089"/>
                  <a:ext cx="0" cy="349"/>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64" name="AutoShape 28"/>
                <p:cNvSpPr>
                  <a:spLocks noChangeArrowheads="1"/>
                </p:cNvSpPr>
                <p:nvPr/>
              </p:nvSpPr>
              <p:spPr bwMode="auto">
                <a:xfrm>
                  <a:off x="1740" y="1172"/>
                  <a:ext cx="778" cy="195"/>
                </a:xfrm>
                <a:prstGeom prst="flowChartProcess">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800" b="1">
                      <a:latin typeface="Tahoma" panose="020B0604030504040204" pitchFamily="34" charset="0"/>
                      <a:ea typeface="黑体" panose="02010609060101010101" pitchFamily="49" charset="-122"/>
                    </a:rPr>
                    <a:t>a&gt;c,a&gt;b</a:t>
                  </a:r>
                  <a:endParaRPr lang="en-US" altLang="zh-CN" sz="2800" b="1">
                    <a:latin typeface="Tahoma" panose="020B0604030504040204" pitchFamily="34" charset="0"/>
                    <a:ea typeface="黑体" panose="02010609060101010101" pitchFamily="49" charset="-122"/>
                  </a:endParaRPr>
                </a:p>
              </p:txBody>
            </p:sp>
            <p:sp>
              <p:nvSpPr>
                <p:cNvPr id="39965" name="Line 29"/>
                <p:cNvSpPr>
                  <a:spLocks noChangeShapeType="1"/>
                </p:cNvSpPr>
                <p:nvPr/>
              </p:nvSpPr>
              <p:spPr bwMode="auto">
                <a:xfrm>
                  <a:off x="2496" y="575"/>
                  <a:ext cx="1" cy="56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66" name="Line 30"/>
                <p:cNvSpPr>
                  <a:spLocks noChangeShapeType="1"/>
                </p:cNvSpPr>
                <p:nvPr/>
              </p:nvSpPr>
              <p:spPr bwMode="auto">
                <a:xfrm>
                  <a:off x="2342" y="575"/>
                  <a:ext cx="154"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67" name="Text Box 31"/>
                <p:cNvSpPr txBox="1">
                  <a:spLocks noChangeArrowheads="1"/>
                </p:cNvSpPr>
                <p:nvPr/>
              </p:nvSpPr>
              <p:spPr bwMode="auto">
                <a:xfrm>
                  <a:off x="2335" y="358"/>
                  <a:ext cx="3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000" b="1">
                      <a:latin typeface="Tahoma" panose="020B0604030504040204" pitchFamily="34" charset="0"/>
                      <a:ea typeface="黑体" panose="02010609060101010101" pitchFamily="49" charset="-122"/>
                    </a:rPr>
                    <a:t>N</a:t>
                  </a:r>
                  <a:endParaRPr lang="en-US" altLang="zh-CN" sz="2000" b="1">
                    <a:latin typeface="Tahoma" panose="020B0604030504040204" pitchFamily="34" charset="0"/>
                    <a:ea typeface="黑体" panose="02010609060101010101" pitchFamily="49" charset="-122"/>
                  </a:endParaRPr>
                </a:p>
              </p:txBody>
            </p:sp>
            <p:sp>
              <p:nvSpPr>
                <p:cNvPr id="39968" name="Line 32"/>
                <p:cNvSpPr>
                  <a:spLocks noChangeShapeType="1"/>
                </p:cNvSpPr>
                <p:nvPr/>
              </p:nvSpPr>
              <p:spPr bwMode="auto">
                <a:xfrm flipH="1">
                  <a:off x="1710" y="1140"/>
                  <a:ext cx="78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948" name="Group 33"/>
              <p:cNvGrpSpPr/>
              <p:nvPr/>
            </p:nvGrpSpPr>
            <p:grpSpPr bwMode="auto">
              <a:xfrm>
                <a:off x="1069" y="2448"/>
                <a:ext cx="1669" cy="1080"/>
                <a:chOff x="1055" y="358"/>
                <a:chExt cx="1669" cy="1080"/>
              </a:xfrm>
            </p:grpSpPr>
            <p:sp>
              <p:nvSpPr>
                <p:cNvPr id="39949" name="AutoShape 34"/>
                <p:cNvSpPr>
                  <a:spLocks noChangeArrowheads="1"/>
                </p:cNvSpPr>
                <p:nvPr/>
              </p:nvSpPr>
              <p:spPr bwMode="auto">
                <a:xfrm>
                  <a:off x="1055" y="391"/>
                  <a:ext cx="1297" cy="366"/>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800" b="1">
                      <a:latin typeface="Tahoma" panose="020B0604030504040204" pitchFamily="34" charset="0"/>
                      <a:ea typeface="黑体" panose="02010609060101010101" pitchFamily="49" charset="-122"/>
                    </a:rPr>
                    <a:t>b&lt;c</a:t>
                  </a:r>
                  <a:r>
                    <a:rPr lang="zh-CN" altLang="en-US" sz="2800" b="1">
                      <a:latin typeface="Tahoma" panose="020B0604030504040204" pitchFamily="34" charset="0"/>
                      <a:ea typeface="黑体" panose="02010609060101010101" pitchFamily="49" charset="-122"/>
                    </a:rPr>
                    <a:t>？</a:t>
                  </a:r>
                  <a:endParaRPr lang="zh-CN" altLang="en-US" sz="2800" b="1">
                    <a:latin typeface="Tahoma" panose="020B0604030504040204" pitchFamily="34" charset="0"/>
                    <a:ea typeface="黑体" panose="02010609060101010101" pitchFamily="49" charset="-122"/>
                  </a:endParaRPr>
                </a:p>
              </p:txBody>
            </p:sp>
            <p:sp>
              <p:nvSpPr>
                <p:cNvPr id="39950" name="Line 35"/>
                <p:cNvSpPr>
                  <a:spLocks noChangeShapeType="1"/>
                </p:cNvSpPr>
                <p:nvPr/>
              </p:nvSpPr>
              <p:spPr bwMode="auto">
                <a:xfrm>
                  <a:off x="1709" y="758"/>
                  <a:ext cx="0" cy="13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1" name="Text Box 36"/>
                <p:cNvSpPr txBox="1">
                  <a:spLocks noChangeArrowheads="1"/>
                </p:cNvSpPr>
                <p:nvPr/>
              </p:nvSpPr>
              <p:spPr bwMode="auto">
                <a:xfrm>
                  <a:off x="1800" y="690"/>
                  <a:ext cx="3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000" b="1">
                      <a:latin typeface="Tahoma" panose="020B0604030504040204" pitchFamily="34" charset="0"/>
                      <a:ea typeface="黑体" panose="02010609060101010101" pitchFamily="49" charset="-122"/>
                    </a:rPr>
                    <a:t>Y</a:t>
                  </a:r>
                  <a:endParaRPr lang="en-US" altLang="zh-CN" sz="2000" b="1">
                    <a:latin typeface="Tahoma" panose="020B0604030504040204" pitchFamily="34" charset="0"/>
                    <a:ea typeface="黑体" panose="02010609060101010101" pitchFamily="49" charset="-122"/>
                  </a:endParaRPr>
                </a:p>
              </p:txBody>
            </p:sp>
            <p:sp>
              <p:nvSpPr>
                <p:cNvPr id="39952" name="AutoShape 37"/>
                <p:cNvSpPr>
                  <a:spLocks noChangeArrowheads="1"/>
                </p:cNvSpPr>
                <p:nvPr/>
              </p:nvSpPr>
              <p:spPr bwMode="auto">
                <a:xfrm>
                  <a:off x="1324" y="894"/>
                  <a:ext cx="778" cy="195"/>
                </a:xfrm>
                <a:prstGeom prst="flowChartProcess">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800" b="1">
                      <a:latin typeface="Tahoma" panose="020B0604030504040204" pitchFamily="34" charset="0"/>
                      <a:ea typeface="黑体" panose="02010609060101010101" pitchFamily="49" charset="-122"/>
                    </a:rPr>
                    <a:t>b</a:t>
                  </a:r>
                  <a:r>
                    <a:rPr lang="zh-CN" altLang="en-US" sz="2800" b="1">
                      <a:latin typeface="Tahoma" panose="020B0604030504040204" pitchFamily="34" charset="0"/>
                      <a:ea typeface="黑体" panose="02010609060101010101" pitchFamily="49" charset="-122"/>
                    </a:rPr>
                    <a:t>与</a:t>
                  </a:r>
                  <a:r>
                    <a:rPr lang="en-US" altLang="zh-CN" sz="2800" b="1">
                      <a:latin typeface="Tahoma" panose="020B0604030504040204" pitchFamily="34" charset="0"/>
                      <a:ea typeface="黑体" panose="02010609060101010101" pitchFamily="49" charset="-122"/>
                    </a:rPr>
                    <a:t>c</a:t>
                  </a:r>
                  <a:r>
                    <a:rPr lang="zh-CN" altLang="en-US" sz="2800" b="1">
                      <a:latin typeface="Tahoma" panose="020B0604030504040204" pitchFamily="34" charset="0"/>
                      <a:ea typeface="黑体" panose="02010609060101010101" pitchFamily="49" charset="-122"/>
                    </a:rPr>
                    <a:t>交换</a:t>
                  </a:r>
                  <a:endParaRPr lang="zh-CN" altLang="en-US" sz="2800" b="1">
                    <a:latin typeface="Tahoma" panose="020B0604030504040204" pitchFamily="34" charset="0"/>
                    <a:ea typeface="黑体" panose="02010609060101010101" pitchFamily="49" charset="-122"/>
                  </a:endParaRPr>
                </a:p>
              </p:txBody>
            </p:sp>
            <p:sp>
              <p:nvSpPr>
                <p:cNvPr id="39953" name="Line 38"/>
                <p:cNvSpPr>
                  <a:spLocks noChangeShapeType="1"/>
                </p:cNvSpPr>
                <p:nvPr/>
              </p:nvSpPr>
              <p:spPr bwMode="auto">
                <a:xfrm flipH="1">
                  <a:off x="1709" y="1089"/>
                  <a:ext cx="0" cy="349"/>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4" name="AutoShape 39"/>
                <p:cNvSpPr>
                  <a:spLocks noChangeArrowheads="1"/>
                </p:cNvSpPr>
                <p:nvPr/>
              </p:nvSpPr>
              <p:spPr bwMode="auto">
                <a:xfrm>
                  <a:off x="1740" y="1172"/>
                  <a:ext cx="778" cy="195"/>
                </a:xfrm>
                <a:prstGeom prst="flowChartProcess">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800" b="1">
                      <a:latin typeface="Tahoma" panose="020B0604030504040204" pitchFamily="34" charset="0"/>
                      <a:ea typeface="黑体" panose="02010609060101010101" pitchFamily="49" charset="-122"/>
                    </a:rPr>
                    <a:t>a&gt;b&gt;c</a:t>
                  </a:r>
                  <a:endParaRPr lang="en-US" altLang="zh-CN" sz="2800" b="1">
                    <a:latin typeface="Tahoma" panose="020B0604030504040204" pitchFamily="34" charset="0"/>
                    <a:ea typeface="黑体" panose="02010609060101010101" pitchFamily="49" charset="-122"/>
                  </a:endParaRPr>
                </a:p>
              </p:txBody>
            </p:sp>
            <p:sp>
              <p:nvSpPr>
                <p:cNvPr id="39955" name="Line 40"/>
                <p:cNvSpPr>
                  <a:spLocks noChangeShapeType="1"/>
                </p:cNvSpPr>
                <p:nvPr/>
              </p:nvSpPr>
              <p:spPr bwMode="auto">
                <a:xfrm>
                  <a:off x="2496" y="575"/>
                  <a:ext cx="1" cy="56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6" name="Line 41"/>
                <p:cNvSpPr>
                  <a:spLocks noChangeShapeType="1"/>
                </p:cNvSpPr>
                <p:nvPr/>
              </p:nvSpPr>
              <p:spPr bwMode="auto">
                <a:xfrm>
                  <a:off x="2342" y="575"/>
                  <a:ext cx="154"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7" name="Text Box 42"/>
                <p:cNvSpPr txBox="1">
                  <a:spLocks noChangeArrowheads="1"/>
                </p:cNvSpPr>
                <p:nvPr/>
              </p:nvSpPr>
              <p:spPr bwMode="auto">
                <a:xfrm>
                  <a:off x="2335" y="358"/>
                  <a:ext cx="3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000" b="1">
                      <a:latin typeface="Tahoma" panose="020B0604030504040204" pitchFamily="34" charset="0"/>
                      <a:ea typeface="黑体" panose="02010609060101010101" pitchFamily="49" charset="-122"/>
                    </a:rPr>
                    <a:t>N</a:t>
                  </a:r>
                  <a:endParaRPr lang="en-US" altLang="zh-CN" sz="2000" b="1">
                    <a:latin typeface="Tahoma" panose="020B0604030504040204" pitchFamily="34" charset="0"/>
                    <a:ea typeface="黑体" panose="02010609060101010101" pitchFamily="49" charset="-122"/>
                  </a:endParaRPr>
                </a:p>
              </p:txBody>
            </p:sp>
            <p:sp>
              <p:nvSpPr>
                <p:cNvPr id="39958" name="Line 43"/>
                <p:cNvSpPr>
                  <a:spLocks noChangeShapeType="1"/>
                </p:cNvSpPr>
                <p:nvPr/>
              </p:nvSpPr>
              <p:spPr bwMode="auto">
                <a:xfrm flipH="1">
                  <a:off x="1710" y="1140"/>
                  <a:ext cx="78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39943" name="Text Box 46"/>
          <p:cNvSpPr txBox="1">
            <a:spLocks noChangeArrowheads="1"/>
          </p:cNvSpPr>
          <p:nvPr/>
        </p:nvSpPr>
        <p:spPr bwMode="auto">
          <a:xfrm>
            <a:off x="1692275" y="0"/>
            <a:ext cx="63992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b="1">
                <a:solidFill>
                  <a:srgbClr val="CC3300"/>
                </a:solidFill>
                <a:latin typeface="黑体" panose="02010609060101010101" pitchFamily="49" charset="-122"/>
                <a:ea typeface="黑体" panose="02010609060101010101" pitchFamily="49" charset="-122"/>
              </a:rPr>
              <a:t>4.6  </a:t>
            </a:r>
            <a:r>
              <a:rPr lang="zh-CN" altLang="en-US" sz="3600" b="1">
                <a:solidFill>
                  <a:srgbClr val="CC3300"/>
                </a:solidFill>
                <a:latin typeface="黑体" panose="02010609060101010101" pitchFamily="49" charset="-122"/>
                <a:ea typeface="黑体" panose="02010609060101010101" pitchFamily="49" charset="-122"/>
              </a:rPr>
              <a:t>选择结构程序设计举例</a:t>
            </a:r>
            <a:endParaRPr lang="zh-CN" altLang="en-US" sz="3600" b="1">
              <a:solidFill>
                <a:srgbClr val="CC3300"/>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15048"/>
                                        </p:tgtEl>
                                        <p:attrNameLst>
                                          <p:attrName>style.visibility</p:attrName>
                                        </p:attrNameLst>
                                      </p:cBhvr>
                                      <p:to>
                                        <p:strVal val="visible"/>
                                      </p:to>
                                    </p:set>
                                    <p:animEffect transition="in" filter="barn(inHorizontal)">
                                      <p:cBhvr>
                                        <p:cTn id="7" dur="500"/>
                                        <p:tgtEl>
                                          <p:spTgt spid="21504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15085"/>
                                        </p:tgtEl>
                                        <p:attrNameLst>
                                          <p:attrName>style.visibility</p:attrName>
                                        </p:attrNameLst>
                                      </p:cBhvr>
                                      <p:to>
                                        <p:strVal val="visible"/>
                                      </p:to>
                                    </p:set>
                                    <p:animEffect transition="in" filter="circle(in)">
                                      <p:cBhvr>
                                        <p:cTn id="12" dur="2000"/>
                                        <p:tgtEl>
                                          <p:spTgt spid="215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23850" y="1268413"/>
            <a:ext cx="8569325" cy="4848225"/>
          </a:xfrm>
          <a:prstGeom prst="rect">
            <a:avLst/>
          </a:prstGeom>
          <a:noFill/>
          <a:ln w="9525">
            <a:solidFill>
              <a:srgbClr val="008000"/>
            </a:solidFill>
            <a:miter lim="800000"/>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85000"/>
              </a:lnSpc>
              <a:spcBef>
                <a:spcPct val="25000"/>
              </a:spcBef>
            </a:pPr>
            <a:r>
              <a:rPr lang="en-US" altLang="zh-CN" b="1">
                <a:solidFill>
                  <a:schemeClr val="tx2"/>
                </a:solidFill>
                <a:latin typeface="Tahoma" panose="020B0604030504040204" pitchFamily="34" charset="0"/>
                <a:ea typeface="黑体" panose="02010609060101010101" pitchFamily="49" charset="-122"/>
              </a:rPr>
              <a:t>#include "stdio.h"</a:t>
            </a:r>
            <a:endParaRPr lang="en-US" altLang="zh-CN" b="1">
              <a:solidFill>
                <a:schemeClr val="tx2"/>
              </a:solidFill>
              <a:latin typeface="Tahoma" panose="020B0604030504040204" pitchFamily="34" charset="0"/>
              <a:ea typeface="黑体" panose="02010609060101010101" pitchFamily="49" charset="-122"/>
            </a:endParaRPr>
          </a:p>
          <a:p>
            <a:pPr algn="l" eaLnBrk="1" hangingPunct="1">
              <a:lnSpc>
                <a:spcPct val="85000"/>
              </a:lnSpc>
              <a:spcBef>
                <a:spcPct val="25000"/>
              </a:spcBef>
            </a:pPr>
            <a:r>
              <a:rPr lang="en-US" altLang="zh-CN" b="1">
                <a:solidFill>
                  <a:schemeClr val="tx2"/>
                </a:solidFill>
                <a:latin typeface="Tahoma" panose="020B0604030504040204" pitchFamily="34" charset="0"/>
                <a:ea typeface="黑体" panose="02010609060101010101" pitchFamily="49" charset="-122"/>
              </a:rPr>
              <a:t>void main()</a:t>
            </a:r>
            <a:endParaRPr lang="en-US" altLang="zh-CN" b="1">
              <a:solidFill>
                <a:schemeClr val="tx2"/>
              </a:solidFill>
              <a:latin typeface="Tahoma" panose="020B0604030504040204" pitchFamily="34" charset="0"/>
              <a:ea typeface="黑体" panose="02010609060101010101" pitchFamily="49" charset="-122"/>
            </a:endParaRPr>
          </a:p>
          <a:p>
            <a:pPr algn="l" eaLnBrk="1" hangingPunct="1">
              <a:lnSpc>
                <a:spcPct val="85000"/>
              </a:lnSpc>
              <a:spcBef>
                <a:spcPct val="25000"/>
              </a:spcBef>
            </a:pPr>
            <a:r>
              <a:rPr lang="en-US" altLang="zh-CN" b="1">
                <a:solidFill>
                  <a:schemeClr val="tx2"/>
                </a:solidFill>
                <a:latin typeface="Tahoma" panose="020B0604030504040204" pitchFamily="34" charset="0"/>
                <a:ea typeface="黑体" panose="02010609060101010101" pitchFamily="49" charset="-122"/>
              </a:rPr>
              <a:t>{ int a,b,c,d;</a:t>
            </a:r>
            <a:endParaRPr lang="en-US" altLang="zh-CN" b="1">
              <a:solidFill>
                <a:schemeClr val="tx2"/>
              </a:solidFill>
              <a:latin typeface="Tahoma" panose="020B0604030504040204" pitchFamily="34" charset="0"/>
              <a:ea typeface="黑体" panose="02010609060101010101" pitchFamily="49" charset="-122"/>
            </a:endParaRPr>
          </a:p>
          <a:p>
            <a:pPr algn="l" eaLnBrk="1" hangingPunct="1">
              <a:lnSpc>
                <a:spcPct val="85000"/>
              </a:lnSpc>
              <a:spcBef>
                <a:spcPct val="25000"/>
              </a:spcBef>
            </a:pPr>
            <a:r>
              <a:rPr lang="zh-CN" altLang="en-US" b="1">
                <a:solidFill>
                  <a:schemeClr val="tx2"/>
                </a:solidFill>
                <a:latin typeface="Tahoma" panose="020B0604030504040204" pitchFamily="34" charset="0"/>
                <a:ea typeface="黑体" panose="02010609060101010101" pitchFamily="49" charset="-122"/>
              </a:rPr>
              <a:t>　</a:t>
            </a:r>
            <a:r>
              <a:rPr lang="en-US" altLang="zh-CN" b="1">
                <a:solidFill>
                  <a:schemeClr val="tx2"/>
                </a:solidFill>
                <a:latin typeface="Tahoma" panose="020B0604030504040204" pitchFamily="34" charset="0"/>
                <a:ea typeface="黑体" panose="02010609060101010101" pitchFamily="49" charset="-122"/>
              </a:rPr>
              <a:t>printf("Please input a,b\n");</a:t>
            </a:r>
            <a:endParaRPr lang="en-US" altLang="zh-CN" b="1">
              <a:solidFill>
                <a:schemeClr val="tx2"/>
              </a:solidFill>
              <a:latin typeface="Tahoma" panose="020B0604030504040204" pitchFamily="34" charset="0"/>
              <a:ea typeface="黑体" panose="02010609060101010101" pitchFamily="49" charset="-122"/>
            </a:endParaRPr>
          </a:p>
          <a:p>
            <a:pPr algn="l" eaLnBrk="1" hangingPunct="1">
              <a:lnSpc>
                <a:spcPct val="85000"/>
              </a:lnSpc>
              <a:spcBef>
                <a:spcPct val="25000"/>
              </a:spcBef>
            </a:pPr>
            <a:r>
              <a:rPr lang="zh-CN" altLang="en-US" b="1">
                <a:solidFill>
                  <a:schemeClr val="tx2"/>
                </a:solidFill>
                <a:latin typeface="Tahoma" panose="020B0604030504040204" pitchFamily="34" charset="0"/>
                <a:ea typeface="黑体" panose="02010609060101010101" pitchFamily="49" charset="-122"/>
              </a:rPr>
              <a:t>　</a:t>
            </a:r>
            <a:r>
              <a:rPr lang="en-US" altLang="zh-CN" b="1">
                <a:solidFill>
                  <a:schemeClr val="tx2"/>
                </a:solidFill>
                <a:latin typeface="Tahoma" panose="020B0604030504040204" pitchFamily="34" charset="0"/>
                <a:ea typeface="黑体" panose="02010609060101010101" pitchFamily="49" charset="-122"/>
              </a:rPr>
              <a:t>scanf("%d,%d",&amp;a,&amp;b);</a:t>
            </a:r>
            <a:endParaRPr lang="en-US" altLang="zh-CN" b="1">
              <a:solidFill>
                <a:schemeClr val="tx2"/>
              </a:solidFill>
              <a:latin typeface="Tahoma" panose="020B0604030504040204" pitchFamily="34" charset="0"/>
              <a:ea typeface="黑体" panose="02010609060101010101" pitchFamily="49" charset="-122"/>
            </a:endParaRPr>
          </a:p>
          <a:p>
            <a:pPr algn="l" eaLnBrk="1" hangingPunct="1">
              <a:lnSpc>
                <a:spcPct val="85000"/>
              </a:lnSpc>
              <a:spcBef>
                <a:spcPct val="25000"/>
              </a:spcBef>
            </a:pPr>
            <a:r>
              <a:rPr lang="zh-CN" altLang="en-US" b="1">
                <a:solidFill>
                  <a:schemeClr val="tx2"/>
                </a:solidFill>
                <a:latin typeface="Tahoma" panose="020B0604030504040204" pitchFamily="34" charset="0"/>
                <a:ea typeface="黑体" panose="02010609060101010101" pitchFamily="49" charset="-122"/>
              </a:rPr>
              <a:t>　</a:t>
            </a:r>
            <a:r>
              <a:rPr lang="en-US" altLang="zh-CN" b="1">
                <a:solidFill>
                  <a:schemeClr val="tx2"/>
                </a:solidFill>
                <a:latin typeface="Tahoma" panose="020B0604030504040204" pitchFamily="34" charset="0"/>
                <a:ea typeface="黑体" panose="02010609060101010101" pitchFamily="49" charset="-122"/>
              </a:rPr>
              <a:t>c=a*a+b*b;</a:t>
            </a:r>
            <a:endParaRPr lang="en-US" altLang="zh-CN" b="1">
              <a:solidFill>
                <a:schemeClr val="tx2"/>
              </a:solidFill>
              <a:latin typeface="Tahoma" panose="020B0604030504040204" pitchFamily="34" charset="0"/>
              <a:ea typeface="黑体" panose="02010609060101010101" pitchFamily="49" charset="-122"/>
            </a:endParaRPr>
          </a:p>
          <a:p>
            <a:pPr algn="l" eaLnBrk="1" hangingPunct="1">
              <a:lnSpc>
                <a:spcPct val="85000"/>
              </a:lnSpc>
              <a:spcBef>
                <a:spcPct val="25000"/>
              </a:spcBef>
            </a:pPr>
            <a:r>
              <a:rPr lang="zh-CN" altLang="en-US" b="1">
                <a:solidFill>
                  <a:schemeClr val="tx2"/>
                </a:solidFill>
                <a:latin typeface="Tahoma" panose="020B0604030504040204" pitchFamily="34" charset="0"/>
                <a:ea typeface="黑体" panose="02010609060101010101" pitchFamily="49" charset="-122"/>
              </a:rPr>
              <a:t>　</a:t>
            </a:r>
            <a:r>
              <a:rPr lang="en-US" altLang="zh-CN" b="1">
                <a:solidFill>
                  <a:schemeClr val="tx2"/>
                </a:solidFill>
                <a:latin typeface="Tahoma" panose="020B0604030504040204" pitchFamily="34" charset="0"/>
                <a:ea typeface="黑体" panose="02010609060101010101" pitchFamily="49" charset="-122"/>
              </a:rPr>
              <a:t>if(c&gt;100) </a:t>
            </a:r>
            <a:endParaRPr lang="en-US" altLang="zh-CN" b="1">
              <a:solidFill>
                <a:schemeClr val="tx2"/>
              </a:solidFill>
              <a:latin typeface="Tahoma" panose="020B0604030504040204" pitchFamily="34" charset="0"/>
              <a:ea typeface="黑体" panose="02010609060101010101" pitchFamily="49" charset="-122"/>
            </a:endParaRPr>
          </a:p>
          <a:p>
            <a:pPr algn="l" eaLnBrk="1" hangingPunct="1">
              <a:lnSpc>
                <a:spcPct val="85000"/>
              </a:lnSpc>
              <a:spcBef>
                <a:spcPct val="25000"/>
              </a:spcBef>
            </a:pPr>
            <a:r>
              <a:rPr lang="zh-CN" altLang="en-US" b="1">
                <a:solidFill>
                  <a:schemeClr val="tx2"/>
                </a:solidFill>
                <a:latin typeface="Tahoma" panose="020B0604030504040204" pitchFamily="34" charset="0"/>
                <a:ea typeface="黑体" panose="02010609060101010101" pitchFamily="49" charset="-122"/>
              </a:rPr>
              <a:t>　　 </a:t>
            </a:r>
            <a:r>
              <a:rPr lang="en-US" altLang="zh-CN" b="1">
                <a:solidFill>
                  <a:schemeClr val="tx2"/>
                </a:solidFill>
                <a:latin typeface="Tahoma" panose="020B0604030504040204" pitchFamily="34" charset="0"/>
                <a:ea typeface="黑体" panose="02010609060101010101" pitchFamily="49" charset="-122"/>
              </a:rPr>
              <a:t>{</a:t>
            </a:r>
            <a:r>
              <a:rPr lang="zh-CN" altLang="en-US" b="1">
                <a:solidFill>
                  <a:schemeClr val="tx2"/>
                </a:solidFill>
                <a:latin typeface="Tahoma" panose="020B0604030504040204" pitchFamily="34" charset="0"/>
                <a:ea typeface="黑体" panose="02010609060101010101" pitchFamily="49" charset="-122"/>
              </a:rPr>
              <a:t>　</a:t>
            </a:r>
            <a:r>
              <a:rPr lang="en-US" altLang="zh-CN" b="1">
                <a:solidFill>
                  <a:schemeClr val="tx2"/>
                </a:solidFill>
                <a:latin typeface="Tahoma" panose="020B0604030504040204" pitchFamily="34" charset="0"/>
                <a:ea typeface="黑体" panose="02010609060101010101" pitchFamily="49" charset="-122"/>
              </a:rPr>
              <a:t>d=c/100;</a:t>
            </a:r>
            <a:endParaRPr lang="en-US" altLang="zh-CN" b="1">
              <a:solidFill>
                <a:schemeClr val="tx2"/>
              </a:solidFill>
              <a:latin typeface="Tahoma" panose="020B0604030504040204" pitchFamily="34" charset="0"/>
              <a:ea typeface="黑体" panose="02010609060101010101" pitchFamily="49" charset="-122"/>
            </a:endParaRPr>
          </a:p>
          <a:p>
            <a:pPr algn="l" eaLnBrk="1" hangingPunct="1">
              <a:lnSpc>
                <a:spcPct val="85000"/>
              </a:lnSpc>
              <a:spcBef>
                <a:spcPct val="25000"/>
              </a:spcBef>
            </a:pPr>
            <a:r>
              <a:rPr lang="zh-CN" altLang="en-US" b="1">
                <a:solidFill>
                  <a:schemeClr val="tx2"/>
                </a:solidFill>
                <a:latin typeface="Tahoma" panose="020B0604030504040204" pitchFamily="34" charset="0"/>
                <a:ea typeface="黑体" panose="02010609060101010101" pitchFamily="49" charset="-122"/>
              </a:rPr>
              <a:t>　　　　</a:t>
            </a:r>
            <a:r>
              <a:rPr lang="en-US" altLang="zh-CN" b="1">
                <a:solidFill>
                  <a:schemeClr val="tx2"/>
                </a:solidFill>
                <a:latin typeface="Tahoma" panose="020B0604030504040204" pitchFamily="34" charset="0"/>
                <a:ea typeface="黑体" panose="02010609060101010101" pitchFamily="49" charset="-122"/>
              </a:rPr>
              <a:t>printf("%d,%d\n", c,d);}</a:t>
            </a:r>
            <a:endParaRPr lang="en-US" altLang="zh-CN" b="1">
              <a:solidFill>
                <a:schemeClr val="tx2"/>
              </a:solidFill>
              <a:latin typeface="Tahoma" panose="020B0604030504040204" pitchFamily="34" charset="0"/>
              <a:ea typeface="黑体" panose="02010609060101010101" pitchFamily="49" charset="-122"/>
            </a:endParaRPr>
          </a:p>
          <a:p>
            <a:pPr algn="l" eaLnBrk="1" hangingPunct="1">
              <a:lnSpc>
                <a:spcPct val="85000"/>
              </a:lnSpc>
              <a:spcBef>
                <a:spcPct val="25000"/>
              </a:spcBef>
            </a:pPr>
            <a:r>
              <a:rPr lang="zh-CN" altLang="en-US" b="1">
                <a:solidFill>
                  <a:schemeClr val="tx2"/>
                </a:solidFill>
                <a:latin typeface="Tahoma" panose="020B0604030504040204" pitchFamily="34" charset="0"/>
                <a:ea typeface="黑体" panose="02010609060101010101" pitchFamily="49" charset="-122"/>
              </a:rPr>
              <a:t>　</a:t>
            </a:r>
            <a:r>
              <a:rPr lang="en-US" altLang="zh-CN" b="1">
                <a:solidFill>
                  <a:schemeClr val="tx2"/>
                </a:solidFill>
                <a:latin typeface="Tahoma" panose="020B0604030504040204" pitchFamily="34" charset="0"/>
                <a:ea typeface="黑体" panose="02010609060101010101" pitchFamily="49" charset="-122"/>
              </a:rPr>
              <a:t>else</a:t>
            </a:r>
            <a:endParaRPr lang="en-US" altLang="zh-CN" b="1">
              <a:solidFill>
                <a:schemeClr val="tx2"/>
              </a:solidFill>
              <a:latin typeface="Tahoma" panose="020B0604030504040204" pitchFamily="34" charset="0"/>
              <a:ea typeface="黑体" panose="02010609060101010101" pitchFamily="49" charset="-122"/>
            </a:endParaRPr>
          </a:p>
          <a:p>
            <a:pPr algn="l" eaLnBrk="1" hangingPunct="1">
              <a:lnSpc>
                <a:spcPct val="85000"/>
              </a:lnSpc>
              <a:spcBef>
                <a:spcPct val="25000"/>
              </a:spcBef>
            </a:pPr>
            <a:r>
              <a:rPr lang="zh-CN" altLang="en-US" b="1">
                <a:solidFill>
                  <a:schemeClr val="tx2"/>
                </a:solidFill>
                <a:latin typeface="Tahoma" panose="020B0604030504040204" pitchFamily="34" charset="0"/>
                <a:ea typeface="黑体" panose="02010609060101010101" pitchFamily="49" charset="-122"/>
              </a:rPr>
              <a:t>　</a:t>
            </a:r>
            <a:r>
              <a:rPr lang="en-US" altLang="zh-CN" b="1">
                <a:solidFill>
                  <a:schemeClr val="tx2"/>
                </a:solidFill>
                <a:latin typeface="Tahoma" panose="020B0604030504040204" pitchFamily="34" charset="0"/>
                <a:ea typeface="黑体" panose="02010609060101010101" pitchFamily="49" charset="-122"/>
              </a:rPr>
              <a:t>printf("a+b=%d\n",a+b);</a:t>
            </a:r>
            <a:endParaRPr lang="en-US" altLang="zh-CN" b="1">
              <a:solidFill>
                <a:schemeClr val="tx2"/>
              </a:solidFill>
              <a:latin typeface="Tahoma" panose="020B0604030504040204" pitchFamily="34" charset="0"/>
              <a:ea typeface="黑体" panose="02010609060101010101" pitchFamily="49" charset="-122"/>
            </a:endParaRPr>
          </a:p>
          <a:p>
            <a:pPr algn="l" eaLnBrk="1" hangingPunct="1">
              <a:lnSpc>
                <a:spcPct val="85000"/>
              </a:lnSpc>
              <a:spcBef>
                <a:spcPct val="25000"/>
              </a:spcBef>
            </a:pPr>
            <a:r>
              <a:rPr lang="en-US" altLang="zh-CN" b="1">
                <a:solidFill>
                  <a:schemeClr val="tx2"/>
                </a:solidFill>
                <a:latin typeface="Tahoma" panose="020B0604030504040204" pitchFamily="34" charset="0"/>
                <a:ea typeface="黑体" panose="02010609060101010101" pitchFamily="49" charset="-122"/>
              </a:rPr>
              <a:t>}</a:t>
            </a:r>
            <a:r>
              <a:rPr lang="zh-CN" altLang="en-US" b="1">
                <a:solidFill>
                  <a:schemeClr val="tx2"/>
                </a:solidFill>
                <a:latin typeface="Tahoma" panose="020B0604030504040204" pitchFamily="34" charset="0"/>
                <a:ea typeface="黑体" panose="02010609060101010101" pitchFamily="49" charset="-122"/>
              </a:rPr>
              <a:t>　　</a:t>
            </a:r>
            <a:endParaRPr lang="zh-CN" altLang="en-US" b="1">
              <a:solidFill>
                <a:schemeClr val="tx2"/>
              </a:solidFill>
              <a:latin typeface="Tahoma" panose="020B0604030504040204" pitchFamily="34" charset="0"/>
              <a:ea typeface="黑体" panose="02010609060101010101" pitchFamily="49" charset="-122"/>
            </a:endParaRPr>
          </a:p>
        </p:txBody>
      </p:sp>
      <p:sp>
        <p:nvSpPr>
          <p:cNvPr id="40963" name="Text Box 3"/>
          <p:cNvSpPr txBox="1">
            <a:spLocks noChangeArrowheads="1"/>
          </p:cNvSpPr>
          <p:nvPr/>
        </p:nvSpPr>
        <p:spPr bwMode="auto">
          <a:xfrm>
            <a:off x="323850" y="0"/>
            <a:ext cx="8266113" cy="1196975"/>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a:solidFill>
                  <a:srgbClr val="A50021"/>
                </a:solidFill>
                <a:latin typeface="黑体" panose="02010609060101010101" pitchFamily="49" charset="-122"/>
                <a:ea typeface="黑体" panose="02010609060101010101" pitchFamily="49" charset="-122"/>
              </a:rPr>
              <a:t>例</a:t>
            </a:r>
            <a:r>
              <a:rPr lang="en-US" altLang="zh-CN" b="1">
                <a:solidFill>
                  <a:srgbClr val="A50021"/>
                </a:solidFill>
                <a:latin typeface="黑体" panose="02010609060101010101" pitchFamily="49" charset="-122"/>
                <a:ea typeface="黑体" panose="02010609060101010101" pitchFamily="49" charset="-122"/>
              </a:rPr>
              <a:t>4.15</a:t>
            </a:r>
            <a:r>
              <a:rPr lang="zh-CN" altLang="en-US" b="1">
                <a:solidFill>
                  <a:srgbClr val="A50021"/>
                </a:solidFill>
                <a:latin typeface="黑体" panose="02010609060101010101" pitchFamily="49" charset="-122"/>
                <a:ea typeface="黑体" panose="02010609060101010101" pitchFamily="49" charset="-122"/>
              </a:rPr>
              <a:t>：输入两个整数，若它们的平方和大于</a:t>
            </a:r>
            <a:r>
              <a:rPr lang="en-US" altLang="zh-CN" b="1">
                <a:solidFill>
                  <a:srgbClr val="A50021"/>
                </a:solidFill>
                <a:latin typeface="黑体" panose="02010609060101010101" pitchFamily="49" charset="-122"/>
                <a:ea typeface="黑体" panose="02010609060101010101" pitchFamily="49" charset="-122"/>
              </a:rPr>
              <a:t>100</a:t>
            </a:r>
            <a:r>
              <a:rPr lang="zh-CN" altLang="en-US" b="1">
                <a:solidFill>
                  <a:srgbClr val="A50021"/>
                </a:solidFill>
                <a:latin typeface="黑体" panose="02010609060101010101" pitchFamily="49" charset="-122"/>
                <a:ea typeface="黑体" panose="02010609060101010101" pitchFamily="49" charset="-122"/>
              </a:rPr>
              <a:t>，则输出该平方和的百位数以上（包括百位数字）的各位数字，否则输出两个整数的和。 </a:t>
            </a:r>
            <a:endParaRPr lang="zh-CN" altLang="en-US" b="1">
              <a:solidFill>
                <a:srgbClr val="A50021"/>
              </a:solidFill>
              <a:latin typeface="黑体" panose="02010609060101010101" pitchFamily="49" charset="-122"/>
              <a:ea typeface="黑体" panose="02010609060101010101" pitchFamily="49" charset="-122"/>
            </a:endParaRPr>
          </a:p>
        </p:txBody>
      </p:sp>
      <p:sp>
        <p:nvSpPr>
          <p:cNvPr id="216072" name="Rectangle 8"/>
          <p:cNvSpPr>
            <a:spLocks noChangeArrowheads="1"/>
          </p:cNvSpPr>
          <p:nvPr/>
        </p:nvSpPr>
        <p:spPr bwMode="auto">
          <a:xfrm>
            <a:off x="5651500" y="1341438"/>
            <a:ext cx="3024188" cy="1917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b="1">
                <a:solidFill>
                  <a:schemeClr val="tx2"/>
                </a:solidFill>
                <a:latin typeface="黑体" panose="02010609060101010101" pitchFamily="49" charset="-122"/>
                <a:ea typeface="黑体" panose="02010609060101010101" pitchFamily="49" charset="-122"/>
              </a:rPr>
              <a:t>程序运行结果：</a:t>
            </a:r>
            <a:endParaRPr lang="zh-CN" altLang="en-US" b="1">
              <a:solidFill>
                <a:schemeClr val="tx2"/>
              </a:solidFill>
              <a:latin typeface="黑体" panose="02010609060101010101" pitchFamily="49" charset="-122"/>
              <a:ea typeface="黑体" panose="02010609060101010101" pitchFamily="49" charset="-122"/>
            </a:endParaRPr>
          </a:p>
          <a:p>
            <a:pPr algn="l"/>
            <a:r>
              <a:rPr lang="zh-CN" altLang="en-US" b="1">
                <a:solidFill>
                  <a:schemeClr val="tx2"/>
                </a:solidFill>
                <a:latin typeface="黑体" panose="02010609060101010101" pitchFamily="49" charset="-122"/>
                <a:ea typeface="黑体" panose="02010609060101010101" pitchFamily="49" charset="-122"/>
              </a:rPr>
              <a:t>　　输入：</a:t>
            </a:r>
            <a:r>
              <a:rPr lang="en-US" altLang="zh-CN" b="1">
                <a:solidFill>
                  <a:schemeClr val="tx2"/>
                </a:solidFill>
                <a:latin typeface="黑体" panose="02010609060101010101" pitchFamily="49" charset="-122"/>
                <a:ea typeface="黑体" panose="02010609060101010101" pitchFamily="49" charset="-122"/>
              </a:rPr>
              <a:t>15</a:t>
            </a:r>
            <a:r>
              <a:rPr lang="zh-CN" altLang="en-US" b="1">
                <a:solidFill>
                  <a:schemeClr val="tx2"/>
                </a:solidFill>
                <a:latin typeface="黑体" panose="02010609060101010101" pitchFamily="49" charset="-122"/>
                <a:ea typeface="黑体" panose="02010609060101010101" pitchFamily="49" charset="-122"/>
              </a:rPr>
              <a:t>，</a:t>
            </a:r>
            <a:r>
              <a:rPr lang="en-US" altLang="zh-CN" b="1">
                <a:solidFill>
                  <a:schemeClr val="tx2"/>
                </a:solidFill>
                <a:latin typeface="黑体" panose="02010609060101010101" pitchFamily="49" charset="-122"/>
                <a:ea typeface="黑体" panose="02010609060101010101" pitchFamily="49" charset="-122"/>
              </a:rPr>
              <a:t>53↙</a:t>
            </a:r>
            <a:endParaRPr lang="en-US" altLang="zh-CN" b="1">
              <a:solidFill>
                <a:schemeClr val="tx2"/>
              </a:solidFill>
              <a:latin typeface="黑体" panose="02010609060101010101" pitchFamily="49" charset="-122"/>
              <a:ea typeface="黑体" panose="02010609060101010101" pitchFamily="49" charset="-122"/>
            </a:endParaRPr>
          </a:p>
          <a:p>
            <a:pPr algn="l"/>
            <a:r>
              <a:rPr lang="zh-CN" altLang="en-US" b="1">
                <a:solidFill>
                  <a:schemeClr val="tx2"/>
                </a:solidFill>
                <a:latin typeface="黑体" panose="02010609060101010101" pitchFamily="49" charset="-122"/>
                <a:ea typeface="黑体" panose="02010609060101010101" pitchFamily="49" charset="-122"/>
              </a:rPr>
              <a:t>　　输出：</a:t>
            </a:r>
            <a:r>
              <a:rPr lang="en-US" altLang="zh-CN" b="1">
                <a:solidFill>
                  <a:schemeClr val="tx2"/>
                </a:solidFill>
                <a:latin typeface="黑体" panose="02010609060101010101" pitchFamily="49" charset="-122"/>
                <a:ea typeface="黑体" panose="02010609060101010101" pitchFamily="49" charset="-122"/>
              </a:rPr>
              <a:t>3034,30</a:t>
            </a:r>
            <a:endParaRPr lang="en-US" altLang="zh-CN" b="1">
              <a:solidFill>
                <a:schemeClr val="tx2"/>
              </a:solidFill>
              <a:latin typeface="黑体" panose="02010609060101010101" pitchFamily="49" charset="-122"/>
              <a:ea typeface="黑体" panose="02010609060101010101" pitchFamily="49" charset="-122"/>
            </a:endParaRPr>
          </a:p>
          <a:p>
            <a:pPr algn="l"/>
            <a:r>
              <a:rPr lang="zh-CN" altLang="en-US" b="1">
                <a:solidFill>
                  <a:schemeClr val="tx2"/>
                </a:solidFill>
                <a:latin typeface="黑体" panose="02010609060101010101" pitchFamily="49" charset="-122"/>
                <a:ea typeface="黑体" panose="02010609060101010101" pitchFamily="49" charset="-122"/>
              </a:rPr>
              <a:t>　　输入：</a:t>
            </a:r>
            <a:r>
              <a:rPr lang="en-US" altLang="zh-CN" b="1">
                <a:solidFill>
                  <a:schemeClr val="tx2"/>
                </a:solidFill>
                <a:latin typeface="黑体" panose="02010609060101010101" pitchFamily="49" charset="-122"/>
                <a:ea typeface="黑体" panose="02010609060101010101" pitchFamily="49" charset="-122"/>
              </a:rPr>
              <a:t>3,9↙</a:t>
            </a:r>
            <a:endParaRPr lang="en-US" altLang="zh-CN" b="1">
              <a:solidFill>
                <a:schemeClr val="tx2"/>
              </a:solidFill>
              <a:latin typeface="黑体" panose="02010609060101010101" pitchFamily="49" charset="-122"/>
              <a:ea typeface="黑体" panose="02010609060101010101" pitchFamily="49" charset="-122"/>
            </a:endParaRPr>
          </a:p>
          <a:p>
            <a:pPr algn="l"/>
            <a:r>
              <a:rPr lang="zh-CN" altLang="en-US" b="1">
                <a:solidFill>
                  <a:schemeClr val="tx2"/>
                </a:solidFill>
                <a:latin typeface="黑体" panose="02010609060101010101" pitchFamily="49" charset="-122"/>
                <a:ea typeface="黑体" panose="02010609060101010101" pitchFamily="49" charset="-122"/>
              </a:rPr>
              <a:t>　　输出：</a:t>
            </a:r>
            <a:r>
              <a:rPr lang="en-US" altLang="zh-CN" b="1">
                <a:solidFill>
                  <a:schemeClr val="tx2"/>
                </a:solidFill>
                <a:latin typeface="黑体" panose="02010609060101010101" pitchFamily="49" charset="-122"/>
                <a:ea typeface="黑体" panose="02010609060101010101" pitchFamily="49" charset="-122"/>
              </a:rPr>
              <a:t>a+b=12</a:t>
            </a:r>
            <a:endParaRPr lang="en-US" altLang="zh-CN" b="1">
              <a:solidFill>
                <a:schemeClr val="tx2"/>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6072"/>
                                        </p:tgtEl>
                                        <p:attrNameLst>
                                          <p:attrName>style.visibility</p:attrName>
                                        </p:attrNameLst>
                                      </p:cBhvr>
                                      <p:to>
                                        <p:strVal val="visible"/>
                                      </p:to>
                                    </p:set>
                                    <p:animEffect transition="in" filter="blinds(horizontal)">
                                      <p:cBhvr>
                                        <p:cTn id="7" dur="500"/>
                                        <p:tgtEl>
                                          <p:spTgt spid="216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0" y="549275"/>
            <a:ext cx="8389938" cy="6067425"/>
          </a:xfrm>
          <a:prstGeom prst="rect">
            <a:avLst/>
          </a:prstGeom>
          <a:noFill/>
          <a:ln w="9525">
            <a:solidFill>
              <a:schemeClr val="tx1"/>
            </a:solidFill>
            <a:miter lim="800000"/>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
              </a:spcBef>
            </a:pPr>
            <a:r>
              <a:rPr lang="en-US" altLang="zh-CN" sz="1600" b="1">
                <a:solidFill>
                  <a:schemeClr val="tx2"/>
                </a:solidFill>
                <a:latin typeface="Tahoma" panose="020B0604030504040204" pitchFamily="34" charset="0"/>
              </a:rPr>
              <a:t>#include "stdio.h"</a:t>
            </a:r>
            <a:endParaRPr lang="en-US" altLang="zh-CN" sz="1600" b="1">
              <a:solidFill>
                <a:schemeClr val="tx2"/>
              </a:solidFill>
              <a:latin typeface="Tahoma" panose="020B0604030504040204" pitchFamily="34" charset="0"/>
            </a:endParaRPr>
          </a:p>
          <a:p>
            <a:pPr algn="l" eaLnBrk="1" hangingPunct="1">
              <a:spcBef>
                <a:spcPct val="5000"/>
              </a:spcBef>
            </a:pPr>
            <a:r>
              <a:rPr lang="zh-CN" altLang="en-US" sz="1600" b="1">
                <a:solidFill>
                  <a:schemeClr val="tx2"/>
                </a:solidFill>
                <a:latin typeface="Tahoma" panose="020B0604030504040204" pitchFamily="34" charset="0"/>
              </a:rPr>
              <a:t>　　</a:t>
            </a:r>
            <a:r>
              <a:rPr lang="en-US" altLang="zh-CN" sz="1600" b="1">
                <a:solidFill>
                  <a:schemeClr val="tx2"/>
                </a:solidFill>
                <a:latin typeface="Tahoma" panose="020B0604030504040204" pitchFamily="34" charset="0"/>
              </a:rPr>
              <a:t>#include "math.h"</a:t>
            </a:r>
            <a:endParaRPr lang="en-US" altLang="zh-CN" sz="1600" b="1">
              <a:solidFill>
                <a:schemeClr val="tx2"/>
              </a:solidFill>
              <a:latin typeface="Tahoma" panose="020B0604030504040204" pitchFamily="34" charset="0"/>
            </a:endParaRPr>
          </a:p>
          <a:p>
            <a:pPr algn="l" eaLnBrk="1" hangingPunct="1">
              <a:spcBef>
                <a:spcPct val="5000"/>
              </a:spcBef>
            </a:pPr>
            <a:r>
              <a:rPr lang="zh-CN" altLang="en-US" sz="1600" b="1">
                <a:solidFill>
                  <a:schemeClr val="tx2"/>
                </a:solidFill>
                <a:latin typeface="Tahoma" panose="020B0604030504040204" pitchFamily="34" charset="0"/>
              </a:rPr>
              <a:t>　　</a:t>
            </a:r>
            <a:r>
              <a:rPr lang="en-US" altLang="zh-CN" sz="1600" b="1">
                <a:solidFill>
                  <a:schemeClr val="tx2"/>
                </a:solidFill>
                <a:latin typeface="Tahoma" panose="020B0604030504040204" pitchFamily="34" charset="0"/>
              </a:rPr>
              <a:t>void main()</a:t>
            </a:r>
            <a:endParaRPr lang="en-US" altLang="zh-CN" sz="1600" b="1">
              <a:solidFill>
                <a:schemeClr val="tx2"/>
              </a:solidFill>
              <a:latin typeface="Tahoma" panose="020B0604030504040204" pitchFamily="34" charset="0"/>
            </a:endParaRPr>
          </a:p>
          <a:p>
            <a:pPr algn="l" eaLnBrk="1" hangingPunct="1">
              <a:spcBef>
                <a:spcPct val="5000"/>
              </a:spcBef>
            </a:pPr>
            <a:r>
              <a:rPr lang="zh-CN" altLang="en-US" sz="1600" b="1">
                <a:solidFill>
                  <a:schemeClr val="tx2"/>
                </a:solidFill>
                <a:latin typeface="Tahoma" panose="020B0604030504040204" pitchFamily="34" charset="0"/>
              </a:rPr>
              <a:t>　　</a:t>
            </a:r>
            <a:r>
              <a:rPr lang="en-US" altLang="zh-CN" sz="1600" b="1">
                <a:solidFill>
                  <a:srgbClr val="008000"/>
                </a:solidFill>
                <a:latin typeface="Tahoma" panose="020B0604030504040204" pitchFamily="34" charset="0"/>
              </a:rPr>
              <a:t>{ </a:t>
            </a:r>
            <a:r>
              <a:rPr lang="en-US" altLang="zh-CN" sz="1600" b="1">
                <a:solidFill>
                  <a:schemeClr val="tx2"/>
                </a:solidFill>
                <a:latin typeface="Tahoma" panose="020B0604030504040204" pitchFamily="34" charset="0"/>
              </a:rPr>
              <a:t>   float a,b,c,pb,temp,x1,x2;</a:t>
            </a:r>
            <a:endParaRPr lang="en-US" altLang="zh-CN" sz="1600" b="1">
              <a:solidFill>
                <a:schemeClr val="tx2"/>
              </a:solidFill>
              <a:latin typeface="Tahoma" panose="020B0604030504040204" pitchFamily="34" charset="0"/>
            </a:endParaRPr>
          </a:p>
          <a:p>
            <a:pPr algn="l" eaLnBrk="1" hangingPunct="1">
              <a:spcBef>
                <a:spcPct val="5000"/>
              </a:spcBef>
            </a:pPr>
            <a:r>
              <a:rPr lang="zh-CN" altLang="en-US" sz="1600" b="1">
                <a:solidFill>
                  <a:schemeClr val="tx2"/>
                </a:solidFill>
                <a:latin typeface="Tahoma" panose="020B0604030504040204" pitchFamily="34" charset="0"/>
              </a:rPr>
              <a:t>　　　  </a:t>
            </a:r>
            <a:r>
              <a:rPr lang="en-US" altLang="zh-CN" sz="1600" b="1">
                <a:solidFill>
                  <a:schemeClr val="tx2"/>
                </a:solidFill>
                <a:latin typeface="Tahoma" panose="020B0604030504040204" pitchFamily="34" charset="0"/>
              </a:rPr>
              <a:t>scanf("%f,%f,%f",&amp;a,&amp;b,&amp;c);</a:t>
            </a:r>
            <a:endParaRPr lang="en-US" altLang="zh-CN" sz="1600" b="1">
              <a:solidFill>
                <a:schemeClr val="tx2"/>
              </a:solidFill>
              <a:latin typeface="Tahoma" panose="020B0604030504040204" pitchFamily="34" charset="0"/>
            </a:endParaRPr>
          </a:p>
          <a:p>
            <a:pPr algn="l" eaLnBrk="1" hangingPunct="1">
              <a:spcBef>
                <a:spcPct val="5000"/>
              </a:spcBef>
            </a:pPr>
            <a:r>
              <a:rPr lang="zh-CN" altLang="en-US" sz="1600" b="1">
                <a:solidFill>
                  <a:schemeClr val="tx2"/>
                </a:solidFill>
                <a:latin typeface="Tahoma" panose="020B0604030504040204" pitchFamily="34" charset="0"/>
              </a:rPr>
              <a:t>　　     </a:t>
            </a:r>
            <a:r>
              <a:rPr lang="en-US" altLang="zh-CN" sz="1600" b="1">
                <a:solidFill>
                  <a:schemeClr val="tx2"/>
                </a:solidFill>
                <a:latin typeface="Tahoma" panose="020B0604030504040204" pitchFamily="34" charset="0"/>
              </a:rPr>
              <a:t>if (a==0)	/*</a:t>
            </a:r>
            <a:r>
              <a:rPr lang="zh-CN" altLang="en-US" sz="1600" b="1">
                <a:solidFill>
                  <a:schemeClr val="tx2"/>
                </a:solidFill>
                <a:latin typeface="Tahoma" panose="020B0604030504040204" pitchFamily="34" charset="0"/>
              </a:rPr>
              <a:t>如</a:t>
            </a:r>
            <a:r>
              <a:rPr lang="en-US" altLang="zh-CN" sz="1600" b="1">
                <a:solidFill>
                  <a:schemeClr val="tx2"/>
                </a:solidFill>
                <a:latin typeface="Tahoma" panose="020B0604030504040204" pitchFamily="34" charset="0"/>
              </a:rPr>
              <a:t>a=0</a:t>
            </a:r>
            <a:r>
              <a:rPr lang="zh-CN" altLang="en-US" sz="1600" b="1">
                <a:solidFill>
                  <a:schemeClr val="tx2"/>
                </a:solidFill>
                <a:latin typeface="Tahoma" panose="020B0604030504040204" pitchFamily="34" charset="0"/>
              </a:rPr>
              <a:t>，非一元一次方程*</a:t>
            </a:r>
            <a:r>
              <a:rPr lang="en-US" altLang="zh-CN" sz="1600" b="1">
                <a:solidFill>
                  <a:schemeClr val="tx2"/>
                </a:solidFill>
                <a:latin typeface="Tahoma" panose="020B0604030504040204" pitchFamily="34" charset="0"/>
              </a:rPr>
              <a:t>/</a:t>
            </a:r>
            <a:endParaRPr lang="en-US" altLang="zh-CN" sz="1600" b="1">
              <a:solidFill>
                <a:schemeClr val="tx2"/>
              </a:solidFill>
              <a:latin typeface="Tahoma" panose="020B0604030504040204" pitchFamily="34" charset="0"/>
            </a:endParaRPr>
          </a:p>
          <a:p>
            <a:pPr algn="l" eaLnBrk="1" hangingPunct="1">
              <a:spcBef>
                <a:spcPct val="5000"/>
              </a:spcBef>
            </a:pPr>
            <a:r>
              <a:rPr lang="zh-CN" altLang="en-US" sz="1600" b="1">
                <a:solidFill>
                  <a:schemeClr val="tx2"/>
                </a:solidFill>
                <a:latin typeface="Tahoma" panose="020B0604030504040204" pitchFamily="34" charset="0"/>
              </a:rPr>
              <a:t>　　          </a:t>
            </a:r>
            <a:r>
              <a:rPr lang="en-US" altLang="zh-CN" sz="1600" b="1">
                <a:solidFill>
                  <a:schemeClr val="tx2"/>
                </a:solidFill>
                <a:latin typeface="Tahoma" panose="020B0604030504040204" pitchFamily="34" charset="0"/>
              </a:rPr>
              <a:t>printf("input data error!\n");</a:t>
            </a:r>
            <a:endParaRPr lang="en-US" altLang="zh-CN" sz="1600" b="1">
              <a:solidFill>
                <a:schemeClr val="tx2"/>
              </a:solidFill>
              <a:latin typeface="Tahoma" panose="020B0604030504040204" pitchFamily="34" charset="0"/>
            </a:endParaRPr>
          </a:p>
          <a:p>
            <a:pPr algn="l" eaLnBrk="1" hangingPunct="1">
              <a:spcBef>
                <a:spcPct val="5000"/>
              </a:spcBef>
            </a:pPr>
            <a:r>
              <a:rPr lang="zh-CN" altLang="en-US" sz="1600" b="1">
                <a:solidFill>
                  <a:schemeClr val="tx2"/>
                </a:solidFill>
                <a:latin typeface="Tahoma" panose="020B0604030504040204" pitchFamily="34" charset="0"/>
              </a:rPr>
              <a:t>　　     </a:t>
            </a:r>
            <a:r>
              <a:rPr lang="en-US" altLang="zh-CN" sz="1600" b="1">
                <a:solidFill>
                  <a:schemeClr val="tx2"/>
                </a:solidFill>
                <a:latin typeface="Tahoma" panose="020B0604030504040204" pitchFamily="34" charset="0"/>
              </a:rPr>
              <a:t>else                       /* </a:t>
            </a:r>
            <a:r>
              <a:rPr lang="zh-CN" altLang="en-US" sz="1600" b="1">
                <a:solidFill>
                  <a:schemeClr val="tx2"/>
                </a:solidFill>
                <a:latin typeface="Tahoma" panose="020B0604030504040204" pitchFamily="34" charset="0"/>
              </a:rPr>
              <a:t>解一元二次方程 *</a:t>
            </a:r>
            <a:r>
              <a:rPr lang="en-US" altLang="zh-CN" sz="1600" b="1">
                <a:solidFill>
                  <a:schemeClr val="tx2"/>
                </a:solidFill>
                <a:latin typeface="Tahoma" panose="020B0604030504040204" pitchFamily="34" charset="0"/>
              </a:rPr>
              <a:t>/</a:t>
            </a:r>
            <a:endParaRPr lang="en-US" altLang="zh-CN" sz="1600" b="1">
              <a:solidFill>
                <a:schemeClr val="tx2"/>
              </a:solidFill>
              <a:latin typeface="Tahoma" panose="020B0604030504040204" pitchFamily="34" charset="0"/>
            </a:endParaRPr>
          </a:p>
          <a:p>
            <a:pPr algn="l" eaLnBrk="1" hangingPunct="1">
              <a:spcBef>
                <a:spcPct val="5000"/>
              </a:spcBef>
            </a:pPr>
            <a:r>
              <a:rPr lang="zh-CN" altLang="en-US" sz="1600" b="1">
                <a:solidFill>
                  <a:schemeClr val="tx2"/>
                </a:solidFill>
                <a:latin typeface="Tahoma" panose="020B0604030504040204" pitchFamily="34" charset="0"/>
              </a:rPr>
              <a:t>　</a:t>
            </a:r>
            <a:r>
              <a:rPr lang="zh-CN" altLang="en-US" sz="1600" b="1">
                <a:solidFill>
                  <a:srgbClr val="FF0000"/>
                </a:solidFill>
                <a:latin typeface="Tahoma" panose="020B0604030504040204" pitchFamily="34" charset="0"/>
              </a:rPr>
              <a:t>　         </a:t>
            </a:r>
            <a:r>
              <a:rPr lang="en-US" altLang="zh-CN" sz="1600" b="1">
                <a:solidFill>
                  <a:srgbClr val="FF0000"/>
                </a:solidFill>
                <a:latin typeface="Tahoma" panose="020B0604030504040204" pitchFamily="34" charset="0"/>
              </a:rPr>
              <a:t>{</a:t>
            </a:r>
            <a:r>
              <a:rPr lang="en-US" altLang="zh-CN" sz="1600" b="1">
                <a:solidFill>
                  <a:schemeClr val="tx2"/>
                </a:solidFill>
                <a:latin typeface="Tahoma" panose="020B0604030504040204" pitchFamily="34" charset="0"/>
              </a:rPr>
              <a:t>   pb=b*b-4*a*c;  temp=2*a; x1=-b/temp;</a:t>
            </a:r>
            <a:endParaRPr lang="en-US" altLang="zh-CN" sz="1600" b="1">
              <a:solidFill>
                <a:schemeClr val="tx2"/>
              </a:solidFill>
              <a:latin typeface="Tahoma" panose="020B0604030504040204" pitchFamily="34" charset="0"/>
            </a:endParaRPr>
          </a:p>
          <a:p>
            <a:pPr algn="l" eaLnBrk="1" hangingPunct="1">
              <a:spcBef>
                <a:spcPct val="5000"/>
              </a:spcBef>
            </a:pPr>
            <a:r>
              <a:rPr lang="zh-CN" altLang="en-US" sz="1600" b="1">
                <a:solidFill>
                  <a:schemeClr val="tx2"/>
                </a:solidFill>
                <a:latin typeface="Tahoma" panose="020B0604030504040204" pitchFamily="34" charset="0"/>
              </a:rPr>
              <a:t>　　　           </a:t>
            </a:r>
            <a:r>
              <a:rPr lang="en-US" altLang="zh-CN" sz="1600" b="1">
                <a:solidFill>
                  <a:schemeClr val="tx2"/>
                </a:solidFill>
                <a:latin typeface="Tahoma" panose="020B0604030504040204" pitchFamily="34" charset="0"/>
              </a:rPr>
              <a:t>if(pb&gt;0)          /* </a:t>
            </a:r>
            <a:r>
              <a:rPr lang="zh-CN" altLang="en-US" sz="1600" b="1">
                <a:solidFill>
                  <a:schemeClr val="tx2"/>
                </a:solidFill>
                <a:latin typeface="Tahoma" panose="020B0604030504040204" pitchFamily="34" charset="0"/>
              </a:rPr>
              <a:t>输出两个不等实根 *</a:t>
            </a:r>
            <a:r>
              <a:rPr lang="en-US" altLang="zh-CN" sz="1600" b="1">
                <a:solidFill>
                  <a:schemeClr val="tx2"/>
                </a:solidFill>
                <a:latin typeface="Tahoma" panose="020B0604030504040204" pitchFamily="34" charset="0"/>
              </a:rPr>
              <a:t>/</a:t>
            </a:r>
            <a:endParaRPr lang="en-US" altLang="zh-CN" sz="1600" b="1">
              <a:solidFill>
                <a:schemeClr val="tx2"/>
              </a:solidFill>
              <a:latin typeface="Tahoma" panose="020B0604030504040204" pitchFamily="34" charset="0"/>
            </a:endParaRPr>
          </a:p>
          <a:p>
            <a:pPr algn="l" eaLnBrk="1" hangingPunct="1">
              <a:spcBef>
                <a:spcPct val="5000"/>
              </a:spcBef>
            </a:pPr>
            <a:r>
              <a:rPr lang="en-US" altLang="zh-CN" sz="1600" b="1">
                <a:solidFill>
                  <a:schemeClr val="tx2"/>
                </a:solidFill>
                <a:latin typeface="Tahoma" panose="020B0604030504040204" pitchFamily="34" charset="0"/>
              </a:rPr>
              <a:t>                 </a:t>
            </a:r>
            <a:r>
              <a:rPr lang="en-US" altLang="zh-CN" sz="1800" b="1">
                <a:solidFill>
                  <a:schemeClr val="accent2"/>
                </a:solidFill>
                <a:latin typeface="Tahoma" panose="020B0604030504040204" pitchFamily="34" charset="0"/>
              </a:rPr>
              <a:t>{</a:t>
            </a:r>
            <a:r>
              <a:rPr lang="en-US" altLang="zh-CN" sz="1600" b="1">
                <a:solidFill>
                  <a:schemeClr val="accent2"/>
                </a:solidFill>
                <a:latin typeface="Tahoma" panose="020B0604030504040204" pitchFamily="34" charset="0"/>
              </a:rPr>
              <a:t> </a:t>
            </a:r>
            <a:r>
              <a:rPr lang="en-US" altLang="zh-CN" sz="1600" b="1">
                <a:solidFill>
                  <a:schemeClr val="tx2"/>
                </a:solidFill>
                <a:latin typeface="Tahoma" panose="020B0604030504040204" pitchFamily="34" charset="0"/>
              </a:rPr>
              <a:t>     x2=sqrt(pb)/temp; </a:t>
            </a:r>
            <a:endParaRPr lang="en-US" altLang="zh-CN" sz="1600" b="1">
              <a:solidFill>
                <a:schemeClr val="tx2"/>
              </a:solidFill>
              <a:latin typeface="Tahoma" panose="020B0604030504040204" pitchFamily="34" charset="0"/>
            </a:endParaRPr>
          </a:p>
          <a:p>
            <a:pPr algn="l" eaLnBrk="1" hangingPunct="1">
              <a:spcBef>
                <a:spcPct val="5000"/>
              </a:spcBef>
            </a:pPr>
            <a:r>
              <a:rPr lang="zh-CN" altLang="en-US" sz="1600" b="1">
                <a:solidFill>
                  <a:schemeClr val="tx2"/>
                </a:solidFill>
                <a:latin typeface="Tahoma" panose="020B0604030504040204" pitchFamily="34" charset="0"/>
              </a:rPr>
              <a:t>　　                  </a:t>
            </a:r>
            <a:r>
              <a:rPr lang="en-US" altLang="zh-CN" sz="1600" b="1">
                <a:solidFill>
                  <a:schemeClr val="tx2"/>
                </a:solidFill>
                <a:latin typeface="Tahoma" panose="020B0604030504040204" pitchFamily="34" charset="0"/>
              </a:rPr>
              <a:t>printf(" real root:\n "); </a:t>
            </a:r>
            <a:endParaRPr lang="en-US" altLang="zh-CN" sz="1600" b="1">
              <a:solidFill>
                <a:schemeClr val="tx2"/>
              </a:solidFill>
              <a:latin typeface="Tahoma" panose="020B0604030504040204" pitchFamily="34" charset="0"/>
            </a:endParaRPr>
          </a:p>
          <a:p>
            <a:pPr algn="l" eaLnBrk="1" hangingPunct="1">
              <a:spcBef>
                <a:spcPct val="5000"/>
              </a:spcBef>
            </a:pPr>
            <a:r>
              <a:rPr lang="zh-CN" altLang="en-US" sz="1600" b="1">
                <a:solidFill>
                  <a:schemeClr val="tx2"/>
                </a:solidFill>
                <a:latin typeface="Tahoma" panose="020B0604030504040204" pitchFamily="34" charset="0"/>
              </a:rPr>
              <a:t>　                    </a:t>
            </a:r>
            <a:r>
              <a:rPr lang="en-US" altLang="zh-CN" sz="1600" b="1">
                <a:solidFill>
                  <a:schemeClr val="tx2"/>
                </a:solidFill>
                <a:latin typeface="Tahoma" panose="020B0604030504040204" pitchFamily="34" charset="0"/>
              </a:rPr>
              <a:t>printf(“r00t1=%.2f,r00t2=%.2f\n",x1+x2,x1-x2);</a:t>
            </a:r>
            <a:r>
              <a:rPr lang="en-US" altLang="zh-CN" sz="1800" b="1">
                <a:solidFill>
                  <a:schemeClr val="accent2"/>
                </a:solidFill>
                <a:latin typeface="Tahoma" panose="020B0604030504040204" pitchFamily="34" charset="0"/>
              </a:rPr>
              <a:t>}</a:t>
            </a:r>
            <a:endParaRPr lang="en-US" altLang="zh-CN" sz="1800" b="1">
              <a:solidFill>
                <a:schemeClr val="accent2"/>
              </a:solidFill>
              <a:latin typeface="Tahoma" panose="020B0604030504040204" pitchFamily="34" charset="0"/>
            </a:endParaRPr>
          </a:p>
          <a:p>
            <a:pPr algn="l" eaLnBrk="1" hangingPunct="1">
              <a:spcBef>
                <a:spcPct val="5000"/>
              </a:spcBef>
            </a:pPr>
            <a:r>
              <a:rPr lang="en-US" altLang="zh-CN" sz="1600" b="1">
                <a:solidFill>
                  <a:schemeClr val="tx2"/>
                </a:solidFill>
                <a:latin typeface="Tahoma" panose="020B0604030504040204" pitchFamily="34" charset="0"/>
              </a:rPr>
              <a:t>                    else if(pb==0)                /* </a:t>
            </a:r>
            <a:r>
              <a:rPr lang="zh-CN" altLang="en-US" sz="1600" b="1">
                <a:solidFill>
                  <a:schemeClr val="tx2"/>
                </a:solidFill>
                <a:latin typeface="Tahoma" panose="020B0604030504040204" pitchFamily="34" charset="0"/>
              </a:rPr>
              <a:t>输出两个相等实根 *</a:t>
            </a:r>
            <a:r>
              <a:rPr lang="en-US" altLang="zh-CN" sz="1600" b="1">
                <a:solidFill>
                  <a:schemeClr val="tx2"/>
                </a:solidFill>
                <a:latin typeface="Tahoma" panose="020B0604030504040204" pitchFamily="34" charset="0"/>
              </a:rPr>
              <a:t>/</a:t>
            </a:r>
            <a:endParaRPr lang="en-US" altLang="zh-CN" sz="1600" b="1">
              <a:solidFill>
                <a:schemeClr val="tx2"/>
              </a:solidFill>
              <a:latin typeface="Tahoma" panose="020B0604030504040204" pitchFamily="34" charset="0"/>
            </a:endParaRPr>
          </a:p>
          <a:p>
            <a:pPr algn="l" eaLnBrk="1" hangingPunct="1">
              <a:spcBef>
                <a:spcPct val="5000"/>
              </a:spcBef>
            </a:pPr>
            <a:r>
              <a:rPr lang="en-US" altLang="zh-CN" sz="1600" b="1">
                <a:solidFill>
                  <a:schemeClr val="tx2"/>
                </a:solidFill>
                <a:latin typeface="Tahoma" panose="020B0604030504040204" pitchFamily="34" charset="0"/>
              </a:rPr>
              <a:t>                        printf("root=%f\n",x1);</a:t>
            </a:r>
            <a:endParaRPr lang="en-US" altLang="zh-CN" sz="1600" b="1">
              <a:solidFill>
                <a:schemeClr val="tx2"/>
              </a:solidFill>
              <a:latin typeface="Tahoma" panose="020B0604030504040204" pitchFamily="34" charset="0"/>
            </a:endParaRPr>
          </a:p>
          <a:p>
            <a:pPr algn="l" eaLnBrk="1" hangingPunct="1">
              <a:spcBef>
                <a:spcPct val="5000"/>
              </a:spcBef>
            </a:pPr>
            <a:r>
              <a:rPr lang="en-US" altLang="zh-CN" sz="1600" b="1">
                <a:solidFill>
                  <a:schemeClr val="tx2"/>
                </a:solidFill>
                <a:latin typeface="Tahoma" panose="020B0604030504040204" pitchFamily="34" charset="0"/>
              </a:rPr>
              <a:t>                    else                                 /* </a:t>
            </a:r>
            <a:r>
              <a:rPr lang="zh-CN" altLang="en-US" sz="1600" b="1">
                <a:solidFill>
                  <a:schemeClr val="tx2"/>
                </a:solidFill>
                <a:latin typeface="Tahoma" panose="020B0604030504040204" pitchFamily="34" charset="0"/>
              </a:rPr>
              <a:t>输出复根 *</a:t>
            </a:r>
            <a:r>
              <a:rPr lang="en-US" altLang="zh-CN" sz="1600" b="1">
                <a:solidFill>
                  <a:schemeClr val="tx2"/>
                </a:solidFill>
                <a:latin typeface="Tahoma" panose="020B0604030504040204" pitchFamily="34" charset="0"/>
              </a:rPr>
              <a:t>/</a:t>
            </a:r>
            <a:endParaRPr lang="en-US" altLang="zh-CN" sz="1600" b="1">
              <a:solidFill>
                <a:schemeClr val="tx2"/>
              </a:solidFill>
              <a:latin typeface="Tahoma" panose="020B0604030504040204" pitchFamily="34" charset="0"/>
            </a:endParaRPr>
          </a:p>
          <a:p>
            <a:pPr algn="l" eaLnBrk="1" hangingPunct="1">
              <a:spcBef>
                <a:spcPct val="5000"/>
              </a:spcBef>
            </a:pPr>
            <a:r>
              <a:rPr lang="en-US" altLang="zh-CN" sz="1600" b="1">
                <a:solidFill>
                  <a:schemeClr val="tx2"/>
                </a:solidFill>
                <a:latin typeface="Tahoma" panose="020B0604030504040204" pitchFamily="34" charset="0"/>
              </a:rPr>
              <a:t>                    </a:t>
            </a:r>
            <a:r>
              <a:rPr lang="en-US" altLang="zh-CN" sz="1600" b="1">
                <a:solidFill>
                  <a:srgbClr val="A50021"/>
                </a:solidFill>
                <a:latin typeface="Tahoma" panose="020B0604030504040204" pitchFamily="34" charset="0"/>
              </a:rPr>
              <a:t>{</a:t>
            </a:r>
            <a:r>
              <a:rPr lang="en-US" altLang="zh-CN" sz="1600" b="1">
                <a:solidFill>
                  <a:schemeClr val="tx2"/>
                </a:solidFill>
                <a:latin typeface="Tahoma" panose="020B0604030504040204" pitchFamily="34" charset="0"/>
              </a:rPr>
              <a:t>  x2=sqrt(-pb)/temp;</a:t>
            </a:r>
            <a:endParaRPr lang="en-US" altLang="zh-CN" sz="1600" b="1">
              <a:solidFill>
                <a:schemeClr val="tx2"/>
              </a:solidFill>
              <a:latin typeface="Tahoma" panose="020B0604030504040204" pitchFamily="34" charset="0"/>
            </a:endParaRPr>
          </a:p>
          <a:p>
            <a:pPr algn="l" eaLnBrk="1" hangingPunct="1">
              <a:spcBef>
                <a:spcPct val="5000"/>
              </a:spcBef>
            </a:pPr>
            <a:r>
              <a:rPr lang="en-US" altLang="zh-CN" sz="1600" b="1">
                <a:solidFill>
                  <a:schemeClr val="tx2"/>
                </a:solidFill>
                <a:latin typeface="Tahoma" panose="020B0604030504040204" pitchFamily="34" charset="0"/>
              </a:rPr>
              <a:t>                        printf("complex root:\n"); </a:t>
            </a:r>
            <a:endParaRPr lang="en-US" altLang="zh-CN" sz="1600" b="1">
              <a:solidFill>
                <a:schemeClr val="tx2"/>
              </a:solidFill>
              <a:latin typeface="Tahoma" panose="020B0604030504040204" pitchFamily="34" charset="0"/>
            </a:endParaRPr>
          </a:p>
          <a:p>
            <a:pPr algn="l" eaLnBrk="1" hangingPunct="1">
              <a:spcBef>
                <a:spcPct val="5000"/>
              </a:spcBef>
            </a:pPr>
            <a:r>
              <a:rPr lang="zh-CN" altLang="en-US" sz="1600" b="1">
                <a:solidFill>
                  <a:schemeClr val="tx2"/>
                </a:solidFill>
                <a:latin typeface="Tahoma" panose="020B0604030504040204" pitchFamily="34" charset="0"/>
              </a:rPr>
              <a:t>　　                 </a:t>
            </a:r>
            <a:r>
              <a:rPr lang="en-US" altLang="zh-CN" sz="1600" b="1">
                <a:solidFill>
                  <a:schemeClr val="tx2"/>
                </a:solidFill>
                <a:latin typeface="Tahoma" panose="020B0604030504040204" pitchFamily="34" charset="0"/>
              </a:rPr>
              <a:t>printf("root1=%f+%fi\n", x1,x2);</a:t>
            </a:r>
            <a:endParaRPr lang="en-US" altLang="zh-CN" sz="1600" b="1">
              <a:solidFill>
                <a:schemeClr val="tx2"/>
              </a:solidFill>
              <a:latin typeface="Tahoma" panose="020B0604030504040204" pitchFamily="34" charset="0"/>
            </a:endParaRPr>
          </a:p>
          <a:p>
            <a:pPr algn="l" eaLnBrk="1" hangingPunct="1">
              <a:spcBef>
                <a:spcPct val="5000"/>
              </a:spcBef>
            </a:pPr>
            <a:r>
              <a:rPr lang="zh-CN" altLang="en-US" sz="1600" b="1">
                <a:solidFill>
                  <a:schemeClr val="tx2"/>
                </a:solidFill>
                <a:latin typeface="Tahoma" panose="020B0604030504040204" pitchFamily="34" charset="0"/>
              </a:rPr>
              <a:t>　　                 </a:t>
            </a:r>
            <a:r>
              <a:rPr lang="en-US" altLang="zh-CN" sz="1600" b="1">
                <a:solidFill>
                  <a:schemeClr val="tx2"/>
                </a:solidFill>
                <a:latin typeface="Tahoma" panose="020B0604030504040204" pitchFamily="34" charset="0"/>
              </a:rPr>
              <a:t>printf ("root2=%f-%fi\n", x1,x2);</a:t>
            </a:r>
            <a:endParaRPr lang="en-US" altLang="zh-CN" sz="1600" b="1">
              <a:solidFill>
                <a:schemeClr val="tx2"/>
              </a:solidFill>
              <a:latin typeface="Tahoma" panose="020B0604030504040204" pitchFamily="34" charset="0"/>
            </a:endParaRPr>
          </a:p>
          <a:p>
            <a:pPr algn="l" eaLnBrk="1" hangingPunct="1">
              <a:spcBef>
                <a:spcPct val="5000"/>
              </a:spcBef>
            </a:pPr>
            <a:r>
              <a:rPr lang="zh-CN" altLang="en-US" sz="1600" b="1">
                <a:solidFill>
                  <a:schemeClr val="tx2"/>
                </a:solidFill>
                <a:latin typeface="Tahoma" panose="020B0604030504040204" pitchFamily="34" charset="0"/>
              </a:rPr>
              <a:t>　                </a:t>
            </a:r>
            <a:r>
              <a:rPr lang="en-US" altLang="zh-CN" sz="1600" b="1">
                <a:solidFill>
                  <a:srgbClr val="A50021"/>
                </a:solidFill>
                <a:latin typeface="Tahoma" panose="020B0604030504040204" pitchFamily="34" charset="0"/>
              </a:rPr>
              <a:t>}</a:t>
            </a:r>
            <a:endParaRPr lang="en-US" altLang="zh-CN" sz="1600" b="1">
              <a:solidFill>
                <a:srgbClr val="A50021"/>
              </a:solidFill>
              <a:latin typeface="Tahoma" panose="020B0604030504040204" pitchFamily="34" charset="0"/>
            </a:endParaRPr>
          </a:p>
          <a:p>
            <a:pPr algn="l" eaLnBrk="1" hangingPunct="1">
              <a:spcBef>
                <a:spcPct val="5000"/>
              </a:spcBef>
            </a:pPr>
            <a:r>
              <a:rPr lang="zh-CN" altLang="en-US" sz="1600" b="1">
                <a:solidFill>
                  <a:schemeClr val="tx2"/>
                </a:solidFill>
                <a:latin typeface="Tahoma" panose="020B0604030504040204" pitchFamily="34" charset="0"/>
              </a:rPr>
              <a:t>　</a:t>
            </a:r>
            <a:r>
              <a:rPr lang="zh-CN" altLang="en-US" sz="1600" b="1">
                <a:solidFill>
                  <a:schemeClr val="accent2"/>
                </a:solidFill>
                <a:latin typeface="Tahoma" panose="020B0604030504040204" pitchFamily="34" charset="0"/>
              </a:rPr>
              <a:t>　         </a:t>
            </a:r>
            <a:r>
              <a:rPr lang="en-US" altLang="zh-CN" sz="1600" b="1">
                <a:solidFill>
                  <a:srgbClr val="FF0000"/>
                </a:solidFill>
                <a:latin typeface="Tahoma" panose="020B0604030504040204" pitchFamily="34" charset="0"/>
              </a:rPr>
              <a:t>}</a:t>
            </a:r>
            <a:endParaRPr lang="en-US" altLang="zh-CN" sz="1600" b="1">
              <a:solidFill>
                <a:srgbClr val="FF0000"/>
              </a:solidFill>
              <a:latin typeface="Tahoma" panose="020B0604030504040204" pitchFamily="34" charset="0"/>
            </a:endParaRPr>
          </a:p>
          <a:p>
            <a:pPr algn="l" eaLnBrk="1" hangingPunct="1">
              <a:spcBef>
                <a:spcPct val="5000"/>
              </a:spcBef>
            </a:pPr>
            <a:r>
              <a:rPr lang="en-US" altLang="zh-CN" sz="1600" b="1">
                <a:solidFill>
                  <a:srgbClr val="008000"/>
                </a:solidFill>
                <a:latin typeface="Tahoma" panose="020B0604030504040204" pitchFamily="34" charset="0"/>
              </a:rPr>
              <a:t>     }</a:t>
            </a:r>
            <a:endParaRPr lang="en-US" altLang="zh-CN" sz="1600" b="1">
              <a:solidFill>
                <a:srgbClr val="008000"/>
              </a:solidFill>
              <a:latin typeface="Tahoma" panose="020B0604030504040204" pitchFamily="34" charset="0"/>
            </a:endParaRPr>
          </a:p>
        </p:txBody>
      </p:sp>
      <p:sp>
        <p:nvSpPr>
          <p:cNvPr id="41987" name="Rectangle 3"/>
          <p:cNvSpPr>
            <a:spLocks noChangeArrowheads="1"/>
          </p:cNvSpPr>
          <p:nvPr/>
        </p:nvSpPr>
        <p:spPr bwMode="auto">
          <a:xfrm>
            <a:off x="1258888" y="0"/>
            <a:ext cx="7058025" cy="46672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zh-CN" altLang="en-US" b="1">
                <a:solidFill>
                  <a:schemeClr val="accent2"/>
                </a:solidFill>
                <a:latin typeface="黑体" panose="02010609060101010101" pitchFamily="49" charset="-122"/>
                <a:ea typeface="黑体" panose="02010609060101010101" pitchFamily="49" charset="-122"/>
              </a:rPr>
              <a:t>例</a:t>
            </a:r>
            <a:r>
              <a:rPr lang="en-US" altLang="zh-CN" b="1">
                <a:solidFill>
                  <a:schemeClr val="accent2"/>
                </a:solidFill>
                <a:latin typeface="黑体" panose="02010609060101010101" pitchFamily="49" charset="-122"/>
                <a:ea typeface="黑体" panose="02010609060101010101" pitchFamily="49" charset="-122"/>
              </a:rPr>
              <a:t>4.16</a:t>
            </a:r>
            <a:r>
              <a:rPr lang="zh-CN" altLang="en-US" b="1">
                <a:solidFill>
                  <a:schemeClr val="accent2"/>
                </a:solidFill>
                <a:latin typeface="黑体" panose="02010609060101010101" pitchFamily="49" charset="-122"/>
                <a:ea typeface="黑体" panose="02010609060101010101" pitchFamily="49" charset="-122"/>
              </a:rPr>
              <a:t>：</a:t>
            </a:r>
            <a:r>
              <a:rPr lang="zh-CN" altLang="en-US" b="1">
                <a:solidFill>
                  <a:schemeClr val="tx2"/>
                </a:solidFill>
                <a:latin typeface="黑体" panose="02010609060101010101" pitchFamily="49" charset="-122"/>
                <a:ea typeface="黑体" panose="02010609060101010101" pitchFamily="49" charset="-122"/>
              </a:rPr>
              <a:t>求一元二次方程</a:t>
            </a:r>
            <a:r>
              <a:rPr lang="en-US" altLang="zh-CN" b="1">
                <a:solidFill>
                  <a:schemeClr val="tx2"/>
                </a:solidFill>
                <a:latin typeface="黑体" panose="02010609060101010101" pitchFamily="49" charset="-122"/>
                <a:ea typeface="黑体" panose="02010609060101010101" pitchFamily="49" charset="-122"/>
              </a:rPr>
              <a:t>ax</a:t>
            </a:r>
            <a:r>
              <a:rPr lang="en-US" altLang="zh-CN" b="1" baseline="30000">
                <a:solidFill>
                  <a:schemeClr val="tx2"/>
                </a:solidFill>
                <a:latin typeface="黑体" panose="02010609060101010101" pitchFamily="49" charset="-122"/>
                <a:ea typeface="黑体" panose="02010609060101010101" pitchFamily="49" charset="-122"/>
              </a:rPr>
              <a:t>2</a:t>
            </a:r>
            <a:r>
              <a:rPr lang="en-US" altLang="zh-CN" b="1">
                <a:solidFill>
                  <a:schemeClr val="tx2"/>
                </a:solidFill>
                <a:latin typeface="黑体" panose="02010609060101010101" pitchFamily="49" charset="-122"/>
                <a:ea typeface="黑体" panose="02010609060101010101" pitchFamily="49" charset="-122"/>
              </a:rPr>
              <a:t>+bx+c=0(a≠0)</a:t>
            </a:r>
            <a:r>
              <a:rPr lang="zh-CN" altLang="en-US" b="1">
                <a:solidFill>
                  <a:schemeClr val="tx2"/>
                </a:solidFill>
                <a:latin typeface="黑体" panose="02010609060101010101" pitchFamily="49" charset="-122"/>
                <a:ea typeface="黑体" panose="02010609060101010101" pitchFamily="49" charset="-122"/>
              </a:rPr>
              <a:t>的根。 </a:t>
            </a:r>
            <a:endParaRPr lang="zh-CN" altLang="en-US" b="1">
              <a:solidFill>
                <a:schemeClr val="tx2"/>
              </a:solidFill>
              <a:latin typeface="黑体" panose="02010609060101010101" pitchFamily="49" charset="-122"/>
              <a:ea typeface="黑体" panose="02010609060101010101" pitchFamily="49" charset="-122"/>
            </a:endParaRPr>
          </a:p>
        </p:txBody>
      </p:sp>
      <p:pic>
        <p:nvPicPr>
          <p:cNvPr id="217095" name="Picture 7"/>
          <p:cNvPicPr>
            <a:picLocks noChangeAspect="1" noChangeArrowheads="1"/>
          </p:cNvPicPr>
          <p:nvPr/>
        </p:nvPicPr>
        <p:blipFill>
          <a:blip r:embed="rId1">
            <a:extLst>
              <a:ext uri="{28A0092B-C50C-407E-A947-70E740481C1C}">
                <a14:useLocalDpi xmlns:a14="http://schemas.microsoft.com/office/drawing/2010/main" val="0"/>
              </a:ext>
            </a:extLst>
          </a:blip>
          <a:srcRect t="20029" r="17026" b="33211"/>
          <a:stretch>
            <a:fillRect/>
          </a:stretch>
        </p:blipFill>
        <p:spPr bwMode="auto">
          <a:xfrm>
            <a:off x="4716463" y="549275"/>
            <a:ext cx="4427537"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17095"/>
                                        </p:tgtEl>
                                        <p:attrNameLst>
                                          <p:attrName>style.visibility</p:attrName>
                                        </p:attrNameLst>
                                      </p:cBhvr>
                                      <p:to>
                                        <p:strVal val="visible"/>
                                      </p:to>
                                    </p:set>
                                    <p:animEffect transition="in" filter="randombar(horizontal)">
                                      <p:cBhvr>
                                        <p:cTn id="7" dur="500"/>
                                        <p:tgtEl>
                                          <p:spTgt spid="217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323850" y="908050"/>
            <a:ext cx="3671888" cy="301307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20000"/>
              </a:spcBef>
            </a:pPr>
            <a:r>
              <a:rPr lang="zh-CN" altLang="en-US" b="1">
                <a:latin typeface="Tahoma" panose="020B0604030504040204" pitchFamily="34" charset="0"/>
                <a:ea typeface="黑体" panose="02010609060101010101" pitchFamily="49" charset="-122"/>
              </a:rPr>
              <a:t>引例：求下列函数的值。</a:t>
            </a:r>
            <a:endParaRPr lang="zh-CN" altLang="en-US" b="1">
              <a:latin typeface="Tahoma" panose="020B0604030504040204" pitchFamily="34" charset="0"/>
              <a:ea typeface="黑体" panose="02010609060101010101" pitchFamily="49" charset="-122"/>
            </a:endParaRPr>
          </a:p>
          <a:p>
            <a:pPr algn="l" eaLnBrk="1" hangingPunct="1">
              <a:spcBef>
                <a:spcPct val="20000"/>
              </a:spcBef>
            </a:pPr>
            <a:r>
              <a:rPr lang="zh-CN" altLang="en-US" b="1">
                <a:latin typeface="Tahoma" panose="020B0604030504040204" pitchFamily="34" charset="0"/>
                <a:ea typeface="黑体" panose="02010609060101010101" pitchFamily="49" charset="-122"/>
              </a:rPr>
              <a:t>         </a:t>
            </a:r>
            <a:r>
              <a:rPr lang="en-US" altLang="zh-CN" b="1">
                <a:latin typeface="Tahoma" panose="020B0604030504040204" pitchFamily="34" charset="0"/>
                <a:ea typeface="黑体" panose="02010609060101010101" pitchFamily="49" charset="-122"/>
              </a:rPr>
              <a:t>-1(x&lt;0)</a:t>
            </a:r>
            <a:endParaRPr lang="en-US" altLang="zh-CN" b="1">
              <a:latin typeface="Tahoma" panose="020B0604030504040204" pitchFamily="34" charset="0"/>
              <a:ea typeface="黑体" panose="02010609060101010101" pitchFamily="49" charset="-122"/>
            </a:endParaRPr>
          </a:p>
          <a:p>
            <a:pPr algn="l" eaLnBrk="1" hangingPunct="1">
              <a:spcBef>
                <a:spcPct val="20000"/>
              </a:spcBef>
            </a:pPr>
            <a:r>
              <a:rPr lang="en-US" altLang="zh-CN" b="1">
                <a:latin typeface="Tahoma" panose="020B0604030504040204" pitchFamily="34" charset="0"/>
                <a:ea typeface="黑体" panose="02010609060101010101" pitchFamily="49" charset="-122"/>
              </a:rPr>
              <a:t> y=    0(x=0)</a:t>
            </a:r>
            <a:endParaRPr lang="en-US" altLang="zh-CN" b="1">
              <a:latin typeface="Tahoma" panose="020B0604030504040204" pitchFamily="34" charset="0"/>
              <a:ea typeface="黑体" panose="02010609060101010101" pitchFamily="49" charset="-122"/>
            </a:endParaRPr>
          </a:p>
          <a:p>
            <a:pPr algn="l" eaLnBrk="1" hangingPunct="1">
              <a:spcBef>
                <a:spcPct val="20000"/>
              </a:spcBef>
            </a:pPr>
            <a:r>
              <a:rPr lang="en-US" altLang="zh-CN" b="1">
                <a:latin typeface="Tahoma" panose="020B0604030504040204" pitchFamily="34" charset="0"/>
                <a:ea typeface="黑体" panose="02010609060101010101" pitchFamily="49" charset="-122"/>
              </a:rPr>
              <a:t>         1(x&gt;0)</a:t>
            </a:r>
            <a:endParaRPr lang="en-US" altLang="zh-CN" b="1">
              <a:latin typeface="Tahoma" panose="020B0604030504040204" pitchFamily="34" charset="0"/>
              <a:ea typeface="黑体" panose="02010609060101010101" pitchFamily="49" charset="-122"/>
            </a:endParaRPr>
          </a:p>
          <a:p>
            <a:pPr algn="l" eaLnBrk="1" hangingPunct="1">
              <a:spcBef>
                <a:spcPct val="20000"/>
              </a:spcBef>
            </a:pPr>
            <a:endParaRPr lang="en-US" altLang="zh-CN" b="1">
              <a:latin typeface="Tahoma" panose="020B0604030504040204" pitchFamily="34" charset="0"/>
              <a:ea typeface="黑体" panose="02010609060101010101" pitchFamily="49" charset="-122"/>
            </a:endParaRPr>
          </a:p>
          <a:p>
            <a:pPr algn="l" eaLnBrk="1" hangingPunct="1">
              <a:spcBef>
                <a:spcPct val="20000"/>
              </a:spcBef>
            </a:pPr>
            <a:r>
              <a:rPr lang="zh-CN" altLang="en-US" b="1">
                <a:latin typeface="Tahoma" panose="020B0604030504040204" pitchFamily="34" charset="0"/>
                <a:ea typeface="黑体" panose="02010609060101010101" pitchFamily="49" charset="-122"/>
              </a:rPr>
              <a:t>程序执行时</a:t>
            </a:r>
            <a:r>
              <a:rPr lang="en-US" altLang="zh-CN" b="1">
                <a:latin typeface="Tahoma" panose="020B0604030504040204" pitchFamily="34" charset="0"/>
                <a:ea typeface="黑体" panose="02010609060101010101" pitchFamily="49" charset="-122"/>
              </a:rPr>
              <a:t>,</a:t>
            </a:r>
            <a:r>
              <a:rPr lang="zh-CN" altLang="en-US" b="1">
                <a:latin typeface="Tahoma" panose="020B0604030504040204" pitchFamily="34" charset="0"/>
                <a:ea typeface="黑体" panose="02010609060101010101" pitchFamily="49" charset="-122"/>
              </a:rPr>
              <a:t>每输入一个</a:t>
            </a:r>
            <a:r>
              <a:rPr lang="en-US" altLang="zh-CN" b="1">
                <a:latin typeface="Tahoma" panose="020B0604030504040204" pitchFamily="34" charset="0"/>
                <a:ea typeface="黑体" panose="02010609060101010101" pitchFamily="49" charset="-122"/>
              </a:rPr>
              <a:t>x</a:t>
            </a:r>
            <a:r>
              <a:rPr lang="zh-CN" altLang="en-US" b="1">
                <a:latin typeface="Tahoma" panose="020B0604030504040204" pitchFamily="34" charset="0"/>
                <a:ea typeface="黑体" panose="02010609060101010101" pitchFamily="49" charset="-122"/>
              </a:rPr>
              <a:t>值，输出对应的</a:t>
            </a:r>
            <a:r>
              <a:rPr lang="en-US" altLang="zh-CN" b="1">
                <a:latin typeface="Tahoma" panose="020B0604030504040204" pitchFamily="34" charset="0"/>
                <a:ea typeface="黑体" panose="02010609060101010101" pitchFamily="49" charset="-122"/>
              </a:rPr>
              <a:t>y</a:t>
            </a:r>
            <a:r>
              <a:rPr lang="zh-CN" altLang="en-US" b="1">
                <a:latin typeface="Tahoma" panose="020B0604030504040204" pitchFamily="34" charset="0"/>
                <a:ea typeface="黑体" panose="02010609060101010101" pitchFamily="49" charset="-122"/>
              </a:rPr>
              <a:t>值。</a:t>
            </a:r>
            <a:endParaRPr lang="zh-CN" altLang="en-US" b="1">
              <a:latin typeface="Tahoma" panose="020B0604030504040204" pitchFamily="34" charset="0"/>
              <a:ea typeface="黑体" panose="02010609060101010101" pitchFamily="49" charset="-122"/>
            </a:endParaRPr>
          </a:p>
        </p:txBody>
      </p:sp>
      <p:sp>
        <p:nvSpPr>
          <p:cNvPr id="6147" name="AutoShape 4"/>
          <p:cNvSpPr/>
          <p:nvPr/>
        </p:nvSpPr>
        <p:spPr bwMode="auto">
          <a:xfrm>
            <a:off x="928688" y="1535113"/>
            <a:ext cx="76200" cy="1066800"/>
          </a:xfrm>
          <a:prstGeom prst="leftBrace">
            <a:avLst>
              <a:gd name="adj1" fmla="val 116667"/>
              <a:gd name="adj2" fmla="val 50000"/>
            </a:avLst>
          </a:prstGeom>
          <a:noFill/>
          <a:ln w="381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zh-CN" b="1"/>
          </a:p>
        </p:txBody>
      </p:sp>
      <p:grpSp>
        <p:nvGrpSpPr>
          <p:cNvPr id="6148" name="Group 41"/>
          <p:cNvGrpSpPr/>
          <p:nvPr/>
        </p:nvGrpSpPr>
        <p:grpSpPr bwMode="auto">
          <a:xfrm>
            <a:off x="4572000" y="549275"/>
            <a:ext cx="3697288" cy="4876800"/>
            <a:chOff x="2880" y="346"/>
            <a:chExt cx="2329" cy="3072"/>
          </a:xfrm>
        </p:grpSpPr>
        <p:grpSp>
          <p:nvGrpSpPr>
            <p:cNvPr id="6149" name="Group 8"/>
            <p:cNvGrpSpPr/>
            <p:nvPr/>
          </p:nvGrpSpPr>
          <p:grpSpPr bwMode="auto">
            <a:xfrm>
              <a:off x="2880" y="346"/>
              <a:ext cx="2304" cy="3072"/>
              <a:chOff x="0" y="1104"/>
              <a:chExt cx="2304" cy="3072"/>
            </a:xfrm>
          </p:grpSpPr>
          <p:sp>
            <p:nvSpPr>
              <p:cNvPr id="6151" name="AutoShape 9"/>
              <p:cNvSpPr>
                <a:spLocks noChangeArrowheads="1"/>
              </p:cNvSpPr>
              <p:nvPr/>
            </p:nvSpPr>
            <p:spPr bwMode="auto">
              <a:xfrm>
                <a:off x="768" y="1104"/>
                <a:ext cx="720" cy="240"/>
              </a:xfrm>
              <a:prstGeom prst="flowChartAlternateProcess">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zh-CN" altLang="en-US" sz="2000" b="1">
                    <a:latin typeface="Tahoma" panose="020B0604030504040204" pitchFamily="34" charset="0"/>
                    <a:ea typeface="黑体" panose="02010609060101010101" pitchFamily="49" charset="-122"/>
                  </a:rPr>
                  <a:t>开始</a:t>
                </a:r>
                <a:endParaRPr lang="zh-CN" altLang="en-US" sz="2000" b="1">
                  <a:latin typeface="Tahoma" panose="020B0604030504040204" pitchFamily="34" charset="0"/>
                  <a:ea typeface="黑体" panose="02010609060101010101" pitchFamily="49" charset="-122"/>
                </a:endParaRPr>
              </a:p>
            </p:txBody>
          </p:sp>
          <p:sp>
            <p:nvSpPr>
              <p:cNvPr id="6152" name="AutoShape 10"/>
              <p:cNvSpPr>
                <a:spLocks noChangeArrowheads="1"/>
              </p:cNvSpPr>
              <p:nvPr/>
            </p:nvSpPr>
            <p:spPr bwMode="auto">
              <a:xfrm>
                <a:off x="624" y="1968"/>
                <a:ext cx="960" cy="359"/>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000" b="1">
                    <a:latin typeface="Tahoma" panose="020B0604030504040204" pitchFamily="34" charset="0"/>
                    <a:ea typeface="黑体" panose="02010609060101010101" pitchFamily="49" charset="-122"/>
                  </a:rPr>
                  <a:t>x&lt;0</a:t>
                </a:r>
                <a:r>
                  <a:rPr lang="zh-CN" altLang="en-US" sz="2000" b="1">
                    <a:latin typeface="Tahoma" panose="020B0604030504040204" pitchFamily="34" charset="0"/>
                    <a:ea typeface="黑体" panose="02010609060101010101" pitchFamily="49" charset="-122"/>
                  </a:rPr>
                  <a:t>？</a:t>
                </a:r>
                <a:endParaRPr lang="zh-CN" altLang="en-US" sz="2000" b="1">
                  <a:latin typeface="Tahoma" panose="020B0604030504040204" pitchFamily="34" charset="0"/>
                  <a:ea typeface="黑体" panose="02010609060101010101" pitchFamily="49" charset="-122"/>
                </a:endParaRPr>
              </a:p>
            </p:txBody>
          </p:sp>
          <p:sp>
            <p:nvSpPr>
              <p:cNvPr id="6153" name="AutoShape 11"/>
              <p:cNvSpPr>
                <a:spLocks noChangeArrowheads="1"/>
              </p:cNvSpPr>
              <p:nvPr/>
            </p:nvSpPr>
            <p:spPr bwMode="auto">
              <a:xfrm>
                <a:off x="816" y="3936"/>
                <a:ext cx="720" cy="240"/>
              </a:xfrm>
              <a:prstGeom prst="flowChartAlternateProcess">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zh-CN" altLang="en-US" sz="2000" b="1">
                    <a:latin typeface="Tahoma" panose="020B0604030504040204" pitchFamily="34" charset="0"/>
                    <a:ea typeface="黑体" panose="02010609060101010101" pitchFamily="49" charset="-122"/>
                  </a:rPr>
                  <a:t>结束</a:t>
                </a:r>
                <a:endParaRPr lang="zh-CN" altLang="en-US" sz="2000" b="1">
                  <a:latin typeface="Tahoma" panose="020B0604030504040204" pitchFamily="34" charset="0"/>
                  <a:ea typeface="黑体" panose="02010609060101010101" pitchFamily="49" charset="-122"/>
                </a:endParaRPr>
              </a:p>
            </p:txBody>
          </p:sp>
          <p:sp>
            <p:nvSpPr>
              <p:cNvPr id="6154" name="AutoShape 12"/>
              <p:cNvSpPr>
                <a:spLocks noChangeArrowheads="1"/>
              </p:cNvSpPr>
              <p:nvPr/>
            </p:nvSpPr>
            <p:spPr bwMode="auto">
              <a:xfrm>
                <a:off x="720" y="3504"/>
                <a:ext cx="960" cy="240"/>
              </a:xfrm>
              <a:prstGeom prst="flowChartInputOutpu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zh-CN" altLang="en-US" sz="2000" b="1">
                    <a:latin typeface="Tahoma" panose="020B0604030504040204" pitchFamily="34" charset="0"/>
                    <a:ea typeface="黑体" panose="02010609060101010101" pitchFamily="49" charset="-122"/>
                  </a:rPr>
                  <a:t>打印</a:t>
                </a:r>
                <a:r>
                  <a:rPr lang="en-US" altLang="zh-CN" sz="2000" b="1">
                    <a:latin typeface="Tahoma" panose="020B0604030504040204" pitchFamily="34" charset="0"/>
                    <a:ea typeface="黑体" panose="02010609060101010101" pitchFamily="49" charset="-122"/>
                  </a:rPr>
                  <a:t>y</a:t>
                </a:r>
                <a:endParaRPr lang="en-US" altLang="zh-CN" sz="2000" b="1">
                  <a:latin typeface="Tahoma" panose="020B0604030504040204" pitchFamily="34" charset="0"/>
                  <a:ea typeface="黑体" panose="02010609060101010101" pitchFamily="49" charset="-122"/>
                </a:endParaRPr>
              </a:p>
            </p:txBody>
          </p:sp>
          <p:sp>
            <p:nvSpPr>
              <p:cNvPr id="6155" name="AutoShape 13"/>
              <p:cNvSpPr>
                <a:spLocks noChangeArrowheads="1"/>
              </p:cNvSpPr>
              <p:nvPr/>
            </p:nvSpPr>
            <p:spPr bwMode="auto">
              <a:xfrm>
                <a:off x="624" y="1536"/>
                <a:ext cx="960" cy="288"/>
              </a:xfrm>
              <a:prstGeom prst="flowChartInputOutpu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zh-CN" altLang="en-US" sz="2000" b="1">
                    <a:latin typeface="Tahoma" panose="020B0604030504040204" pitchFamily="34" charset="0"/>
                    <a:ea typeface="黑体" panose="02010609060101010101" pitchFamily="49" charset="-122"/>
                  </a:rPr>
                  <a:t>输入</a:t>
                </a:r>
                <a:r>
                  <a:rPr lang="en-US" altLang="zh-CN" sz="2000" b="1">
                    <a:latin typeface="Tahoma" panose="020B0604030504040204" pitchFamily="34" charset="0"/>
                    <a:ea typeface="黑体" panose="02010609060101010101" pitchFamily="49" charset="-122"/>
                  </a:rPr>
                  <a:t>x</a:t>
                </a:r>
                <a:endParaRPr lang="en-US" altLang="zh-CN" sz="2000" b="1">
                  <a:latin typeface="Tahoma" panose="020B0604030504040204" pitchFamily="34" charset="0"/>
                  <a:ea typeface="黑体" panose="02010609060101010101" pitchFamily="49" charset="-122"/>
                </a:endParaRPr>
              </a:p>
            </p:txBody>
          </p:sp>
          <p:sp>
            <p:nvSpPr>
              <p:cNvPr id="6156" name="Line 14"/>
              <p:cNvSpPr>
                <a:spLocks noChangeShapeType="1"/>
              </p:cNvSpPr>
              <p:nvPr/>
            </p:nvSpPr>
            <p:spPr bwMode="auto">
              <a:xfrm>
                <a:off x="1104" y="1344"/>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7" name="Line 15"/>
              <p:cNvSpPr>
                <a:spLocks noChangeShapeType="1"/>
              </p:cNvSpPr>
              <p:nvPr/>
            </p:nvSpPr>
            <p:spPr bwMode="auto">
              <a:xfrm>
                <a:off x="1104" y="1824"/>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8" name="Line 16"/>
              <p:cNvSpPr>
                <a:spLocks noChangeShapeType="1"/>
              </p:cNvSpPr>
              <p:nvPr/>
            </p:nvSpPr>
            <p:spPr bwMode="auto">
              <a:xfrm>
                <a:off x="1104" y="3024"/>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9" name="Line 17"/>
              <p:cNvSpPr>
                <a:spLocks noChangeShapeType="1"/>
              </p:cNvSpPr>
              <p:nvPr/>
            </p:nvSpPr>
            <p:spPr bwMode="auto">
              <a:xfrm>
                <a:off x="1152" y="3744"/>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0" name="Line 18"/>
              <p:cNvSpPr>
                <a:spLocks noChangeShapeType="1"/>
              </p:cNvSpPr>
              <p:nvPr/>
            </p:nvSpPr>
            <p:spPr bwMode="auto">
              <a:xfrm flipH="1">
                <a:off x="202" y="2141"/>
                <a:ext cx="43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1" name="Line 19"/>
              <p:cNvSpPr>
                <a:spLocks noChangeShapeType="1"/>
              </p:cNvSpPr>
              <p:nvPr/>
            </p:nvSpPr>
            <p:spPr bwMode="auto">
              <a:xfrm>
                <a:off x="193" y="2151"/>
                <a:ext cx="0" cy="15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2" name="Line 20"/>
              <p:cNvSpPr>
                <a:spLocks noChangeShapeType="1"/>
              </p:cNvSpPr>
              <p:nvPr/>
            </p:nvSpPr>
            <p:spPr bwMode="auto">
              <a:xfrm>
                <a:off x="192" y="2496"/>
                <a:ext cx="0" cy="81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3" name="Line 21"/>
              <p:cNvSpPr>
                <a:spLocks noChangeShapeType="1"/>
              </p:cNvSpPr>
              <p:nvPr/>
            </p:nvSpPr>
            <p:spPr bwMode="auto">
              <a:xfrm>
                <a:off x="192" y="3312"/>
                <a:ext cx="96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4" name="Text Box 22"/>
              <p:cNvSpPr txBox="1">
                <a:spLocks noChangeArrowheads="1"/>
              </p:cNvSpPr>
              <p:nvPr/>
            </p:nvSpPr>
            <p:spPr bwMode="auto">
              <a:xfrm>
                <a:off x="480" y="1920"/>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000" b="1">
                    <a:latin typeface="Tahoma" panose="020B0604030504040204" pitchFamily="34" charset="0"/>
                    <a:ea typeface="黑体" panose="02010609060101010101" pitchFamily="49" charset="-122"/>
                  </a:rPr>
                  <a:t>Y</a:t>
                </a:r>
                <a:endParaRPr lang="en-US" altLang="zh-CN" sz="2000" b="1">
                  <a:latin typeface="Tahoma" panose="020B0604030504040204" pitchFamily="34" charset="0"/>
                  <a:ea typeface="黑体" panose="02010609060101010101" pitchFamily="49" charset="-122"/>
                </a:endParaRPr>
              </a:p>
            </p:txBody>
          </p:sp>
          <p:sp>
            <p:nvSpPr>
              <p:cNvPr id="6165" name="Text Box 23"/>
              <p:cNvSpPr txBox="1">
                <a:spLocks noChangeArrowheads="1"/>
              </p:cNvSpPr>
              <p:nvPr/>
            </p:nvSpPr>
            <p:spPr bwMode="auto">
              <a:xfrm>
                <a:off x="1536" y="1920"/>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000" b="1">
                    <a:latin typeface="Tahoma" panose="020B0604030504040204" pitchFamily="34" charset="0"/>
                    <a:ea typeface="黑体" panose="02010609060101010101" pitchFamily="49" charset="-122"/>
                  </a:rPr>
                  <a:t>N</a:t>
                </a:r>
                <a:endParaRPr lang="en-US" altLang="zh-CN" sz="2000" b="1">
                  <a:latin typeface="Tahoma" panose="020B0604030504040204" pitchFamily="34" charset="0"/>
                  <a:ea typeface="黑体" panose="02010609060101010101" pitchFamily="49" charset="-122"/>
                </a:endParaRPr>
              </a:p>
            </p:txBody>
          </p:sp>
          <p:sp>
            <p:nvSpPr>
              <p:cNvPr id="6166" name="AutoShape 24"/>
              <p:cNvSpPr>
                <a:spLocks noChangeArrowheads="1"/>
              </p:cNvSpPr>
              <p:nvPr/>
            </p:nvSpPr>
            <p:spPr bwMode="auto">
              <a:xfrm>
                <a:off x="0" y="2304"/>
                <a:ext cx="576" cy="192"/>
              </a:xfrm>
              <a:prstGeom prst="flowChartProcess">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000" b="1">
                    <a:latin typeface="Tahoma" panose="020B0604030504040204" pitchFamily="34" charset="0"/>
                    <a:ea typeface="黑体" panose="02010609060101010101" pitchFamily="49" charset="-122"/>
                  </a:rPr>
                  <a:t>y=-1</a:t>
                </a:r>
                <a:endParaRPr lang="en-US" altLang="zh-CN" sz="2000" b="1">
                  <a:latin typeface="Tahoma" panose="020B0604030504040204" pitchFamily="34" charset="0"/>
                  <a:ea typeface="黑体" panose="02010609060101010101" pitchFamily="49" charset="-122"/>
                </a:endParaRPr>
              </a:p>
            </p:txBody>
          </p:sp>
          <p:sp>
            <p:nvSpPr>
              <p:cNvPr id="6167" name="AutoShape 25"/>
              <p:cNvSpPr>
                <a:spLocks noChangeArrowheads="1"/>
              </p:cNvSpPr>
              <p:nvPr/>
            </p:nvSpPr>
            <p:spPr bwMode="auto">
              <a:xfrm>
                <a:off x="1200" y="2304"/>
                <a:ext cx="864" cy="359"/>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000" b="1">
                    <a:latin typeface="Tahoma" panose="020B0604030504040204" pitchFamily="34" charset="0"/>
                    <a:ea typeface="黑体" panose="02010609060101010101" pitchFamily="49" charset="-122"/>
                  </a:rPr>
                  <a:t>x=0</a:t>
                </a:r>
                <a:r>
                  <a:rPr lang="zh-CN" altLang="en-US" sz="2000" b="1">
                    <a:latin typeface="Tahoma" panose="020B0604030504040204" pitchFamily="34" charset="0"/>
                    <a:ea typeface="黑体" panose="02010609060101010101" pitchFamily="49" charset="-122"/>
                  </a:rPr>
                  <a:t>？</a:t>
                </a:r>
                <a:endParaRPr lang="zh-CN" altLang="en-US" sz="2000" b="1">
                  <a:latin typeface="Tahoma" panose="020B0604030504040204" pitchFamily="34" charset="0"/>
                  <a:ea typeface="黑体" panose="02010609060101010101" pitchFamily="49" charset="-122"/>
                </a:endParaRPr>
              </a:p>
            </p:txBody>
          </p:sp>
          <p:sp>
            <p:nvSpPr>
              <p:cNvPr id="6168" name="Line 26"/>
              <p:cNvSpPr>
                <a:spLocks noChangeShapeType="1"/>
              </p:cNvSpPr>
              <p:nvPr/>
            </p:nvSpPr>
            <p:spPr bwMode="auto">
              <a:xfrm>
                <a:off x="1584" y="2160"/>
                <a:ext cx="4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9" name="Line 27"/>
              <p:cNvSpPr>
                <a:spLocks noChangeShapeType="1"/>
              </p:cNvSpPr>
              <p:nvPr/>
            </p:nvSpPr>
            <p:spPr bwMode="auto">
              <a:xfrm>
                <a:off x="1632" y="2160"/>
                <a:ext cx="0" cy="1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0" name="AutoShape 28"/>
              <p:cNvSpPr>
                <a:spLocks noChangeArrowheads="1"/>
              </p:cNvSpPr>
              <p:nvPr/>
            </p:nvSpPr>
            <p:spPr bwMode="auto">
              <a:xfrm>
                <a:off x="1728" y="2832"/>
                <a:ext cx="576" cy="192"/>
              </a:xfrm>
              <a:prstGeom prst="flowChartProcess">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000" b="1">
                    <a:latin typeface="Tahoma" panose="020B0604030504040204" pitchFamily="34" charset="0"/>
                    <a:ea typeface="黑体" panose="02010609060101010101" pitchFamily="49" charset="-122"/>
                  </a:rPr>
                  <a:t>y=1</a:t>
                </a:r>
                <a:endParaRPr lang="en-US" altLang="zh-CN" sz="2000" b="1">
                  <a:latin typeface="Tahoma" panose="020B0604030504040204" pitchFamily="34" charset="0"/>
                  <a:ea typeface="黑体" panose="02010609060101010101" pitchFamily="49" charset="-122"/>
                </a:endParaRPr>
              </a:p>
            </p:txBody>
          </p:sp>
          <p:sp>
            <p:nvSpPr>
              <p:cNvPr id="6171" name="AutoShape 29"/>
              <p:cNvSpPr>
                <a:spLocks noChangeArrowheads="1"/>
              </p:cNvSpPr>
              <p:nvPr/>
            </p:nvSpPr>
            <p:spPr bwMode="auto">
              <a:xfrm>
                <a:off x="864" y="2832"/>
                <a:ext cx="576" cy="192"/>
              </a:xfrm>
              <a:prstGeom prst="flowChartProcess">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000" b="1">
                    <a:latin typeface="Tahoma" panose="020B0604030504040204" pitchFamily="34" charset="0"/>
                    <a:ea typeface="黑体" panose="02010609060101010101" pitchFamily="49" charset="-122"/>
                  </a:rPr>
                  <a:t>y=0</a:t>
                </a:r>
                <a:endParaRPr lang="en-US" altLang="zh-CN" sz="2000" b="1">
                  <a:latin typeface="Tahoma" panose="020B0604030504040204" pitchFamily="34" charset="0"/>
                  <a:ea typeface="黑体" panose="02010609060101010101" pitchFamily="49" charset="-122"/>
                </a:endParaRPr>
              </a:p>
            </p:txBody>
          </p:sp>
          <p:sp>
            <p:nvSpPr>
              <p:cNvPr id="6172" name="Text Box 30"/>
              <p:cNvSpPr txBox="1">
                <a:spLocks noChangeArrowheads="1"/>
              </p:cNvSpPr>
              <p:nvPr/>
            </p:nvSpPr>
            <p:spPr bwMode="auto">
              <a:xfrm>
                <a:off x="1056" y="2304"/>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000" b="1">
                    <a:latin typeface="Tahoma" panose="020B0604030504040204" pitchFamily="34" charset="0"/>
                    <a:ea typeface="黑体" panose="02010609060101010101" pitchFamily="49" charset="-122"/>
                  </a:rPr>
                  <a:t>Y</a:t>
                </a:r>
                <a:endParaRPr lang="en-US" altLang="zh-CN" sz="2000" b="1">
                  <a:latin typeface="Tahoma" panose="020B0604030504040204" pitchFamily="34" charset="0"/>
                  <a:ea typeface="黑体" panose="02010609060101010101" pitchFamily="49" charset="-122"/>
                </a:endParaRPr>
              </a:p>
            </p:txBody>
          </p:sp>
          <p:sp>
            <p:nvSpPr>
              <p:cNvPr id="6173" name="Line 31"/>
              <p:cNvSpPr>
                <a:spLocks noChangeShapeType="1"/>
              </p:cNvSpPr>
              <p:nvPr/>
            </p:nvSpPr>
            <p:spPr bwMode="auto">
              <a:xfrm flipH="1">
                <a:off x="1104" y="2496"/>
                <a:ext cx="9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4" name="Line 32"/>
              <p:cNvSpPr>
                <a:spLocks noChangeShapeType="1"/>
              </p:cNvSpPr>
              <p:nvPr/>
            </p:nvSpPr>
            <p:spPr bwMode="auto">
              <a:xfrm>
                <a:off x="1104" y="2496"/>
                <a:ext cx="0" cy="33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5" name="Line 33"/>
              <p:cNvSpPr>
                <a:spLocks noChangeShapeType="1"/>
              </p:cNvSpPr>
              <p:nvPr/>
            </p:nvSpPr>
            <p:spPr bwMode="auto">
              <a:xfrm>
                <a:off x="2160" y="2496"/>
                <a:ext cx="0" cy="33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6" name="Line 34"/>
              <p:cNvSpPr>
                <a:spLocks noChangeShapeType="1"/>
              </p:cNvSpPr>
              <p:nvPr/>
            </p:nvSpPr>
            <p:spPr bwMode="auto">
              <a:xfrm>
                <a:off x="2064" y="2496"/>
                <a:ext cx="9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7" name="Line 35"/>
              <p:cNvSpPr>
                <a:spLocks noChangeShapeType="1"/>
              </p:cNvSpPr>
              <p:nvPr/>
            </p:nvSpPr>
            <p:spPr bwMode="auto">
              <a:xfrm>
                <a:off x="2160" y="3024"/>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8" name="Line 36"/>
              <p:cNvSpPr>
                <a:spLocks noChangeShapeType="1"/>
              </p:cNvSpPr>
              <p:nvPr/>
            </p:nvSpPr>
            <p:spPr bwMode="auto">
              <a:xfrm>
                <a:off x="1104" y="3216"/>
                <a:ext cx="105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9" name="Line 37"/>
              <p:cNvSpPr>
                <a:spLocks noChangeShapeType="1"/>
              </p:cNvSpPr>
              <p:nvPr/>
            </p:nvSpPr>
            <p:spPr bwMode="auto">
              <a:xfrm>
                <a:off x="1680" y="3216"/>
                <a:ext cx="0"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80" name="Line 38"/>
              <p:cNvSpPr>
                <a:spLocks noChangeShapeType="1"/>
              </p:cNvSpPr>
              <p:nvPr/>
            </p:nvSpPr>
            <p:spPr bwMode="auto">
              <a:xfrm flipH="1">
                <a:off x="1152" y="3312"/>
                <a:ext cx="52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81" name="Line 39"/>
              <p:cNvSpPr>
                <a:spLocks noChangeShapeType="1"/>
              </p:cNvSpPr>
              <p:nvPr/>
            </p:nvSpPr>
            <p:spPr bwMode="auto">
              <a:xfrm>
                <a:off x="1152" y="3312"/>
                <a:ext cx="0"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150" name="Text Box 40"/>
            <p:cNvSpPr txBox="1">
              <a:spLocks noChangeArrowheads="1"/>
            </p:cNvSpPr>
            <p:nvPr/>
          </p:nvSpPr>
          <p:spPr bwMode="auto">
            <a:xfrm>
              <a:off x="4921" y="1525"/>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000" b="1">
                  <a:latin typeface="Tahoma" panose="020B0604030504040204" pitchFamily="34" charset="0"/>
                  <a:ea typeface="黑体" panose="02010609060101010101" pitchFamily="49" charset="-122"/>
                </a:rPr>
                <a:t>N</a:t>
              </a:r>
              <a:endParaRPr lang="en-US" altLang="zh-CN" sz="2000" b="1">
                <a:latin typeface="Tahoma" panose="020B0604030504040204" pitchFamily="34" charset="0"/>
                <a:ea typeface="黑体" panose="02010609060101010101" pitchFamily="49" charset="-122"/>
              </a:endParaRPr>
            </a:p>
          </p:txBody>
        </p:sp>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ChangeArrowheads="1"/>
          </p:cNvSpPr>
          <p:nvPr/>
        </p:nvSpPr>
        <p:spPr bwMode="auto">
          <a:xfrm>
            <a:off x="3995738" y="260350"/>
            <a:ext cx="4876800" cy="6053138"/>
          </a:xfrm>
          <a:prstGeom prst="rect">
            <a:avLst/>
          </a:prstGeom>
          <a:noFill/>
          <a:ln w="9525">
            <a:solidFill>
              <a:schemeClr val="tx1"/>
            </a:solidFill>
            <a:miter lim="800000"/>
          </a:ln>
          <a:effectLst/>
          <a:extLst>
            <a:ext uri="{909E8E84-426E-40DD-AFC4-6F175D3DCCD1}">
              <a14:hiddenFill xmlns:a14="http://schemas.microsoft.com/office/drawing/2010/main">
                <a:solidFill>
                  <a:srgbClr val="FF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85000"/>
              </a:lnSpc>
            </a:pPr>
            <a:r>
              <a:rPr lang="en-US" altLang="zh-CN" sz="2000" b="1">
                <a:latin typeface="Tahoma" panose="020B0604030504040204" pitchFamily="34" charset="0"/>
              </a:rPr>
              <a:t>#include “stdio.h”</a:t>
            </a:r>
            <a:endParaRPr lang="en-US" altLang="zh-CN" sz="2000" b="1">
              <a:latin typeface="Tahoma" panose="020B0604030504040204" pitchFamily="34" charset="0"/>
            </a:endParaRPr>
          </a:p>
          <a:p>
            <a:pPr algn="just">
              <a:lnSpc>
                <a:spcPct val="85000"/>
              </a:lnSpc>
            </a:pPr>
            <a:r>
              <a:rPr lang="en-US" altLang="zh-CN" sz="2000" b="1">
                <a:latin typeface="Tahoma" panose="020B0604030504040204" pitchFamily="34" charset="0"/>
              </a:rPr>
              <a:t>void main()</a:t>
            </a:r>
            <a:endParaRPr lang="en-US" altLang="zh-CN" sz="2000" b="1">
              <a:latin typeface="Tahoma" panose="020B0604030504040204" pitchFamily="34" charset="0"/>
            </a:endParaRPr>
          </a:p>
          <a:p>
            <a:pPr algn="just">
              <a:lnSpc>
                <a:spcPct val="85000"/>
              </a:lnSpc>
            </a:pPr>
            <a:r>
              <a:rPr lang="en-US" altLang="zh-CN" sz="2000" b="1">
                <a:latin typeface="Tahoma" panose="020B0604030504040204" pitchFamily="34" charset="0"/>
              </a:rPr>
              <a:t>{  int c, s;</a:t>
            </a:r>
            <a:endParaRPr lang="en-US" altLang="zh-CN" sz="2000" b="1">
              <a:latin typeface="Tahoma" panose="020B0604030504040204" pitchFamily="34" charset="0"/>
            </a:endParaRPr>
          </a:p>
          <a:p>
            <a:pPr algn="just">
              <a:lnSpc>
                <a:spcPct val="85000"/>
              </a:lnSpc>
            </a:pPr>
            <a:r>
              <a:rPr lang="en-US" altLang="zh-CN" sz="2000" b="1">
                <a:latin typeface="Tahoma" panose="020B0604030504040204" pitchFamily="34" charset="0"/>
              </a:rPr>
              <a:t>    float p, w, d, f;</a:t>
            </a:r>
            <a:endParaRPr lang="en-US" altLang="zh-CN" sz="2000" b="1">
              <a:latin typeface="Tahoma" panose="020B0604030504040204" pitchFamily="34" charset="0"/>
            </a:endParaRPr>
          </a:p>
          <a:p>
            <a:pPr algn="just">
              <a:lnSpc>
                <a:spcPct val="85000"/>
              </a:lnSpc>
            </a:pPr>
            <a:r>
              <a:rPr lang="en-US" altLang="zh-CN" sz="2000" b="1">
                <a:latin typeface="Tahoma" panose="020B0604030504040204" pitchFamily="34" charset="0"/>
              </a:rPr>
              <a:t>scanf (“%f, %f, %d”, &amp;p, &amp;w, &amp;s);</a:t>
            </a:r>
            <a:endParaRPr lang="en-US" altLang="zh-CN" sz="2000" b="1">
              <a:latin typeface="Tahoma" panose="020B0604030504040204" pitchFamily="34" charset="0"/>
            </a:endParaRPr>
          </a:p>
          <a:p>
            <a:pPr algn="just">
              <a:lnSpc>
                <a:spcPct val="85000"/>
              </a:lnSpc>
            </a:pPr>
            <a:r>
              <a:rPr lang="en-US" altLang="zh-CN" sz="2000" b="1">
                <a:latin typeface="Tahoma" panose="020B0604030504040204" pitchFamily="34" charset="0"/>
              </a:rPr>
              <a:t>if (s&gt;=3000) c =12;</a:t>
            </a:r>
            <a:endParaRPr lang="en-US" altLang="zh-CN" sz="2000" b="1">
              <a:latin typeface="Tahoma" panose="020B0604030504040204" pitchFamily="34" charset="0"/>
            </a:endParaRPr>
          </a:p>
          <a:p>
            <a:pPr algn="just">
              <a:lnSpc>
                <a:spcPct val="85000"/>
              </a:lnSpc>
            </a:pPr>
            <a:r>
              <a:rPr lang="en-US" altLang="zh-CN" sz="2000" b="1">
                <a:latin typeface="Tahoma" panose="020B0604030504040204" pitchFamily="34" charset="0"/>
              </a:rPr>
              <a:t>else c=s/250;</a:t>
            </a:r>
            <a:endParaRPr lang="en-US" altLang="zh-CN" sz="2000" b="1">
              <a:latin typeface="Tahoma" panose="020B0604030504040204" pitchFamily="34" charset="0"/>
            </a:endParaRPr>
          </a:p>
          <a:p>
            <a:pPr algn="just">
              <a:lnSpc>
                <a:spcPct val="85000"/>
              </a:lnSpc>
            </a:pPr>
            <a:r>
              <a:rPr lang="en-US" altLang="zh-CN" sz="2000" b="1">
                <a:solidFill>
                  <a:srgbClr val="008000"/>
                </a:solidFill>
                <a:latin typeface="Tahoma" panose="020B0604030504040204" pitchFamily="34" charset="0"/>
              </a:rPr>
              <a:t>switch (c)</a:t>
            </a:r>
            <a:endParaRPr lang="en-US" altLang="zh-CN" sz="2000" b="1">
              <a:solidFill>
                <a:srgbClr val="008000"/>
              </a:solidFill>
              <a:latin typeface="Tahoma" panose="020B0604030504040204" pitchFamily="34" charset="0"/>
            </a:endParaRPr>
          </a:p>
          <a:p>
            <a:pPr algn="just">
              <a:lnSpc>
                <a:spcPct val="85000"/>
              </a:lnSpc>
            </a:pPr>
            <a:r>
              <a:rPr lang="en-US" altLang="zh-CN" sz="2000" b="1">
                <a:latin typeface="Tahoma" panose="020B0604030504040204" pitchFamily="34" charset="0"/>
              </a:rPr>
              <a:t>{	</a:t>
            </a:r>
            <a:r>
              <a:rPr lang="en-US" altLang="zh-CN" sz="2000" b="1">
                <a:solidFill>
                  <a:srgbClr val="A50021"/>
                </a:solidFill>
                <a:latin typeface="Tahoma" panose="020B0604030504040204" pitchFamily="34" charset="0"/>
              </a:rPr>
              <a:t>case 0</a:t>
            </a:r>
            <a:r>
              <a:rPr lang="en-US" altLang="zh-CN" sz="2000" b="1">
                <a:latin typeface="Tahoma" panose="020B0604030504040204" pitchFamily="34" charset="0"/>
              </a:rPr>
              <a:t>: d=0; break;</a:t>
            </a:r>
            <a:endParaRPr lang="en-US" altLang="zh-CN" sz="2000" b="1">
              <a:latin typeface="Tahoma" panose="020B0604030504040204" pitchFamily="34" charset="0"/>
            </a:endParaRPr>
          </a:p>
          <a:p>
            <a:pPr algn="just">
              <a:lnSpc>
                <a:spcPct val="85000"/>
              </a:lnSpc>
            </a:pPr>
            <a:r>
              <a:rPr lang="en-US" altLang="zh-CN" sz="2000" b="1">
                <a:latin typeface="Tahoma" panose="020B0604030504040204" pitchFamily="34" charset="0"/>
              </a:rPr>
              <a:t>	</a:t>
            </a:r>
            <a:r>
              <a:rPr lang="en-US" altLang="zh-CN" sz="2000" b="1">
                <a:solidFill>
                  <a:srgbClr val="A50021"/>
                </a:solidFill>
                <a:latin typeface="Tahoma" panose="020B0604030504040204" pitchFamily="34" charset="0"/>
              </a:rPr>
              <a:t>case 1</a:t>
            </a:r>
            <a:r>
              <a:rPr lang="en-US" altLang="zh-CN" sz="2000" b="1">
                <a:latin typeface="Tahoma" panose="020B0604030504040204" pitchFamily="34" charset="0"/>
              </a:rPr>
              <a:t>: d=2; break;</a:t>
            </a:r>
            <a:endParaRPr lang="en-US" altLang="zh-CN" sz="2000" b="1">
              <a:latin typeface="Tahoma" panose="020B0604030504040204" pitchFamily="34" charset="0"/>
            </a:endParaRPr>
          </a:p>
          <a:p>
            <a:pPr algn="just">
              <a:lnSpc>
                <a:spcPct val="85000"/>
              </a:lnSpc>
            </a:pPr>
            <a:r>
              <a:rPr lang="en-US" altLang="zh-CN" sz="2000" b="1">
                <a:latin typeface="Tahoma" panose="020B0604030504040204" pitchFamily="34" charset="0"/>
              </a:rPr>
              <a:t>	case 2:</a:t>
            </a:r>
            <a:endParaRPr lang="en-US" altLang="zh-CN" sz="2000" b="1">
              <a:latin typeface="Tahoma" panose="020B0604030504040204" pitchFamily="34" charset="0"/>
            </a:endParaRPr>
          </a:p>
          <a:p>
            <a:pPr algn="just">
              <a:lnSpc>
                <a:spcPct val="85000"/>
              </a:lnSpc>
            </a:pPr>
            <a:r>
              <a:rPr lang="en-US" altLang="zh-CN" sz="2000" b="1">
                <a:latin typeface="Tahoma" panose="020B0604030504040204" pitchFamily="34" charset="0"/>
              </a:rPr>
              <a:t>	</a:t>
            </a:r>
            <a:r>
              <a:rPr lang="en-US" altLang="zh-CN" sz="2000" b="1">
                <a:solidFill>
                  <a:srgbClr val="A50021"/>
                </a:solidFill>
                <a:latin typeface="Tahoma" panose="020B0604030504040204" pitchFamily="34" charset="0"/>
              </a:rPr>
              <a:t>case 3</a:t>
            </a:r>
            <a:r>
              <a:rPr lang="en-US" altLang="zh-CN" sz="2000" b="1">
                <a:latin typeface="Tahoma" panose="020B0604030504040204" pitchFamily="34" charset="0"/>
              </a:rPr>
              <a:t>: d=5; break;</a:t>
            </a:r>
            <a:endParaRPr lang="en-US" altLang="zh-CN" sz="2000" b="1">
              <a:latin typeface="Tahoma" panose="020B0604030504040204" pitchFamily="34" charset="0"/>
            </a:endParaRPr>
          </a:p>
          <a:p>
            <a:pPr algn="just">
              <a:lnSpc>
                <a:spcPct val="85000"/>
              </a:lnSpc>
            </a:pPr>
            <a:r>
              <a:rPr lang="en-US" altLang="zh-CN" sz="2000" b="1">
                <a:latin typeface="Tahoma" panose="020B0604030504040204" pitchFamily="34" charset="0"/>
              </a:rPr>
              <a:t>	case 4:</a:t>
            </a:r>
            <a:endParaRPr lang="en-US" altLang="zh-CN" sz="2000" b="1">
              <a:latin typeface="Tahoma" panose="020B0604030504040204" pitchFamily="34" charset="0"/>
            </a:endParaRPr>
          </a:p>
          <a:p>
            <a:pPr algn="just">
              <a:lnSpc>
                <a:spcPct val="85000"/>
              </a:lnSpc>
            </a:pPr>
            <a:r>
              <a:rPr lang="en-US" altLang="zh-CN" sz="2000" b="1">
                <a:latin typeface="Tahoma" panose="020B0604030504040204" pitchFamily="34" charset="0"/>
              </a:rPr>
              <a:t>	case 5:</a:t>
            </a:r>
            <a:endParaRPr lang="en-US" altLang="zh-CN" sz="2000" b="1">
              <a:latin typeface="Tahoma" panose="020B0604030504040204" pitchFamily="34" charset="0"/>
            </a:endParaRPr>
          </a:p>
          <a:p>
            <a:pPr algn="just">
              <a:lnSpc>
                <a:spcPct val="85000"/>
              </a:lnSpc>
            </a:pPr>
            <a:r>
              <a:rPr lang="en-US" altLang="zh-CN" sz="2000" b="1">
                <a:latin typeface="Tahoma" panose="020B0604030504040204" pitchFamily="34" charset="0"/>
              </a:rPr>
              <a:t>	case 6:</a:t>
            </a:r>
            <a:endParaRPr lang="en-US" altLang="zh-CN" sz="2000" b="1">
              <a:latin typeface="Tahoma" panose="020B0604030504040204" pitchFamily="34" charset="0"/>
            </a:endParaRPr>
          </a:p>
          <a:p>
            <a:pPr algn="just">
              <a:lnSpc>
                <a:spcPct val="85000"/>
              </a:lnSpc>
            </a:pPr>
            <a:r>
              <a:rPr lang="en-US" altLang="zh-CN" sz="2000" b="1">
                <a:latin typeface="Tahoma" panose="020B0604030504040204" pitchFamily="34" charset="0"/>
              </a:rPr>
              <a:t>	</a:t>
            </a:r>
            <a:r>
              <a:rPr lang="en-US" altLang="zh-CN" sz="2000" b="1">
                <a:solidFill>
                  <a:srgbClr val="A50021"/>
                </a:solidFill>
                <a:latin typeface="Tahoma" panose="020B0604030504040204" pitchFamily="34" charset="0"/>
              </a:rPr>
              <a:t>case 7</a:t>
            </a:r>
            <a:r>
              <a:rPr lang="en-US" altLang="zh-CN" sz="2000" b="1">
                <a:latin typeface="Tahoma" panose="020B0604030504040204" pitchFamily="34" charset="0"/>
              </a:rPr>
              <a:t>: d= 8; break;</a:t>
            </a:r>
            <a:endParaRPr lang="en-US" altLang="zh-CN" sz="2000" b="1">
              <a:latin typeface="Tahoma" panose="020B0604030504040204" pitchFamily="34" charset="0"/>
            </a:endParaRPr>
          </a:p>
          <a:p>
            <a:pPr algn="just">
              <a:lnSpc>
                <a:spcPct val="85000"/>
              </a:lnSpc>
            </a:pPr>
            <a:r>
              <a:rPr lang="en-US" altLang="zh-CN" sz="2000" b="1">
                <a:latin typeface="Tahoma" panose="020B0604030504040204" pitchFamily="34" charset="0"/>
              </a:rPr>
              <a:t>	case 8:</a:t>
            </a:r>
            <a:endParaRPr lang="en-US" altLang="zh-CN" sz="2000" b="1">
              <a:latin typeface="Tahoma" panose="020B0604030504040204" pitchFamily="34" charset="0"/>
            </a:endParaRPr>
          </a:p>
          <a:p>
            <a:pPr algn="just">
              <a:lnSpc>
                <a:spcPct val="85000"/>
              </a:lnSpc>
            </a:pPr>
            <a:r>
              <a:rPr lang="en-US" altLang="zh-CN" sz="2000" b="1">
                <a:latin typeface="Tahoma" panose="020B0604030504040204" pitchFamily="34" charset="0"/>
              </a:rPr>
              <a:t>	case 9:</a:t>
            </a:r>
            <a:endParaRPr lang="en-US" altLang="zh-CN" sz="2000" b="1">
              <a:latin typeface="Tahoma" panose="020B0604030504040204" pitchFamily="34" charset="0"/>
            </a:endParaRPr>
          </a:p>
          <a:p>
            <a:pPr algn="just">
              <a:lnSpc>
                <a:spcPct val="85000"/>
              </a:lnSpc>
            </a:pPr>
            <a:r>
              <a:rPr lang="en-US" altLang="zh-CN" sz="2000" b="1">
                <a:latin typeface="Tahoma" panose="020B0604030504040204" pitchFamily="34" charset="0"/>
              </a:rPr>
              <a:t>	case 10:</a:t>
            </a:r>
            <a:endParaRPr lang="en-US" altLang="zh-CN" sz="2000" b="1">
              <a:latin typeface="Tahoma" panose="020B0604030504040204" pitchFamily="34" charset="0"/>
            </a:endParaRPr>
          </a:p>
          <a:p>
            <a:pPr algn="just">
              <a:lnSpc>
                <a:spcPct val="85000"/>
              </a:lnSpc>
            </a:pPr>
            <a:r>
              <a:rPr lang="en-US" altLang="zh-CN" sz="2000" b="1">
                <a:latin typeface="Tahoma" panose="020B0604030504040204" pitchFamily="34" charset="0"/>
              </a:rPr>
              <a:t>	</a:t>
            </a:r>
            <a:r>
              <a:rPr lang="en-US" altLang="zh-CN" sz="2000" b="1">
                <a:solidFill>
                  <a:srgbClr val="A50021"/>
                </a:solidFill>
                <a:latin typeface="Tahoma" panose="020B0604030504040204" pitchFamily="34" charset="0"/>
              </a:rPr>
              <a:t>case 11:</a:t>
            </a:r>
            <a:r>
              <a:rPr lang="en-US" altLang="zh-CN" sz="2000" b="1">
                <a:latin typeface="Tahoma" panose="020B0604030504040204" pitchFamily="34" charset="0"/>
              </a:rPr>
              <a:t> d= 10; break;</a:t>
            </a:r>
            <a:endParaRPr lang="en-US" altLang="zh-CN" sz="2000" b="1">
              <a:latin typeface="Tahoma" panose="020B0604030504040204" pitchFamily="34" charset="0"/>
            </a:endParaRPr>
          </a:p>
          <a:p>
            <a:pPr algn="just">
              <a:lnSpc>
                <a:spcPct val="85000"/>
              </a:lnSpc>
            </a:pPr>
            <a:r>
              <a:rPr lang="en-US" altLang="zh-CN" sz="2000" b="1">
                <a:latin typeface="Tahoma" panose="020B0604030504040204" pitchFamily="34" charset="0"/>
              </a:rPr>
              <a:t>	</a:t>
            </a:r>
            <a:r>
              <a:rPr lang="en-US" altLang="zh-CN" sz="2000" b="1">
                <a:solidFill>
                  <a:srgbClr val="A50021"/>
                </a:solidFill>
                <a:latin typeface="Tahoma" panose="020B0604030504040204" pitchFamily="34" charset="0"/>
              </a:rPr>
              <a:t>case 12</a:t>
            </a:r>
            <a:r>
              <a:rPr lang="en-US" altLang="zh-CN" sz="2000" b="1">
                <a:latin typeface="Tahoma" panose="020B0604030504040204" pitchFamily="34" charset="0"/>
              </a:rPr>
              <a:t>: d= 15; break;}</a:t>
            </a:r>
            <a:endParaRPr lang="en-US" altLang="zh-CN" sz="2000" b="1">
              <a:latin typeface="Tahoma" panose="020B0604030504040204" pitchFamily="34" charset="0"/>
            </a:endParaRPr>
          </a:p>
          <a:p>
            <a:pPr algn="just">
              <a:lnSpc>
                <a:spcPct val="85000"/>
              </a:lnSpc>
            </a:pPr>
            <a:r>
              <a:rPr lang="en-US" altLang="zh-CN" sz="2000" b="1">
                <a:latin typeface="Tahoma" panose="020B0604030504040204" pitchFamily="34" charset="0"/>
              </a:rPr>
              <a:t>f=p*w*s*(1-d/100.0);</a:t>
            </a:r>
            <a:endParaRPr lang="en-US" altLang="zh-CN" sz="2000" b="1">
              <a:latin typeface="Tahoma" panose="020B0604030504040204" pitchFamily="34" charset="0"/>
            </a:endParaRPr>
          </a:p>
          <a:p>
            <a:pPr algn="just">
              <a:lnSpc>
                <a:spcPct val="85000"/>
              </a:lnSpc>
            </a:pPr>
            <a:r>
              <a:rPr lang="en-US" altLang="zh-CN" sz="2000" b="1">
                <a:latin typeface="Tahoma" panose="020B0604030504040204" pitchFamily="34" charset="0"/>
              </a:rPr>
              <a:t>printf(“freight=%15.4f”, f);} </a:t>
            </a:r>
            <a:endParaRPr lang="en-US" altLang="zh-CN" sz="2000" b="1">
              <a:latin typeface="Tahoma" panose="020B0604030504040204" pitchFamily="34" charset="0"/>
            </a:endParaRPr>
          </a:p>
        </p:txBody>
      </p:sp>
      <p:sp>
        <p:nvSpPr>
          <p:cNvPr id="43011" name="Text Box 3"/>
          <p:cNvSpPr txBox="1">
            <a:spLocks noChangeArrowheads="1"/>
          </p:cNvSpPr>
          <p:nvPr/>
        </p:nvSpPr>
        <p:spPr bwMode="auto">
          <a:xfrm>
            <a:off x="228600" y="228600"/>
            <a:ext cx="3695700" cy="4894263"/>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a:solidFill>
                  <a:schemeClr val="accent2"/>
                </a:solidFill>
                <a:latin typeface="Tahoma" panose="020B0604030504040204" pitchFamily="34" charset="0"/>
                <a:ea typeface="黑体" panose="02010609060101010101" pitchFamily="49" charset="-122"/>
              </a:rPr>
              <a:t>例</a:t>
            </a:r>
            <a:r>
              <a:rPr lang="en-US" altLang="zh-CN" b="1">
                <a:solidFill>
                  <a:schemeClr val="accent2"/>
                </a:solidFill>
                <a:latin typeface="Tahoma" panose="020B0604030504040204" pitchFamily="34" charset="0"/>
                <a:ea typeface="黑体" panose="02010609060101010101" pitchFamily="49" charset="-122"/>
              </a:rPr>
              <a:t>4.17</a:t>
            </a:r>
            <a:r>
              <a:rPr lang="zh-CN" altLang="en-US" b="1">
                <a:latin typeface="Tahoma" panose="020B0604030504040204" pitchFamily="34" charset="0"/>
                <a:ea typeface="黑体" panose="02010609060101010101" pitchFamily="49" charset="-122"/>
              </a:rPr>
              <a:t>：运输公司计算用户运费。其中：</a:t>
            </a:r>
            <a:r>
              <a:rPr lang="en-US" altLang="zh-CN" b="1">
                <a:latin typeface="Tahoma" panose="020B0604030504040204" pitchFamily="34" charset="0"/>
                <a:ea typeface="黑体" panose="02010609060101010101" pitchFamily="49" charset="-122"/>
              </a:rPr>
              <a:t>S</a:t>
            </a:r>
            <a:r>
              <a:rPr lang="zh-CN" altLang="en-US" b="1">
                <a:latin typeface="Tahoma" panose="020B0604030504040204" pitchFamily="34" charset="0"/>
                <a:ea typeface="黑体" panose="02010609060101010101" pitchFamily="49" charset="-122"/>
              </a:rPr>
              <a:t>路程，</a:t>
            </a:r>
            <a:r>
              <a:rPr lang="en-US" altLang="zh-CN" b="1">
                <a:latin typeface="Tahoma" panose="020B0604030504040204" pitchFamily="34" charset="0"/>
                <a:ea typeface="黑体" panose="02010609060101010101" pitchFamily="49" charset="-122"/>
              </a:rPr>
              <a:t>p</a:t>
            </a:r>
            <a:r>
              <a:rPr lang="zh-CN" altLang="en-US" b="1">
                <a:latin typeface="Tahoma" panose="020B0604030504040204" pitchFamily="34" charset="0"/>
                <a:ea typeface="黑体" panose="02010609060101010101" pitchFamily="49" charset="-122"/>
              </a:rPr>
              <a:t>基本运费，</a:t>
            </a:r>
            <a:r>
              <a:rPr lang="en-US" altLang="zh-CN" b="1">
                <a:latin typeface="Tahoma" panose="020B0604030504040204" pitchFamily="34" charset="0"/>
                <a:ea typeface="黑体" panose="02010609060101010101" pitchFamily="49" charset="-122"/>
              </a:rPr>
              <a:t>w</a:t>
            </a:r>
            <a:r>
              <a:rPr lang="zh-CN" altLang="en-US" b="1">
                <a:latin typeface="Tahoma" panose="020B0604030504040204" pitchFamily="34" charset="0"/>
                <a:ea typeface="黑体" panose="02010609060101010101" pitchFamily="49" charset="-122"/>
              </a:rPr>
              <a:t>货重，</a:t>
            </a:r>
            <a:r>
              <a:rPr lang="en-US" altLang="zh-CN" b="1">
                <a:latin typeface="Tahoma" panose="020B0604030504040204" pitchFamily="34" charset="0"/>
                <a:ea typeface="黑体" panose="02010609060101010101" pitchFamily="49" charset="-122"/>
              </a:rPr>
              <a:t>d</a:t>
            </a:r>
            <a:r>
              <a:rPr lang="zh-CN" altLang="en-US" b="1">
                <a:latin typeface="Tahoma" panose="020B0604030504040204" pitchFamily="34" charset="0"/>
                <a:ea typeface="黑体" panose="02010609060101010101" pitchFamily="49" charset="-122"/>
              </a:rPr>
              <a:t>折扣。</a:t>
            </a:r>
            <a:endParaRPr lang="zh-CN" altLang="en-US" b="1">
              <a:latin typeface="Tahoma" panose="020B0604030504040204" pitchFamily="34" charset="0"/>
              <a:ea typeface="黑体" panose="02010609060101010101" pitchFamily="49" charset="-122"/>
            </a:endParaRPr>
          </a:p>
          <a:p>
            <a:pPr algn="l" eaLnBrk="1" hangingPunct="1">
              <a:spcBef>
                <a:spcPct val="50000"/>
              </a:spcBef>
            </a:pPr>
            <a:r>
              <a:rPr lang="en-US" altLang="zh-CN" sz="2000" b="1">
                <a:latin typeface="Tahoma" panose="020B0604030504040204" pitchFamily="34" charset="0"/>
                <a:ea typeface="黑体" panose="02010609060101010101" pitchFamily="49" charset="-122"/>
              </a:rPr>
              <a:t>S&lt;250km         </a:t>
            </a:r>
            <a:r>
              <a:rPr lang="zh-CN" altLang="en-US" sz="2000" b="1">
                <a:latin typeface="Tahoma" panose="020B0604030504040204" pitchFamily="34" charset="0"/>
                <a:ea typeface="黑体" panose="02010609060101010101" pitchFamily="49" charset="-122"/>
              </a:rPr>
              <a:t>无折扣</a:t>
            </a:r>
            <a:endParaRPr lang="zh-CN" altLang="en-US" sz="2000" b="1">
              <a:latin typeface="Tahoma" panose="020B0604030504040204" pitchFamily="34" charset="0"/>
              <a:ea typeface="黑体" panose="02010609060101010101" pitchFamily="49" charset="-122"/>
            </a:endParaRPr>
          </a:p>
          <a:p>
            <a:pPr algn="l" eaLnBrk="1" hangingPunct="1">
              <a:spcBef>
                <a:spcPct val="50000"/>
              </a:spcBef>
            </a:pPr>
            <a:r>
              <a:rPr lang="en-US" altLang="zh-CN" sz="2000" b="1">
                <a:latin typeface="Tahoma" panose="020B0604030504040204" pitchFamily="34" charset="0"/>
                <a:ea typeface="黑体" panose="02010609060101010101" pitchFamily="49" charset="-122"/>
              </a:rPr>
              <a:t>250≤s&lt;500	 2%</a:t>
            </a:r>
            <a:r>
              <a:rPr lang="zh-CN" altLang="en-US" sz="2000" b="1">
                <a:latin typeface="Tahoma" panose="020B0604030504040204" pitchFamily="34" charset="0"/>
                <a:ea typeface="黑体" panose="02010609060101010101" pitchFamily="49" charset="-122"/>
              </a:rPr>
              <a:t>折扣</a:t>
            </a:r>
            <a:endParaRPr lang="zh-CN" altLang="en-US" sz="2000" b="1">
              <a:latin typeface="Tahoma" panose="020B0604030504040204" pitchFamily="34" charset="0"/>
              <a:ea typeface="黑体" panose="02010609060101010101" pitchFamily="49" charset="-122"/>
            </a:endParaRPr>
          </a:p>
          <a:p>
            <a:pPr algn="l" eaLnBrk="1" hangingPunct="1">
              <a:spcBef>
                <a:spcPct val="50000"/>
              </a:spcBef>
            </a:pPr>
            <a:r>
              <a:rPr lang="en-US" altLang="zh-CN" sz="2000" b="1">
                <a:latin typeface="Tahoma" panose="020B0604030504040204" pitchFamily="34" charset="0"/>
                <a:ea typeface="黑体" panose="02010609060101010101" pitchFamily="49" charset="-122"/>
              </a:rPr>
              <a:t>500 ≤s&lt;1000	 5%</a:t>
            </a:r>
            <a:r>
              <a:rPr lang="zh-CN" altLang="en-US" sz="2000" b="1">
                <a:latin typeface="Tahoma" panose="020B0604030504040204" pitchFamily="34" charset="0"/>
                <a:ea typeface="黑体" panose="02010609060101010101" pitchFamily="49" charset="-122"/>
              </a:rPr>
              <a:t>折扣</a:t>
            </a:r>
            <a:endParaRPr lang="zh-CN" altLang="en-US" sz="2000" b="1">
              <a:latin typeface="Tahoma" panose="020B0604030504040204" pitchFamily="34" charset="0"/>
              <a:ea typeface="黑体" panose="02010609060101010101" pitchFamily="49" charset="-122"/>
            </a:endParaRPr>
          </a:p>
          <a:p>
            <a:pPr algn="l" eaLnBrk="1" hangingPunct="1">
              <a:spcBef>
                <a:spcPct val="50000"/>
              </a:spcBef>
            </a:pPr>
            <a:r>
              <a:rPr lang="en-US" altLang="zh-CN" sz="2000" b="1">
                <a:latin typeface="Tahoma" panose="020B0604030504040204" pitchFamily="34" charset="0"/>
                <a:ea typeface="黑体" panose="02010609060101010101" pitchFamily="49" charset="-122"/>
              </a:rPr>
              <a:t>1000≤s&lt;2000 8%</a:t>
            </a:r>
            <a:r>
              <a:rPr lang="zh-CN" altLang="en-US" sz="2000" b="1">
                <a:latin typeface="Tahoma" panose="020B0604030504040204" pitchFamily="34" charset="0"/>
                <a:ea typeface="黑体" panose="02010609060101010101" pitchFamily="49" charset="-122"/>
              </a:rPr>
              <a:t>折扣</a:t>
            </a:r>
            <a:endParaRPr lang="zh-CN" altLang="en-US" sz="2000" b="1">
              <a:latin typeface="Tahoma" panose="020B0604030504040204" pitchFamily="34" charset="0"/>
              <a:ea typeface="黑体" panose="02010609060101010101" pitchFamily="49" charset="-122"/>
            </a:endParaRPr>
          </a:p>
          <a:p>
            <a:pPr algn="l" eaLnBrk="1" hangingPunct="1">
              <a:spcBef>
                <a:spcPct val="50000"/>
              </a:spcBef>
            </a:pPr>
            <a:r>
              <a:rPr lang="en-US" altLang="zh-CN" sz="2000" b="1">
                <a:latin typeface="Tahoma" panose="020B0604030504040204" pitchFamily="34" charset="0"/>
                <a:ea typeface="黑体" panose="02010609060101010101" pitchFamily="49" charset="-122"/>
              </a:rPr>
              <a:t>2000≤s&lt;3000 10%</a:t>
            </a:r>
            <a:r>
              <a:rPr lang="zh-CN" altLang="en-US" sz="2000" b="1">
                <a:latin typeface="Tahoma" panose="020B0604030504040204" pitchFamily="34" charset="0"/>
                <a:ea typeface="黑体" panose="02010609060101010101" pitchFamily="49" charset="-122"/>
              </a:rPr>
              <a:t>折扣</a:t>
            </a:r>
            <a:endParaRPr lang="zh-CN" altLang="en-US" sz="2000" b="1">
              <a:latin typeface="Tahoma" panose="020B0604030504040204" pitchFamily="34" charset="0"/>
              <a:ea typeface="黑体" panose="02010609060101010101" pitchFamily="49" charset="-122"/>
            </a:endParaRPr>
          </a:p>
          <a:p>
            <a:pPr algn="l" eaLnBrk="1" hangingPunct="1">
              <a:spcBef>
                <a:spcPct val="50000"/>
              </a:spcBef>
            </a:pPr>
            <a:r>
              <a:rPr lang="en-US" altLang="zh-CN" sz="2000" b="1">
                <a:latin typeface="Tahoma" panose="020B0604030504040204" pitchFamily="34" charset="0"/>
                <a:ea typeface="黑体" panose="02010609060101010101" pitchFamily="49" charset="-122"/>
              </a:rPr>
              <a:t>3000 ≤s	 15%</a:t>
            </a:r>
            <a:r>
              <a:rPr lang="zh-CN" altLang="en-US" sz="2000" b="1">
                <a:latin typeface="Tahoma" panose="020B0604030504040204" pitchFamily="34" charset="0"/>
                <a:ea typeface="黑体" panose="02010609060101010101" pitchFamily="49" charset="-122"/>
              </a:rPr>
              <a:t>折扣</a:t>
            </a:r>
            <a:endParaRPr lang="zh-CN" altLang="en-US" sz="2000" b="1">
              <a:latin typeface="Tahoma" panose="020B0604030504040204" pitchFamily="34" charset="0"/>
              <a:ea typeface="黑体" panose="02010609060101010101" pitchFamily="49" charset="-122"/>
            </a:endParaRPr>
          </a:p>
          <a:p>
            <a:pPr algn="l" eaLnBrk="1" hangingPunct="1">
              <a:spcBef>
                <a:spcPct val="50000"/>
              </a:spcBef>
            </a:pPr>
            <a:r>
              <a:rPr lang="en-US" altLang="zh-CN" b="1">
                <a:latin typeface="Tahoma" panose="020B0604030504040204" pitchFamily="34" charset="0"/>
                <a:ea typeface="黑体" panose="02010609060101010101" pitchFamily="49" charset="-122"/>
              </a:rPr>
              <a:t>F=p*w*s*(1-d)</a:t>
            </a:r>
            <a:endParaRPr lang="en-US" altLang="zh-CN" b="1">
              <a:latin typeface="Tahoma" panose="020B0604030504040204" pitchFamily="34" charset="0"/>
              <a:ea typeface="黑体" panose="02010609060101010101" pitchFamily="49" charset="-122"/>
            </a:endParaRPr>
          </a:p>
        </p:txBody>
      </p:sp>
      <p:pic>
        <p:nvPicPr>
          <p:cNvPr id="43012" name="Picture 4" descr="NA00864_"/>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8313" y="5734050"/>
            <a:ext cx="10668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120" name="Rectangle 8"/>
          <p:cNvSpPr>
            <a:spLocks noChangeArrowheads="1"/>
          </p:cNvSpPr>
          <p:nvPr/>
        </p:nvSpPr>
        <p:spPr bwMode="auto">
          <a:xfrm>
            <a:off x="4067175" y="1628775"/>
            <a:ext cx="4321175" cy="504825"/>
          </a:xfrm>
          <a:prstGeom prst="rect">
            <a:avLst/>
          </a:prstGeom>
          <a:solidFill>
            <a:srgbClr val="FFCCCC"/>
          </a:solidFill>
          <a:ln w="9525">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b="1">
                <a:solidFill>
                  <a:srgbClr val="A50021"/>
                </a:solidFill>
                <a:latin typeface="Tahoma" panose="020B0604030504040204" pitchFamily="34" charset="0"/>
              </a:rPr>
              <a:t>c=(s&gt;=3000)</a:t>
            </a:r>
            <a:r>
              <a:rPr lang="zh-CN" altLang="en-US" b="1">
                <a:solidFill>
                  <a:srgbClr val="A50021"/>
                </a:solidFill>
                <a:latin typeface="Tahoma" panose="020B0604030504040204" pitchFamily="34" charset="0"/>
              </a:rPr>
              <a:t>？</a:t>
            </a:r>
            <a:r>
              <a:rPr lang="en-US" altLang="zh-CN" b="1">
                <a:solidFill>
                  <a:srgbClr val="A50021"/>
                </a:solidFill>
                <a:latin typeface="Tahoma" panose="020B0604030504040204" pitchFamily="34" charset="0"/>
              </a:rPr>
              <a:t>12:s/250</a:t>
            </a:r>
            <a:endParaRPr lang="en-US" altLang="zh-CN" b="1">
              <a:solidFill>
                <a:srgbClr val="A50021"/>
              </a:solidFill>
              <a:latin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8114"/>
                                        </p:tgtEl>
                                        <p:attrNameLst>
                                          <p:attrName>style.visibility</p:attrName>
                                        </p:attrNameLst>
                                      </p:cBhvr>
                                      <p:to>
                                        <p:strVal val="visible"/>
                                      </p:to>
                                    </p:set>
                                    <p:animEffect transition="in" filter="checkerboard(across)">
                                      <p:cBhvr>
                                        <p:cTn id="7" dur="500"/>
                                        <p:tgtEl>
                                          <p:spTgt spid="218114"/>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218120"/>
                                        </p:tgtEl>
                                        <p:attrNameLst>
                                          <p:attrName>style.visibility</p:attrName>
                                        </p:attrNameLst>
                                      </p:cBhvr>
                                      <p:to>
                                        <p:strVal val="visible"/>
                                      </p:to>
                                    </p:set>
                                    <p:anim calcmode="lin" valueType="num">
                                      <p:cBhvr>
                                        <p:cTn id="12" dur="1000" fill="hold"/>
                                        <p:tgtEl>
                                          <p:spTgt spid="218120"/>
                                        </p:tgtEl>
                                        <p:attrNameLst>
                                          <p:attrName>ppt_x</p:attrName>
                                        </p:attrNameLst>
                                      </p:cBhvr>
                                      <p:tavLst>
                                        <p:tav tm="0">
                                          <p:val>
                                            <p:strVal val="#ppt_x-.2"/>
                                          </p:val>
                                        </p:tav>
                                        <p:tav tm="100000">
                                          <p:val>
                                            <p:strVal val="#ppt_x"/>
                                          </p:val>
                                        </p:tav>
                                      </p:tavLst>
                                    </p:anim>
                                    <p:anim calcmode="lin" valueType="num">
                                      <p:cBhvr>
                                        <p:cTn id="13" dur="1000" fill="hold"/>
                                        <p:tgtEl>
                                          <p:spTgt spid="218120"/>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18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animBg="1"/>
      <p:bldP spid="21812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b="1" smtClean="0">
                <a:solidFill>
                  <a:srgbClr val="CC0000"/>
                </a:solidFill>
              </a:rPr>
              <a:t>本章主要内容</a:t>
            </a:r>
            <a:endParaRPr lang="zh-CN" altLang="en-US" b="1" smtClean="0">
              <a:solidFill>
                <a:srgbClr val="CC0000"/>
              </a:solidFill>
            </a:endParaRPr>
          </a:p>
        </p:txBody>
      </p:sp>
      <p:sp>
        <p:nvSpPr>
          <p:cNvPr id="44035" name="Rectangle 3"/>
          <p:cNvSpPr>
            <a:spLocks noGrp="1" noChangeArrowheads="1"/>
          </p:cNvSpPr>
          <p:nvPr>
            <p:ph type="body" idx="1"/>
          </p:nvPr>
        </p:nvSpPr>
        <p:spPr>
          <a:xfrm>
            <a:off x="755650" y="1557338"/>
            <a:ext cx="7772400" cy="4114800"/>
          </a:xfrm>
        </p:spPr>
        <p:txBody>
          <a:bodyPr/>
          <a:lstStyle/>
          <a:p>
            <a:pPr eaLnBrk="1" hangingPunct="1"/>
            <a:r>
              <a:rPr lang="zh-CN" altLang="en-US" b="1" smtClean="0">
                <a:latin typeface="黑体" panose="02010609060101010101" pitchFamily="49" charset="-122"/>
                <a:ea typeface="黑体" panose="02010609060101010101" pitchFamily="49" charset="-122"/>
              </a:rPr>
              <a:t>关系运算符与关系表达式</a:t>
            </a:r>
            <a:endParaRPr lang="zh-CN" altLang="en-US" b="1" smtClean="0">
              <a:latin typeface="黑体" panose="02010609060101010101" pitchFamily="49" charset="-122"/>
              <a:ea typeface="黑体" panose="02010609060101010101" pitchFamily="49" charset="-122"/>
            </a:endParaRPr>
          </a:p>
          <a:p>
            <a:pPr eaLnBrk="1" hangingPunct="1"/>
            <a:r>
              <a:rPr lang="zh-CN" altLang="en-US" b="1" smtClean="0">
                <a:latin typeface="黑体" panose="02010609060101010101" pitchFamily="49" charset="-122"/>
                <a:ea typeface="黑体" panose="02010609060101010101" pitchFamily="49" charset="-122"/>
              </a:rPr>
              <a:t>逻辑运算符与逻辑表达式</a:t>
            </a:r>
            <a:endParaRPr lang="zh-CN" altLang="en-US" b="1" smtClean="0">
              <a:latin typeface="黑体" panose="02010609060101010101" pitchFamily="49" charset="-122"/>
              <a:ea typeface="黑体" panose="02010609060101010101" pitchFamily="49" charset="-122"/>
            </a:endParaRPr>
          </a:p>
          <a:p>
            <a:pPr eaLnBrk="1" hangingPunct="1"/>
            <a:r>
              <a:rPr lang="zh-CN" altLang="en-US" b="1" smtClean="0">
                <a:latin typeface="黑体" panose="02010609060101010101" pitchFamily="49" charset="-122"/>
                <a:ea typeface="黑体" panose="02010609060101010101" pitchFamily="49" charset="-122"/>
              </a:rPr>
              <a:t>条件运算符</a:t>
            </a:r>
            <a:endParaRPr lang="zh-CN" altLang="en-US" b="1" smtClean="0">
              <a:latin typeface="黑体" panose="02010609060101010101" pitchFamily="49" charset="-122"/>
              <a:ea typeface="黑体" panose="02010609060101010101" pitchFamily="49" charset="-122"/>
            </a:endParaRPr>
          </a:p>
          <a:p>
            <a:pPr eaLnBrk="1" hangingPunct="1"/>
            <a:r>
              <a:rPr lang="en-US" altLang="zh-CN" b="1" smtClean="0">
                <a:latin typeface="黑体" panose="02010609060101010101" pitchFamily="49" charset="-122"/>
                <a:ea typeface="黑体" panose="02010609060101010101" pitchFamily="49" charset="-122"/>
              </a:rPr>
              <a:t>If</a:t>
            </a:r>
            <a:r>
              <a:rPr lang="zh-CN" altLang="en-US" b="1" smtClean="0">
                <a:latin typeface="黑体" panose="02010609060101010101" pitchFamily="49" charset="-122"/>
                <a:ea typeface="黑体" panose="02010609060101010101" pitchFamily="49" charset="-122"/>
              </a:rPr>
              <a:t>语句格式及使用</a:t>
            </a:r>
            <a:endParaRPr lang="zh-CN" altLang="en-US" b="1" smtClean="0">
              <a:latin typeface="黑体" panose="02010609060101010101" pitchFamily="49" charset="-122"/>
              <a:ea typeface="黑体" panose="02010609060101010101" pitchFamily="49" charset="-122"/>
            </a:endParaRPr>
          </a:p>
          <a:p>
            <a:pPr eaLnBrk="1" hangingPunct="1"/>
            <a:r>
              <a:rPr lang="en-US" altLang="zh-CN" b="1" smtClean="0">
                <a:latin typeface="黑体" panose="02010609060101010101" pitchFamily="49" charset="-122"/>
                <a:ea typeface="黑体" panose="02010609060101010101" pitchFamily="49" charset="-122"/>
              </a:rPr>
              <a:t>Switch</a:t>
            </a:r>
            <a:r>
              <a:rPr lang="zh-CN" altLang="en-US" b="1" smtClean="0">
                <a:latin typeface="黑体" panose="02010609060101010101" pitchFamily="49" charset="-122"/>
                <a:ea typeface="黑体" panose="02010609060101010101" pitchFamily="49" charset="-122"/>
              </a:rPr>
              <a:t>语句格式及使用</a:t>
            </a:r>
            <a:endParaRPr lang="zh-CN" altLang="en-US" b="1" smtClean="0">
              <a:latin typeface="黑体" panose="02010609060101010101" pitchFamily="49" charset="-122"/>
              <a:ea typeface="黑体" panose="02010609060101010101" pitchFamily="49" charset="-122"/>
            </a:endParaRPr>
          </a:p>
          <a:p>
            <a:pPr eaLnBrk="1" hangingPunct="1"/>
            <a:r>
              <a:rPr lang="en-US" altLang="zh-CN" b="1" smtClean="0">
                <a:latin typeface="黑体" panose="02010609060101010101" pitchFamily="49" charset="-122"/>
                <a:ea typeface="黑体" panose="02010609060101010101" pitchFamily="49" charset="-122"/>
              </a:rPr>
              <a:t>Break</a:t>
            </a:r>
            <a:r>
              <a:rPr lang="zh-CN" altLang="en-US" b="1" smtClean="0">
                <a:latin typeface="黑体" panose="02010609060101010101" pitchFamily="49" charset="-122"/>
                <a:ea typeface="黑体" panose="02010609060101010101" pitchFamily="49" charset="-122"/>
              </a:rPr>
              <a:t>语句</a:t>
            </a:r>
            <a:endParaRPr lang="zh-CN" altLang="en-US" b="1" smtClean="0">
              <a:latin typeface="黑体" panose="02010609060101010101" pitchFamily="49" charset="-122"/>
              <a:ea typeface="黑体" panose="02010609060101010101" pitchFamily="49" charset="-122"/>
            </a:endParaRPr>
          </a:p>
          <a:p>
            <a:pPr eaLnBrk="1" hangingPunct="1"/>
            <a:r>
              <a:rPr lang="en-US" altLang="zh-CN" b="1" smtClean="0">
                <a:latin typeface="黑体" panose="02010609060101010101" pitchFamily="49" charset="-122"/>
                <a:ea typeface="黑体" panose="02010609060101010101" pitchFamily="49" charset="-122"/>
              </a:rPr>
              <a:t>Goto</a:t>
            </a:r>
            <a:r>
              <a:rPr lang="zh-CN" altLang="en-US" b="1" smtClean="0">
                <a:latin typeface="黑体" panose="02010609060101010101" pitchFamily="49" charset="-122"/>
                <a:ea typeface="黑体" panose="02010609060101010101" pitchFamily="49" charset="-122"/>
              </a:rPr>
              <a:t>语句</a:t>
            </a:r>
            <a:endParaRPr lang="zh-CN" altLang="en-US" b="1" smtClean="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684213" y="1196975"/>
            <a:ext cx="7772400" cy="4114800"/>
          </a:xfrm>
        </p:spPr>
        <p:txBody>
          <a:bodyPr/>
          <a:lstStyle/>
          <a:p>
            <a:pPr eaLnBrk="1" hangingPunct="1"/>
            <a:r>
              <a:rPr lang="zh-CN" altLang="en-US" b="1" smtClean="0">
                <a:solidFill>
                  <a:schemeClr val="accent2"/>
                </a:solidFill>
              </a:rPr>
              <a:t>例：</a:t>
            </a:r>
            <a:r>
              <a:rPr lang="zh-CN" altLang="en-US" b="1" smtClean="0"/>
              <a:t>由小到大输出两个数。</a:t>
            </a:r>
            <a:endParaRPr lang="zh-CN" altLang="en-US" b="1" smtClean="0"/>
          </a:p>
          <a:p>
            <a:pPr eaLnBrk="1" hangingPunct="1"/>
            <a:r>
              <a:rPr lang="en-US" altLang="zh-CN" b="1" smtClean="0"/>
              <a:t>#include &lt;stdio.h&gt;</a:t>
            </a:r>
            <a:endParaRPr lang="en-US" altLang="zh-CN" b="1" smtClean="0"/>
          </a:p>
          <a:p>
            <a:pPr eaLnBrk="1" hangingPunct="1"/>
            <a:r>
              <a:rPr lang="en-US" altLang="zh-CN" b="1" smtClean="0"/>
              <a:t>void main()</a:t>
            </a:r>
            <a:endParaRPr lang="en-US" altLang="zh-CN" b="1" smtClean="0"/>
          </a:p>
          <a:p>
            <a:pPr eaLnBrk="1" hangingPunct="1"/>
            <a:r>
              <a:rPr lang="en-US" altLang="zh-CN" b="1" smtClean="0"/>
              <a:t>{ float a,b,t;</a:t>
            </a:r>
            <a:endParaRPr lang="en-US" altLang="zh-CN" b="1" smtClean="0"/>
          </a:p>
          <a:p>
            <a:pPr eaLnBrk="1" hangingPunct="1"/>
            <a:r>
              <a:rPr lang="en-US" altLang="zh-CN" b="1" smtClean="0"/>
              <a:t>   scanf(“%f,%f”,a,b);</a:t>
            </a:r>
            <a:endParaRPr lang="en-US" altLang="zh-CN" b="1" smtClean="0"/>
          </a:p>
          <a:p>
            <a:pPr eaLnBrk="1" hangingPunct="1"/>
            <a:r>
              <a:rPr lang="en-US" altLang="zh-CN" b="1" smtClean="0"/>
              <a:t>   if (a&gt;b)     {t=a;a=b;b=t;}</a:t>
            </a:r>
            <a:endParaRPr lang="en-US" altLang="zh-CN" b="1" smtClean="0"/>
          </a:p>
          <a:p>
            <a:pPr eaLnBrk="1" hangingPunct="1"/>
            <a:r>
              <a:rPr lang="en-US" altLang="zh-CN" b="1" smtClean="0"/>
              <a:t>   printf(“%5.2f,%5.2f\n”,a,b);}</a:t>
            </a:r>
            <a:endParaRPr lang="en-US" altLang="zh-CN" b="1" smtClean="0"/>
          </a:p>
          <a:p>
            <a:pPr eaLnBrk="1" hangingPunct="1"/>
            <a:endParaRPr lang="en-US" altLang="zh-CN" smtClean="0"/>
          </a:p>
        </p:txBody>
      </p:sp>
      <p:sp>
        <p:nvSpPr>
          <p:cNvPr id="45059" name="AutoShape 3"/>
          <p:cNvSpPr>
            <a:spLocks noChangeArrowheads="1"/>
          </p:cNvSpPr>
          <p:nvPr/>
        </p:nvSpPr>
        <p:spPr bwMode="auto">
          <a:xfrm>
            <a:off x="4932363" y="3141663"/>
            <a:ext cx="2133600" cy="609600"/>
          </a:xfrm>
          <a:prstGeom prst="wedgeRoundRectCallout">
            <a:avLst>
              <a:gd name="adj1" fmla="val -73884"/>
              <a:gd name="adj2" fmla="val 127866"/>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复合语句</a:t>
            </a:r>
            <a:endParaRPr lang="zh-CN" altLang="en-US"/>
          </a:p>
        </p:txBody>
      </p:sp>
      <p:sp>
        <p:nvSpPr>
          <p:cNvPr id="45060" name="Text Box 4"/>
          <p:cNvSpPr txBox="1">
            <a:spLocks noChangeArrowheads="1"/>
          </p:cNvSpPr>
          <p:nvPr/>
        </p:nvSpPr>
        <p:spPr bwMode="auto">
          <a:xfrm>
            <a:off x="1547813" y="333375"/>
            <a:ext cx="6121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4000" b="1">
                <a:solidFill>
                  <a:srgbClr val="CC3300"/>
                </a:solidFill>
                <a:latin typeface="Tahoma" panose="020B0604030504040204" pitchFamily="34" charset="0"/>
                <a:ea typeface="黑体" panose="02010609060101010101" pitchFamily="49" charset="-122"/>
              </a:rPr>
              <a:t>4.3   </a:t>
            </a:r>
            <a:r>
              <a:rPr lang="zh-CN" altLang="en-US" sz="4000" b="1">
                <a:solidFill>
                  <a:srgbClr val="CC3300"/>
                </a:solidFill>
                <a:latin typeface="Tahoma" panose="020B0604030504040204" pitchFamily="34" charset="0"/>
                <a:ea typeface="黑体" panose="02010609060101010101" pitchFamily="49" charset="-122"/>
              </a:rPr>
              <a:t>双分支</a:t>
            </a:r>
            <a:r>
              <a:rPr lang="en-US" altLang="zh-CN" sz="4000" b="1">
                <a:solidFill>
                  <a:srgbClr val="CC3300"/>
                </a:solidFill>
                <a:latin typeface="Tahoma" panose="020B0604030504040204" pitchFamily="34" charset="0"/>
                <a:ea typeface="黑体" panose="02010609060101010101" pitchFamily="49" charset="-122"/>
              </a:rPr>
              <a:t>if </a:t>
            </a:r>
            <a:r>
              <a:rPr lang="zh-CN" altLang="en-US" sz="4000" b="1">
                <a:solidFill>
                  <a:srgbClr val="CC3300"/>
                </a:solidFill>
                <a:latin typeface="Tahoma" panose="020B0604030504040204" pitchFamily="34" charset="0"/>
                <a:ea typeface="黑体" panose="02010609060101010101" pitchFamily="49" charset="-122"/>
              </a:rPr>
              <a:t>语句举例</a:t>
            </a:r>
            <a:endParaRPr lang="zh-CN" altLang="en-US" sz="4000" b="1">
              <a:solidFill>
                <a:srgbClr val="CC3300"/>
              </a:solidFill>
              <a:latin typeface="Tahoma" panose="020B0604030504040204" pitchFamily="34" charset="0"/>
              <a:ea typeface="黑体" panose="02010609060101010101" pitchFamily="49"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65125" y="220663"/>
            <a:ext cx="8893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1" hangingPunct="1"/>
            <a:r>
              <a:rPr lang="en-US" altLang="zh-CN">
                <a:solidFill>
                  <a:schemeClr val="tx2"/>
                </a:solidFill>
                <a:latin typeface="宋体" panose="02010600030101010101" pitchFamily="2" charset="-122"/>
              </a:rPr>
              <a:t>【</a:t>
            </a:r>
            <a:r>
              <a:rPr lang="zh-CN" altLang="en-US">
                <a:solidFill>
                  <a:schemeClr val="tx2"/>
                </a:solidFill>
                <a:latin typeface="宋体" panose="02010600030101010101" pitchFamily="2" charset="-122"/>
              </a:rPr>
              <a:t>例</a:t>
            </a:r>
            <a:r>
              <a:rPr lang="en-US" altLang="zh-CN">
                <a:solidFill>
                  <a:schemeClr val="tx2"/>
                </a:solidFill>
                <a:latin typeface="宋体" panose="02010600030101010101" pitchFamily="2" charset="-122"/>
              </a:rPr>
              <a:t>2】</a:t>
            </a:r>
            <a:r>
              <a:rPr lang="zh-CN" altLang="en-US">
                <a:solidFill>
                  <a:schemeClr val="tx2"/>
                </a:solidFill>
                <a:latin typeface="宋体" panose="02010600030101010101" pitchFamily="2" charset="-122"/>
              </a:rPr>
              <a:t>输入两个整数</a:t>
            </a:r>
            <a:r>
              <a:rPr lang="en-US" altLang="zh-CN">
                <a:solidFill>
                  <a:schemeClr val="tx2"/>
                </a:solidFill>
                <a:latin typeface="宋体" panose="02010600030101010101" pitchFamily="2" charset="-122"/>
              </a:rPr>
              <a:t>a</a:t>
            </a:r>
            <a:r>
              <a:rPr lang="zh-CN" altLang="en-US">
                <a:solidFill>
                  <a:schemeClr val="tx2"/>
                </a:solidFill>
                <a:latin typeface="宋体" panose="02010600030101010101" pitchFamily="2" charset="-122"/>
              </a:rPr>
              <a:t>和</a:t>
            </a:r>
            <a:r>
              <a:rPr lang="en-US" altLang="zh-CN">
                <a:solidFill>
                  <a:schemeClr val="tx2"/>
                </a:solidFill>
                <a:latin typeface="宋体" panose="02010600030101010101" pitchFamily="2" charset="-122"/>
              </a:rPr>
              <a:t>b</a:t>
            </a:r>
            <a:r>
              <a:rPr lang="zh-CN" altLang="en-US">
                <a:solidFill>
                  <a:schemeClr val="tx2"/>
                </a:solidFill>
                <a:latin typeface="宋体" panose="02010600030101010101" pitchFamily="2" charset="-122"/>
              </a:rPr>
              <a:t>，按由大到小的顺序输出这两个数。</a:t>
            </a:r>
            <a:r>
              <a:rPr lang="zh-CN" altLang="en-US" b="1">
                <a:solidFill>
                  <a:schemeClr val="tx2"/>
                </a:solidFill>
                <a:latin typeface="宋体" panose="02010600030101010101" pitchFamily="2" charset="-122"/>
              </a:rPr>
              <a:t> </a:t>
            </a:r>
            <a:endParaRPr lang="zh-CN" altLang="en-US" b="1">
              <a:solidFill>
                <a:schemeClr val="tx2"/>
              </a:solidFill>
              <a:latin typeface="宋体" panose="02010600030101010101" pitchFamily="2" charset="-122"/>
            </a:endParaRPr>
          </a:p>
        </p:txBody>
      </p:sp>
      <p:sp>
        <p:nvSpPr>
          <p:cNvPr id="46083" name="Rectangle 3"/>
          <p:cNvSpPr>
            <a:spLocks noChangeArrowheads="1"/>
          </p:cNvSpPr>
          <p:nvPr/>
        </p:nvSpPr>
        <p:spPr bwMode="auto">
          <a:xfrm>
            <a:off x="1258888" y="836613"/>
            <a:ext cx="4427537" cy="481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30505" algn="l" eaLnBrk="1" hangingPunct="1">
              <a:lnSpc>
                <a:spcPct val="50000"/>
              </a:lnSpc>
              <a:spcBef>
                <a:spcPct val="50000"/>
              </a:spcBef>
            </a:pPr>
            <a:r>
              <a:rPr lang="zh-CN" altLang="en-US" sz="2000" b="1">
                <a:solidFill>
                  <a:schemeClr val="tx2"/>
                </a:solidFill>
                <a:latin typeface="宋体" panose="02010600030101010101" pitchFamily="2" charset="-122"/>
              </a:rPr>
              <a:t>程序：</a:t>
            </a:r>
            <a:endParaRPr lang="zh-CN" altLang="en-US" sz="2000" b="1">
              <a:solidFill>
                <a:schemeClr val="tx2"/>
              </a:solidFill>
              <a:latin typeface="宋体" panose="02010600030101010101" pitchFamily="2" charset="-122"/>
            </a:endParaRPr>
          </a:p>
          <a:p>
            <a:pPr indent="230505" algn="l" eaLnBrk="1" hangingPunct="1">
              <a:lnSpc>
                <a:spcPct val="50000"/>
              </a:lnSpc>
              <a:spcBef>
                <a:spcPct val="50000"/>
              </a:spcBef>
            </a:pPr>
            <a:r>
              <a:rPr lang="en-US" altLang="zh-CN" sz="2000" b="1">
                <a:solidFill>
                  <a:schemeClr val="tx2"/>
                </a:solidFill>
                <a:latin typeface="宋体" panose="02010600030101010101" pitchFamily="2" charset="-122"/>
              </a:rPr>
              <a:t>#include &lt;stdio.h&gt;</a:t>
            </a:r>
            <a:endParaRPr lang="en-US" altLang="zh-CN" sz="2000" b="1">
              <a:solidFill>
                <a:schemeClr val="tx2"/>
              </a:solidFill>
              <a:latin typeface="宋体" panose="02010600030101010101" pitchFamily="2" charset="-122"/>
            </a:endParaRPr>
          </a:p>
          <a:p>
            <a:pPr indent="230505" algn="l" eaLnBrk="1" hangingPunct="1">
              <a:lnSpc>
                <a:spcPct val="50000"/>
              </a:lnSpc>
              <a:spcBef>
                <a:spcPct val="50000"/>
              </a:spcBef>
            </a:pPr>
            <a:r>
              <a:rPr lang="en-US" altLang="zh-CN" sz="2000" b="1">
                <a:solidFill>
                  <a:schemeClr val="tx2"/>
                </a:solidFill>
                <a:latin typeface="宋体" panose="02010600030101010101" pitchFamily="2" charset="-122"/>
              </a:rPr>
              <a:t>void main()</a:t>
            </a:r>
            <a:endParaRPr lang="en-US" altLang="zh-CN" sz="2000" b="1">
              <a:solidFill>
                <a:schemeClr val="tx2"/>
              </a:solidFill>
              <a:latin typeface="宋体" panose="02010600030101010101" pitchFamily="2" charset="-122"/>
            </a:endParaRPr>
          </a:p>
          <a:p>
            <a:pPr indent="230505" algn="l" eaLnBrk="1" hangingPunct="1">
              <a:lnSpc>
                <a:spcPct val="50000"/>
              </a:lnSpc>
              <a:spcBef>
                <a:spcPct val="50000"/>
              </a:spcBef>
            </a:pPr>
            <a:r>
              <a:rPr lang="en-US" altLang="zh-CN" sz="2000" b="1">
                <a:solidFill>
                  <a:schemeClr val="tx2"/>
                </a:solidFill>
                <a:latin typeface="宋体" panose="02010600030101010101" pitchFamily="2" charset="-122"/>
              </a:rPr>
              <a:t>{</a:t>
            </a:r>
            <a:endParaRPr lang="en-US" altLang="zh-CN" sz="2000" b="1">
              <a:solidFill>
                <a:schemeClr val="tx2"/>
              </a:solidFill>
              <a:latin typeface="宋体" panose="02010600030101010101" pitchFamily="2" charset="-122"/>
            </a:endParaRPr>
          </a:p>
          <a:p>
            <a:pPr indent="230505" algn="l" eaLnBrk="1" hangingPunct="1">
              <a:lnSpc>
                <a:spcPct val="50000"/>
              </a:lnSpc>
              <a:spcBef>
                <a:spcPct val="50000"/>
              </a:spcBef>
            </a:pPr>
            <a:r>
              <a:rPr lang="en-US" altLang="zh-CN" sz="2000" b="1">
                <a:solidFill>
                  <a:schemeClr val="tx2"/>
                </a:solidFill>
                <a:latin typeface="宋体" panose="02010600030101010101" pitchFamily="2" charset="-122"/>
              </a:rPr>
              <a:t>   int a, b;</a:t>
            </a:r>
            <a:endParaRPr lang="en-US" altLang="zh-CN" sz="2000" b="1">
              <a:solidFill>
                <a:schemeClr val="tx2"/>
              </a:solidFill>
              <a:latin typeface="宋体" panose="02010600030101010101" pitchFamily="2" charset="-122"/>
            </a:endParaRPr>
          </a:p>
          <a:p>
            <a:pPr indent="230505" algn="l" eaLnBrk="1" hangingPunct="1">
              <a:lnSpc>
                <a:spcPct val="50000"/>
              </a:lnSpc>
              <a:spcBef>
                <a:spcPct val="50000"/>
              </a:spcBef>
            </a:pPr>
            <a:r>
              <a:rPr lang="en-US" altLang="zh-CN" sz="2000" b="1">
                <a:solidFill>
                  <a:schemeClr val="tx2"/>
                </a:solidFill>
                <a:latin typeface="宋体" panose="02010600030101010101" pitchFamily="2" charset="-122"/>
              </a:rPr>
              <a:t>   printf("input two numbers: ");</a:t>
            </a:r>
            <a:endParaRPr lang="en-US" altLang="zh-CN" sz="2000" b="1">
              <a:solidFill>
                <a:schemeClr val="tx2"/>
              </a:solidFill>
              <a:latin typeface="宋体" panose="02010600030101010101" pitchFamily="2" charset="-122"/>
            </a:endParaRPr>
          </a:p>
          <a:p>
            <a:pPr indent="230505" algn="l" eaLnBrk="1" hangingPunct="1">
              <a:lnSpc>
                <a:spcPct val="50000"/>
              </a:lnSpc>
              <a:spcBef>
                <a:spcPct val="50000"/>
              </a:spcBef>
            </a:pPr>
            <a:r>
              <a:rPr lang="en-US" altLang="zh-CN" sz="2000" b="1">
                <a:solidFill>
                  <a:schemeClr val="tx2"/>
                </a:solidFill>
                <a:latin typeface="宋体" panose="02010600030101010101" pitchFamily="2" charset="-122"/>
              </a:rPr>
              <a:t>   scanf("%d%d",&amp;a,&amp;b);</a:t>
            </a:r>
            <a:endParaRPr lang="en-US" altLang="zh-CN" sz="2000" b="1">
              <a:solidFill>
                <a:schemeClr val="tx2"/>
              </a:solidFill>
              <a:latin typeface="宋体" panose="02010600030101010101" pitchFamily="2" charset="-122"/>
            </a:endParaRPr>
          </a:p>
          <a:p>
            <a:pPr indent="230505" algn="l" eaLnBrk="1" hangingPunct="1">
              <a:lnSpc>
                <a:spcPct val="50000"/>
              </a:lnSpc>
              <a:spcBef>
                <a:spcPct val="50000"/>
              </a:spcBef>
            </a:pPr>
            <a:r>
              <a:rPr lang="en-US" altLang="zh-CN" sz="2000" b="1">
                <a:solidFill>
                  <a:schemeClr val="tx2"/>
                </a:solidFill>
                <a:latin typeface="宋体" panose="02010600030101010101" pitchFamily="2" charset="-122"/>
              </a:rPr>
              <a:t>   if(a&gt;b)</a:t>
            </a:r>
            <a:endParaRPr lang="en-US" altLang="zh-CN" sz="2000" b="1">
              <a:solidFill>
                <a:schemeClr val="tx2"/>
              </a:solidFill>
              <a:latin typeface="宋体" panose="02010600030101010101" pitchFamily="2" charset="-122"/>
            </a:endParaRPr>
          </a:p>
          <a:p>
            <a:pPr indent="230505" algn="l" eaLnBrk="1" hangingPunct="1">
              <a:lnSpc>
                <a:spcPct val="50000"/>
              </a:lnSpc>
              <a:spcBef>
                <a:spcPct val="50000"/>
              </a:spcBef>
            </a:pPr>
            <a:r>
              <a:rPr lang="en-US" altLang="zh-CN" sz="2000" b="1">
                <a:solidFill>
                  <a:schemeClr val="tx2"/>
                </a:solidFill>
                <a:latin typeface="宋体" panose="02010600030101010101" pitchFamily="2" charset="-122"/>
              </a:rPr>
              <a:t>    printf("%d,%d\n",a,b);</a:t>
            </a:r>
            <a:endParaRPr lang="en-US" altLang="zh-CN" sz="2000" b="1">
              <a:solidFill>
                <a:schemeClr val="tx2"/>
              </a:solidFill>
              <a:latin typeface="宋体" panose="02010600030101010101" pitchFamily="2" charset="-122"/>
            </a:endParaRPr>
          </a:p>
          <a:p>
            <a:pPr indent="230505" algn="l" eaLnBrk="1" hangingPunct="1">
              <a:lnSpc>
                <a:spcPct val="50000"/>
              </a:lnSpc>
              <a:spcBef>
                <a:spcPct val="50000"/>
              </a:spcBef>
            </a:pPr>
            <a:r>
              <a:rPr lang="en-US" altLang="zh-CN" sz="2000" b="1">
                <a:solidFill>
                  <a:schemeClr val="tx2"/>
                </a:solidFill>
                <a:latin typeface="宋体" panose="02010600030101010101" pitchFamily="2" charset="-122"/>
              </a:rPr>
              <a:t>   else</a:t>
            </a:r>
            <a:endParaRPr lang="en-US" altLang="zh-CN" sz="2000" b="1">
              <a:solidFill>
                <a:schemeClr val="tx2"/>
              </a:solidFill>
              <a:latin typeface="宋体" panose="02010600030101010101" pitchFamily="2" charset="-122"/>
            </a:endParaRPr>
          </a:p>
          <a:p>
            <a:pPr indent="230505" algn="l" eaLnBrk="1" hangingPunct="1">
              <a:lnSpc>
                <a:spcPct val="50000"/>
              </a:lnSpc>
              <a:spcBef>
                <a:spcPct val="50000"/>
              </a:spcBef>
            </a:pPr>
            <a:r>
              <a:rPr lang="en-US" altLang="zh-CN" sz="2000" b="1">
                <a:solidFill>
                  <a:schemeClr val="tx2"/>
                </a:solidFill>
                <a:latin typeface="宋体" panose="02010600030101010101" pitchFamily="2" charset="-122"/>
              </a:rPr>
              <a:t>    printf("%d,%d\n",b,a);</a:t>
            </a:r>
            <a:endParaRPr lang="en-US" altLang="zh-CN" sz="2000" b="1">
              <a:solidFill>
                <a:schemeClr val="tx2"/>
              </a:solidFill>
              <a:latin typeface="宋体" panose="02010600030101010101" pitchFamily="2" charset="-122"/>
            </a:endParaRPr>
          </a:p>
          <a:p>
            <a:pPr indent="230505" algn="l" eaLnBrk="1" hangingPunct="1">
              <a:lnSpc>
                <a:spcPct val="50000"/>
              </a:lnSpc>
              <a:spcBef>
                <a:spcPct val="50000"/>
              </a:spcBef>
            </a:pPr>
            <a:r>
              <a:rPr lang="en-US" altLang="zh-CN" sz="2000" b="1">
                <a:solidFill>
                  <a:schemeClr val="tx2"/>
                </a:solidFill>
                <a:latin typeface="宋体" panose="02010600030101010101" pitchFamily="2" charset="-122"/>
              </a:rPr>
              <a:t>}</a:t>
            </a:r>
            <a:endParaRPr lang="en-US" altLang="zh-CN" sz="2000" b="1">
              <a:solidFill>
                <a:schemeClr val="tx2"/>
              </a:solidFill>
              <a:latin typeface="宋体" panose="02010600030101010101" pitchFamily="2" charset="-122"/>
            </a:endParaRPr>
          </a:p>
          <a:p>
            <a:pPr indent="230505" algn="l" eaLnBrk="1" hangingPunct="1">
              <a:lnSpc>
                <a:spcPct val="50000"/>
              </a:lnSpc>
              <a:spcBef>
                <a:spcPct val="50000"/>
              </a:spcBef>
            </a:pPr>
            <a:r>
              <a:rPr lang="zh-CN" altLang="en-US" sz="2000" b="1">
                <a:solidFill>
                  <a:schemeClr val="tx2"/>
                </a:solidFill>
                <a:latin typeface="宋体" panose="02010600030101010101" pitchFamily="2" charset="-122"/>
              </a:rPr>
              <a:t>程序运行结果：</a:t>
            </a:r>
            <a:endParaRPr lang="zh-CN" altLang="en-US" sz="2000" b="1">
              <a:solidFill>
                <a:schemeClr val="tx2"/>
              </a:solidFill>
              <a:latin typeface="宋体" panose="02010600030101010101" pitchFamily="2" charset="-122"/>
            </a:endParaRPr>
          </a:p>
          <a:p>
            <a:pPr indent="230505" algn="l" eaLnBrk="1" hangingPunct="1">
              <a:lnSpc>
                <a:spcPct val="50000"/>
              </a:lnSpc>
              <a:spcBef>
                <a:spcPct val="50000"/>
              </a:spcBef>
            </a:pPr>
            <a:r>
              <a:rPr lang="zh-CN" altLang="en-US" sz="2000" b="1">
                <a:solidFill>
                  <a:schemeClr val="tx2"/>
                </a:solidFill>
                <a:latin typeface="宋体" panose="02010600030101010101" pitchFamily="2" charset="-122"/>
              </a:rPr>
              <a:t>显示：</a:t>
            </a:r>
            <a:r>
              <a:rPr lang="en-US" altLang="zh-CN" sz="2000" b="1">
                <a:solidFill>
                  <a:schemeClr val="tx2"/>
                </a:solidFill>
                <a:latin typeface="宋体" panose="02010600030101010101" pitchFamily="2" charset="-122"/>
              </a:rPr>
              <a:t>input two numbers:</a:t>
            </a:r>
            <a:endParaRPr lang="en-US" altLang="zh-CN" sz="2000" b="1">
              <a:solidFill>
                <a:schemeClr val="tx2"/>
              </a:solidFill>
              <a:latin typeface="宋体" panose="02010600030101010101" pitchFamily="2" charset="-122"/>
            </a:endParaRPr>
          </a:p>
          <a:p>
            <a:pPr indent="230505" algn="l" eaLnBrk="1" hangingPunct="1">
              <a:lnSpc>
                <a:spcPct val="50000"/>
              </a:lnSpc>
              <a:spcBef>
                <a:spcPct val="50000"/>
              </a:spcBef>
            </a:pPr>
            <a:r>
              <a:rPr lang="zh-CN" altLang="en-US" sz="2000" b="1">
                <a:solidFill>
                  <a:schemeClr val="tx2"/>
                </a:solidFill>
                <a:latin typeface="宋体" panose="02010600030101010101" pitchFamily="2" charset="-122"/>
              </a:rPr>
              <a:t>输入：</a:t>
            </a:r>
            <a:r>
              <a:rPr lang="en-US" altLang="zh-CN" sz="2000" b="1">
                <a:solidFill>
                  <a:schemeClr val="tx2"/>
                </a:solidFill>
                <a:latin typeface="宋体" panose="02010600030101010101" pitchFamily="2" charset="-122"/>
              </a:rPr>
              <a:t>10 20↙</a:t>
            </a:r>
            <a:endParaRPr lang="en-US" altLang="zh-CN" sz="2000" b="1">
              <a:solidFill>
                <a:schemeClr val="tx2"/>
              </a:solidFill>
              <a:latin typeface="宋体" panose="02010600030101010101" pitchFamily="2" charset="-122"/>
            </a:endParaRPr>
          </a:p>
          <a:p>
            <a:pPr indent="230505" algn="l" eaLnBrk="1" hangingPunct="1">
              <a:lnSpc>
                <a:spcPct val="50000"/>
              </a:lnSpc>
              <a:spcBef>
                <a:spcPct val="50000"/>
              </a:spcBef>
            </a:pPr>
            <a:r>
              <a:rPr lang="zh-CN" altLang="en-US" sz="2000" b="1">
                <a:solidFill>
                  <a:schemeClr val="tx2"/>
                </a:solidFill>
                <a:latin typeface="宋体" panose="02010600030101010101" pitchFamily="2" charset="-122"/>
              </a:rPr>
              <a:t>输出：</a:t>
            </a:r>
            <a:r>
              <a:rPr lang="en-US" altLang="zh-CN" sz="2000" b="1">
                <a:solidFill>
                  <a:schemeClr val="tx2"/>
                </a:solidFill>
                <a:latin typeface="宋体" panose="02010600030101010101" pitchFamily="2" charset="-122"/>
              </a:rPr>
              <a:t>20,10 </a:t>
            </a:r>
            <a:endParaRPr lang="en-US" altLang="zh-CN" sz="2000" b="1">
              <a:solidFill>
                <a:schemeClr val="tx2"/>
              </a:solidFill>
              <a:latin typeface="宋体" panose="02010600030101010101" pitchFamily="2" charset="-122"/>
            </a:endParaRPr>
          </a:p>
        </p:txBody>
      </p:sp>
      <p:pic>
        <p:nvPicPr>
          <p:cNvPr id="46084" name="Picture 4" descr="0035">
            <a:hlinkClick r:id="" action="ppaction://hlinkshowjump?jump=previousslide"/>
          </p:cNvPr>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2154238" y="6165850"/>
            <a:ext cx="685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5" descr="SETD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616585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6" descr="Next">
            <a:hlinkClick r:id="" action="ppaction://hlinkshowjump?jump=nextslide"/>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497638" y="616585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133600" y="114300"/>
            <a:ext cx="63992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b="1">
                <a:solidFill>
                  <a:srgbClr val="CC3300"/>
                </a:solidFill>
                <a:latin typeface="黑体" panose="02010609060101010101" pitchFamily="49" charset="-122"/>
                <a:ea typeface="黑体" panose="02010609060101010101" pitchFamily="49" charset="-122"/>
              </a:rPr>
              <a:t>4.6  </a:t>
            </a:r>
            <a:r>
              <a:rPr lang="zh-CN" altLang="en-US" sz="3600" b="1">
                <a:solidFill>
                  <a:srgbClr val="CC3300"/>
                </a:solidFill>
                <a:latin typeface="黑体" panose="02010609060101010101" pitchFamily="49" charset="-122"/>
                <a:ea typeface="黑体" panose="02010609060101010101" pitchFamily="49" charset="-122"/>
              </a:rPr>
              <a:t>选择结构程序设计举例</a:t>
            </a:r>
            <a:endParaRPr lang="zh-CN" altLang="en-US" sz="3600" b="1">
              <a:solidFill>
                <a:srgbClr val="CC3300"/>
              </a:solidFill>
              <a:latin typeface="黑体" panose="02010609060101010101" pitchFamily="49" charset="-122"/>
              <a:ea typeface="黑体" panose="02010609060101010101" pitchFamily="49" charset="-122"/>
            </a:endParaRPr>
          </a:p>
        </p:txBody>
      </p:sp>
      <p:sp>
        <p:nvSpPr>
          <p:cNvPr id="47107" name="Rectangle 3"/>
          <p:cNvSpPr>
            <a:spLocks noChangeArrowheads="1"/>
          </p:cNvSpPr>
          <p:nvPr/>
        </p:nvSpPr>
        <p:spPr bwMode="auto">
          <a:xfrm>
            <a:off x="3059113" y="765175"/>
            <a:ext cx="5867400" cy="5578475"/>
          </a:xfrm>
          <a:prstGeom prst="rect">
            <a:avLst/>
          </a:prstGeom>
          <a:solidFill>
            <a:srgbClr val="FFCC00"/>
          </a:soli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r>
              <a:rPr lang="en-US" altLang="zh-CN"/>
              <a:t>#include “stdio.h”</a:t>
            </a:r>
            <a:endParaRPr lang="en-US" altLang="zh-CN"/>
          </a:p>
          <a:p>
            <a:pPr algn="just"/>
            <a:r>
              <a:rPr lang="en-US" altLang="zh-CN"/>
              <a:t>void main()</a:t>
            </a:r>
            <a:endParaRPr lang="en-US" altLang="zh-CN"/>
          </a:p>
          <a:p>
            <a:pPr algn="just"/>
            <a:r>
              <a:rPr lang="en-US" altLang="zh-CN"/>
              <a:t>{	int year, leap;</a:t>
            </a:r>
            <a:endParaRPr lang="en-US" altLang="zh-CN"/>
          </a:p>
          <a:p>
            <a:pPr algn="just"/>
            <a:r>
              <a:rPr lang="en-US" altLang="zh-CN"/>
              <a:t>	scanf(“%d”, &amp;year);</a:t>
            </a:r>
            <a:endParaRPr lang="en-US" altLang="zh-CN"/>
          </a:p>
          <a:p>
            <a:pPr algn="just"/>
            <a:r>
              <a:rPr lang="en-US" altLang="zh-CN"/>
              <a:t>	if (year%4==0)</a:t>
            </a:r>
            <a:endParaRPr lang="en-US" altLang="zh-CN"/>
          </a:p>
          <a:p>
            <a:pPr algn="just"/>
            <a:r>
              <a:rPr lang="en-US" altLang="zh-CN"/>
              <a:t>		{if (year%100==0)</a:t>
            </a:r>
            <a:endParaRPr lang="en-US" altLang="zh-CN"/>
          </a:p>
          <a:p>
            <a:pPr algn="just"/>
            <a:r>
              <a:rPr lang="en-US" altLang="zh-CN"/>
              <a:t>			{if (year%400==0)</a:t>
            </a:r>
            <a:endParaRPr lang="en-US" altLang="zh-CN"/>
          </a:p>
          <a:p>
            <a:pPr algn="just"/>
            <a:r>
              <a:rPr lang="en-US" altLang="zh-CN"/>
              <a:t>				leap=1;</a:t>
            </a:r>
            <a:endParaRPr lang="en-US" altLang="zh-CN"/>
          </a:p>
          <a:p>
            <a:pPr algn="just"/>
            <a:r>
              <a:rPr lang="en-US" altLang="zh-CN"/>
              <a:t>			else leap = 0;}</a:t>
            </a:r>
            <a:endParaRPr lang="en-US" altLang="zh-CN"/>
          </a:p>
          <a:p>
            <a:pPr algn="just"/>
            <a:r>
              <a:rPr lang="en-US" altLang="zh-CN"/>
              <a:t>		else  leap=1;}</a:t>
            </a:r>
            <a:endParaRPr lang="en-US" altLang="zh-CN"/>
          </a:p>
          <a:p>
            <a:pPr algn="just"/>
            <a:r>
              <a:rPr lang="en-US" altLang="zh-CN"/>
              <a:t>	else  leap=0;</a:t>
            </a:r>
            <a:endParaRPr lang="en-US" altLang="zh-CN"/>
          </a:p>
          <a:p>
            <a:pPr algn="just"/>
            <a:r>
              <a:rPr lang="en-US" altLang="zh-CN"/>
              <a:t>	if (leap)printf(“%d is “, year);</a:t>
            </a:r>
            <a:endParaRPr lang="en-US" altLang="zh-CN"/>
          </a:p>
          <a:p>
            <a:pPr algn="just"/>
            <a:r>
              <a:rPr lang="en-US" altLang="zh-CN"/>
              <a:t>	else printf(“%d is not”,year);</a:t>
            </a:r>
            <a:endParaRPr lang="en-US" altLang="zh-CN"/>
          </a:p>
          <a:p>
            <a:pPr algn="just"/>
            <a:r>
              <a:rPr lang="en-US" altLang="zh-CN"/>
              <a:t>            printf(“a leap year\n”);</a:t>
            </a:r>
            <a:endParaRPr lang="en-US" altLang="zh-CN"/>
          </a:p>
          <a:p>
            <a:pPr algn="l"/>
            <a:r>
              <a:rPr lang="en-US" altLang="zh-CN"/>
              <a:t>} </a:t>
            </a:r>
            <a:endParaRPr lang="en-US" altLang="zh-CN"/>
          </a:p>
        </p:txBody>
      </p:sp>
      <p:sp>
        <p:nvSpPr>
          <p:cNvPr id="47108" name="Text Box 4"/>
          <p:cNvSpPr txBox="1">
            <a:spLocks noChangeArrowheads="1"/>
          </p:cNvSpPr>
          <p:nvPr/>
        </p:nvSpPr>
        <p:spPr bwMode="auto">
          <a:xfrm>
            <a:off x="101600" y="714375"/>
            <a:ext cx="2843213" cy="30226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1"/>
              <a:t>例</a:t>
            </a:r>
            <a:r>
              <a:rPr lang="en-US" altLang="zh-CN" b="1"/>
              <a:t>1</a:t>
            </a:r>
            <a:r>
              <a:rPr lang="zh-CN" altLang="en-US" b="1"/>
              <a:t>：写出判断某年是否闰年的程序。条件为下面之一</a:t>
            </a:r>
            <a:r>
              <a:rPr lang="en-US" altLang="zh-CN" b="1"/>
              <a:t>:</a:t>
            </a:r>
            <a:endParaRPr lang="en-US" altLang="zh-CN" b="1"/>
          </a:p>
          <a:p>
            <a:pPr algn="l" eaLnBrk="1" hangingPunct="1">
              <a:spcBef>
                <a:spcPct val="50000"/>
              </a:spcBef>
            </a:pPr>
            <a:r>
              <a:rPr lang="zh-CN" altLang="en-US" b="1"/>
              <a:t>（</a:t>
            </a:r>
            <a:r>
              <a:rPr lang="en-US" altLang="zh-CN" b="1">
                <a:sym typeface="Wingdings" panose="05000000000000000000" pitchFamily="2" charset="2"/>
              </a:rPr>
              <a:t>1</a:t>
            </a:r>
            <a:r>
              <a:rPr lang="zh-CN" altLang="en-US" b="1">
                <a:sym typeface="Wingdings" panose="05000000000000000000" pitchFamily="2" charset="2"/>
              </a:rPr>
              <a:t>）能被</a:t>
            </a:r>
            <a:r>
              <a:rPr lang="en-US" altLang="zh-CN" b="1">
                <a:sym typeface="Wingdings" panose="05000000000000000000" pitchFamily="2" charset="2"/>
              </a:rPr>
              <a:t>4</a:t>
            </a:r>
            <a:r>
              <a:rPr lang="zh-CN" altLang="en-US" b="1">
                <a:sym typeface="Wingdings" panose="05000000000000000000" pitchFamily="2" charset="2"/>
              </a:rPr>
              <a:t>整除，但不能被</a:t>
            </a:r>
            <a:r>
              <a:rPr lang="en-US" altLang="zh-CN" b="1">
                <a:sym typeface="Wingdings" panose="05000000000000000000" pitchFamily="2" charset="2"/>
              </a:rPr>
              <a:t>100</a:t>
            </a:r>
            <a:r>
              <a:rPr lang="zh-CN" altLang="en-US" b="1">
                <a:sym typeface="Wingdings" panose="05000000000000000000" pitchFamily="2" charset="2"/>
              </a:rPr>
              <a:t>整除；</a:t>
            </a:r>
            <a:endParaRPr lang="zh-CN" altLang="en-US" b="1">
              <a:sym typeface="Wingdings" panose="05000000000000000000" pitchFamily="2" charset="2"/>
            </a:endParaRPr>
          </a:p>
          <a:p>
            <a:pPr algn="l" eaLnBrk="1" hangingPunct="1">
              <a:spcBef>
                <a:spcPct val="50000"/>
              </a:spcBef>
            </a:pPr>
            <a:r>
              <a:rPr lang="zh-CN" altLang="en-US" b="1">
                <a:sym typeface="Wingdings" panose="05000000000000000000" pitchFamily="2" charset="2"/>
              </a:rPr>
              <a:t>（</a:t>
            </a:r>
            <a:r>
              <a:rPr lang="en-US" altLang="zh-CN" b="1">
                <a:sym typeface="Wingdings" panose="05000000000000000000" pitchFamily="2" charset="2"/>
              </a:rPr>
              <a:t>2</a:t>
            </a:r>
            <a:r>
              <a:rPr lang="zh-CN" altLang="en-US" b="1">
                <a:sym typeface="Wingdings" panose="05000000000000000000" pitchFamily="2" charset="2"/>
              </a:rPr>
              <a:t>）能被</a:t>
            </a:r>
            <a:r>
              <a:rPr lang="en-US" altLang="zh-CN" b="1">
                <a:sym typeface="Wingdings" panose="05000000000000000000" pitchFamily="2" charset="2"/>
              </a:rPr>
              <a:t>4</a:t>
            </a:r>
            <a:r>
              <a:rPr lang="zh-CN" altLang="en-US" b="1">
                <a:sym typeface="Wingdings" panose="05000000000000000000" pitchFamily="2" charset="2"/>
              </a:rPr>
              <a:t>整除，又能被</a:t>
            </a:r>
            <a:r>
              <a:rPr lang="en-US" altLang="zh-CN" b="1">
                <a:sym typeface="Wingdings" panose="05000000000000000000" pitchFamily="2" charset="2"/>
              </a:rPr>
              <a:t>400</a:t>
            </a:r>
            <a:r>
              <a:rPr lang="zh-CN" altLang="en-US" b="1">
                <a:sym typeface="Wingdings" panose="05000000000000000000" pitchFamily="2" charset="2"/>
              </a:rPr>
              <a:t>整除。</a:t>
            </a:r>
            <a:endParaRPr lang="zh-CN" altLang="en-US" b="1">
              <a:sym typeface="Wingdings" panose="05000000000000000000" pitchFamily="2" charset="2"/>
            </a:endParaRPr>
          </a:p>
        </p:txBody>
      </p:sp>
      <p:pic>
        <p:nvPicPr>
          <p:cNvPr id="47109" name="Picture 5" descr="NA01441_"/>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3400" y="4800600"/>
            <a:ext cx="1493838"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6" descr="SETDHOME">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6375400"/>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7" descr="Next">
            <a:hlinkClick r:id="" action="ppaction://hlinkshowjump?jump=nextslide"/>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596188" y="6305550"/>
            <a:ext cx="762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127000" y="565150"/>
            <a:ext cx="4373563" cy="52736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zh-CN" sz="2000" b="1">
                <a:solidFill>
                  <a:schemeClr val="accent2"/>
                </a:solidFill>
                <a:latin typeface="Tahoma" panose="020B0604030504040204" pitchFamily="34" charset="0"/>
                <a:ea typeface="黑体" panose="02010609060101010101" pitchFamily="49" charset="-122"/>
              </a:rPr>
              <a:t>#include &lt;stdio.h&gt;</a:t>
            </a:r>
            <a:endParaRPr lang="en-US" altLang="zh-CN" sz="2000" b="1">
              <a:solidFill>
                <a:schemeClr val="accent2"/>
              </a:solidFill>
              <a:latin typeface="Tahoma" panose="020B0604030504040204" pitchFamily="34" charset="0"/>
              <a:ea typeface="黑体" panose="02010609060101010101" pitchFamily="49" charset="-122"/>
            </a:endParaRPr>
          </a:p>
          <a:p>
            <a:pPr algn="l" eaLnBrk="1" hangingPunct="1"/>
            <a:r>
              <a:rPr lang="en-US" altLang="zh-CN" sz="2000" b="1">
                <a:solidFill>
                  <a:schemeClr val="accent2"/>
                </a:solidFill>
                <a:latin typeface="Tahoma" panose="020B0604030504040204" pitchFamily="34" charset="0"/>
                <a:ea typeface="黑体" panose="02010609060101010101" pitchFamily="49" charset="-122"/>
              </a:rPr>
              <a:t>void main()</a:t>
            </a:r>
            <a:endParaRPr lang="en-US" altLang="zh-CN" sz="2000" b="1">
              <a:solidFill>
                <a:schemeClr val="accent2"/>
              </a:solidFill>
              <a:latin typeface="Tahoma" panose="020B0604030504040204" pitchFamily="34" charset="0"/>
              <a:ea typeface="黑体" panose="02010609060101010101" pitchFamily="49" charset="-122"/>
            </a:endParaRPr>
          </a:p>
          <a:p>
            <a:pPr algn="l" eaLnBrk="1" hangingPunct="1"/>
            <a:r>
              <a:rPr lang="en-US" altLang="zh-CN" sz="2000" b="1">
                <a:solidFill>
                  <a:schemeClr val="accent2"/>
                </a:solidFill>
                <a:latin typeface="Tahoma" panose="020B0604030504040204" pitchFamily="34" charset="0"/>
                <a:ea typeface="黑体" panose="02010609060101010101" pitchFamily="49" charset="-122"/>
              </a:rPr>
              <a:t>{</a:t>
            </a:r>
            <a:br>
              <a:rPr lang="en-US" altLang="zh-CN" sz="2000" b="1">
                <a:solidFill>
                  <a:schemeClr val="accent2"/>
                </a:solidFill>
                <a:latin typeface="Tahoma" panose="020B0604030504040204" pitchFamily="34" charset="0"/>
                <a:ea typeface="黑体" panose="02010609060101010101" pitchFamily="49" charset="-122"/>
              </a:rPr>
            </a:br>
            <a:r>
              <a:rPr lang="en-US" altLang="zh-CN" sz="2000" b="1">
                <a:solidFill>
                  <a:schemeClr val="accent2"/>
                </a:solidFill>
                <a:latin typeface="Tahoma" panose="020B0604030504040204" pitchFamily="34" charset="0"/>
                <a:ea typeface="黑体" panose="02010609060101010101" pitchFamily="49" charset="-122"/>
              </a:rPr>
              <a:t>int a;</a:t>
            </a:r>
            <a:br>
              <a:rPr lang="en-US" altLang="zh-CN" sz="2000" b="1">
                <a:solidFill>
                  <a:schemeClr val="accent2"/>
                </a:solidFill>
                <a:latin typeface="Tahoma" panose="020B0604030504040204" pitchFamily="34" charset="0"/>
                <a:ea typeface="黑体" panose="02010609060101010101" pitchFamily="49" charset="-122"/>
              </a:rPr>
            </a:br>
            <a:r>
              <a:rPr lang="en-US" altLang="zh-CN" sz="2000" b="1">
                <a:solidFill>
                  <a:schemeClr val="accent2"/>
                </a:solidFill>
                <a:latin typeface="Tahoma" panose="020B0604030504040204" pitchFamily="34" charset="0"/>
                <a:ea typeface="黑体" panose="02010609060101010101" pitchFamily="49" charset="-122"/>
              </a:rPr>
              <a:t>printf("input integer number: ");</a:t>
            </a:r>
            <a:br>
              <a:rPr lang="en-US" altLang="zh-CN" sz="2000" b="1">
                <a:solidFill>
                  <a:schemeClr val="accent2"/>
                </a:solidFill>
                <a:latin typeface="Tahoma" panose="020B0604030504040204" pitchFamily="34" charset="0"/>
                <a:ea typeface="黑体" panose="02010609060101010101" pitchFamily="49" charset="-122"/>
              </a:rPr>
            </a:br>
            <a:r>
              <a:rPr lang="en-US" altLang="zh-CN" sz="2000" b="1">
                <a:solidFill>
                  <a:schemeClr val="accent2"/>
                </a:solidFill>
                <a:latin typeface="Tahoma" panose="020B0604030504040204" pitchFamily="34" charset="0"/>
                <a:ea typeface="黑体" panose="02010609060101010101" pitchFamily="49" charset="-122"/>
              </a:rPr>
              <a:t>scanf("%d",&amp;a);</a:t>
            </a:r>
            <a:br>
              <a:rPr lang="en-US" altLang="zh-CN" sz="2000" b="1">
                <a:solidFill>
                  <a:schemeClr val="accent2"/>
                </a:solidFill>
                <a:latin typeface="Tahoma" panose="020B0604030504040204" pitchFamily="34" charset="0"/>
                <a:ea typeface="黑体" panose="02010609060101010101" pitchFamily="49" charset="-122"/>
              </a:rPr>
            </a:br>
            <a:r>
              <a:rPr lang="en-US" altLang="zh-CN" sz="2000" b="1">
                <a:solidFill>
                  <a:schemeClr val="accent2"/>
                </a:solidFill>
                <a:latin typeface="Tahoma" panose="020B0604030504040204" pitchFamily="34" charset="0"/>
                <a:ea typeface="黑体" panose="02010609060101010101" pitchFamily="49" charset="-122"/>
              </a:rPr>
              <a:t>switch (a){ </a:t>
            </a:r>
            <a:br>
              <a:rPr lang="en-US" altLang="zh-CN" sz="2000" b="1">
                <a:solidFill>
                  <a:schemeClr val="accent2"/>
                </a:solidFill>
                <a:latin typeface="Tahoma" panose="020B0604030504040204" pitchFamily="34" charset="0"/>
                <a:ea typeface="黑体" panose="02010609060101010101" pitchFamily="49" charset="-122"/>
              </a:rPr>
            </a:br>
            <a:r>
              <a:rPr lang="en-US" altLang="zh-CN" sz="2000" b="1">
                <a:solidFill>
                  <a:schemeClr val="accent2"/>
                </a:solidFill>
                <a:latin typeface="Tahoma" panose="020B0604030504040204" pitchFamily="34" charset="0"/>
                <a:ea typeface="黑体" panose="02010609060101010101" pitchFamily="49" charset="-122"/>
              </a:rPr>
              <a:t> case 1:printf("Monday\n");</a:t>
            </a:r>
            <a:br>
              <a:rPr lang="en-US" altLang="zh-CN" sz="2000" b="1">
                <a:solidFill>
                  <a:schemeClr val="accent2"/>
                </a:solidFill>
                <a:latin typeface="Tahoma" panose="020B0604030504040204" pitchFamily="34" charset="0"/>
                <a:ea typeface="黑体" panose="02010609060101010101" pitchFamily="49" charset="-122"/>
              </a:rPr>
            </a:br>
            <a:r>
              <a:rPr lang="en-US" altLang="zh-CN" sz="2000" b="1">
                <a:solidFill>
                  <a:schemeClr val="accent2"/>
                </a:solidFill>
                <a:latin typeface="Tahoma" panose="020B0604030504040204" pitchFamily="34" charset="0"/>
                <a:ea typeface="黑体" panose="02010609060101010101" pitchFamily="49" charset="-122"/>
              </a:rPr>
              <a:t> case 2:printf("Tuesday\n");</a:t>
            </a:r>
            <a:br>
              <a:rPr lang="en-US" altLang="zh-CN" sz="2000" b="1">
                <a:solidFill>
                  <a:schemeClr val="accent2"/>
                </a:solidFill>
                <a:latin typeface="Tahoma" panose="020B0604030504040204" pitchFamily="34" charset="0"/>
                <a:ea typeface="黑体" panose="02010609060101010101" pitchFamily="49" charset="-122"/>
              </a:rPr>
            </a:br>
            <a:r>
              <a:rPr lang="en-US" altLang="zh-CN" sz="2000" b="1">
                <a:solidFill>
                  <a:schemeClr val="accent2"/>
                </a:solidFill>
                <a:latin typeface="Tahoma" panose="020B0604030504040204" pitchFamily="34" charset="0"/>
                <a:ea typeface="黑体" panose="02010609060101010101" pitchFamily="49" charset="-122"/>
              </a:rPr>
              <a:t> case 3:printf("Wednesday\n");</a:t>
            </a:r>
            <a:br>
              <a:rPr lang="en-US" altLang="zh-CN" sz="2000" b="1">
                <a:solidFill>
                  <a:schemeClr val="accent2"/>
                </a:solidFill>
                <a:latin typeface="Tahoma" panose="020B0604030504040204" pitchFamily="34" charset="0"/>
                <a:ea typeface="黑体" panose="02010609060101010101" pitchFamily="49" charset="-122"/>
              </a:rPr>
            </a:br>
            <a:r>
              <a:rPr lang="en-US" altLang="zh-CN" sz="2000" b="1">
                <a:solidFill>
                  <a:schemeClr val="accent2"/>
                </a:solidFill>
                <a:latin typeface="Tahoma" panose="020B0604030504040204" pitchFamily="34" charset="0"/>
                <a:ea typeface="黑体" panose="02010609060101010101" pitchFamily="49" charset="-122"/>
              </a:rPr>
              <a:t> case 4:printf("Thursday\n");</a:t>
            </a:r>
            <a:br>
              <a:rPr lang="en-US" altLang="zh-CN" sz="2000" b="1">
                <a:solidFill>
                  <a:schemeClr val="accent2"/>
                </a:solidFill>
                <a:latin typeface="Tahoma" panose="020B0604030504040204" pitchFamily="34" charset="0"/>
                <a:ea typeface="黑体" panose="02010609060101010101" pitchFamily="49" charset="-122"/>
              </a:rPr>
            </a:br>
            <a:r>
              <a:rPr lang="en-US" altLang="zh-CN" sz="2000" b="1">
                <a:solidFill>
                  <a:schemeClr val="accent2"/>
                </a:solidFill>
                <a:latin typeface="Tahoma" panose="020B0604030504040204" pitchFamily="34" charset="0"/>
                <a:ea typeface="黑体" panose="02010609060101010101" pitchFamily="49" charset="-122"/>
              </a:rPr>
              <a:t> case 5:printf("Friday\n");</a:t>
            </a:r>
            <a:br>
              <a:rPr lang="en-US" altLang="zh-CN" sz="2000" b="1">
                <a:solidFill>
                  <a:schemeClr val="accent2"/>
                </a:solidFill>
                <a:latin typeface="Tahoma" panose="020B0604030504040204" pitchFamily="34" charset="0"/>
                <a:ea typeface="黑体" panose="02010609060101010101" pitchFamily="49" charset="-122"/>
              </a:rPr>
            </a:br>
            <a:r>
              <a:rPr lang="en-US" altLang="zh-CN" sz="2000" b="1">
                <a:solidFill>
                  <a:schemeClr val="accent2"/>
                </a:solidFill>
                <a:latin typeface="Tahoma" panose="020B0604030504040204" pitchFamily="34" charset="0"/>
                <a:ea typeface="黑体" panose="02010609060101010101" pitchFamily="49" charset="-122"/>
              </a:rPr>
              <a:t> case 6:printf("Saturday\n");</a:t>
            </a:r>
            <a:br>
              <a:rPr lang="en-US" altLang="zh-CN" sz="2000" b="1">
                <a:solidFill>
                  <a:schemeClr val="accent2"/>
                </a:solidFill>
                <a:latin typeface="Tahoma" panose="020B0604030504040204" pitchFamily="34" charset="0"/>
                <a:ea typeface="黑体" panose="02010609060101010101" pitchFamily="49" charset="-122"/>
              </a:rPr>
            </a:br>
            <a:r>
              <a:rPr lang="en-US" altLang="zh-CN" sz="2000" b="1">
                <a:solidFill>
                  <a:schemeClr val="accent2"/>
                </a:solidFill>
                <a:latin typeface="Tahoma" panose="020B0604030504040204" pitchFamily="34" charset="0"/>
                <a:ea typeface="黑体" panose="02010609060101010101" pitchFamily="49" charset="-122"/>
              </a:rPr>
              <a:t> case 7:printf("Sunday\n");</a:t>
            </a:r>
            <a:br>
              <a:rPr lang="en-US" altLang="zh-CN" sz="2000" b="1">
                <a:solidFill>
                  <a:schemeClr val="accent2"/>
                </a:solidFill>
                <a:latin typeface="Tahoma" panose="020B0604030504040204" pitchFamily="34" charset="0"/>
                <a:ea typeface="黑体" panose="02010609060101010101" pitchFamily="49" charset="-122"/>
              </a:rPr>
            </a:br>
            <a:r>
              <a:rPr lang="en-US" altLang="zh-CN" sz="2000" b="1">
                <a:solidFill>
                  <a:schemeClr val="accent2"/>
                </a:solidFill>
                <a:latin typeface="Tahoma" panose="020B0604030504040204" pitchFamily="34" charset="0"/>
                <a:ea typeface="黑体" panose="02010609060101010101" pitchFamily="49" charset="-122"/>
              </a:rPr>
              <a:t> default:printf("error\n");</a:t>
            </a:r>
            <a:br>
              <a:rPr lang="en-US" altLang="zh-CN" sz="2000" b="1">
                <a:solidFill>
                  <a:schemeClr val="accent2"/>
                </a:solidFill>
                <a:latin typeface="Tahoma" panose="020B0604030504040204" pitchFamily="34" charset="0"/>
                <a:ea typeface="黑体" panose="02010609060101010101" pitchFamily="49" charset="-122"/>
              </a:rPr>
            </a:br>
            <a:r>
              <a:rPr lang="en-US" altLang="zh-CN" sz="2000" b="1">
                <a:solidFill>
                  <a:schemeClr val="accent2"/>
                </a:solidFill>
                <a:latin typeface="Tahoma" panose="020B0604030504040204" pitchFamily="34" charset="0"/>
                <a:ea typeface="黑体" panose="02010609060101010101" pitchFamily="49" charset="-122"/>
              </a:rPr>
              <a:t> }</a:t>
            </a:r>
            <a:br>
              <a:rPr lang="en-US" altLang="zh-CN" sz="2000" b="1">
                <a:solidFill>
                  <a:schemeClr val="accent2"/>
                </a:solidFill>
                <a:latin typeface="Tahoma" panose="020B0604030504040204" pitchFamily="34" charset="0"/>
                <a:ea typeface="黑体" panose="02010609060101010101" pitchFamily="49" charset="-122"/>
              </a:rPr>
            </a:br>
            <a:r>
              <a:rPr lang="en-US" altLang="zh-CN" sz="2000" b="1">
                <a:solidFill>
                  <a:schemeClr val="accent2"/>
                </a:solidFill>
                <a:latin typeface="Tahoma" panose="020B0604030504040204" pitchFamily="34" charset="0"/>
                <a:ea typeface="黑体" panose="02010609060101010101" pitchFamily="49" charset="-122"/>
              </a:rPr>
              <a:t>}</a:t>
            </a:r>
            <a:endParaRPr lang="en-US" altLang="zh-CN" sz="2000" b="1">
              <a:solidFill>
                <a:schemeClr val="accent2"/>
              </a:solidFill>
              <a:latin typeface="Tahoma" panose="020B0604030504040204" pitchFamily="34" charset="0"/>
              <a:ea typeface="黑体" panose="02010609060101010101" pitchFamily="49" charset="-122"/>
            </a:endParaRPr>
          </a:p>
        </p:txBody>
      </p:sp>
      <p:sp>
        <p:nvSpPr>
          <p:cNvPr id="48131" name="Rectangle 3"/>
          <p:cNvSpPr>
            <a:spLocks noChangeArrowheads="1"/>
          </p:cNvSpPr>
          <p:nvPr/>
        </p:nvSpPr>
        <p:spPr bwMode="auto">
          <a:xfrm>
            <a:off x="4427538" y="549275"/>
            <a:ext cx="4419600" cy="52736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zh-CN" sz="2000" b="1"/>
              <a:t>#include &lt;stdio.h&gt;</a:t>
            </a:r>
            <a:endParaRPr lang="en-US" altLang="zh-CN" sz="2000" b="1"/>
          </a:p>
          <a:p>
            <a:pPr algn="l" eaLnBrk="1" hangingPunct="1"/>
            <a:r>
              <a:rPr lang="en-US" altLang="zh-CN" sz="2000" b="1"/>
              <a:t>void main()</a:t>
            </a:r>
            <a:endParaRPr lang="en-US" altLang="zh-CN" sz="2000" b="1"/>
          </a:p>
          <a:p>
            <a:pPr algn="l" eaLnBrk="1" hangingPunct="1"/>
            <a:r>
              <a:rPr lang="en-US" altLang="zh-CN" sz="2000" b="1"/>
              <a:t>{</a:t>
            </a:r>
            <a:br>
              <a:rPr lang="en-US" altLang="zh-CN" sz="2000" b="1"/>
            </a:br>
            <a:r>
              <a:rPr lang="en-US" altLang="zh-CN" sz="2000" b="1"/>
              <a:t>int a;</a:t>
            </a:r>
            <a:br>
              <a:rPr lang="en-US" altLang="zh-CN" sz="2000" b="1"/>
            </a:br>
            <a:r>
              <a:rPr lang="en-US" altLang="zh-CN" sz="2000" b="1"/>
              <a:t>printf("input integer number: ");</a:t>
            </a:r>
            <a:br>
              <a:rPr lang="en-US" altLang="zh-CN" sz="2000" b="1"/>
            </a:br>
            <a:r>
              <a:rPr lang="en-US" altLang="zh-CN" sz="2000" b="1"/>
              <a:t>scanf("%d",&amp;a);</a:t>
            </a:r>
            <a:br>
              <a:rPr lang="en-US" altLang="zh-CN" sz="2000" b="1"/>
            </a:br>
            <a:r>
              <a:rPr lang="en-US" altLang="zh-CN" sz="2000" b="1"/>
              <a:t>switch (a){</a:t>
            </a:r>
            <a:br>
              <a:rPr lang="en-US" altLang="zh-CN" sz="2000" b="1"/>
            </a:br>
            <a:r>
              <a:rPr lang="en-US" altLang="zh-CN" sz="2000" b="1"/>
              <a:t>  case 1:printf("Monday\n");</a:t>
            </a:r>
            <a:r>
              <a:rPr lang="en-US" altLang="zh-CN" sz="2000" b="1">
                <a:solidFill>
                  <a:srgbClr val="A50021"/>
                </a:solidFill>
              </a:rPr>
              <a:t>break;</a:t>
            </a:r>
            <a:r>
              <a:rPr lang="en-US" altLang="zh-CN" sz="2000" b="1">
                <a:solidFill>
                  <a:srgbClr val="CC00CC"/>
                </a:solidFill>
              </a:rPr>
              <a:t> </a:t>
            </a:r>
            <a:br>
              <a:rPr lang="en-US" altLang="zh-CN" sz="2000" b="1">
                <a:solidFill>
                  <a:srgbClr val="CC00CC"/>
                </a:solidFill>
              </a:rPr>
            </a:br>
            <a:r>
              <a:rPr lang="en-US" altLang="zh-CN" sz="2000" b="1"/>
              <a:t>  case 2:printf("Tuesday\n"); </a:t>
            </a:r>
            <a:r>
              <a:rPr lang="en-US" altLang="zh-CN" sz="2000" b="1">
                <a:solidFill>
                  <a:srgbClr val="A50021"/>
                </a:solidFill>
              </a:rPr>
              <a:t>break;</a:t>
            </a:r>
            <a:br>
              <a:rPr lang="en-US" altLang="zh-CN" sz="2000" b="1"/>
            </a:br>
            <a:r>
              <a:rPr lang="en-US" altLang="zh-CN" sz="2000" b="1"/>
              <a:t>  case 3:printf("Wednesday\n");</a:t>
            </a:r>
            <a:r>
              <a:rPr lang="en-US" altLang="zh-CN" sz="2000" b="1">
                <a:solidFill>
                  <a:srgbClr val="A50021"/>
                </a:solidFill>
              </a:rPr>
              <a:t>break;</a:t>
            </a:r>
            <a:br>
              <a:rPr lang="en-US" altLang="zh-CN" sz="2000" b="1"/>
            </a:br>
            <a:r>
              <a:rPr lang="en-US" altLang="zh-CN" sz="2000" b="1"/>
              <a:t>  case 4:printf("Thursday\n");</a:t>
            </a:r>
            <a:r>
              <a:rPr lang="en-US" altLang="zh-CN" sz="2000" b="1">
                <a:solidFill>
                  <a:srgbClr val="A50021"/>
                </a:solidFill>
              </a:rPr>
              <a:t>break;</a:t>
            </a:r>
            <a:br>
              <a:rPr lang="en-US" altLang="zh-CN" sz="2000" b="1"/>
            </a:br>
            <a:r>
              <a:rPr lang="en-US" altLang="zh-CN" sz="2000" b="1"/>
              <a:t>  case 5:printf("Friday\n");</a:t>
            </a:r>
            <a:r>
              <a:rPr lang="en-US" altLang="zh-CN" sz="2000" b="1">
                <a:solidFill>
                  <a:srgbClr val="A50021"/>
                </a:solidFill>
              </a:rPr>
              <a:t>break;</a:t>
            </a:r>
            <a:br>
              <a:rPr lang="en-US" altLang="zh-CN" sz="2000" b="1">
                <a:solidFill>
                  <a:srgbClr val="A50021"/>
                </a:solidFill>
              </a:rPr>
            </a:br>
            <a:r>
              <a:rPr lang="en-US" altLang="zh-CN" sz="2000" b="1"/>
              <a:t>  case 6:printf("Saturday\n");</a:t>
            </a:r>
            <a:r>
              <a:rPr lang="en-US" altLang="zh-CN" sz="2000" b="1">
                <a:solidFill>
                  <a:srgbClr val="A50021"/>
                </a:solidFill>
              </a:rPr>
              <a:t>break;</a:t>
            </a:r>
            <a:br>
              <a:rPr lang="en-US" altLang="zh-CN" sz="2000" b="1"/>
            </a:br>
            <a:r>
              <a:rPr lang="en-US" altLang="zh-CN" sz="2000" b="1"/>
              <a:t>  case 7:printf("Sunday\n");</a:t>
            </a:r>
            <a:r>
              <a:rPr lang="en-US" altLang="zh-CN" sz="2000" b="1">
                <a:solidFill>
                  <a:srgbClr val="A50021"/>
                </a:solidFill>
              </a:rPr>
              <a:t>break;</a:t>
            </a:r>
            <a:br>
              <a:rPr lang="en-US" altLang="zh-CN" sz="2000" b="1">
                <a:solidFill>
                  <a:srgbClr val="A50021"/>
                </a:solidFill>
              </a:rPr>
            </a:br>
            <a:r>
              <a:rPr lang="en-US" altLang="zh-CN" sz="2000" b="1"/>
              <a:t>  default:printf("error\n");</a:t>
            </a:r>
            <a:br>
              <a:rPr lang="en-US" altLang="zh-CN" sz="2000" b="1"/>
            </a:br>
            <a:r>
              <a:rPr lang="en-US" altLang="zh-CN" sz="2000" b="1"/>
              <a:t> }</a:t>
            </a:r>
            <a:br>
              <a:rPr lang="en-US" altLang="zh-CN" sz="2000" b="1"/>
            </a:br>
            <a:r>
              <a:rPr lang="en-US" altLang="zh-CN" sz="2000" b="1"/>
              <a:t>} </a:t>
            </a:r>
            <a:endParaRPr lang="en-US" altLang="zh-CN" sz="2000" b="1"/>
          </a:p>
        </p:txBody>
      </p:sp>
      <p:sp>
        <p:nvSpPr>
          <p:cNvPr id="48132" name="Text Box 4"/>
          <p:cNvSpPr txBox="1">
            <a:spLocks noChangeArrowheads="1"/>
          </p:cNvSpPr>
          <p:nvPr/>
        </p:nvSpPr>
        <p:spPr bwMode="auto">
          <a:xfrm>
            <a:off x="304800" y="5734050"/>
            <a:ext cx="8839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200" b="1">
                <a:solidFill>
                  <a:srgbClr val="CC3300"/>
                </a:solidFill>
                <a:latin typeface="黑体" panose="02010609060101010101" pitchFamily="49" charset="-122"/>
                <a:ea typeface="黑体" panose="02010609060101010101" pitchFamily="49" charset="-122"/>
              </a:rPr>
              <a:t>Break</a:t>
            </a:r>
            <a:r>
              <a:rPr lang="zh-CN" altLang="en-US" sz="2200" b="1">
                <a:solidFill>
                  <a:srgbClr val="CC3300"/>
                </a:solidFill>
                <a:latin typeface="黑体" panose="02010609060101010101" pitchFamily="49" charset="-122"/>
                <a:ea typeface="黑体" panose="02010609060101010101" pitchFamily="49" charset="-122"/>
              </a:rPr>
              <a:t>语句：专用于跳出</a:t>
            </a:r>
            <a:r>
              <a:rPr lang="en-US" altLang="zh-CN" sz="2200" b="1">
                <a:solidFill>
                  <a:srgbClr val="CC3300"/>
                </a:solidFill>
                <a:latin typeface="黑体" panose="02010609060101010101" pitchFamily="49" charset="-122"/>
                <a:ea typeface="黑体" panose="02010609060101010101" pitchFamily="49" charset="-122"/>
              </a:rPr>
              <a:t>switch</a:t>
            </a:r>
            <a:r>
              <a:rPr lang="zh-CN" altLang="en-US" sz="2200" b="1">
                <a:solidFill>
                  <a:srgbClr val="CC3300"/>
                </a:solidFill>
                <a:latin typeface="黑体" panose="02010609060101010101" pitchFamily="49" charset="-122"/>
                <a:ea typeface="黑体" panose="02010609060101010101" pitchFamily="49" charset="-122"/>
              </a:rPr>
              <a:t>语句，只有关键字</a:t>
            </a:r>
            <a:r>
              <a:rPr lang="en-US" altLang="zh-CN" sz="2200" b="1">
                <a:solidFill>
                  <a:srgbClr val="CC3300"/>
                </a:solidFill>
                <a:latin typeface="黑体" panose="02010609060101010101" pitchFamily="49" charset="-122"/>
                <a:ea typeface="黑体" panose="02010609060101010101" pitchFamily="49" charset="-122"/>
              </a:rPr>
              <a:t>break</a:t>
            </a:r>
            <a:r>
              <a:rPr lang="zh-CN" altLang="en-US" sz="2200" b="1">
                <a:solidFill>
                  <a:srgbClr val="CC3300"/>
                </a:solidFill>
                <a:latin typeface="黑体" panose="02010609060101010101" pitchFamily="49" charset="-122"/>
                <a:ea typeface="黑体" panose="02010609060101010101" pitchFamily="49" charset="-122"/>
              </a:rPr>
              <a:t>，无参数。 </a:t>
            </a:r>
            <a:endParaRPr lang="zh-CN" altLang="en-US" sz="2200" b="1">
              <a:solidFill>
                <a:srgbClr val="CC3300"/>
              </a:solidFill>
              <a:latin typeface="黑体" panose="02010609060101010101" pitchFamily="49" charset="-122"/>
              <a:ea typeface="黑体" panose="02010609060101010101" pitchFamily="49" charset="-122"/>
            </a:endParaRPr>
          </a:p>
        </p:txBody>
      </p:sp>
      <p:sp>
        <p:nvSpPr>
          <p:cNvPr id="48133" name="Rectangle 8"/>
          <p:cNvSpPr>
            <a:spLocks noChangeArrowheads="1"/>
          </p:cNvSpPr>
          <p:nvPr/>
        </p:nvSpPr>
        <p:spPr bwMode="auto">
          <a:xfrm>
            <a:off x="2627313" y="188913"/>
            <a:ext cx="37449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50000"/>
              </a:lnSpc>
              <a:spcBef>
                <a:spcPct val="50000"/>
              </a:spcBef>
            </a:pPr>
            <a:r>
              <a:rPr lang="zh-CN" altLang="en-US" b="1">
                <a:latin typeface="黑体" panose="02010609060101010101" pitchFamily="49" charset="-122"/>
                <a:ea typeface="黑体" panose="02010609060101010101" pitchFamily="49" charset="-122"/>
              </a:rPr>
              <a:t>例：比较下面两段程序</a:t>
            </a:r>
            <a:endParaRPr lang="zh-CN" altLang="en-US" b="1">
              <a:latin typeface="黑体" panose="02010609060101010101" pitchFamily="49" charset="-122"/>
              <a:ea typeface="黑体" panose="02010609060101010101" pitchFamily="49" charset="-122"/>
            </a:endParaRPr>
          </a:p>
        </p:txBody>
      </p:sp>
      <p:pic>
        <p:nvPicPr>
          <p:cNvPr id="208906"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00563" y="620713"/>
            <a:ext cx="4392612" cy="258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890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620713"/>
            <a:ext cx="4176713"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8907"/>
                                        </p:tgtEl>
                                        <p:attrNameLst>
                                          <p:attrName>style.visibility</p:attrName>
                                        </p:attrNameLst>
                                      </p:cBhvr>
                                      <p:to>
                                        <p:strVal val="visible"/>
                                      </p:to>
                                    </p:set>
                                    <p:animEffect transition="in" filter="checkerboard(across)">
                                      <p:cBhvr>
                                        <p:cTn id="7" dur="500"/>
                                        <p:tgtEl>
                                          <p:spTgt spid="208907"/>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208906"/>
                                        </p:tgtEl>
                                        <p:attrNameLst>
                                          <p:attrName>style.visibility</p:attrName>
                                        </p:attrNameLst>
                                      </p:cBhvr>
                                      <p:to>
                                        <p:strVal val="visible"/>
                                      </p:to>
                                    </p:set>
                                    <p:animEffect transition="in" filter="plus(in)">
                                      <p:cBhvr>
                                        <p:cTn id="12" dur="2000"/>
                                        <p:tgtEl>
                                          <p:spTgt spid="208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323850" y="908050"/>
            <a:ext cx="8640763" cy="5473700"/>
          </a:xfrm>
        </p:spPr>
        <p:txBody>
          <a:bodyPr/>
          <a:lstStyle/>
          <a:p>
            <a:pPr marL="457200" indent="-457200" eaLnBrk="1" hangingPunct="1">
              <a:lnSpc>
                <a:spcPct val="90000"/>
              </a:lnSpc>
              <a:buFontTx/>
              <a:buNone/>
            </a:pPr>
            <a:r>
              <a:rPr lang="en-US" altLang="zh-CN" sz="2800" b="1" smtClean="0">
                <a:latin typeface="Tahoma" panose="020B0604030504040204" pitchFamily="34" charset="0"/>
                <a:ea typeface="黑体" panose="02010609060101010101" pitchFamily="49" charset="-122"/>
              </a:rPr>
              <a:t>goto</a:t>
            </a:r>
            <a:r>
              <a:rPr lang="zh-CN" altLang="en-US" sz="2800" b="1" smtClean="0">
                <a:latin typeface="Tahoma" panose="020B0604030504040204" pitchFamily="34" charset="0"/>
                <a:ea typeface="黑体" panose="02010609060101010101" pitchFamily="49" charset="-122"/>
              </a:rPr>
              <a:t>语句是无条件转向语句。</a:t>
            </a:r>
            <a:endParaRPr lang="zh-CN" altLang="en-US" sz="2800" b="1" smtClean="0">
              <a:latin typeface="Tahoma" panose="020B0604030504040204" pitchFamily="34" charset="0"/>
              <a:ea typeface="黑体" panose="02010609060101010101" pitchFamily="49" charset="-122"/>
            </a:endParaRPr>
          </a:p>
          <a:p>
            <a:pPr marL="457200" indent="-457200" eaLnBrk="1" hangingPunct="1">
              <a:lnSpc>
                <a:spcPct val="90000"/>
              </a:lnSpc>
              <a:buFontTx/>
              <a:buNone/>
            </a:pPr>
            <a:r>
              <a:rPr lang="zh-CN" altLang="en-US" sz="2800" b="1" smtClean="0">
                <a:latin typeface="Tahoma" panose="020B0604030504040204" pitchFamily="34" charset="0"/>
                <a:ea typeface="黑体" panose="02010609060101010101" pitchFamily="49" charset="-122"/>
              </a:rPr>
              <a:t>格式：      </a:t>
            </a:r>
            <a:r>
              <a:rPr lang="zh-CN" altLang="en-US" sz="2800" b="1" smtClean="0">
                <a:solidFill>
                  <a:srgbClr val="A50021"/>
                </a:solidFill>
                <a:latin typeface="Tahoma" panose="020B0604030504040204" pitchFamily="34" charset="0"/>
                <a:ea typeface="黑体" panose="02010609060101010101" pitchFamily="49" charset="-122"/>
              </a:rPr>
              <a:t> </a:t>
            </a:r>
            <a:r>
              <a:rPr lang="en-US" altLang="zh-CN" sz="2800" b="1" smtClean="0">
                <a:solidFill>
                  <a:srgbClr val="A50021"/>
                </a:solidFill>
                <a:latin typeface="Tahoma" panose="020B0604030504040204" pitchFamily="34" charset="0"/>
                <a:ea typeface="黑体" panose="02010609060101010101" pitchFamily="49" charset="-122"/>
              </a:rPr>
              <a:t>goto</a:t>
            </a:r>
            <a:r>
              <a:rPr lang="en-US" altLang="zh-CN" sz="2800" b="1" smtClean="0">
                <a:latin typeface="Tahoma" panose="020B0604030504040204" pitchFamily="34" charset="0"/>
                <a:ea typeface="黑体" panose="02010609060101010101" pitchFamily="49" charset="-122"/>
              </a:rPr>
              <a:t> </a:t>
            </a:r>
            <a:r>
              <a:rPr lang="zh-CN" altLang="en-US" sz="2800" b="1" smtClean="0">
                <a:solidFill>
                  <a:schemeClr val="accent2"/>
                </a:solidFill>
                <a:latin typeface="Tahoma" panose="020B0604030504040204" pitchFamily="34" charset="0"/>
                <a:ea typeface="黑体" panose="02010609060101010101" pitchFamily="49" charset="-122"/>
              </a:rPr>
              <a:t>语句标号</a:t>
            </a:r>
            <a:r>
              <a:rPr lang="en-US" altLang="zh-CN" sz="2800" b="1" smtClean="0">
                <a:solidFill>
                  <a:schemeClr val="accent2"/>
                </a:solidFill>
                <a:latin typeface="Tahoma" panose="020B0604030504040204" pitchFamily="34" charset="0"/>
                <a:ea typeface="黑体" panose="02010609060101010101" pitchFamily="49" charset="-122"/>
              </a:rPr>
              <a:t>;</a:t>
            </a:r>
            <a:endParaRPr lang="en-US" altLang="zh-CN" sz="2800" b="1" smtClean="0">
              <a:solidFill>
                <a:schemeClr val="accent2"/>
              </a:solidFill>
              <a:latin typeface="Tahoma" panose="020B0604030504040204" pitchFamily="34" charset="0"/>
              <a:ea typeface="黑体" panose="02010609060101010101" pitchFamily="49" charset="-122"/>
            </a:endParaRPr>
          </a:p>
          <a:p>
            <a:pPr marL="457200" indent="-457200" eaLnBrk="1" hangingPunct="1">
              <a:lnSpc>
                <a:spcPct val="90000"/>
              </a:lnSpc>
              <a:buFontTx/>
              <a:buNone/>
            </a:pPr>
            <a:r>
              <a:rPr lang="zh-CN" altLang="en-US" sz="2800" b="1" smtClean="0">
                <a:latin typeface="Tahoma" panose="020B0604030504040204" pitchFamily="34" charset="0"/>
                <a:ea typeface="黑体" panose="02010609060101010101" pitchFamily="49" charset="-122"/>
              </a:rPr>
              <a:t>功能：将程序的执行转向语句标号所在的位置。</a:t>
            </a:r>
            <a:endParaRPr lang="zh-CN" altLang="en-US" sz="2800" b="1" smtClean="0">
              <a:latin typeface="Tahoma" panose="020B0604030504040204" pitchFamily="34" charset="0"/>
              <a:ea typeface="黑体" panose="02010609060101010101" pitchFamily="49" charset="-122"/>
            </a:endParaRPr>
          </a:p>
          <a:p>
            <a:pPr marL="457200" indent="-457200" eaLnBrk="1" hangingPunct="1">
              <a:lnSpc>
                <a:spcPct val="90000"/>
              </a:lnSpc>
              <a:buFontTx/>
              <a:buNone/>
            </a:pPr>
            <a:r>
              <a:rPr lang="zh-CN" altLang="en-US" sz="2800" b="1" smtClean="0">
                <a:latin typeface="Tahoma" panose="020B0604030504040204" pitchFamily="34" charset="0"/>
                <a:ea typeface="黑体" panose="02010609060101010101" pitchFamily="49" charset="-122"/>
              </a:rPr>
              <a:t>说明：</a:t>
            </a:r>
            <a:endParaRPr lang="zh-CN" altLang="en-US" sz="2800" b="1" smtClean="0">
              <a:latin typeface="Tahoma" panose="020B0604030504040204" pitchFamily="34" charset="0"/>
              <a:ea typeface="黑体" panose="02010609060101010101" pitchFamily="49" charset="-122"/>
            </a:endParaRPr>
          </a:p>
          <a:p>
            <a:pPr marL="457200" indent="-457200" eaLnBrk="1" hangingPunct="1">
              <a:lnSpc>
                <a:spcPct val="90000"/>
              </a:lnSpc>
              <a:buFontTx/>
              <a:buAutoNum type="arabicPeriod"/>
            </a:pPr>
            <a:r>
              <a:rPr lang="zh-CN" altLang="en-US" sz="2800" b="1" smtClean="0">
                <a:latin typeface="Tahoma" panose="020B0604030504040204" pitchFamily="34" charset="0"/>
                <a:ea typeface="黑体" panose="02010609060101010101" pitchFamily="49" charset="-122"/>
              </a:rPr>
              <a:t>语句标号的命名规则与变量名相同，标号以冒号结尾。</a:t>
            </a:r>
            <a:endParaRPr lang="zh-CN" altLang="en-US" sz="2800" b="1" smtClean="0">
              <a:latin typeface="Tahoma" panose="020B0604030504040204" pitchFamily="34" charset="0"/>
              <a:ea typeface="黑体" panose="02010609060101010101" pitchFamily="49" charset="-122"/>
            </a:endParaRPr>
          </a:p>
          <a:p>
            <a:pPr marL="457200" indent="-457200" eaLnBrk="1" hangingPunct="1">
              <a:lnSpc>
                <a:spcPct val="90000"/>
              </a:lnSpc>
              <a:buFontTx/>
              <a:buAutoNum type="arabicPeriod"/>
            </a:pPr>
            <a:r>
              <a:rPr lang="zh-CN" altLang="en-US" sz="2800" b="1" smtClean="0">
                <a:latin typeface="Tahoma" panose="020B0604030504040204" pitchFamily="34" charset="0"/>
                <a:ea typeface="黑体" panose="02010609060101010101" pitchFamily="49" charset="-122"/>
              </a:rPr>
              <a:t>语句标号应与</a:t>
            </a:r>
            <a:r>
              <a:rPr lang="en-US" altLang="zh-CN" sz="2800" b="1" smtClean="0">
                <a:latin typeface="Tahoma" panose="020B0604030504040204" pitchFamily="34" charset="0"/>
                <a:ea typeface="黑体" panose="02010609060101010101" pitchFamily="49" charset="-122"/>
              </a:rPr>
              <a:t>goto</a:t>
            </a:r>
            <a:r>
              <a:rPr lang="zh-CN" altLang="en-US" sz="2800" b="1" smtClean="0">
                <a:latin typeface="Tahoma" panose="020B0604030504040204" pitchFamily="34" charset="0"/>
                <a:ea typeface="黑体" panose="02010609060101010101" pitchFamily="49" charset="-122"/>
              </a:rPr>
              <a:t>语句出现在同一函数中。</a:t>
            </a:r>
            <a:endParaRPr lang="zh-CN" altLang="en-US" sz="2800" b="1" smtClean="0">
              <a:latin typeface="Tahoma" panose="020B0604030504040204" pitchFamily="34" charset="0"/>
              <a:ea typeface="黑体" panose="02010609060101010101" pitchFamily="49" charset="-122"/>
            </a:endParaRPr>
          </a:p>
          <a:p>
            <a:pPr marL="457200" indent="-457200" eaLnBrk="1" hangingPunct="1">
              <a:lnSpc>
                <a:spcPct val="90000"/>
              </a:lnSpc>
              <a:buFontTx/>
              <a:buAutoNum type="arabicPeriod"/>
            </a:pPr>
            <a:r>
              <a:rPr lang="en-US" altLang="zh-CN" sz="2800" b="1" smtClean="0">
                <a:latin typeface="Tahoma" panose="020B0604030504040204" pitchFamily="34" charset="0"/>
                <a:ea typeface="黑体" panose="02010609060101010101" pitchFamily="49" charset="-122"/>
              </a:rPr>
              <a:t>goto</a:t>
            </a:r>
            <a:r>
              <a:rPr lang="zh-CN" altLang="en-US" sz="2800" b="1" smtClean="0">
                <a:latin typeface="Tahoma" panose="020B0604030504040204" pitchFamily="34" charset="0"/>
                <a:ea typeface="黑体" panose="02010609060101010101" pitchFamily="49" charset="-122"/>
              </a:rPr>
              <a:t>语句可以方便快速地转到指定的任意位置继续执行，这种任意性破坏了程序的顺序流程，会使程序的可读性、可维护性变差，因而结构化程序设计中不提倡使用</a:t>
            </a:r>
            <a:r>
              <a:rPr lang="en-US" altLang="zh-CN" sz="2800" b="1" smtClean="0">
                <a:latin typeface="Tahoma" panose="020B0604030504040204" pitchFamily="34" charset="0"/>
                <a:ea typeface="黑体" panose="02010609060101010101" pitchFamily="49" charset="-122"/>
              </a:rPr>
              <a:t>goto</a:t>
            </a:r>
            <a:r>
              <a:rPr lang="zh-CN" altLang="en-US" sz="2800" b="1" smtClean="0">
                <a:latin typeface="Tahoma" panose="020B0604030504040204" pitchFamily="34" charset="0"/>
                <a:ea typeface="黑体" panose="02010609060101010101" pitchFamily="49" charset="-122"/>
              </a:rPr>
              <a:t>语句。 </a:t>
            </a:r>
            <a:endParaRPr lang="zh-CN" altLang="en-US" sz="2800" b="1" smtClean="0">
              <a:latin typeface="Tahoma" panose="020B0604030504040204" pitchFamily="34" charset="0"/>
              <a:ea typeface="黑体" panose="02010609060101010101" pitchFamily="49" charset="-122"/>
            </a:endParaRPr>
          </a:p>
        </p:txBody>
      </p:sp>
      <p:sp>
        <p:nvSpPr>
          <p:cNvPr id="49155" name="Text Box 3"/>
          <p:cNvSpPr txBox="1">
            <a:spLocks noChangeArrowheads="1"/>
          </p:cNvSpPr>
          <p:nvPr/>
        </p:nvSpPr>
        <p:spPr bwMode="auto">
          <a:xfrm>
            <a:off x="1116013" y="0"/>
            <a:ext cx="71929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4000" b="1">
                <a:solidFill>
                  <a:srgbClr val="CC3300"/>
                </a:solidFill>
                <a:latin typeface="黑体" panose="02010609060101010101" pitchFamily="49" charset="-122"/>
                <a:ea typeface="黑体" panose="02010609060101010101" pitchFamily="49" charset="-122"/>
              </a:rPr>
              <a:t>4.5.2   goto</a:t>
            </a:r>
            <a:r>
              <a:rPr lang="zh-CN" altLang="en-US" sz="4000" b="1">
                <a:solidFill>
                  <a:srgbClr val="CC3300"/>
                </a:solidFill>
                <a:latin typeface="黑体" panose="02010609060101010101" pitchFamily="49" charset="-122"/>
                <a:ea typeface="黑体" panose="02010609060101010101" pitchFamily="49" charset="-122"/>
              </a:rPr>
              <a:t>语句</a:t>
            </a:r>
            <a:endParaRPr lang="zh-CN" altLang="en-US" sz="4000" b="1">
              <a:solidFill>
                <a:srgbClr val="CC3300"/>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539750" y="260350"/>
            <a:ext cx="7896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1" hangingPunct="1"/>
            <a:r>
              <a:rPr lang="en-US" altLang="zh-CN" sz="2800" b="1">
                <a:solidFill>
                  <a:srgbClr val="A50021"/>
                </a:solidFill>
                <a:latin typeface="黑体" panose="02010609060101010101" pitchFamily="49" charset="-122"/>
                <a:ea typeface="黑体" panose="02010609060101010101" pitchFamily="49" charset="-122"/>
              </a:rPr>
              <a:t>【</a:t>
            </a:r>
            <a:r>
              <a:rPr lang="zh-CN" altLang="en-US" sz="2800" b="1">
                <a:solidFill>
                  <a:srgbClr val="A50021"/>
                </a:solidFill>
                <a:latin typeface="黑体" panose="02010609060101010101" pitchFamily="49" charset="-122"/>
                <a:ea typeface="黑体" panose="02010609060101010101" pitchFamily="49" charset="-122"/>
              </a:rPr>
              <a:t>例</a:t>
            </a:r>
            <a:r>
              <a:rPr lang="en-US" altLang="zh-CN" sz="2800" b="1">
                <a:solidFill>
                  <a:srgbClr val="A50021"/>
                </a:solidFill>
                <a:latin typeface="黑体" panose="02010609060101010101" pitchFamily="49" charset="-122"/>
                <a:ea typeface="黑体" panose="02010609060101010101" pitchFamily="49" charset="-122"/>
              </a:rPr>
              <a:t>4-13】</a:t>
            </a:r>
            <a:r>
              <a:rPr lang="zh-CN" altLang="en-US" sz="2800" b="1">
                <a:solidFill>
                  <a:srgbClr val="A50021"/>
                </a:solidFill>
                <a:latin typeface="黑体" panose="02010609060101010101" pitchFamily="49" charset="-122"/>
                <a:ea typeface="黑体" panose="02010609060101010101" pitchFamily="49" charset="-122"/>
              </a:rPr>
              <a:t>输入</a:t>
            </a:r>
            <a:r>
              <a:rPr lang="en-US" altLang="zh-CN" sz="2800" b="1">
                <a:solidFill>
                  <a:srgbClr val="A50021"/>
                </a:solidFill>
                <a:latin typeface="黑体" panose="02010609060101010101" pitchFamily="49" charset="-122"/>
                <a:ea typeface="黑体" panose="02010609060101010101" pitchFamily="49" charset="-122"/>
              </a:rPr>
              <a:t>5</a:t>
            </a:r>
            <a:r>
              <a:rPr lang="zh-CN" altLang="en-US" sz="2800" b="1">
                <a:solidFill>
                  <a:srgbClr val="A50021"/>
                </a:solidFill>
                <a:latin typeface="黑体" panose="02010609060101010101" pitchFamily="49" charset="-122"/>
                <a:ea typeface="黑体" panose="02010609060101010101" pitchFamily="49" charset="-122"/>
              </a:rPr>
              <a:t>个数，统计负数的个数并输出。 </a:t>
            </a:r>
            <a:endParaRPr lang="zh-CN" altLang="en-US" sz="2800" b="1">
              <a:solidFill>
                <a:srgbClr val="A50021"/>
              </a:solidFill>
              <a:latin typeface="黑体" panose="02010609060101010101" pitchFamily="49" charset="-122"/>
              <a:ea typeface="黑体" panose="02010609060101010101" pitchFamily="49" charset="-122"/>
            </a:endParaRPr>
          </a:p>
        </p:txBody>
      </p:sp>
      <p:sp>
        <p:nvSpPr>
          <p:cNvPr id="50179" name="Rectangle 3"/>
          <p:cNvSpPr>
            <a:spLocks noChangeArrowheads="1"/>
          </p:cNvSpPr>
          <p:nvPr/>
        </p:nvSpPr>
        <p:spPr bwMode="auto">
          <a:xfrm>
            <a:off x="179388" y="906463"/>
            <a:ext cx="7777162" cy="509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30505" algn="l" eaLnBrk="1" hangingPunct="1">
              <a:lnSpc>
                <a:spcPct val="50000"/>
              </a:lnSpc>
              <a:spcBef>
                <a:spcPct val="60000"/>
              </a:spcBef>
            </a:pPr>
            <a:r>
              <a:rPr lang="en-US" altLang="zh-CN" b="1">
                <a:solidFill>
                  <a:schemeClr val="tx2"/>
                </a:solidFill>
                <a:latin typeface="Tahoma" panose="020B0604030504040204" pitchFamily="34" charset="0"/>
                <a:ea typeface="黑体" panose="02010609060101010101" pitchFamily="49" charset="-122"/>
              </a:rPr>
              <a:t>#include "stdio.h"</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50000"/>
              </a:lnSpc>
              <a:spcBef>
                <a:spcPct val="60000"/>
              </a:spcBef>
            </a:pPr>
            <a:r>
              <a:rPr lang="en-US" altLang="zh-CN" b="1">
                <a:solidFill>
                  <a:schemeClr val="tx2"/>
                </a:solidFill>
                <a:latin typeface="Tahoma" panose="020B0604030504040204" pitchFamily="34" charset="0"/>
                <a:ea typeface="黑体" panose="02010609060101010101" pitchFamily="49" charset="-122"/>
              </a:rPr>
              <a:t>void main()</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50000"/>
              </a:lnSpc>
              <a:spcBef>
                <a:spcPct val="60000"/>
              </a:spcBef>
            </a:pPr>
            <a:r>
              <a:rPr lang="en-US" altLang="zh-CN" b="1">
                <a:solidFill>
                  <a:schemeClr val="tx2"/>
                </a:solidFill>
                <a:latin typeface="Tahoma" panose="020B0604030504040204" pitchFamily="34" charset="0"/>
                <a:ea typeface="黑体" panose="02010609060101010101" pitchFamily="49" charset="-122"/>
              </a:rPr>
              <a:t>{   float data;</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50000"/>
              </a:lnSpc>
              <a:spcBef>
                <a:spcPct val="60000"/>
              </a:spcBef>
            </a:pPr>
            <a:r>
              <a:rPr lang="en-US" altLang="zh-CN" b="1">
                <a:solidFill>
                  <a:schemeClr val="tx2"/>
                </a:solidFill>
                <a:latin typeface="Tahoma" panose="020B0604030504040204" pitchFamily="34" charset="0"/>
                <a:ea typeface="黑体" panose="02010609060101010101" pitchFamily="49" charset="-122"/>
              </a:rPr>
              <a:t>    int count=0,num=1;</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50000"/>
              </a:lnSpc>
              <a:spcBef>
                <a:spcPct val="60000"/>
              </a:spcBef>
            </a:pPr>
            <a:r>
              <a:rPr lang="en-US" altLang="zh-CN" b="1">
                <a:solidFill>
                  <a:schemeClr val="tx2"/>
                </a:solidFill>
                <a:latin typeface="Tahoma" panose="020B0604030504040204" pitchFamily="34" charset="0"/>
                <a:ea typeface="黑体" panose="02010609060101010101" pitchFamily="49" charset="-122"/>
              </a:rPr>
              <a:t>    </a:t>
            </a:r>
            <a:r>
              <a:rPr lang="en-US" altLang="zh-CN" b="1">
                <a:solidFill>
                  <a:srgbClr val="FF0000"/>
                </a:solidFill>
                <a:latin typeface="Tahoma" panose="020B0604030504040204" pitchFamily="34" charset="0"/>
                <a:ea typeface="黑体" panose="02010609060101010101" pitchFamily="49" charset="-122"/>
              </a:rPr>
              <a:t>n1:</a:t>
            </a:r>
            <a:endParaRPr lang="en-US" altLang="zh-CN" b="1">
              <a:solidFill>
                <a:srgbClr val="FF0000"/>
              </a:solidFill>
              <a:latin typeface="Tahoma" panose="020B0604030504040204" pitchFamily="34" charset="0"/>
              <a:ea typeface="黑体" panose="02010609060101010101" pitchFamily="49" charset="-122"/>
            </a:endParaRPr>
          </a:p>
          <a:p>
            <a:pPr indent="230505" algn="l" eaLnBrk="1" hangingPunct="1">
              <a:lnSpc>
                <a:spcPct val="50000"/>
              </a:lnSpc>
              <a:spcBef>
                <a:spcPct val="60000"/>
              </a:spcBef>
            </a:pPr>
            <a:r>
              <a:rPr lang="en-US" altLang="zh-CN" b="1">
                <a:solidFill>
                  <a:schemeClr val="tx2"/>
                </a:solidFill>
                <a:latin typeface="Tahoma" panose="020B0604030504040204" pitchFamily="34" charset="0"/>
                <a:ea typeface="黑体" panose="02010609060101010101" pitchFamily="49" charset="-122"/>
              </a:rPr>
              <a:t>    printf("input data %d:\n",num);</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50000"/>
              </a:lnSpc>
              <a:spcBef>
                <a:spcPct val="60000"/>
              </a:spcBef>
            </a:pPr>
            <a:r>
              <a:rPr lang="en-US" altLang="zh-CN" b="1">
                <a:solidFill>
                  <a:schemeClr val="tx2"/>
                </a:solidFill>
                <a:latin typeface="Tahoma" panose="020B0604030504040204" pitchFamily="34" charset="0"/>
                <a:ea typeface="黑体" panose="02010609060101010101" pitchFamily="49" charset="-122"/>
              </a:rPr>
              <a:t>    scanf("%f",&amp;data);</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50000"/>
              </a:lnSpc>
              <a:spcBef>
                <a:spcPct val="60000"/>
              </a:spcBef>
            </a:pPr>
            <a:r>
              <a:rPr lang="en-US" altLang="zh-CN" b="1">
                <a:solidFill>
                  <a:schemeClr val="tx2"/>
                </a:solidFill>
                <a:latin typeface="Tahoma" panose="020B0604030504040204" pitchFamily="34" charset="0"/>
                <a:ea typeface="黑体" panose="02010609060101010101" pitchFamily="49" charset="-122"/>
              </a:rPr>
              <a:t>    if(data&lt;0)count++;</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50000"/>
              </a:lnSpc>
              <a:spcBef>
                <a:spcPct val="60000"/>
              </a:spcBef>
            </a:pPr>
            <a:r>
              <a:rPr lang="en-US" altLang="zh-CN" b="1">
                <a:solidFill>
                  <a:schemeClr val="tx2"/>
                </a:solidFill>
                <a:latin typeface="Tahoma" panose="020B0604030504040204" pitchFamily="34" charset="0"/>
                <a:ea typeface="黑体" panose="02010609060101010101" pitchFamily="49" charset="-122"/>
              </a:rPr>
              <a:t>    num++;</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50000"/>
              </a:lnSpc>
              <a:spcBef>
                <a:spcPct val="60000"/>
              </a:spcBef>
            </a:pPr>
            <a:r>
              <a:rPr lang="en-US" altLang="zh-CN" b="1">
                <a:solidFill>
                  <a:schemeClr val="tx2"/>
                </a:solidFill>
                <a:latin typeface="Tahoma" panose="020B0604030504040204" pitchFamily="34" charset="0"/>
                <a:ea typeface="黑体" panose="02010609060101010101" pitchFamily="49" charset="-122"/>
              </a:rPr>
              <a:t>    if(num&lt;=5)</a:t>
            </a:r>
            <a:r>
              <a:rPr lang="en-US" altLang="zh-CN" b="1">
                <a:solidFill>
                  <a:srgbClr val="FF0000"/>
                </a:solidFill>
                <a:latin typeface="Tahoma" panose="020B0604030504040204" pitchFamily="34" charset="0"/>
                <a:ea typeface="黑体" panose="02010609060101010101" pitchFamily="49" charset="-122"/>
              </a:rPr>
              <a:t>goto n1; </a:t>
            </a:r>
            <a:r>
              <a:rPr lang="en-US" altLang="zh-CN" b="1">
                <a:solidFill>
                  <a:schemeClr val="tx2"/>
                </a:solidFill>
                <a:latin typeface="Tahoma" panose="020B0604030504040204" pitchFamily="34" charset="0"/>
                <a:ea typeface="黑体" panose="02010609060101010101" pitchFamily="49" charset="-122"/>
              </a:rPr>
              <a:t>   </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50000"/>
              </a:lnSpc>
              <a:spcBef>
                <a:spcPct val="60000"/>
              </a:spcBef>
            </a:pPr>
            <a:r>
              <a:rPr lang="en-US" altLang="zh-CN" b="1">
                <a:solidFill>
                  <a:schemeClr val="tx2"/>
                </a:solidFill>
                <a:latin typeface="Tahoma" panose="020B0604030504040204" pitchFamily="34" charset="0"/>
                <a:ea typeface="黑体" panose="02010609060101010101" pitchFamily="49" charset="-122"/>
              </a:rPr>
              <a:t>     /*</a:t>
            </a:r>
            <a:r>
              <a:rPr lang="zh-CN" altLang="en-US" b="1">
                <a:solidFill>
                  <a:schemeClr val="tx2"/>
                </a:solidFill>
                <a:latin typeface="Tahoma" panose="020B0604030504040204" pitchFamily="34" charset="0"/>
                <a:ea typeface="黑体" panose="02010609060101010101" pitchFamily="49" charset="-122"/>
              </a:rPr>
              <a:t>如果</a:t>
            </a:r>
            <a:r>
              <a:rPr lang="en-US" altLang="zh-CN" b="1">
                <a:solidFill>
                  <a:schemeClr val="tx2"/>
                </a:solidFill>
                <a:latin typeface="Tahoma" panose="020B0604030504040204" pitchFamily="34" charset="0"/>
                <a:ea typeface="黑体" panose="02010609060101010101" pitchFamily="49" charset="-122"/>
              </a:rPr>
              <a:t>num&lt;=5</a:t>
            </a:r>
            <a:r>
              <a:rPr lang="zh-CN" altLang="en-US" b="1">
                <a:solidFill>
                  <a:schemeClr val="tx2"/>
                </a:solidFill>
                <a:latin typeface="Tahoma" panose="020B0604030504040204" pitchFamily="34" charset="0"/>
                <a:ea typeface="黑体" panose="02010609060101010101" pitchFamily="49" charset="-122"/>
              </a:rPr>
              <a:t>，转回标号</a:t>
            </a:r>
            <a:r>
              <a:rPr lang="en-US" altLang="zh-CN" b="1">
                <a:solidFill>
                  <a:schemeClr val="tx2"/>
                </a:solidFill>
                <a:latin typeface="Tahoma" panose="020B0604030504040204" pitchFamily="34" charset="0"/>
                <a:ea typeface="黑体" panose="02010609060101010101" pitchFamily="49" charset="-122"/>
              </a:rPr>
              <a:t>n1</a:t>
            </a:r>
            <a:r>
              <a:rPr lang="zh-CN" altLang="en-US" b="1">
                <a:solidFill>
                  <a:schemeClr val="tx2"/>
                </a:solidFill>
                <a:latin typeface="Tahoma" panose="020B0604030504040204" pitchFamily="34" charset="0"/>
                <a:ea typeface="黑体" panose="02010609060101010101" pitchFamily="49" charset="-122"/>
              </a:rPr>
              <a:t>处*</a:t>
            </a:r>
            <a:r>
              <a:rPr lang="en-US" altLang="zh-CN" b="1">
                <a:solidFill>
                  <a:schemeClr val="tx2"/>
                </a:solidFill>
                <a:latin typeface="Tahoma" panose="020B0604030504040204" pitchFamily="34" charset="0"/>
                <a:ea typeface="黑体" panose="02010609060101010101" pitchFamily="49" charset="-122"/>
              </a:rPr>
              <a:t>/</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50000"/>
              </a:lnSpc>
              <a:spcBef>
                <a:spcPct val="60000"/>
              </a:spcBef>
            </a:pPr>
            <a:r>
              <a:rPr lang="en-US" altLang="zh-CN" b="1">
                <a:solidFill>
                  <a:schemeClr val="tx2"/>
                </a:solidFill>
                <a:latin typeface="Tahoma" panose="020B0604030504040204" pitchFamily="34" charset="0"/>
                <a:ea typeface="黑体" panose="02010609060101010101" pitchFamily="49" charset="-122"/>
              </a:rPr>
              <a:t>    printf("count=%d\n",count);</a:t>
            </a:r>
            <a:endParaRPr lang="en-US" altLang="zh-CN" b="1">
              <a:solidFill>
                <a:schemeClr val="tx2"/>
              </a:solidFill>
              <a:latin typeface="Tahoma" panose="020B0604030504040204" pitchFamily="34" charset="0"/>
              <a:ea typeface="黑体" panose="02010609060101010101" pitchFamily="49" charset="-122"/>
            </a:endParaRPr>
          </a:p>
          <a:p>
            <a:pPr indent="230505" algn="l" eaLnBrk="1" hangingPunct="1">
              <a:lnSpc>
                <a:spcPct val="50000"/>
              </a:lnSpc>
              <a:spcBef>
                <a:spcPct val="60000"/>
              </a:spcBef>
            </a:pPr>
            <a:r>
              <a:rPr lang="en-US" altLang="zh-CN" b="1">
                <a:solidFill>
                  <a:schemeClr val="tx2"/>
                </a:solidFill>
                <a:latin typeface="Tahoma" panose="020B0604030504040204" pitchFamily="34" charset="0"/>
                <a:ea typeface="黑体" panose="02010609060101010101" pitchFamily="49" charset="-122"/>
              </a:rPr>
              <a:t>}</a:t>
            </a:r>
            <a:endParaRPr lang="en-US" altLang="zh-CN" b="1">
              <a:solidFill>
                <a:schemeClr val="tx2"/>
              </a:solidFill>
              <a:latin typeface="Tahoma" panose="020B0604030504040204" pitchFamily="34" charset="0"/>
              <a:ea typeface="黑体" panose="02010609060101010101" pitchFamily="49" charset="-122"/>
            </a:endParaRPr>
          </a:p>
        </p:txBody>
      </p:sp>
      <p:pic>
        <p:nvPicPr>
          <p:cNvPr id="213000"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11863" y="836613"/>
            <a:ext cx="3132137"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13000"/>
                                        </p:tgtEl>
                                        <p:attrNameLst>
                                          <p:attrName>style.visibility</p:attrName>
                                        </p:attrNameLst>
                                      </p:cBhvr>
                                      <p:to>
                                        <p:strVal val="visible"/>
                                      </p:to>
                                    </p:set>
                                    <p:animEffect transition="in" filter="randombar(horizontal)">
                                      <p:cBhvr>
                                        <p:cTn id="7" dur="500"/>
                                        <p:tgtEl>
                                          <p:spTgt spid="213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WordArt 4"/>
          <p:cNvSpPr>
            <a:spLocks noChangeArrowheads="1" noChangeShapeType="1" noTextEdit="1"/>
          </p:cNvSpPr>
          <p:nvPr/>
        </p:nvSpPr>
        <p:spPr bwMode="auto">
          <a:xfrm>
            <a:off x="1763713" y="333375"/>
            <a:ext cx="5400675" cy="1296988"/>
          </a:xfrm>
          <a:prstGeom prst="rect">
            <a:avLst/>
          </a:prstGeom>
        </p:spPr>
        <p:txBody>
          <a:bodyPr wrap="none" fromWordArt="1">
            <a:prstTxWarp prst="textCanUp">
              <a:avLst>
                <a:gd name="adj" fmla="val 85713"/>
              </a:avLst>
            </a:prstTxWarp>
          </a:bodyPr>
          <a:lstStyle/>
          <a:p>
            <a:r>
              <a:rPr lang="en-US" altLang="zh-CN" sz="3600" kern="10">
                <a:ln w="12700">
                  <a:solidFill>
                    <a:srgbClr val="3333CC"/>
                  </a:solidFill>
                  <a:miter lim="800000"/>
                  <a:tailEnd type="none" w="med" len="lg"/>
                </a:ln>
                <a:solidFill>
                  <a:srgbClr val="B2B2B2">
                    <a:alpha val="50195"/>
                  </a:srgbClr>
                </a:solidFill>
                <a:effectLst>
                  <a:outerShdw dist="45791" dir="2021404" algn="ctr" rotWithShape="0">
                    <a:srgbClr val="9999FF"/>
                  </a:outerShdw>
                </a:effectLst>
                <a:latin typeface="宋体" panose="02010600030101010101" pitchFamily="2" charset="-122"/>
                <a:ea typeface="宋体" panose="02010600030101010101" pitchFamily="2" charset="-122"/>
              </a:rPr>
              <a:t>Class over!</a:t>
            </a:r>
            <a:endParaRPr lang="zh-CN" altLang="en-US" sz="3600" kern="10">
              <a:ln w="12700">
                <a:solidFill>
                  <a:srgbClr val="3333CC"/>
                </a:solidFill>
                <a:miter lim="800000"/>
                <a:tailEnd type="none" w="med" len="lg"/>
              </a:ln>
              <a:solidFill>
                <a:srgbClr val="B2B2B2">
                  <a:alpha val="50195"/>
                </a:srgbClr>
              </a:solidFill>
              <a:effectLst>
                <a:outerShdw dist="45791" dir="2021404" algn="ctr" rotWithShape="0">
                  <a:srgbClr val="9999FF"/>
                </a:outerShdw>
              </a:effectLst>
              <a:latin typeface="宋体" panose="02010600030101010101" pitchFamily="2" charset="-122"/>
              <a:ea typeface="宋体" panose="02010600030101010101" pitchFamily="2" charset="-122"/>
            </a:endParaRPr>
          </a:p>
        </p:txBody>
      </p:sp>
      <p:pic>
        <p:nvPicPr>
          <p:cNvPr id="51203" name="Picture 5" descr="a045e7540f3968efb745aea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1188" y="1916113"/>
            <a:ext cx="2127250"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6" descr="8d3ed8dea173918fcd1166c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675" y="1916113"/>
            <a:ext cx="2520950" cy="188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7" descr="86d836cba9ecfe0fbe09e6a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1916113"/>
            <a:ext cx="2879725"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8" descr="14e88458c4fea2a6800a18b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2138" y="4365625"/>
            <a:ext cx="2520950"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9" descr="u=895639910,6756768&amp;fm=3&amp;gp=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4365625"/>
            <a:ext cx="1800225" cy="17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8" name="Picture 10" descr="u=3672646231,3237410559&amp;fm=3&amp;gp=0">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4365625"/>
            <a:ext cx="23764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9" name="WordArt 11"/>
          <p:cNvSpPr>
            <a:spLocks noChangeArrowheads="1" noChangeShapeType="1" noTextEdit="1"/>
          </p:cNvSpPr>
          <p:nvPr/>
        </p:nvSpPr>
        <p:spPr bwMode="auto">
          <a:xfrm>
            <a:off x="3851275" y="3860800"/>
            <a:ext cx="914400" cy="4572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zh-CN" altLang="en-US" sz="3600" kern="10">
                <a:solidFill>
                  <a:schemeClr val="tx2"/>
                </a:solidFill>
                <a:effectLst>
                  <a:outerShdw dist="53882" dir="2700000" algn="ctr" rotWithShape="0">
                    <a:srgbClr val="C0C0C0">
                      <a:alpha val="79999"/>
                    </a:srgbClr>
                  </a:outerShdw>
                </a:effectLst>
                <a:latin typeface="宋体" panose="02010600030101010101" pitchFamily="2" charset="-122"/>
                <a:ea typeface="宋体" panose="02010600030101010101" pitchFamily="2" charset="-122"/>
              </a:rPr>
              <a:t>龙猫</a:t>
            </a:r>
            <a:endParaRPr lang="zh-CN" altLang="en-US" sz="3600" kern="10">
              <a:solidFill>
                <a:schemeClr val="tx2"/>
              </a:solidFill>
              <a:effectLst>
                <a:outerShdw dist="53882" dir="2700000" algn="ctr" rotWithShape="0">
                  <a:srgbClr val="C0C0C0">
                    <a:alpha val="79999"/>
                  </a:srgbClr>
                </a:outerShdw>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611188" y="1412875"/>
            <a:ext cx="3817937" cy="223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eaLnBrk="1" hangingPunct="1">
              <a:spcBef>
                <a:spcPct val="20000"/>
              </a:spcBef>
              <a:buClr>
                <a:schemeClr val="bg2"/>
              </a:buClr>
              <a:buFont typeface="Monotype Sorts" pitchFamily="2" charset="2"/>
              <a:buNone/>
            </a:pPr>
            <a:r>
              <a:rPr lang="en-US" altLang="zh-CN" sz="2800" b="1">
                <a:solidFill>
                  <a:srgbClr val="FF0000"/>
                </a:solidFill>
              </a:rPr>
              <a:t>    </a:t>
            </a:r>
            <a:r>
              <a:rPr lang="zh-CN" altLang="en-US" sz="2800" b="1">
                <a:solidFill>
                  <a:srgbClr val="FF0000"/>
                </a:solidFill>
              </a:rPr>
              <a:t>逻辑与：</a:t>
            </a:r>
            <a:r>
              <a:rPr lang="en-US" altLang="zh-CN" sz="2800" b="1"/>
              <a:t>0</a:t>
            </a:r>
            <a:r>
              <a:rPr lang="en-US" altLang="zh-CN" b="1"/>
              <a:t>∧</a:t>
            </a:r>
            <a:r>
              <a:rPr lang="en-US" altLang="zh-CN" sz="2800" b="1"/>
              <a:t>0=0                        </a:t>
            </a:r>
            <a:endParaRPr lang="en-US" altLang="zh-CN" sz="2800" b="1"/>
          </a:p>
          <a:p>
            <a:pPr marL="342900" indent="-342900" algn="l" eaLnBrk="1" hangingPunct="1">
              <a:spcBef>
                <a:spcPct val="20000"/>
              </a:spcBef>
              <a:buClr>
                <a:schemeClr val="bg2"/>
              </a:buClr>
              <a:buFont typeface="Monotype Sorts" pitchFamily="2" charset="2"/>
              <a:buNone/>
            </a:pPr>
            <a:r>
              <a:rPr lang="en-US" altLang="zh-CN" sz="2800" b="1"/>
              <a:t>                    0</a:t>
            </a:r>
            <a:r>
              <a:rPr lang="en-US" altLang="zh-CN" b="1"/>
              <a:t>∧1</a:t>
            </a:r>
            <a:r>
              <a:rPr lang="en-US" altLang="zh-CN" sz="2800" b="1"/>
              <a:t>=0</a:t>
            </a:r>
            <a:endParaRPr lang="en-US" altLang="zh-CN" sz="2800" b="1"/>
          </a:p>
          <a:p>
            <a:pPr marL="342900" indent="-342900" algn="l" eaLnBrk="1" hangingPunct="1">
              <a:spcBef>
                <a:spcPct val="20000"/>
              </a:spcBef>
              <a:buClr>
                <a:schemeClr val="bg2"/>
              </a:buClr>
              <a:buFont typeface="Monotype Sorts" pitchFamily="2" charset="2"/>
              <a:buNone/>
            </a:pPr>
            <a:r>
              <a:rPr lang="en-US" altLang="zh-CN" sz="2800" b="1"/>
              <a:t>                    1</a:t>
            </a:r>
            <a:r>
              <a:rPr lang="en-US" altLang="zh-CN" b="1"/>
              <a:t>∧</a:t>
            </a:r>
            <a:r>
              <a:rPr lang="en-US" altLang="zh-CN" sz="2800" b="1"/>
              <a:t>0=0</a:t>
            </a:r>
            <a:endParaRPr lang="en-US" altLang="zh-CN" sz="2800" b="1"/>
          </a:p>
          <a:p>
            <a:pPr marL="342900" indent="-342900" algn="l" eaLnBrk="1" hangingPunct="1">
              <a:spcBef>
                <a:spcPct val="20000"/>
              </a:spcBef>
              <a:buClr>
                <a:schemeClr val="bg2"/>
              </a:buClr>
              <a:buFont typeface="Monotype Sorts" pitchFamily="2" charset="2"/>
              <a:buNone/>
            </a:pPr>
            <a:r>
              <a:rPr lang="en-US" altLang="zh-CN" sz="2800" b="1"/>
              <a:t>                    1</a:t>
            </a:r>
            <a:r>
              <a:rPr lang="en-US" altLang="zh-CN" b="1"/>
              <a:t>∧</a:t>
            </a:r>
            <a:r>
              <a:rPr lang="en-US" altLang="zh-CN" sz="2800" b="1"/>
              <a:t>1=1</a:t>
            </a:r>
            <a:endParaRPr lang="en-US" altLang="zh-CN" sz="2800" b="1"/>
          </a:p>
        </p:txBody>
      </p:sp>
      <p:sp>
        <p:nvSpPr>
          <p:cNvPr id="188419" name="AutoShape 3"/>
          <p:cNvSpPr>
            <a:spLocks noChangeArrowheads="1"/>
          </p:cNvSpPr>
          <p:nvPr/>
        </p:nvSpPr>
        <p:spPr bwMode="auto">
          <a:xfrm>
            <a:off x="1547813" y="260350"/>
            <a:ext cx="6840537" cy="914400"/>
          </a:xfrm>
          <a:prstGeom prst="flowChartMagneticTape">
            <a:avLst/>
          </a:prstGeom>
          <a:gradFill rotWithShape="0">
            <a:gsLst>
              <a:gs pos="0">
                <a:srgbClr val="CC6600"/>
              </a:gs>
              <a:gs pos="50000">
                <a:srgbClr val="FFFF00"/>
              </a:gs>
              <a:gs pos="100000">
                <a:srgbClr val="CC6600"/>
              </a:gs>
            </a:gsLst>
            <a:lin ang="5400000" scaled="1"/>
          </a:gradFill>
          <a:ln w="3175">
            <a:solidFill>
              <a:schemeClr val="tx1"/>
            </a:solidFill>
            <a:miter lim="800000"/>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eaLnBrk="1" hangingPunct="1"/>
            <a:r>
              <a:rPr lang="zh-CN" altLang="en-US" sz="3200" b="1">
                <a:solidFill>
                  <a:srgbClr val="3333CC"/>
                </a:solidFill>
              </a:rPr>
              <a:t>二进制的逻辑运算</a:t>
            </a:r>
            <a:endParaRPr lang="zh-CN" altLang="en-US"/>
          </a:p>
        </p:txBody>
      </p:sp>
      <p:sp>
        <p:nvSpPr>
          <p:cNvPr id="188420" name="Rectangle 4"/>
          <p:cNvSpPr>
            <a:spLocks noChangeArrowheads="1"/>
          </p:cNvSpPr>
          <p:nvPr/>
        </p:nvSpPr>
        <p:spPr bwMode="auto">
          <a:xfrm>
            <a:off x="5003800" y="1341438"/>
            <a:ext cx="3817938" cy="223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eaLnBrk="1" hangingPunct="1">
              <a:spcBef>
                <a:spcPct val="20000"/>
              </a:spcBef>
              <a:buClr>
                <a:schemeClr val="bg2"/>
              </a:buClr>
              <a:buFont typeface="Monotype Sorts" pitchFamily="2" charset="2"/>
              <a:buNone/>
            </a:pPr>
            <a:r>
              <a:rPr lang="en-US" altLang="zh-CN" sz="2800" b="1">
                <a:solidFill>
                  <a:srgbClr val="FF0000"/>
                </a:solidFill>
              </a:rPr>
              <a:t>    </a:t>
            </a:r>
            <a:r>
              <a:rPr lang="zh-CN" altLang="en-US" sz="2800" b="1">
                <a:solidFill>
                  <a:srgbClr val="FF0000"/>
                </a:solidFill>
              </a:rPr>
              <a:t>逻辑或：</a:t>
            </a:r>
            <a:r>
              <a:rPr lang="en-US" altLang="zh-CN" sz="2800" b="1"/>
              <a:t>0</a:t>
            </a:r>
            <a:r>
              <a:rPr lang="en-US" altLang="zh-CN" b="1"/>
              <a:t>∨</a:t>
            </a:r>
            <a:r>
              <a:rPr lang="en-US" altLang="zh-CN" sz="2800" b="1"/>
              <a:t>0=0                        </a:t>
            </a:r>
            <a:endParaRPr lang="en-US" altLang="zh-CN" sz="2800" b="1"/>
          </a:p>
          <a:p>
            <a:pPr marL="342900" indent="-342900" algn="l" eaLnBrk="1" hangingPunct="1">
              <a:spcBef>
                <a:spcPct val="20000"/>
              </a:spcBef>
              <a:buClr>
                <a:schemeClr val="bg2"/>
              </a:buClr>
              <a:buFont typeface="Monotype Sorts" pitchFamily="2" charset="2"/>
              <a:buNone/>
            </a:pPr>
            <a:r>
              <a:rPr lang="en-US" altLang="zh-CN" sz="2800" b="1"/>
              <a:t>                    0</a:t>
            </a:r>
            <a:r>
              <a:rPr lang="en-US" altLang="zh-CN" b="1"/>
              <a:t>∨1</a:t>
            </a:r>
            <a:r>
              <a:rPr lang="en-US" altLang="zh-CN" sz="2800" b="1"/>
              <a:t>=1</a:t>
            </a:r>
            <a:endParaRPr lang="en-US" altLang="zh-CN" sz="2800" b="1"/>
          </a:p>
          <a:p>
            <a:pPr marL="342900" indent="-342900" algn="l" eaLnBrk="1" hangingPunct="1">
              <a:spcBef>
                <a:spcPct val="20000"/>
              </a:spcBef>
              <a:buClr>
                <a:schemeClr val="bg2"/>
              </a:buClr>
              <a:buFont typeface="Monotype Sorts" pitchFamily="2" charset="2"/>
              <a:buNone/>
            </a:pPr>
            <a:r>
              <a:rPr lang="en-US" altLang="zh-CN" sz="2800" b="1"/>
              <a:t>                    1</a:t>
            </a:r>
            <a:r>
              <a:rPr lang="en-US" altLang="zh-CN" b="1"/>
              <a:t>∨</a:t>
            </a:r>
            <a:r>
              <a:rPr lang="en-US" altLang="zh-CN" sz="2800" b="1"/>
              <a:t>0=1</a:t>
            </a:r>
            <a:endParaRPr lang="en-US" altLang="zh-CN" sz="2800" b="1"/>
          </a:p>
          <a:p>
            <a:pPr marL="342900" indent="-342900" algn="l" eaLnBrk="1" hangingPunct="1">
              <a:spcBef>
                <a:spcPct val="20000"/>
              </a:spcBef>
              <a:buClr>
                <a:schemeClr val="bg2"/>
              </a:buClr>
              <a:buFont typeface="Monotype Sorts" pitchFamily="2" charset="2"/>
              <a:buNone/>
            </a:pPr>
            <a:r>
              <a:rPr lang="en-US" altLang="zh-CN" sz="2800" b="1"/>
              <a:t>                    1</a:t>
            </a:r>
            <a:r>
              <a:rPr lang="en-US" altLang="zh-CN" b="1"/>
              <a:t>∨</a:t>
            </a:r>
            <a:r>
              <a:rPr lang="en-US" altLang="zh-CN" sz="2800" b="1"/>
              <a:t>1=1</a:t>
            </a:r>
            <a:endParaRPr lang="en-US" altLang="zh-CN" sz="2800" b="1"/>
          </a:p>
        </p:txBody>
      </p:sp>
      <p:sp>
        <p:nvSpPr>
          <p:cNvPr id="188421" name="Rectangle 5"/>
          <p:cNvSpPr>
            <a:spLocks noChangeArrowheads="1"/>
          </p:cNvSpPr>
          <p:nvPr/>
        </p:nvSpPr>
        <p:spPr bwMode="auto">
          <a:xfrm>
            <a:off x="684213" y="4292600"/>
            <a:ext cx="3817937" cy="223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eaLnBrk="1" hangingPunct="1">
              <a:spcBef>
                <a:spcPct val="20000"/>
              </a:spcBef>
              <a:buClr>
                <a:schemeClr val="bg2"/>
              </a:buClr>
              <a:buFont typeface="Monotype Sorts" pitchFamily="2" charset="2"/>
              <a:buNone/>
            </a:pPr>
            <a:r>
              <a:rPr lang="en-US" altLang="zh-CN" sz="2800" b="1">
                <a:solidFill>
                  <a:srgbClr val="FF0000"/>
                </a:solidFill>
              </a:rPr>
              <a:t>    </a:t>
            </a:r>
            <a:r>
              <a:rPr lang="zh-CN" altLang="en-US" sz="2800" b="1">
                <a:solidFill>
                  <a:srgbClr val="FF0000"/>
                </a:solidFill>
              </a:rPr>
              <a:t>逻辑非：</a:t>
            </a:r>
            <a:r>
              <a:rPr lang="en-US" altLang="zh-CN" sz="2800" b="1"/>
              <a:t>0 =1 </a:t>
            </a:r>
            <a:endParaRPr lang="en-US" altLang="zh-CN" sz="2800" b="1"/>
          </a:p>
          <a:p>
            <a:pPr marL="342900" indent="-342900" algn="l" eaLnBrk="1" hangingPunct="1">
              <a:spcBef>
                <a:spcPct val="20000"/>
              </a:spcBef>
              <a:buClr>
                <a:schemeClr val="bg2"/>
              </a:buClr>
              <a:buFont typeface="Monotype Sorts" pitchFamily="2" charset="2"/>
              <a:buNone/>
            </a:pPr>
            <a:r>
              <a:rPr lang="en-US" altLang="zh-CN" sz="2800" b="1"/>
              <a:t>                    1 =0              </a:t>
            </a:r>
            <a:endParaRPr lang="en-US" altLang="zh-CN" sz="2800" b="1"/>
          </a:p>
        </p:txBody>
      </p:sp>
      <p:sp>
        <p:nvSpPr>
          <p:cNvPr id="188422" name="Line 6"/>
          <p:cNvSpPr>
            <a:spLocks noChangeShapeType="1"/>
          </p:cNvSpPr>
          <p:nvPr/>
        </p:nvSpPr>
        <p:spPr bwMode="auto">
          <a:xfrm>
            <a:off x="2555875" y="4365625"/>
            <a:ext cx="215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23" name="Line 7"/>
          <p:cNvSpPr>
            <a:spLocks noChangeShapeType="1"/>
          </p:cNvSpPr>
          <p:nvPr/>
        </p:nvSpPr>
        <p:spPr bwMode="auto">
          <a:xfrm>
            <a:off x="2555875" y="4868863"/>
            <a:ext cx="215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24" name="AutoShape 8"/>
          <p:cNvSpPr>
            <a:spLocks noChangeArrowheads="1"/>
          </p:cNvSpPr>
          <p:nvPr/>
        </p:nvSpPr>
        <p:spPr bwMode="auto">
          <a:xfrm>
            <a:off x="4284663" y="3429000"/>
            <a:ext cx="4608512" cy="2663825"/>
          </a:xfrm>
          <a:prstGeom prst="verticalScroll">
            <a:avLst>
              <a:gd name="adj" fmla="val 12500"/>
            </a:avLst>
          </a:prstGeom>
          <a:solidFill>
            <a:srgbClr val="EEE4CE"/>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defTabSz="762000"/>
            <a:r>
              <a:rPr lang="zh-CN" altLang="en-US" b="1">
                <a:ea typeface="幼圆" panose="02010509060101010101" pitchFamily="49" charset="-122"/>
              </a:rPr>
              <a:t>逻辑运算是指对某一给定条</a:t>
            </a:r>
            <a:endParaRPr lang="zh-CN" altLang="en-US" b="1">
              <a:ea typeface="幼圆" panose="02010509060101010101" pitchFamily="49" charset="-122"/>
            </a:endParaRPr>
          </a:p>
          <a:p>
            <a:pPr algn="l" defTabSz="762000"/>
            <a:r>
              <a:rPr lang="zh-CN" altLang="en-US" b="1">
                <a:ea typeface="幼圆" panose="02010509060101010101" pitchFamily="49" charset="-122"/>
              </a:rPr>
              <a:t>件，判断其是否成立的一种</a:t>
            </a:r>
            <a:endParaRPr lang="zh-CN" altLang="en-US" b="1">
              <a:ea typeface="幼圆" panose="02010509060101010101" pitchFamily="49" charset="-122"/>
            </a:endParaRPr>
          </a:p>
          <a:p>
            <a:pPr algn="l" defTabSz="762000"/>
            <a:r>
              <a:rPr lang="zh-CN" altLang="en-US" b="1">
                <a:ea typeface="幼圆" panose="02010509060101010101" pitchFamily="49" charset="-122"/>
              </a:rPr>
              <a:t>运算。运算结果不表示数值</a:t>
            </a:r>
            <a:endParaRPr lang="zh-CN" altLang="en-US" b="1">
              <a:ea typeface="幼圆" panose="02010509060101010101" pitchFamily="49" charset="-122"/>
            </a:endParaRPr>
          </a:p>
          <a:p>
            <a:pPr algn="l" defTabSz="762000"/>
            <a:r>
              <a:rPr lang="zh-CN" altLang="en-US" b="1">
                <a:ea typeface="幼圆" panose="02010509060101010101" pitchFamily="49" charset="-122"/>
              </a:rPr>
              <a:t>的大小，而是表示条件成立</a:t>
            </a:r>
            <a:endParaRPr lang="zh-CN" altLang="en-US" b="1">
              <a:ea typeface="幼圆" panose="02010509060101010101" pitchFamily="49" charset="-122"/>
            </a:endParaRPr>
          </a:p>
          <a:p>
            <a:pPr algn="l" defTabSz="762000"/>
            <a:r>
              <a:rPr lang="zh-CN" altLang="en-US" b="1">
                <a:ea typeface="幼圆" panose="02010509060101010101" pitchFamily="49" charset="-122"/>
              </a:rPr>
              <a:t>与否。</a:t>
            </a:r>
            <a:endParaRPr lang="zh-CN" altLang="en-US" b="1">
              <a:ea typeface="幼圆"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188419"/>
                                        </p:tgtEl>
                                        <p:attrNameLst>
                                          <p:attrName>style.visibility</p:attrName>
                                        </p:attrNameLst>
                                      </p:cBhvr>
                                      <p:to>
                                        <p:strVal val="visible"/>
                                      </p:to>
                                    </p:set>
                                    <p:anim to="" calcmode="lin" valueType="num">
                                      <p:cBhvr>
                                        <p:cTn id="7" dur="1" fill="hold"/>
                                        <p:tgtEl>
                                          <p:spTgt spid="188419"/>
                                        </p:tgtEl>
                                      </p:cBhvr>
                                    </p:anim>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88424"/>
                                        </p:tgtEl>
                                        <p:attrNameLst>
                                          <p:attrName>style.visibility</p:attrName>
                                        </p:attrNameLst>
                                      </p:cBhvr>
                                      <p:to>
                                        <p:strVal val="visible"/>
                                      </p:to>
                                    </p:set>
                                    <p:animEffect transition="in" filter="strips(downLeft)">
                                      <p:cBhvr>
                                        <p:cTn id="12" dur="500"/>
                                        <p:tgtEl>
                                          <p:spTgt spid="18842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88418"/>
                                        </p:tgtEl>
                                        <p:attrNameLst>
                                          <p:attrName>style.visibility</p:attrName>
                                        </p:attrNameLst>
                                      </p:cBhvr>
                                      <p:to>
                                        <p:strVal val="visible"/>
                                      </p:to>
                                    </p:set>
                                    <p:animEffect transition="in" filter="box(out)">
                                      <p:cBhvr>
                                        <p:cTn id="17" dur="500"/>
                                        <p:tgtEl>
                                          <p:spTgt spid="1884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88420"/>
                                        </p:tgtEl>
                                        <p:attrNameLst>
                                          <p:attrName>style.visibility</p:attrName>
                                        </p:attrNameLst>
                                      </p:cBhvr>
                                      <p:to>
                                        <p:strVal val="visible"/>
                                      </p:to>
                                    </p:set>
                                    <p:animEffect transition="in" filter="box(out)">
                                      <p:cBhvr>
                                        <p:cTn id="22" dur="500"/>
                                        <p:tgtEl>
                                          <p:spTgt spid="18842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88421"/>
                                        </p:tgtEl>
                                        <p:attrNameLst>
                                          <p:attrName>style.visibility</p:attrName>
                                        </p:attrNameLst>
                                      </p:cBhvr>
                                      <p:to>
                                        <p:strVal val="visible"/>
                                      </p:to>
                                    </p:set>
                                    <p:animEffect transition="in" filter="box(out)">
                                      <p:cBhvr>
                                        <p:cTn id="27" dur="500"/>
                                        <p:tgtEl>
                                          <p:spTgt spid="18842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8842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884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autoUpdateAnimBg="0"/>
      <p:bldP spid="188419" grpId="0" animBg="1" autoUpdateAnimBg="0"/>
      <p:bldP spid="188420" grpId="0" autoUpdateAnimBg="0"/>
      <p:bldP spid="188421" grpId="0" autoUpdateAnimBg="0"/>
      <p:bldP spid="188422" grpId="0" animBg="1"/>
      <p:bldP spid="188423" grpId="0" animBg="1"/>
      <p:bldP spid="18842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611188" y="1196975"/>
            <a:ext cx="7772400" cy="4114800"/>
          </a:xfrm>
        </p:spPr>
        <p:txBody>
          <a:bodyPr/>
          <a:lstStyle/>
          <a:p>
            <a:pPr eaLnBrk="1" hangingPunct="1"/>
            <a:r>
              <a:rPr lang="zh-CN" altLang="en-US" b="1" smtClean="0">
                <a:latin typeface="黑体" panose="02010609060101010101" pitchFamily="49" charset="-122"/>
                <a:ea typeface="黑体" panose="02010609060101010101" pitchFamily="49" charset="-122"/>
              </a:rPr>
              <a:t>在程序中经常需要计算机进行逻辑判断，然后根据逻辑判断的不同结果进行相应的处理。这种</a:t>
            </a:r>
            <a:r>
              <a:rPr lang="zh-CN" altLang="en-US" b="1" smtClean="0">
                <a:solidFill>
                  <a:srgbClr val="A50021"/>
                </a:solidFill>
                <a:latin typeface="黑体" panose="02010609060101010101" pitchFamily="49" charset="-122"/>
                <a:ea typeface="黑体" panose="02010609060101010101" pitchFamily="49" charset="-122"/>
              </a:rPr>
              <a:t>根据某种条件的成立与否而采用不同的程序段进行处理的程序结构称为</a:t>
            </a:r>
            <a:r>
              <a:rPr lang="zh-CN" altLang="en-US" b="1" smtClean="0">
                <a:solidFill>
                  <a:srgbClr val="3333FF"/>
                </a:solidFill>
                <a:latin typeface="黑体" panose="02010609060101010101" pitchFamily="49" charset="-122"/>
                <a:ea typeface="黑体" panose="02010609060101010101" pitchFamily="49" charset="-122"/>
              </a:rPr>
              <a:t>选择结构</a:t>
            </a:r>
            <a:r>
              <a:rPr lang="zh-CN" altLang="en-US" b="1" smtClean="0">
                <a:solidFill>
                  <a:srgbClr val="FFFF00"/>
                </a:solidFill>
                <a:latin typeface="黑体" panose="02010609060101010101" pitchFamily="49" charset="-122"/>
                <a:ea typeface="黑体" panose="02010609060101010101" pitchFamily="49" charset="-122"/>
              </a:rPr>
              <a:t>。</a:t>
            </a:r>
            <a:endParaRPr lang="zh-CN" altLang="en-US" b="1" smtClean="0">
              <a:solidFill>
                <a:srgbClr val="FFFF00"/>
              </a:solidFill>
              <a:latin typeface="黑体" panose="02010609060101010101" pitchFamily="49" charset="-122"/>
              <a:ea typeface="黑体" panose="02010609060101010101" pitchFamily="49" charset="-122"/>
            </a:endParaRPr>
          </a:p>
          <a:p>
            <a:pPr eaLnBrk="1" hangingPunct="1"/>
            <a:r>
              <a:rPr lang="zh-CN" altLang="en-US" b="1" smtClean="0">
                <a:latin typeface="黑体" panose="02010609060101010101" pitchFamily="49" charset="-122"/>
                <a:ea typeface="黑体" panose="02010609060101010101" pitchFamily="49" charset="-122"/>
              </a:rPr>
              <a:t>有单分支、双分支、多分支选择结构 。</a:t>
            </a:r>
            <a:endParaRPr lang="zh-CN" altLang="en-US" b="1" smtClean="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ChangeArrowheads="1"/>
          </p:cNvSpPr>
          <p:nvPr/>
        </p:nvSpPr>
        <p:spPr bwMode="auto">
          <a:xfrm>
            <a:off x="827088" y="0"/>
            <a:ext cx="7772400" cy="720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eaLnBrk="1" hangingPunct="1">
              <a:spcBef>
                <a:spcPct val="20000"/>
              </a:spcBef>
            </a:pPr>
            <a:r>
              <a:rPr lang="en-US" altLang="zh-CN" sz="3600" b="1">
                <a:solidFill>
                  <a:srgbClr val="CC3300"/>
                </a:solidFill>
                <a:latin typeface="黑体" panose="02010609060101010101" pitchFamily="49" charset="-122"/>
                <a:ea typeface="黑体" panose="02010609060101010101" pitchFamily="49" charset="-122"/>
              </a:rPr>
              <a:t>4.1 </a:t>
            </a:r>
            <a:r>
              <a:rPr lang="zh-CN" altLang="en-US" sz="3600" b="1">
                <a:solidFill>
                  <a:srgbClr val="CC3300"/>
                </a:solidFill>
                <a:latin typeface="黑体" panose="02010609060101010101" pitchFamily="49" charset="-122"/>
                <a:ea typeface="黑体" panose="02010609060101010101" pitchFamily="49" charset="-122"/>
              </a:rPr>
              <a:t>关系运算符和关系表达式</a:t>
            </a:r>
            <a:endParaRPr lang="zh-CN" altLang="en-US" sz="3600" b="1">
              <a:solidFill>
                <a:srgbClr val="CC3300"/>
              </a:solidFill>
              <a:latin typeface="黑体" panose="02010609060101010101" pitchFamily="49" charset="-122"/>
              <a:ea typeface="黑体" panose="02010609060101010101" pitchFamily="49" charset="-122"/>
            </a:endParaRPr>
          </a:p>
        </p:txBody>
      </p:sp>
      <p:sp>
        <p:nvSpPr>
          <p:cNvPr id="191491" name="Rectangle 3"/>
          <p:cNvSpPr>
            <a:spLocks noChangeArrowheads="1"/>
          </p:cNvSpPr>
          <p:nvPr/>
        </p:nvSpPr>
        <p:spPr bwMode="auto">
          <a:xfrm>
            <a:off x="250825" y="836613"/>
            <a:ext cx="8642350" cy="3455987"/>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algn="l" eaLnBrk="1" hangingPunct="1"/>
            <a:r>
              <a:rPr lang="en-US" altLang="zh-CN" b="1">
                <a:solidFill>
                  <a:srgbClr val="009900"/>
                </a:solidFill>
                <a:latin typeface="Tahoma" panose="020B0604030504040204" pitchFamily="34" charset="0"/>
                <a:ea typeface="黑体" panose="02010609060101010101" pitchFamily="49" charset="-122"/>
              </a:rPr>
              <a:t>1. </a:t>
            </a:r>
            <a:r>
              <a:rPr lang="zh-CN" altLang="en-US" b="1">
                <a:solidFill>
                  <a:srgbClr val="009900"/>
                </a:solidFill>
                <a:latin typeface="Tahoma" panose="020B0604030504040204" pitchFamily="34" charset="0"/>
                <a:ea typeface="黑体" panose="02010609060101010101" pitchFamily="49" charset="-122"/>
              </a:rPr>
              <a:t>关系运算符及其优先次序</a:t>
            </a:r>
            <a:endParaRPr lang="zh-CN" altLang="en-US" b="1">
              <a:solidFill>
                <a:srgbClr val="009900"/>
              </a:solidFill>
              <a:latin typeface="Tahoma" panose="020B0604030504040204" pitchFamily="34" charset="0"/>
              <a:ea typeface="黑体" panose="02010609060101010101" pitchFamily="49" charset="-122"/>
            </a:endParaRPr>
          </a:p>
          <a:p>
            <a:pPr algn="l" eaLnBrk="1" hangingPunct="1"/>
            <a:r>
              <a:rPr lang="zh-CN" altLang="en-US" b="1">
                <a:latin typeface="Tahoma" panose="020B0604030504040204" pitchFamily="34" charset="0"/>
                <a:ea typeface="黑体" panose="02010609060101010101" pitchFamily="49" charset="-122"/>
              </a:rPr>
              <a:t>关系</a:t>
            </a:r>
            <a:r>
              <a:rPr lang="zh-CN" altLang="en-US" b="1">
                <a:solidFill>
                  <a:schemeClr val="accent2"/>
                </a:solidFill>
                <a:latin typeface="Tahoma" panose="020B0604030504040204" pitchFamily="34" charset="0"/>
                <a:ea typeface="黑体" panose="02010609060101010101" pitchFamily="49" charset="-122"/>
              </a:rPr>
              <a:t>运算符有６种</a:t>
            </a:r>
            <a:r>
              <a:rPr lang="zh-CN" altLang="en-US" b="1">
                <a:latin typeface="Tahoma" panose="020B0604030504040204" pitchFamily="34" charset="0"/>
                <a:ea typeface="黑体" panose="02010609060101010101" pitchFamily="49" charset="-122"/>
              </a:rPr>
              <a:t>，都是双目运算符，其结合性均为</a:t>
            </a:r>
            <a:r>
              <a:rPr lang="zh-CN" altLang="en-US" b="1">
                <a:solidFill>
                  <a:srgbClr val="3333FF"/>
                </a:solidFill>
                <a:latin typeface="Tahoma" panose="020B0604030504040204" pitchFamily="34" charset="0"/>
                <a:ea typeface="黑体" panose="02010609060101010101" pitchFamily="49" charset="-122"/>
              </a:rPr>
              <a:t>左结合。</a:t>
            </a:r>
            <a:endParaRPr lang="zh-CN" altLang="en-US" b="1">
              <a:latin typeface="Tahoma" panose="020B0604030504040204" pitchFamily="34" charset="0"/>
              <a:ea typeface="黑体" panose="02010609060101010101" pitchFamily="49" charset="-122"/>
            </a:endParaRPr>
          </a:p>
          <a:p>
            <a:pPr algn="l" eaLnBrk="1" hangingPunct="1"/>
            <a:r>
              <a:rPr lang="zh-CN" altLang="en-US" b="1">
                <a:latin typeface="Tahoma" panose="020B0604030504040204" pitchFamily="34" charset="0"/>
                <a:ea typeface="黑体" panose="02010609060101010101" pitchFamily="49" charset="-122"/>
              </a:rPr>
              <a:t>    </a:t>
            </a:r>
            <a:r>
              <a:rPr lang="en-US" altLang="zh-CN" b="1">
                <a:latin typeface="Tahoma" panose="020B0604030504040204" pitchFamily="34" charset="0"/>
                <a:ea typeface="黑体" panose="02010609060101010101" pitchFamily="49" charset="-122"/>
              </a:rPr>
              <a:t>&lt;</a:t>
            </a:r>
            <a:r>
              <a:rPr lang="zh-CN" altLang="en-US" b="1">
                <a:latin typeface="Tahoma" panose="020B0604030504040204" pitchFamily="34" charset="0"/>
                <a:ea typeface="黑体" panose="02010609060101010101" pitchFamily="49" charset="-122"/>
              </a:rPr>
              <a:t>、</a:t>
            </a:r>
            <a:r>
              <a:rPr lang="en-US" altLang="zh-CN" b="1">
                <a:latin typeface="Tahoma" panose="020B0604030504040204" pitchFamily="34" charset="0"/>
                <a:ea typeface="黑体" panose="02010609060101010101" pitchFamily="49" charset="-122"/>
              </a:rPr>
              <a:t>&lt;</a:t>
            </a:r>
            <a:r>
              <a:rPr lang="zh-CN" altLang="en-US" b="1">
                <a:latin typeface="Tahoma" panose="020B0604030504040204" pitchFamily="34" charset="0"/>
                <a:ea typeface="黑体" panose="02010609060101010101" pitchFamily="49" charset="-122"/>
              </a:rPr>
              <a:t>＝、</a:t>
            </a:r>
            <a:r>
              <a:rPr lang="en-US" altLang="zh-CN" b="1">
                <a:latin typeface="Tahoma" panose="020B0604030504040204" pitchFamily="34" charset="0"/>
                <a:ea typeface="黑体" panose="02010609060101010101" pitchFamily="49" charset="-122"/>
              </a:rPr>
              <a:t>&gt;</a:t>
            </a:r>
            <a:r>
              <a:rPr lang="zh-CN" altLang="en-US" b="1">
                <a:latin typeface="Tahoma" panose="020B0604030504040204" pitchFamily="34" charset="0"/>
                <a:ea typeface="黑体" panose="02010609060101010101" pitchFamily="49" charset="-122"/>
              </a:rPr>
              <a:t>、</a:t>
            </a:r>
            <a:r>
              <a:rPr lang="en-US" altLang="zh-CN" b="1">
                <a:latin typeface="Tahoma" panose="020B0604030504040204" pitchFamily="34" charset="0"/>
                <a:ea typeface="黑体" panose="02010609060101010101" pitchFamily="49" charset="-122"/>
              </a:rPr>
              <a:t>&gt;=</a:t>
            </a:r>
            <a:r>
              <a:rPr lang="zh-CN" altLang="en-US" b="1">
                <a:latin typeface="Tahoma" panose="020B0604030504040204" pitchFamily="34" charset="0"/>
                <a:ea typeface="黑体" panose="02010609060101010101" pitchFamily="49" charset="-122"/>
              </a:rPr>
              <a:t>、＝＝（等于）、</a:t>
            </a:r>
            <a:r>
              <a:rPr lang="en-US" altLang="zh-CN" b="1">
                <a:solidFill>
                  <a:srgbClr val="CC3300"/>
                </a:solidFill>
                <a:latin typeface="Tahoma" panose="020B0604030504040204" pitchFamily="34" charset="0"/>
                <a:ea typeface="黑体" panose="02010609060101010101" pitchFamily="49" charset="-122"/>
              </a:rPr>
              <a:t>!</a:t>
            </a:r>
            <a:r>
              <a:rPr lang="zh-CN" altLang="en-US" b="1">
                <a:solidFill>
                  <a:srgbClr val="CC3300"/>
                </a:solidFill>
                <a:latin typeface="Tahoma" panose="020B0604030504040204" pitchFamily="34" charset="0"/>
                <a:ea typeface="黑体" panose="02010609060101010101" pitchFamily="49" charset="-122"/>
              </a:rPr>
              <a:t>＝（不等于）</a:t>
            </a:r>
            <a:endParaRPr lang="zh-CN" altLang="en-US" b="1">
              <a:solidFill>
                <a:srgbClr val="CC3300"/>
              </a:solidFill>
              <a:latin typeface="Tahoma" panose="020B0604030504040204" pitchFamily="34" charset="0"/>
              <a:ea typeface="黑体" panose="02010609060101010101" pitchFamily="49" charset="-122"/>
            </a:endParaRPr>
          </a:p>
          <a:p>
            <a:pPr algn="l" eaLnBrk="1" hangingPunct="1"/>
            <a:r>
              <a:rPr lang="zh-CN" altLang="en-US" b="1">
                <a:solidFill>
                  <a:schemeClr val="accent2"/>
                </a:solidFill>
                <a:latin typeface="Tahoma" panose="020B0604030504040204" pitchFamily="34" charset="0"/>
                <a:ea typeface="黑体" panose="02010609060101010101" pitchFamily="49" charset="-122"/>
              </a:rPr>
              <a:t>运算优先次序</a:t>
            </a:r>
            <a:r>
              <a:rPr lang="zh-CN" altLang="en-US" b="1">
                <a:latin typeface="Tahoma" panose="020B0604030504040204" pitchFamily="34" charset="0"/>
                <a:ea typeface="黑体" panose="02010609060101010101" pitchFamily="49" charset="-122"/>
              </a:rPr>
              <a:t>：</a:t>
            </a:r>
            <a:endParaRPr lang="zh-CN" altLang="en-US" b="1">
              <a:latin typeface="Tahoma" panose="020B0604030504040204" pitchFamily="34" charset="0"/>
              <a:ea typeface="黑体" panose="02010609060101010101" pitchFamily="49" charset="-122"/>
            </a:endParaRPr>
          </a:p>
          <a:p>
            <a:pPr algn="l" eaLnBrk="1" hangingPunct="1"/>
            <a:r>
              <a:rPr lang="zh-CN" altLang="en-US" b="1">
                <a:latin typeface="Tahoma" panose="020B0604030504040204" pitchFamily="34" charset="0"/>
                <a:ea typeface="黑体" panose="02010609060101010101" pitchFamily="49" charset="-122"/>
              </a:rPr>
              <a:t>（</a:t>
            </a:r>
            <a:r>
              <a:rPr lang="en-US" altLang="zh-CN" b="1">
                <a:latin typeface="Tahoma" panose="020B0604030504040204" pitchFamily="34" charset="0"/>
                <a:ea typeface="黑体" panose="02010609060101010101" pitchFamily="49" charset="-122"/>
              </a:rPr>
              <a:t>1</a:t>
            </a:r>
            <a:r>
              <a:rPr lang="zh-CN" altLang="en-US" b="1">
                <a:latin typeface="Tahoma" panose="020B0604030504040204" pitchFamily="34" charset="0"/>
                <a:ea typeface="黑体" panose="02010609060101010101" pitchFamily="49" charset="-122"/>
              </a:rPr>
              <a:t>）关系运算符中，前４种同级、后</a:t>
            </a:r>
            <a:r>
              <a:rPr lang="en-US" altLang="zh-CN" b="1">
                <a:latin typeface="Tahoma" panose="020B0604030504040204" pitchFamily="34" charset="0"/>
                <a:ea typeface="黑体" panose="02010609060101010101" pitchFamily="49" charset="-122"/>
              </a:rPr>
              <a:t>2</a:t>
            </a:r>
            <a:r>
              <a:rPr lang="zh-CN" altLang="en-US" b="1">
                <a:latin typeface="Tahoma" panose="020B0604030504040204" pitchFamily="34" charset="0"/>
                <a:ea typeface="黑体" panose="02010609060101010101" pitchFamily="49" charset="-122"/>
              </a:rPr>
              <a:t>种同级，前４种高于后２种</a:t>
            </a:r>
            <a:endParaRPr lang="zh-CN" altLang="en-US" b="1">
              <a:latin typeface="Tahoma" panose="020B0604030504040204" pitchFamily="34" charset="0"/>
              <a:ea typeface="黑体" panose="02010609060101010101" pitchFamily="49" charset="-122"/>
            </a:endParaRPr>
          </a:p>
          <a:p>
            <a:pPr algn="l" eaLnBrk="1" hangingPunct="1"/>
            <a:r>
              <a:rPr lang="zh-CN" altLang="en-US" b="1">
                <a:latin typeface="Tahoma" panose="020B0604030504040204" pitchFamily="34" charset="0"/>
                <a:ea typeface="黑体" panose="02010609060101010101" pitchFamily="49" charset="-122"/>
              </a:rPr>
              <a:t>例如</a:t>
            </a:r>
            <a:r>
              <a:rPr lang="en-US" altLang="zh-CN" b="1">
                <a:latin typeface="Tahoma" panose="020B0604030504040204" pitchFamily="34" charset="0"/>
                <a:ea typeface="黑体" panose="02010609060101010101" pitchFamily="49" charset="-122"/>
              </a:rPr>
              <a:t>:   x != y</a:t>
            </a:r>
            <a:r>
              <a:rPr lang="zh-CN" altLang="en-US" b="1">
                <a:latin typeface="Tahoma" panose="020B0604030504040204" pitchFamily="34" charset="0"/>
                <a:ea typeface="黑体" panose="02010609060101010101" pitchFamily="49" charset="-122"/>
              </a:rPr>
              <a:t>、 </a:t>
            </a:r>
            <a:r>
              <a:rPr lang="en-US" altLang="zh-CN" b="1">
                <a:latin typeface="Tahoma" panose="020B0604030504040204" pitchFamily="34" charset="0"/>
                <a:ea typeface="黑体" panose="02010609060101010101" pitchFamily="49" charset="-122"/>
              </a:rPr>
              <a:t>s - d&lt;= f</a:t>
            </a:r>
            <a:r>
              <a:rPr lang="zh-CN" altLang="en-US" b="1">
                <a:latin typeface="Tahoma" panose="020B0604030504040204" pitchFamily="34" charset="0"/>
                <a:ea typeface="黑体" panose="02010609060101010101" pitchFamily="49" charset="-122"/>
              </a:rPr>
              <a:t>、 </a:t>
            </a:r>
            <a:r>
              <a:rPr lang="en-US" altLang="zh-CN" b="1">
                <a:latin typeface="Tahoma" panose="020B0604030504040204" pitchFamily="34" charset="0"/>
                <a:ea typeface="黑体" panose="02010609060101010101" pitchFamily="49" charset="-122"/>
              </a:rPr>
              <a:t>a&gt;b+c</a:t>
            </a:r>
            <a:endParaRPr lang="en-US" altLang="zh-CN" b="1">
              <a:latin typeface="Tahoma" panose="020B0604030504040204" pitchFamily="34" charset="0"/>
              <a:ea typeface="黑体" panose="02010609060101010101" pitchFamily="49" charset="-122"/>
            </a:endParaRPr>
          </a:p>
          <a:p>
            <a:pPr algn="l" eaLnBrk="1" hangingPunct="1"/>
            <a:r>
              <a:rPr lang="en-US" altLang="zh-CN" b="1">
                <a:latin typeface="Tahoma" panose="020B0604030504040204" pitchFamily="34" charset="0"/>
                <a:ea typeface="黑体" panose="02010609060101010101" pitchFamily="49" charset="-122"/>
              </a:rPr>
              <a:t>             b&lt;d = = c</a:t>
            </a:r>
            <a:r>
              <a:rPr lang="zh-CN" altLang="en-US" b="1">
                <a:latin typeface="Tahoma" panose="020B0604030504040204" pitchFamily="34" charset="0"/>
                <a:ea typeface="黑体" panose="02010609060101010101" pitchFamily="49" charset="-122"/>
              </a:rPr>
              <a:t>、</a:t>
            </a:r>
            <a:r>
              <a:rPr lang="en-US" altLang="zh-CN" b="1">
                <a:latin typeface="Tahoma" panose="020B0604030504040204" pitchFamily="34" charset="0"/>
                <a:ea typeface="黑体" panose="02010609060101010101" pitchFamily="49" charset="-122"/>
              </a:rPr>
              <a:t>c = = e&gt;d</a:t>
            </a:r>
            <a:r>
              <a:rPr lang="zh-CN" altLang="en-US" b="1">
                <a:latin typeface="Tahoma" panose="020B0604030504040204" pitchFamily="34" charset="0"/>
                <a:ea typeface="黑体" panose="02010609060101010101" pitchFamily="49" charset="-122"/>
              </a:rPr>
              <a:t>、</a:t>
            </a:r>
            <a:r>
              <a:rPr lang="en-US" altLang="zh-CN" b="1">
                <a:latin typeface="Tahoma" panose="020B0604030504040204" pitchFamily="34" charset="0"/>
                <a:ea typeface="黑体" panose="02010609060101010101" pitchFamily="49" charset="-122"/>
              </a:rPr>
              <a:t>a= = b&gt;c</a:t>
            </a:r>
            <a:endParaRPr lang="en-US" altLang="zh-CN" b="1">
              <a:latin typeface="Tahoma" panose="020B0604030504040204" pitchFamily="34" charset="0"/>
              <a:ea typeface="黑体" panose="02010609060101010101" pitchFamily="49" charset="-122"/>
            </a:endParaRPr>
          </a:p>
          <a:p>
            <a:pPr algn="l" eaLnBrk="1" hangingPunct="1"/>
            <a:r>
              <a:rPr lang="zh-CN" altLang="en-US" b="1">
                <a:latin typeface="Tahoma" panose="020B0604030504040204" pitchFamily="34" charset="0"/>
                <a:ea typeface="黑体" panose="02010609060101010101" pitchFamily="49" charset="-122"/>
              </a:rPr>
              <a:t>等价于   （</a:t>
            </a:r>
            <a:r>
              <a:rPr lang="en-US" altLang="zh-CN" b="1">
                <a:latin typeface="Tahoma" panose="020B0604030504040204" pitchFamily="34" charset="0"/>
                <a:ea typeface="黑体" panose="02010609060101010101" pitchFamily="49" charset="-122"/>
              </a:rPr>
              <a:t>b&lt;d</a:t>
            </a:r>
            <a:r>
              <a:rPr lang="zh-CN" altLang="en-US" b="1">
                <a:latin typeface="Tahoma" panose="020B0604030504040204" pitchFamily="34" charset="0"/>
                <a:ea typeface="黑体" panose="02010609060101010101" pitchFamily="49" charset="-122"/>
              </a:rPr>
              <a:t>）</a:t>
            </a:r>
            <a:r>
              <a:rPr lang="en-US" altLang="zh-CN" b="1">
                <a:latin typeface="Tahoma" panose="020B0604030504040204" pitchFamily="34" charset="0"/>
                <a:ea typeface="黑体" panose="02010609060101010101" pitchFamily="49" charset="-122"/>
              </a:rPr>
              <a:t>==c</a:t>
            </a:r>
            <a:endParaRPr lang="en-US" altLang="zh-CN" b="1">
              <a:latin typeface="Tahoma" panose="020B0604030504040204" pitchFamily="34" charset="0"/>
              <a:ea typeface="黑体" panose="02010609060101010101" pitchFamily="49" charset="-122"/>
            </a:endParaRPr>
          </a:p>
        </p:txBody>
      </p:sp>
      <p:sp>
        <p:nvSpPr>
          <p:cNvPr id="191492" name="Rectangle 4"/>
          <p:cNvSpPr>
            <a:spLocks noChangeArrowheads="1"/>
          </p:cNvSpPr>
          <p:nvPr/>
        </p:nvSpPr>
        <p:spPr bwMode="auto">
          <a:xfrm>
            <a:off x="250825" y="4437063"/>
            <a:ext cx="8375650" cy="1373187"/>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l" eaLnBrk="1" hangingPunct="1"/>
            <a:r>
              <a:rPr lang="zh-CN" altLang="en-US" b="1">
                <a:latin typeface="黑体" panose="02010609060101010101" pitchFamily="49" charset="-122"/>
                <a:ea typeface="黑体" panose="02010609060101010101" pitchFamily="49" charset="-122"/>
              </a:rPr>
              <a:t>（</a:t>
            </a:r>
            <a:r>
              <a:rPr lang="en-US" altLang="zh-CN" b="1">
                <a:latin typeface="黑体" panose="02010609060101010101" pitchFamily="49" charset="-122"/>
                <a:ea typeface="黑体" panose="02010609060101010101" pitchFamily="49" charset="-122"/>
              </a:rPr>
              <a:t>2</a:t>
            </a:r>
            <a:r>
              <a:rPr lang="zh-CN" altLang="en-US" b="1">
                <a:latin typeface="黑体" panose="02010609060101010101" pitchFamily="49" charset="-122"/>
                <a:ea typeface="黑体" panose="02010609060101010101" pitchFamily="49" charset="-122"/>
              </a:rPr>
              <a:t>）关系运算符的优先级低于算术运算符，高于赋值运算符。</a:t>
            </a:r>
            <a:endParaRPr lang="zh-CN" altLang="en-US" b="1">
              <a:latin typeface="黑体" panose="02010609060101010101" pitchFamily="49" charset="-122"/>
              <a:ea typeface="黑体" panose="02010609060101010101" pitchFamily="49" charset="-122"/>
            </a:endParaRPr>
          </a:p>
          <a:p>
            <a:pPr algn="l" eaLnBrk="1" hangingPunct="1"/>
            <a:r>
              <a:rPr lang="zh-CN" altLang="en-US" b="1">
                <a:latin typeface="黑体" panose="02010609060101010101" pitchFamily="49" charset="-122"/>
                <a:ea typeface="黑体" panose="02010609060101010101" pitchFamily="49" charset="-122"/>
              </a:rPr>
              <a:t>   算术运算符     </a:t>
            </a:r>
            <a:r>
              <a:rPr lang="en-US" altLang="zh-CN" b="1">
                <a:latin typeface="黑体" panose="02010609060101010101" pitchFamily="49" charset="-122"/>
                <a:ea typeface="黑体" panose="02010609060101010101" pitchFamily="49" charset="-122"/>
              </a:rPr>
              <a:t>(</a:t>
            </a:r>
            <a:r>
              <a:rPr lang="zh-CN" altLang="en-US" b="1">
                <a:solidFill>
                  <a:srgbClr val="FF3300"/>
                </a:solidFill>
                <a:latin typeface="黑体" panose="02010609060101010101" pitchFamily="49" charset="-122"/>
                <a:ea typeface="黑体" panose="02010609060101010101" pitchFamily="49" charset="-122"/>
              </a:rPr>
              <a:t>高</a:t>
            </a:r>
            <a:r>
              <a:rPr lang="en-US" altLang="zh-CN" b="1">
                <a:latin typeface="黑体" panose="02010609060101010101" pitchFamily="49" charset="-122"/>
                <a:ea typeface="黑体" panose="02010609060101010101" pitchFamily="49" charset="-122"/>
              </a:rPr>
              <a:t>)</a:t>
            </a:r>
            <a:endParaRPr lang="en-US" altLang="zh-CN" b="1">
              <a:latin typeface="黑体" panose="02010609060101010101" pitchFamily="49" charset="-122"/>
              <a:ea typeface="黑体" panose="02010609060101010101" pitchFamily="49" charset="-122"/>
            </a:endParaRPr>
          </a:p>
          <a:p>
            <a:pPr algn="l" eaLnBrk="1" hangingPunct="1"/>
            <a:r>
              <a:rPr lang="en-US" altLang="zh-CN" b="1">
                <a:latin typeface="黑体" panose="02010609060101010101" pitchFamily="49" charset="-122"/>
                <a:ea typeface="黑体" panose="02010609060101010101" pitchFamily="49" charset="-122"/>
              </a:rPr>
              <a:t>   </a:t>
            </a:r>
            <a:r>
              <a:rPr lang="zh-CN" altLang="en-US" b="1">
                <a:latin typeface="黑体" panose="02010609060101010101" pitchFamily="49" charset="-122"/>
                <a:ea typeface="黑体" panose="02010609060101010101" pitchFamily="49" charset="-122"/>
              </a:rPr>
              <a:t>关系运算符</a:t>
            </a:r>
            <a:endParaRPr lang="zh-CN" altLang="en-US" b="1">
              <a:latin typeface="黑体" panose="02010609060101010101" pitchFamily="49" charset="-122"/>
              <a:ea typeface="黑体" panose="02010609060101010101" pitchFamily="49" charset="-122"/>
            </a:endParaRPr>
          </a:p>
          <a:p>
            <a:pPr algn="l" eaLnBrk="1" hangingPunct="1"/>
            <a:r>
              <a:rPr lang="zh-CN" altLang="en-US" b="1">
                <a:latin typeface="黑体" panose="02010609060101010101" pitchFamily="49" charset="-122"/>
                <a:ea typeface="黑体" panose="02010609060101010101" pitchFamily="49" charset="-122"/>
              </a:rPr>
              <a:t>   赋值运算符     </a:t>
            </a:r>
            <a:r>
              <a:rPr lang="en-US" altLang="zh-CN" b="1">
                <a:latin typeface="黑体" panose="02010609060101010101" pitchFamily="49" charset="-122"/>
                <a:ea typeface="黑体" panose="02010609060101010101" pitchFamily="49" charset="-122"/>
              </a:rPr>
              <a:t>(</a:t>
            </a:r>
            <a:r>
              <a:rPr lang="zh-CN" altLang="en-US" b="1">
                <a:solidFill>
                  <a:srgbClr val="FF3300"/>
                </a:solidFill>
                <a:latin typeface="黑体" panose="02010609060101010101" pitchFamily="49" charset="-122"/>
                <a:ea typeface="黑体" panose="02010609060101010101" pitchFamily="49" charset="-122"/>
              </a:rPr>
              <a:t>低</a:t>
            </a:r>
            <a:r>
              <a:rPr lang="en-US" altLang="zh-CN" b="1">
                <a:latin typeface="黑体" panose="02010609060101010101" pitchFamily="49" charset="-122"/>
                <a:ea typeface="黑体" panose="02010609060101010101" pitchFamily="49" charset="-122"/>
              </a:rPr>
              <a:t>)</a:t>
            </a:r>
            <a:endParaRPr lang="en-US" altLang="zh-CN" b="1">
              <a:latin typeface="黑体" panose="02010609060101010101" pitchFamily="49" charset="-122"/>
              <a:ea typeface="黑体" panose="02010609060101010101" pitchFamily="49" charset="-122"/>
            </a:endParaRPr>
          </a:p>
        </p:txBody>
      </p:sp>
      <p:sp>
        <p:nvSpPr>
          <p:cNvPr id="191493" name="Line 5"/>
          <p:cNvSpPr>
            <a:spLocks noChangeShapeType="1"/>
          </p:cNvSpPr>
          <p:nvPr/>
        </p:nvSpPr>
        <p:spPr bwMode="auto">
          <a:xfrm flipV="1">
            <a:off x="2916238" y="4868863"/>
            <a:ext cx="0" cy="990600"/>
          </a:xfrm>
          <a:prstGeom prst="line">
            <a:avLst/>
          </a:prstGeom>
          <a:noFill/>
          <a:ln w="38100">
            <a:solidFill>
              <a:srgbClr val="99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91490"/>
                                        </p:tgtEl>
                                        <p:attrNameLst>
                                          <p:attrName>style.visibility</p:attrName>
                                        </p:attrNameLst>
                                      </p:cBhvr>
                                      <p:to>
                                        <p:strVal val="visible"/>
                                      </p:to>
                                    </p:set>
                                    <p:anim calcmode="lin" valueType="num">
                                      <p:cBhvr additive="base">
                                        <p:cTn id="7" dur="500" fill="hold"/>
                                        <p:tgtEl>
                                          <p:spTgt spid="191490"/>
                                        </p:tgtEl>
                                        <p:attrNameLst>
                                          <p:attrName>ppt_x</p:attrName>
                                        </p:attrNameLst>
                                      </p:cBhvr>
                                      <p:tavLst>
                                        <p:tav tm="0">
                                          <p:val>
                                            <p:strVal val="#ppt_x"/>
                                          </p:val>
                                        </p:tav>
                                        <p:tav tm="100000">
                                          <p:val>
                                            <p:strVal val="#ppt_x"/>
                                          </p:val>
                                        </p:tav>
                                      </p:tavLst>
                                    </p:anim>
                                    <p:anim calcmode="lin" valueType="num">
                                      <p:cBhvr additive="base">
                                        <p:cTn id="8" dur="500" fill="hold"/>
                                        <p:tgtEl>
                                          <p:spTgt spid="19149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1491">
                                            <p:bg/>
                                          </p:spTgt>
                                        </p:tgtEl>
                                        <p:attrNameLst>
                                          <p:attrName>style.visibility</p:attrName>
                                        </p:attrNameLst>
                                      </p:cBhvr>
                                      <p:to>
                                        <p:strVal val="visible"/>
                                      </p:to>
                                    </p:set>
                                    <p:anim calcmode="lin" valueType="num">
                                      <p:cBhvr additive="base">
                                        <p:cTn id="13" dur="500" fill="hold"/>
                                        <p:tgtEl>
                                          <p:spTgt spid="191491">
                                            <p:bg/>
                                          </p:spTgt>
                                        </p:tgtEl>
                                        <p:attrNameLst>
                                          <p:attrName>ppt_x</p:attrName>
                                        </p:attrNameLst>
                                      </p:cBhvr>
                                      <p:tavLst>
                                        <p:tav tm="0">
                                          <p:val>
                                            <p:strVal val="1+#ppt_w/2"/>
                                          </p:val>
                                        </p:tav>
                                        <p:tav tm="100000">
                                          <p:val>
                                            <p:strVal val="#ppt_x"/>
                                          </p:val>
                                        </p:tav>
                                      </p:tavLst>
                                    </p:anim>
                                    <p:anim calcmode="lin" valueType="num">
                                      <p:cBhvr additive="base">
                                        <p:cTn id="14" dur="500" fill="hold"/>
                                        <p:tgtEl>
                                          <p:spTgt spid="191491">
                                            <p:bg/>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91491">
                                            <p:txEl>
                                              <p:pRg st="0" end="0"/>
                                            </p:txEl>
                                          </p:spTgt>
                                        </p:tgtEl>
                                        <p:attrNameLst>
                                          <p:attrName>style.visibility</p:attrName>
                                        </p:attrNameLst>
                                      </p:cBhvr>
                                      <p:to>
                                        <p:strVal val="visible"/>
                                      </p:to>
                                    </p:set>
                                    <p:anim calcmode="lin" valueType="num">
                                      <p:cBhvr additive="base">
                                        <p:cTn id="19" dur="500" fill="hold"/>
                                        <p:tgtEl>
                                          <p:spTgt spid="191491">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914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91491">
                                            <p:txEl>
                                              <p:pRg st="1" end="1"/>
                                            </p:txEl>
                                          </p:spTgt>
                                        </p:tgtEl>
                                        <p:attrNameLst>
                                          <p:attrName>style.visibility</p:attrName>
                                        </p:attrNameLst>
                                      </p:cBhvr>
                                      <p:to>
                                        <p:strVal val="visible"/>
                                      </p:to>
                                    </p:set>
                                    <p:anim calcmode="lin" valueType="num">
                                      <p:cBhvr additive="base">
                                        <p:cTn id="25" dur="500" fill="hold"/>
                                        <p:tgtEl>
                                          <p:spTgt spid="191491">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914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91491">
                                            <p:txEl>
                                              <p:pRg st="2" end="2"/>
                                            </p:txEl>
                                          </p:spTgt>
                                        </p:tgtEl>
                                        <p:attrNameLst>
                                          <p:attrName>style.visibility</p:attrName>
                                        </p:attrNameLst>
                                      </p:cBhvr>
                                      <p:to>
                                        <p:strVal val="visible"/>
                                      </p:to>
                                    </p:set>
                                    <p:anim calcmode="lin" valueType="num">
                                      <p:cBhvr additive="base">
                                        <p:cTn id="31" dur="500" fill="hold"/>
                                        <p:tgtEl>
                                          <p:spTgt spid="191491">
                                            <p:txEl>
                                              <p:pRg st="2" end="2"/>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914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91491">
                                            <p:txEl>
                                              <p:pRg st="3" end="3"/>
                                            </p:txEl>
                                          </p:spTgt>
                                        </p:tgtEl>
                                        <p:attrNameLst>
                                          <p:attrName>style.visibility</p:attrName>
                                        </p:attrNameLst>
                                      </p:cBhvr>
                                      <p:to>
                                        <p:strVal val="visible"/>
                                      </p:to>
                                    </p:set>
                                    <p:anim calcmode="lin" valueType="num">
                                      <p:cBhvr additive="base">
                                        <p:cTn id="37" dur="500" fill="hold"/>
                                        <p:tgtEl>
                                          <p:spTgt spid="191491">
                                            <p:txEl>
                                              <p:pRg st="3" end="3"/>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914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91491">
                                            <p:txEl>
                                              <p:pRg st="4" end="4"/>
                                            </p:txEl>
                                          </p:spTgt>
                                        </p:tgtEl>
                                        <p:attrNameLst>
                                          <p:attrName>style.visibility</p:attrName>
                                        </p:attrNameLst>
                                      </p:cBhvr>
                                      <p:to>
                                        <p:strVal val="visible"/>
                                      </p:to>
                                    </p:set>
                                    <p:anim calcmode="lin" valueType="num">
                                      <p:cBhvr additive="base">
                                        <p:cTn id="43" dur="500" fill="hold"/>
                                        <p:tgtEl>
                                          <p:spTgt spid="191491">
                                            <p:txEl>
                                              <p:pRg st="4" end="4"/>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914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91491">
                                            <p:txEl>
                                              <p:pRg st="5" end="5"/>
                                            </p:txEl>
                                          </p:spTgt>
                                        </p:tgtEl>
                                        <p:attrNameLst>
                                          <p:attrName>style.visibility</p:attrName>
                                        </p:attrNameLst>
                                      </p:cBhvr>
                                      <p:to>
                                        <p:strVal val="visible"/>
                                      </p:to>
                                    </p:set>
                                    <p:anim calcmode="lin" valueType="num">
                                      <p:cBhvr additive="base">
                                        <p:cTn id="49" dur="500" fill="hold"/>
                                        <p:tgtEl>
                                          <p:spTgt spid="191491">
                                            <p:txEl>
                                              <p:pRg st="5" end="5"/>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914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91491">
                                            <p:txEl>
                                              <p:pRg st="6" end="6"/>
                                            </p:txEl>
                                          </p:spTgt>
                                        </p:tgtEl>
                                        <p:attrNameLst>
                                          <p:attrName>style.visibility</p:attrName>
                                        </p:attrNameLst>
                                      </p:cBhvr>
                                      <p:to>
                                        <p:strVal val="visible"/>
                                      </p:to>
                                    </p:set>
                                    <p:anim calcmode="lin" valueType="num">
                                      <p:cBhvr additive="base">
                                        <p:cTn id="55" dur="500" fill="hold"/>
                                        <p:tgtEl>
                                          <p:spTgt spid="191491">
                                            <p:txEl>
                                              <p:pRg st="6" end="6"/>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914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91491">
                                            <p:txEl>
                                              <p:pRg st="7" end="7"/>
                                            </p:txEl>
                                          </p:spTgt>
                                        </p:tgtEl>
                                        <p:attrNameLst>
                                          <p:attrName>style.visibility</p:attrName>
                                        </p:attrNameLst>
                                      </p:cBhvr>
                                      <p:to>
                                        <p:strVal val="visible"/>
                                      </p:to>
                                    </p:set>
                                    <p:anim calcmode="lin" valueType="num">
                                      <p:cBhvr additive="base">
                                        <p:cTn id="61" dur="500" fill="hold"/>
                                        <p:tgtEl>
                                          <p:spTgt spid="191491">
                                            <p:txEl>
                                              <p:pRg st="7" end="7"/>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914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91492">
                                            <p:bg/>
                                          </p:spTgt>
                                        </p:tgtEl>
                                        <p:attrNameLst>
                                          <p:attrName>style.visibility</p:attrName>
                                        </p:attrNameLst>
                                      </p:cBhvr>
                                      <p:to>
                                        <p:strVal val="visible"/>
                                      </p:to>
                                    </p:set>
                                    <p:anim calcmode="lin" valueType="num">
                                      <p:cBhvr additive="base">
                                        <p:cTn id="67" dur="500" fill="hold"/>
                                        <p:tgtEl>
                                          <p:spTgt spid="191492">
                                            <p:bg/>
                                          </p:spTgt>
                                        </p:tgtEl>
                                        <p:attrNameLst>
                                          <p:attrName>ppt_x</p:attrName>
                                        </p:attrNameLst>
                                      </p:cBhvr>
                                      <p:tavLst>
                                        <p:tav tm="0">
                                          <p:val>
                                            <p:strVal val="1+#ppt_w/2"/>
                                          </p:val>
                                        </p:tav>
                                        <p:tav tm="100000">
                                          <p:val>
                                            <p:strVal val="#ppt_x"/>
                                          </p:val>
                                        </p:tav>
                                      </p:tavLst>
                                    </p:anim>
                                    <p:anim calcmode="lin" valueType="num">
                                      <p:cBhvr additive="base">
                                        <p:cTn id="68" dur="500" fill="hold"/>
                                        <p:tgtEl>
                                          <p:spTgt spid="191492">
                                            <p:bg/>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91492">
                                            <p:txEl>
                                              <p:pRg st="0" end="0"/>
                                            </p:txEl>
                                          </p:spTgt>
                                        </p:tgtEl>
                                        <p:attrNameLst>
                                          <p:attrName>style.visibility</p:attrName>
                                        </p:attrNameLst>
                                      </p:cBhvr>
                                      <p:to>
                                        <p:strVal val="visible"/>
                                      </p:to>
                                    </p:set>
                                    <p:anim calcmode="lin" valueType="num">
                                      <p:cBhvr additive="base">
                                        <p:cTn id="73" dur="500" fill="hold"/>
                                        <p:tgtEl>
                                          <p:spTgt spid="191492">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914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91492">
                                            <p:txEl>
                                              <p:pRg st="1" end="1"/>
                                            </p:txEl>
                                          </p:spTgt>
                                        </p:tgtEl>
                                        <p:attrNameLst>
                                          <p:attrName>style.visibility</p:attrName>
                                        </p:attrNameLst>
                                      </p:cBhvr>
                                      <p:to>
                                        <p:strVal val="visible"/>
                                      </p:to>
                                    </p:set>
                                    <p:anim calcmode="lin" valueType="num">
                                      <p:cBhvr additive="base">
                                        <p:cTn id="79" dur="500" fill="hold"/>
                                        <p:tgtEl>
                                          <p:spTgt spid="191492">
                                            <p:txEl>
                                              <p:pRg st="1" end="1"/>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9149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191492">
                                            <p:txEl>
                                              <p:pRg st="2" end="2"/>
                                            </p:txEl>
                                          </p:spTgt>
                                        </p:tgtEl>
                                        <p:attrNameLst>
                                          <p:attrName>style.visibility</p:attrName>
                                        </p:attrNameLst>
                                      </p:cBhvr>
                                      <p:to>
                                        <p:strVal val="visible"/>
                                      </p:to>
                                    </p:set>
                                    <p:anim calcmode="lin" valueType="num">
                                      <p:cBhvr additive="base">
                                        <p:cTn id="85" dur="500" fill="hold"/>
                                        <p:tgtEl>
                                          <p:spTgt spid="191492">
                                            <p:txEl>
                                              <p:pRg st="2" end="2"/>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19149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191492">
                                            <p:txEl>
                                              <p:pRg st="3" end="3"/>
                                            </p:txEl>
                                          </p:spTgt>
                                        </p:tgtEl>
                                        <p:attrNameLst>
                                          <p:attrName>style.visibility</p:attrName>
                                        </p:attrNameLst>
                                      </p:cBhvr>
                                      <p:to>
                                        <p:strVal val="visible"/>
                                      </p:to>
                                    </p:set>
                                    <p:anim calcmode="lin" valueType="num">
                                      <p:cBhvr additive="base">
                                        <p:cTn id="91" dur="500" fill="hold"/>
                                        <p:tgtEl>
                                          <p:spTgt spid="191492">
                                            <p:txEl>
                                              <p:pRg st="3" end="3"/>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19149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6" fill="hold" grpId="0" nodeType="clickEffect">
                                  <p:stCondLst>
                                    <p:cond delay="0"/>
                                  </p:stCondLst>
                                  <p:childTnLst>
                                    <p:set>
                                      <p:cBhvr>
                                        <p:cTn id="96" dur="1" fill="hold">
                                          <p:stCondLst>
                                            <p:cond delay="0"/>
                                          </p:stCondLst>
                                        </p:cTn>
                                        <p:tgtEl>
                                          <p:spTgt spid="191493"/>
                                        </p:tgtEl>
                                        <p:attrNameLst>
                                          <p:attrName>style.visibility</p:attrName>
                                        </p:attrNameLst>
                                      </p:cBhvr>
                                      <p:to>
                                        <p:strVal val="visible"/>
                                      </p:to>
                                    </p:set>
                                    <p:anim calcmode="lin" valueType="num">
                                      <p:cBhvr additive="base">
                                        <p:cTn id="97" dur="500" fill="hold"/>
                                        <p:tgtEl>
                                          <p:spTgt spid="191493"/>
                                        </p:tgtEl>
                                        <p:attrNameLst>
                                          <p:attrName>ppt_x</p:attrName>
                                        </p:attrNameLst>
                                      </p:cBhvr>
                                      <p:tavLst>
                                        <p:tav tm="0">
                                          <p:val>
                                            <p:strVal val="1+#ppt_w/2"/>
                                          </p:val>
                                        </p:tav>
                                        <p:tav tm="100000">
                                          <p:val>
                                            <p:strVal val="#ppt_x"/>
                                          </p:val>
                                        </p:tav>
                                      </p:tavLst>
                                    </p:anim>
                                    <p:anim calcmode="lin" valueType="num">
                                      <p:cBhvr additive="base">
                                        <p:cTn id="98" dur="500" fill="hold"/>
                                        <p:tgtEl>
                                          <p:spTgt spid="1914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0" grpId="0"/>
      <p:bldP spid="191491" grpId="0" animBg="1" build="p"/>
      <p:bldP spid="191492" grpId="0" animBg="1" build="p"/>
      <p:bldP spid="19149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ChangeArrowheads="1"/>
          </p:cNvSpPr>
          <p:nvPr/>
        </p:nvSpPr>
        <p:spPr bwMode="auto">
          <a:xfrm>
            <a:off x="468313" y="765175"/>
            <a:ext cx="8534400" cy="51847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l" eaLnBrk="1" hangingPunct="1">
              <a:spcBef>
                <a:spcPct val="20000"/>
              </a:spcBef>
            </a:pPr>
            <a:r>
              <a:rPr lang="en-US" altLang="zh-CN" sz="3200" b="1">
                <a:solidFill>
                  <a:schemeClr val="accent1"/>
                </a:solidFill>
                <a:latin typeface="Tahoma" panose="020B0604030504040204" pitchFamily="34" charset="0"/>
                <a:ea typeface="黑体" panose="02010609060101010101" pitchFamily="49" charset="-122"/>
              </a:rPr>
              <a:t>2. </a:t>
            </a:r>
            <a:r>
              <a:rPr lang="zh-CN" altLang="en-US" sz="3200" b="1">
                <a:solidFill>
                  <a:schemeClr val="accent1"/>
                </a:solidFill>
                <a:latin typeface="Tahoma" panose="020B0604030504040204" pitchFamily="34" charset="0"/>
                <a:ea typeface="黑体" panose="02010609060101010101" pitchFamily="49" charset="-122"/>
              </a:rPr>
              <a:t>关系表达式</a:t>
            </a:r>
            <a:endParaRPr lang="zh-CN" altLang="en-US" sz="3200" b="1">
              <a:latin typeface="Tahoma" panose="020B0604030504040204" pitchFamily="34" charset="0"/>
              <a:ea typeface="黑体" panose="02010609060101010101" pitchFamily="49" charset="-122"/>
            </a:endParaRPr>
          </a:p>
          <a:p>
            <a:pPr marL="342900" indent="-342900" algn="l" eaLnBrk="1" hangingPunct="1">
              <a:spcBef>
                <a:spcPct val="20000"/>
              </a:spcBef>
            </a:pPr>
            <a:r>
              <a:rPr lang="zh-CN" altLang="en-US" sz="2800" b="1">
                <a:latin typeface="Tahoma" panose="020B0604030504040204" pitchFamily="34" charset="0"/>
                <a:ea typeface="黑体" panose="02010609060101010101" pitchFamily="49" charset="-122"/>
              </a:rPr>
              <a:t>用关系运算符将两个表达式连接起来的式子。</a:t>
            </a:r>
            <a:endParaRPr lang="zh-CN" altLang="en-US" sz="2800" b="1">
              <a:latin typeface="Tahoma" panose="020B0604030504040204" pitchFamily="34" charset="0"/>
              <a:ea typeface="黑体" panose="02010609060101010101" pitchFamily="49" charset="-122"/>
            </a:endParaRPr>
          </a:p>
          <a:p>
            <a:pPr marL="342900" indent="-342900" algn="l" eaLnBrk="1" hangingPunct="1">
              <a:spcBef>
                <a:spcPct val="20000"/>
              </a:spcBef>
            </a:pPr>
            <a:r>
              <a:rPr lang="zh-CN" altLang="en-US" sz="2800" b="1">
                <a:latin typeface="Tahoma" panose="020B0604030504040204" pitchFamily="34" charset="0"/>
                <a:ea typeface="黑体" panose="02010609060101010101" pitchFamily="49" charset="-122"/>
              </a:rPr>
              <a:t>    如：</a:t>
            </a:r>
            <a:r>
              <a:rPr lang="en-US" altLang="zh-CN" sz="2800" b="1">
                <a:latin typeface="Tahoma" panose="020B0604030504040204" pitchFamily="34" charset="0"/>
                <a:ea typeface="黑体" panose="02010609060101010101" pitchFamily="49" charset="-122"/>
              </a:rPr>
              <a:t>(a&gt;b)&gt;(b&lt;c) </a:t>
            </a:r>
            <a:r>
              <a:rPr lang="zh-CN" altLang="en-US" sz="2800" b="1">
                <a:latin typeface="Tahoma" panose="020B0604030504040204" pitchFamily="34" charset="0"/>
                <a:ea typeface="黑体" panose="02010609060101010101" pitchFamily="49" charset="-122"/>
              </a:rPr>
              <a:t>、‘</a:t>
            </a:r>
            <a:r>
              <a:rPr lang="en-US" altLang="zh-CN" sz="2800" b="1">
                <a:latin typeface="Tahoma" panose="020B0604030504040204" pitchFamily="34" charset="0"/>
                <a:ea typeface="黑体" panose="02010609060101010101" pitchFamily="49" charset="-122"/>
              </a:rPr>
              <a:t>a’&lt;‘b’ </a:t>
            </a:r>
            <a:r>
              <a:rPr lang="zh-CN" altLang="en-US" sz="2800" b="1">
                <a:latin typeface="Tahoma" panose="020B0604030504040204" pitchFamily="34" charset="0"/>
                <a:ea typeface="黑体" panose="02010609060101010101" pitchFamily="49" charset="-122"/>
              </a:rPr>
              <a:t>、</a:t>
            </a:r>
            <a:r>
              <a:rPr lang="en-US" altLang="zh-CN" sz="2800" b="1">
                <a:latin typeface="Tahoma" panose="020B0604030504040204" pitchFamily="34" charset="0"/>
                <a:ea typeface="黑体" panose="02010609060101010101" pitchFamily="49" charset="-122"/>
              </a:rPr>
              <a:t>x&gt;y </a:t>
            </a:r>
            <a:r>
              <a:rPr lang="zh-CN" altLang="en-US" sz="2800" b="1">
                <a:latin typeface="Tahoma" panose="020B0604030504040204" pitchFamily="34" charset="0"/>
                <a:ea typeface="黑体" panose="02010609060101010101" pitchFamily="49" charset="-122"/>
              </a:rPr>
              <a:t>、</a:t>
            </a:r>
            <a:r>
              <a:rPr lang="en-US" altLang="zh-CN" sz="2800" b="1">
                <a:latin typeface="Tahoma" panose="020B0604030504040204" pitchFamily="34" charset="0"/>
                <a:ea typeface="黑体" panose="02010609060101010101" pitchFamily="49" charset="-122"/>
              </a:rPr>
              <a:t>s+f&gt;d</a:t>
            </a:r>
            <a:endParaRPr lang="en-US" altLang="zh-CN" sz="2800" b="1">
              <a:latin typeface="Tahoma" panose="020B0604030504040204" pitchFamily="34" charset="0"/>
              <a:ea typeface="黑体" panose="02010609060101010101" pitchFamily="49" charset="-122"/>
            </a:endParaRPr>
          </a:p>
          <a:p>
            <a:pPr marL="342900" indent="-342900" algn="l" eaLnBrk="1" hangingPunct="1">
              <a:spcBef>
                <a:spcPct val="20000"/>
              </a:spcBef>
            </a:pPr>
            <a:r>
              <a:rPr lang="zh-CN" altLang="en-US" sz="2800" b="1">
                <a:latin typeface="Tahoma" panose="020B0604030504040204" pitchFamily="34" charset="0"/>
                <a:ea typeface="黑体" panose="02010609060101010101" pitchFamily="49" charset="-122"/>
              </a:rPr>
              <a:t>关系表达式的值是一个</a:t>
            </a:r>
            <a:r>
              <a:rPr lang="zh-CN" altLang="en-US" sz="2800" b="1">
                <a:solidFill>
                  <a:srgbClr val="A50021"/>
                </a:solidFill>
                <a:latin typeface="Tahoma" panose="020B0604030504040204" pitchFamily="34" charset="0"/>
                <a:ea typeface="黑体" panose="02010609060101010101" pitchFamily="49" charset="-122"/>
              </a:rPr>
              <a:t>逻辑值（真或假），</a:t>
            </a:r>
            <a:r>
              <a:rPr lang="zh-CN" altLang="en-US" sz="2800" b="1">
                <a:latin typeface="Tahoma" panose="020B0604030504040204" pitchFamily="34" charset="0"/>
                <a:ea typeface="黑体" panose="02010609060101010101" pitchFamily="49" charset="-122"/>
              </a:rPr>
              <a:t>但Ｃ语言没有逻辑型数据，关系表达式的真、假是以数值</a:t>
            </a:r>
            <a:r>
              <a:rPr lang="en-US" altLang="zh-CN" sz="2800" b="1">
                <a:latin typeface="Tahoma" panose="020B0604030504040204" pitchFamily="34" charset="0"/>
                <a:ea typeface="黑体" panose="02010609060101010101" pitchFamily="49" charset="-122"/>
              </a:rPr>
              <a:t>1</a:t>
            </a:r>
            <a:r>
              <a:rPr lang="zh-CN" altLang="en-US" sz="2800" b="1">
                <a:latin typeface="Tahoma" panose="020B0604030504040204" pitchFamily="34" charset="0"/>
                <a:ea typeface="黑体" panose="02010609060101010101" pitchFamily="49" charset="-122"/>
              </a:rPr>
              <a:t>和</a:t>
            </a:r>
            <a:r>
              <a:rPr lang="en-US" altLang="zh-CN" sz="2800" b="1">
                <a:latin typeface="Tahoma" panose="020B0604030504040204" pitchFamily="34" charset="0"/>
                <a:ea typeface="黑体" panose="02010609060101010101" pitchFamily="49" charset="-122"/>
              </a:rPr>
              <a:t>0</a:t>
            </a:r>
            <a:r>
              <a:rPr lang="zh-CN" altLang="en-US" sz="2800" b="1">
                <a:latin typeface="Tahoma" panose="020B0604030504040204" pitchFamily="34" charset="0"/>
                <a:ea typeface="黑体" panose="02010609060101010101" pitchFamily="49" charset="-122"/>
              </a:rPr>
              <a:t>表示</a:t>
            </a:r>
            <a:r>
              <a:rPr lang="zh-CN" altLang="en-US" sz="2800" b="1">
                <a:solidFill>
                  <a:srgbClr val="FF3300"/>
                </a:solidFill>
                <a:latin typeface="Tahoma" panose="020B0604030504040204" pitchFamily="34" charset="0"/>
                <a:ea typeface="黑体" panose="02010609060101010101" pitchFamily="49" charset="-122"/>
              </a:rPr>
              <a:t>。“</a:t>
            </a:r>
            <a:r>
              <a:rPr lang="en-US" altLang="zh-CN" sz="2800" b="1">
                <a:solidFill>
                  <a:srgbClr val="FF3300"/>
                </a:solidFill>
                <a:latin typeface="Tahoma" panose="020B0604030504040204" pitchFamily="34" charset="0"/>
                <a:ea typeface="黑体" panose="02010609060101010101" pitchFamily="49" charset="-122"/>
              </a:rPr>
              <a:t>1”</a:t>
            </a:r>
            <a:r>
              <a:rPr lang="zh-CN" altLang="en-US" sz="2800" b="1">
                <a:solidFill>
                  <a:srgbClr val="FF3300"/>
                </a:solidFill>
                <a:latin typeface="Tahoma" panose="020B0604030504040204" pitchFamily="34" charset="0"/>
                <a:ea typeface="黑体" panose="02010609060101010101" pitchFamily="49" charset="-122"/>
              </a:rPr>
              <a:t>代表“真”，以“</a:t>
            </a:r>
            <a:r>
              <a:rPr lang="en-US" altLang="zh-CN" sz="2800" b="1">
                <a:solidFill>
                  <a:srgbClr val="FF3300"/>
                </a:solidFill>
                <a:latin typeface="Tahoma" panose="020B0604030504040204" pitchFamily="34" charset="0"/>
                <a:ea typeface="黑体" panose="02010609060101010101" pitchFamily="49" charset="-122"/>
              </a:rPr>
              <a:t>0”</a:t>
            </a:r>
            <a:r>
              <a:rPr lang="zh-CN" altLang="en-US" sz="2800" b="1">
                <a:solidFill>
                  <a:srgbClr val="FF3300"/>
                </a:solidFill>
                <a:latin typeface="Tahoma" panose="020B0604030504040204" pitchFamily="34" charset="0"/>
                <a:ea typeface="黑体" panose="02010609060101010101" pitchFamily="49" charset="-122"/>
              </a:rPr>
              <a:t>代表“假”。</a:t>
            </a:r>
            <a:endParaRPr lang="zh-CN" altLang="en-US" sz="2800" b="1">
              <a:solidFill>
                <a:srgbClr val="993366"/>
              </a:solidFill>
              <a:latin typeface="Tahoma" panose="020B0604030504040204" pitchFamily="34" charset="0"/>
              <a:ea typeface="黑体" panose="02010609060101010101" pitchFamily="49" charset="-122"/>
            </a:endParaRPr>
          </a:p>
          <a:p>
            <a:pPr marL="342900" indent="-342900" algn="l" eaLnBrk="1" hangingPunct="1">
              <a:lnSpc>
                <a:spcPct val="80000"/>
              </a:lnSpc>
              <a:spcBef>
                <a:spcPct val="20000"/>
              </a:spcBef>
            </a:pPr>
            <a:r>
              <a:rPr lang="zh-CN" altLang="en-US" sz="2800" b="1">
                <a:solidFill>
                  <a:schemeClr val="accent2"/>
                </a:solidFill>
                <a:latin typeface="Tahoma" panose="020B0604030504040204" pitchFamily="34" charset="0"/>
                <a:ea typeface="黑体" panose="02010609060101010101" pitchFamily="49" charset="-122"/>
              </a:rPr>
              <a:t>例：</a:t>
            </a:r>
            <a:r>
              <a:rPr lang="zh-CN" altLang="en-US" sz="2800" b="1">
                <a:latin typeface="Tahoma" panose="020B0604030504040204" pitchFamily="34" charset="0"/>
                <a:ea typeface="黑体" panose="02010609060101010101" pitchFamily="49" charset="-122"/>
              </a:rPr>
              <a:t> </a:t>
            </a:r>
            <a:r>
              <a:rPr lang="en-US" altLang="zh-CN" sz="2800" b="1">
                <a:latin typeface="Tahoma" panose="020B0604030504040204" pitchFamily="34" charset="0"/>
                <a:ea typeface="黑体" panose="02010609060101010101" pitchFamily="49" charset="-122"/>
              </a:rPr>
              <a:t>a=3, b=2, c=1 </a:t>
            </a:r>
            <a:r>
              <a:rPr lang="zh-CN" altLang="en-US" sz="2800" b="1">
                <a:latin typeface="Tahoma" panose="020B0604030504040204" pitchFamily="34" charset="0"/>
                <a:ea typeface="黑体" panose="02010609060101010101" pitchFamily="49" charset="-122"/>
              </a:rPr>
              <a:t>则  </a:t>
            </a:r>
            <a:endParaRPr lang="zh-CN" altLang="en-US" sz="2800" b="1">
              <a:latin typeface="Tahoma" panose="020B0604030504040204" pitchFamily="34" charset="0"/>
              <a:ea typeface="黑体" panose="02010609060101010101" pitchFamily="49" charset="-122"/>
            </a:endParaRPr>
          </a:p>
          <a:p>
            <a:pPr marL="342900" indent="-342900" algn="l" eaLnBrk="1" hangingPunct="1">
              <a:lnSpc>
                <a:spcPct val="80000"/>
              </a:lnSpc>
              <a:spcBef>
                <a:spcPct val="20000"/>
              </a:spcBef>
            </a:pPr>
            <a:r>
              <a:rPr lang="zh-CN" altLang="en-US" sz="2800" b="1">
                <a:latin typeface="Tahoma" panose="020B0604030504040204" pitchFamily="34" charset="0"/>
                <a:ea typeface="黑体" panose="02010609060101010101" pitchFamily="49" charset="-122"/>
              </a:rPr>
              <a:t>         </a:t>
            </a:r>
            <a:r>
              <a:rPr lang="en-US" altLang="zh-CN" sz="2800" b="1">
                <a:latin typeface="Tahoma" panose="020B0604030504040204" pitchFamily="34" charset="0"/>
                <a:ea typeface="黑体" panose="02010609060101010101" pitchFamily="49" charset="-122"/>
              </a:rPr>
              <a:t>c&gt;b; 				0</a:t>
            </a:r>
            <a:endParaRPr lang="en-US" altLang="zh-CN" sz="2800" b="1">
              <a:latin typeface="Tahoma" panose="020B0604030504040204" pitchFamily="34" charset="0"/>
              <a:ea typeface="黑体" panose="02010609060101010101" pitchFamily="49" charset="-122"/>
            </a:endParaRPr>
          </a:p>
          <a:p>
            <a:pPr marL="342900" indent="-342900" algn="l" eaLnBrk="1" hangingPunct="1">
              <a:lnSpc>
                <a:spcPct val="80000"/>
              </a:lnSpc>
              <a:spcBef>
                <a:spcPct val="20000"/>
              </a:spcBef>
            </a:pPr>
            <a:r>
              <a:rPr lang="en-US" altLang="zh-CN" sz="2800" b="1">
                <a:latin typeface="Tahoma" panose="020B0604030504040204" pitchFamily="34" charset="0"/>
                <a:ea typeface="黑体" panose="02010609060101010101" pitchFamily="49" charset="-122"/>
              </a:rPr>
              <a:t>		(a-b) = = 1;  			1</a:t>
            </a:r>
            <a:endParaRPr lang="en-US" altLang="zh-CN" sz="2800" b="1">
              <a:latin typeface="Tahoma" panose="020B0604030504040204" pitchFamily="34" charset="0"/>
              <a:ea typeface="黑体" panose="02010609060101010101" pitchFamily="49" charset="-122"/>
            </a:endParaRPr>
          </a:p>
          <a:p>
            <a:pPr marL="342900" indent="-342900" algn="l" eaLnBrk="1" hangingPunct="1">
              <a:lnSpc>
                <a:spcPct val="80000"/>
              </a:lnSpc>
              <a:spcBef>
                <a:spcPct val="20000"/>
              </a:spcBef>
            </a:pPr>
            <a:r>
              <a:rPr lang="en-US" altLang="zh-CN" sz="2800" b="1">
                <a:latin typeface="Tahoma" panose="020B0604030504040204" pitchFamily="34" charset="0"/>
                <a:ea typeface="黑体" panose="02010609060101010101" pitchFamily="49" charset="-122"/>
              </a:rPr>
              <a:t>		b+c&lt;a;         			0</a:t>
            </a:r>
            <a:endParaRPr lang="en-US" altLang="zh-CN" sz="2800" b="1">
              <a:latin typeface="Tahoma" panose="020B0604030504040204" pitchFamily="34" charset="0"/>
              <a:ea typeface="黑体" panose="02010609060101010101" pitchFamily="49" charset="-122"/>
            </a:endParaRPr>
          </a:p>
          <a:p>
            <a:pPr marL="342900" indent="-342900" algn="l" eaLnBrk="1" hangingPunct="1">
              <a:lnSpc>
                <a:spcPct val="80000"/>
              </a:lnSpc>
              <a:spcBef>
                <a:spcPct val="20000"/>
              </a:spcBef>
            </a:pPr>
            <a:r>
              <a:rPr lang="en-US" altLang="zh-CN" sz="2800" b="1">
                <a:latin typeface="Tahoma" panose="020B0604030504040204" pitchFamily="34" charset="0"/>
                <a:ea typeface="黑体" panose="02010609060101010101" pitchFamily="49" charset="-122"/>
              </a:rPr>
              <a:t>		f= a&gt;b&gt;c;  (</a:t>
            </a:r>
            <a:r>
              <a:rPr lang="zh-CN" altLang="en-US" sz="2800" b="1">
                <a:solidFill>
                  <a:srgbClr val="FF3300"/>
                </a:solidFill>
                <a:latin typeface="Tahoma" panose="020B0604030504040204" pitchFamily="34" charset="0"/>
                <a:ea typeface="黑体" panose="02010609060101010101" pitchFamily="49" charset="-122"/>
              </a:rPr>
              <a:t>自左至右</a:t>
            </a:r>
            <a:r>
              <a:rPr lang="zh-CN" altLang="en-US" sz="2800" b="1">
                <a:latin typeface="Tahoma" panose="020B0604030504040204" pitchFamily="34" charset="0"/>
                <a:ea typeface="黑体" panose="02010609060101010101" pitchFamily="49" charset="-122"/>
              </a:rPr>
              <a:t> </a:t>
            </a:r>
            <a:r>
              <a:rPr lang="en-US" altLang="zh-CN" sz="2800" b="1">
                <a:latin typeface="Tahoma" panose="020B0604030504040204" pitchFamily="34" charset="0"/>
                <a:ea typeface="黑体" panose="02010609060101010101" pitchFamily="49" charset="-122"/>
              </a:rPr>
              <a:t>)	f=0</a:t>
            </a:r>
            <a:endParaRPr lang="en-US" altLang="zh-CN" sz="2800" b="1">
              <a:latin typeface="Tahoma" panose="020B0604030504040204" pitchFamily="34" charset="0"/>
              <a:ea typeface="黑体" panose="02010609060101010101" pitchFamily="49" charset="-122"/>
            </a:endParaRPr>
          </a:p>
          <a:p>
            <a:pPr marL="342900" indent="-342900" algn="l" eaLnBrk="1" hangingPunct="1">
              <a:spcBef>
                <a:spcPct val="20000"/>
              </a:spcBef>
              <a:buFontTx/>
              <a:buChar char="•"/>
            </a:pPr>
            <a:endParaRPr lang="en-US" altLang="zh-CN" sz="2800" b="1">
              <a:latin typeface="Tahoma" panose="020B0604030504040204" pitchFamily="34" charset="0"/>
              <a:ea typeface="黑体" panose="02010609060101010101" pitchFamily="49" charset="-122"/>
            </a:endParaRPr>
          </a:p>
        </p:txBody>
      </p:sp>
      <p:sp>
        <p:nvSpPr>
          <p:cNvPr id="192517" name="Rectangle 5"/>
          <p:cNvSpPr>
            <a:spLocks noChangeArrowheads="1"/>
          </p:cNvSpPr>
          <p:nvPr/>
        </p:nvSpPr>
        <p:spPr bwMode="auto">
          <a:xfrm>
            <a:off x="827088" y="0"/>
            <a:ext cx="7772400" cy="720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eaLnBrk="1" hangingPunct="1">
              <a:spcBef>
                <a:spcPct val="20000"/>
              </a:spcBef>
            </a:pPr>
            <a:r>
              <a:rPr lang="en-US" altLang="zh-CN" sz="3600" b="1">
                <a:solidFill>
                  <a:srgbClr val="CC3300"/>
                </a:solidFill>
                <a:latin typeface="黑体" panose="02010609060101010101" pitchFamily="49" charset="-122"/>
                <a:ea typeface="黑体" panose="02010609060101010101" pitchFamily="49" charset="-122"/>
              </a:rPr>
              <a:t>4.1 </a:t>
            </a:r>
            <a:r>
              <a:rPr lang="zh-CN" altLang="en-US" sz="3600" b="1">
                <a:solidFill>
                  <a:srgbClr val="CC3300"/>
                </a:solidFill>
                <a:latin typeface="黑体" panose="02010609060101010101" pitchFamily="49" charset="-122"/>
                <a:ea typeface="黑体" panose="02010609060101010101" pitchFamily="49" charset="-122"/>
              </a:rPr>
              <a:t>关系运算符和关系表达式</a:t>
            </a:r>
            <a:endParaRPr lang="zh-CN" altLang="en-US" sz="3600" b="1">
              <a:solidFill>
                <a:srgbClr val="CC3300"/>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2514">
                                            <p:bg/>
                                          </p:spTgt>
                                        </p:tgtEl>
                                        <p:attrNameLst>
                                          <p:attrName>style.visibility</p:attrName>
                                        </p:attrNameLst>
                                      </p:cBhvr>
                                      <p:to>
                                        <p:strVal val="visible"/>
                                      </p:to>
                                    </p:set>
                                    <p:anim calcmode="lin" valueType="num">
                                      <p:cBhvr additive="base">
                                        <p:cTn id="7" dur="500" fill="hold"/>
                                        <p:tgtEl>
                                          <p:spTgt spid="192514">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192514">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2514">
                                            <p:txEl>
                                              <p:pRg st="0" end="0"/>
                                            </p:txEl>
                                          </p:spTgt>
                                        </p:tgtEl>
                                        <p:attrNameLst>
                                          <p:attrName>style.visibility</p:attrName>
                                        </p:attrNameLst>
                                      </p:cBhvr>
                                      <p:to>
                                        <p:strVal val="visible"/>
                                      </p:to>
                                    </p:set>
                                    <p:anim calcmode="lin" valueType="num">
                                      <p:cBhvr additive="base">
                                        <p:cTn id="13" dur="500" fill="hold"/>
                                        <p:tgtEl>
                                          <p:spTgt spid="192514">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925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92514">
                                            <p:txEl>
                                              <p:pRg st="1" end="1"/>
                                            </p:txEl>
                                          </p:spTgt>
                                        </p:tgtEl>
                                        <p:attrNameLst>
                                          <p:attrName>style.visibility</p:attrName>
                                        </p:attrNameLst>
                                      </p:cBhvr>
                                      <p:to>
                                        <p:strVal val="visible"/>
                                      </p:to>
                                    </p:set>
                                    <p:anim calcmode="lin" valueType="num">
                                      <p:cBhvr additive="base">
                                        <p:cTn id="19" dur="500" fill="hold"/>
                                        <p:tgtEl>
                                          <p:spTgt spid="192514">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9251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92514">
                                            <p:txEl>
                                              <p:pRg st="2" end="2"/>
                                            </p:txEl>
                                          </p:spTgt>
                                        </p:tgtEl>
                                        <p:attrNameLst>
                                          <p:attrName>style.visibility</p:attrName>
                                        </p:attrNameLst>
                                      </p:cBhvr>
                                      <p:to>
                                        <p:strVal val="visible"/>
                                      </p:to>
                                    </p:set>
                                    <p:anim calcmode="lin" valueType="num">
                                      <p:cBhvr additive="base">
                                        <p:cTn id="25" dur="500" fill="hold"/>
                                        <p:tgtEl>
                                          <p:spTgt spid="192514">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9251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92514">
                                            <p:txEl>
                                              <p:pRg st="3" end="3"/>
                                            </p:txEl>
                                          </p:spTgt>
                                        </p:tgtEl>
                                        <p:attrNameLst>
                                          <p:attrName>style.visibility</p:attrName>
                                        </p:attrNameLst>
                                      </p:cBhvr>
                                      <p:to>
                                        <p:strVal val="visible"/>
                                      </p:to>
                                    </p:set>
                                    <p:anim calcmode="lin" valueType="num">
                                      <p:cBhvr additive="base">
                                        <p:cTn id="31" dur="500" fill="hold"/>
                                        <p:tgtEl>
                                          <p:spTgt spid="192514">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9251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92514">
                                            <p:txEl>
                                              <p:pRg st="4" end="4"/>
                                            </p:txEl>
                                          </p:spTgt>
                                        </p:tgtEl>
                                        <p:attrNameLst>
                                          <p:attrName>style.visibility</p:attrName>
                                        </p:attrNameLst>
                                      </p:cBhvr>
                                      <p:to>
                                        <p:strVal val="visible"/>
                                      </p:to>
                                    </p:set>
                                    <p:anim calcmode="lin" valueType="num">
                                      <p:cBhvr additive="base">
                                        <p:cTn id="37" dur="500" fill="hold"/>
                                        <p:tgtEl>
                                          <p:spTgt spid="192514">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9251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92514">
                                            <p:txEl>
                                              <p:pRg st="5" end="5"/>
                                            </p:txEl>
                                          </p:spTgt>
                                        </p:tgtEl>
                                        <p:attrNameLst>
                                          <p:attrName>style.visibility</p:attrName>
                                        </p:attrNameLst>
                                      </p:cBhvr>
                                      <p:to>
                                        <p:strVal val="visible"/>
                                      </p:to>
                                    </p:set>
                                    <p:anim calcmode="lin" valueType="num">
                                      <p:cBhvr additive="base">
                                        <p:cTn id="43" dur="500" fill="hold"/>
                                        <p:tgtEl>
                                          <p:spTgt spid="192514">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9251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92514">
                                            <p:txEl>
                                              <p:pRg st="6" end="6"/>
                                            </p:txEl>
                                          </p:spTgt>
                                        </p:tgtEl>
                                        <p:attrNameLst>
                                          <p:attrName>style.visibility</p:attrName>
                                        </p:attrNameLst>
                                      </p:cBhvr>
                                      <p:to>
                                        <p:strVal val="visible"/>
                                      </p:to>
                                    </p:set>
                                    <p:anim calcmode="lin" valueType="num">
                                      <p:cBhvr additive="base">
                                        <p:cTn id="49" dur="500" fill="hold"/>
                                        <p:tgtEl>
                                          <p:spTgt spid="192514">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9251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92514">
                                            <p:txEl>
                                              <p:pRg st="7" end="7"/>
                                            </p:txEl>
                                          </p:spTgt>
                                        </p:tgtEl>
                                        <p:attrNameLst>
                                          <p:attrName>style.visibility</p:attrName>
                                        </p:attrNameLst>
                                      </p:cBhvr>
                                      <p:to>
                                        <p:strVal val="visible"/>
                                      </p:to>
                                    </p:set>
                                    <p:anim calcmode="lin" valueType="num">
                                      <p:cBhvr additive="base">
                                        <p:cTn id="55" dur="500" fill="hold"/>
                                        <p:tgtEl>
                                          <p:spTgt spid="192514">
                                            <p:txEl>
                                              <p:pRg st="7" end="7"/>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9251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92514">
                                            <p:txEl>
                                              <p:pRg st="8" end="8"/>
                                            </p:txEl>
                                          </p:spTgt>
                                        </p:tgtEl>
                                        <p:attrNameLst>
                                          <p:attrName>style.visibility</p:attrName>
                                        </p:attrNameLst>
                                      </p:cBhvr>
                                      <p:to>
                                        <p:strVal val="visible"/>
                                      </p:to>
                                    </p:set>
                                    <p:anim calcmode="lin" valueType="num">
                                      <p:cBhvr additive="base">
                                        <p:cTn id="61" dur="500" fill="hold"/>
                                        <p:tgtEl>
                                          <p:spTgt spid="192514">
                                            <p:txEl>
                                              <p:pRg st="8" end="8"/>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92514">
                                            <p:txEl>
                                              <p:pRg st="8" end="8"/>
                                            </p:txEl>
                                          </p:spTgt>
                                        </p:tgtEl>
                                        <p:attrNameLst>
                                          <p:attrName>ppt_y</p:attrName>
                                        </p:attrNameLst>
                                      </p:cBhvr>
                                      <p:tavLst>
                                        <p:tav tm="0">
                                          <p:val>
                                            <p:strVal val="#ppt_y"/>
                                          </p:val>
                                        </p:tav>
                                        <p:tav tm="100000">
                                          <p:val>
                                            <p:strVal val="#ppt_y"/>
                                          </p:val>
                                        </p:tav>
                                      </p:tavLst>
                                    </p:anim>
                                  </p:childTnLst>
                                </p:cTn>
                              </p:par>
                            </p:childTnLst>
                          </p:cTn>
                        </p:par>
                        <p:par>
                          <p:cTn id="63" fill="hold">
                            <p:stCondLst>
                              <p:cond delay="500"/>
                            </p:stCondLst>
                            <p:childTnLst>
                              <p:par>
                                <p:cTn id="64" presetID="2" presetClass="entr" presetSubtype="1" fill="hold" grpId="0" nodeType="afterEffect">
                                  <p:stCondLst>
                                    <p:cond delay="0"/>
                                  </p:stCondLst>
                                  <p:childTnLst>
                                    <p:set>
                                      <p:cBhvr>
                                        <p:cTn id="65" dur="1" fill="hold">
                                          <p:stCondLst>
                                            <p:cond delay="0"/>
                                          </p:stCondLst>
                                        </p:cTn>
                                        <p:tgtEl>
                                          <p:spTgt spid="192517"/>
                                        </p:tgtEl>
                                        <p:attrNameLst>
                                          <p:attrName>style.visibility</p:attrName>
                                        </p:attrNameLst>
                                      </p:cBhvr>
                                      <p:to>
                                        <p:strVal val="visible"/>
                                      </p:to>
                                    </p:set>
                                    <p:anim calcmode="lin" valueType="num">
                                      <p:cBhvr additive="base">
                                        <p:cTn id="66" dur="500" fill="hold"/>
                                        <p:tgtEl>
                                          <p:spTgt spid="192517"/>
                                        </p:tgtEl>
                                        <p:attrNameLst>
                                          <p:attrName>ppt_x</p:attrName>
                                        </p:attrNameLst>
                                      </p:cBhvr>
                                      <p:tavLst>
                                        <p:tav tm="0">
                                          <p:val>
                                            <p:strVal val="#ppt_x"/>
                                          </p:val>
                                        </p:tav>
                                        <p:tav tm="100000">
                                          <p:val>
                                            <p:strVal val="#ppt_x"/>
                                          </p:val>
                                        </p:tav>
                                      </p:tavLst>
                                    </p:anim>
                                    <p:anim calcmode="lin" valueType="num">
                                      <p:cBhvr additive="base">
                                        <p:cTn id="67" dur="500" fill="hold"/>
                                        <p:tgtEl>
                                          <p:spTgt spid="1925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animBg="1" autoUpdateAnimBg="0" build="p"/>
      <p:bldP spid="1925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ChangeArrowheads="1"/>
          </p:cNvSpPr>
          <p:nvPr/>
        </p:nvSpPr>
        <p:spPr bwMode="auto">
          <a:xfrm>
            <a:off x="323850" y="765175"/>
            <a:ext cx="8820150" cy="5041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algn="l" eaLnBrk="1" hangingPunct="1">
              <a:spcBef>
                <a:spcPct val="10000"/>
              </a:spcBef>
              <a:buFontTx/>
              <a:buAutoNum type="arabicPeriod"/>
            </a:pPr>
            <a:r>
              <a:rPr lang="zh-CN" altLang="en-US" b="1">
                <a:solidFill>
                  <a:srgbClr val="009900"/>
                </a:solidFill>
                <a:latin typeface="Tahoma" panose="020B0604030504040204" pitchFamily="34" charset="0"/>
                <a:ea typeface="黑体" panose="02010609060101010101" pitchFamily="49" charset="-122"/>
              </a:rPr>
              <a:t>逻辑运算符及其优先次序</a:t>
            </a:r>
            <a:endParaRPr lang="zh-CN" altLang="en-US" b="1">
              <a:solidFill>
                <a:srgbClr val="009900"/>
              </a:solidFill>
              <a:latin typeface="Tahoma" panose="020B0604030504040204" pitchFamily="34" charset="0"/>
              <a:ea typeface="黑体" panose="02010609060101010101" pitchFamily="49" charset="-122"/>
            </a:endParaRPr>
          </a:p>
          <a:p>
            <a:pPr marL="609600" indent="-609600" algn="l" eaLnBrk="1" hangingPunct="1">
              <a:spcBef>
                <a:spcPct val="10000"/>
              </a:spcBef>
            </a:pPr>
            <a:r>
              <a:rPr lang="en-US" altLang="zh-CN" sz="2500" b="1">
                <a:latin typeface="Tahoma" panose="020B0604030504040204" pitchFamily="34" charset="0"/>
                <a:ea typeface="黑体" panose="02010609060101010101" pitchFamily="49" charset="-122"/>
              </a:rPr>
              <a:t>C</a:t>
            </a:r>
            <a:r>
              <a:rPr lang="zh-CN" altLang="en-US" sz="2500" b="1">
                <a:latin typeface="Tahoma" panose="020B0604030504040204" pitchFamily="34" charset="0"/>
                <a:ea typeface="黑体" panose="02010609060101010101" pitchFamily="49" charset="-122"/>
              </a:rPr>
              <a:t>语言提供</a:t>
            </a:r>
            <a:r>
              <a:rPr lang="zh-CN" altLang="en-US" sz="2500" b="1">
                <a:solidFill>
                  <a:schemeClr val="accent2"/>
                </a:solidFill>
                <a:latin typeface="Tahoma" panose="020B0604030504040204" pitchFamily="34" charset="0"/>
                <a:ea typeface="黑体" panose="02010609060101010101" pitchFamily="49" charset="-122"/>
              </a:rPr>
              <a:t>三种逻辑运算符</a:t>
            </a:r>
            <a:r>
              <a:rPr lang="zh-CN" altLang="en-US" sz="2500" b="1">
                <a:latin typeface="Tahoma" panose="020B0604030504040204" pitchFamily="34" charset="0"/>
                <a:ea typeface="黑体" panose="02010609060101010101" pitchFamily="49" charset="-122"/>
              </a:rPr>
              <a:t>：</a:t>
            </a:r>
            <a:endParaRPr lang="zh-CN" altLang="en-US" sz="2500" b="1">
              <a:latin typeface="Tahoma" panose="020B0604030504040204" pitchFamily="34" charset="0"/>
              <a:ea typeface="黑体" panose="02010609060101010101" pitchFamily="49" charset="-122"/>
            </a:endParaRPr>
          </a:p>
          <a:p>
            <a:pPr marL="609600" indent="-609600" algn="l" eaLnBrk="1" hangingPunct="1">
              <a:spcBef>
                <a:spcPct val="10000"/>
              </a:spcBef>
            </a:pPr>
            <a:r>
              <a:rPr lang="zh-CN" altLang="en-US" sz="2500" b="1">
                <a:latin typeface="Tahoma" panose="020B0604030504040204" pitchFamily="34" charset="0"/>
                <a:ea typeface="黑体" panose="02010609060101010101" pitchFamily="49" charset="-122"/>
              </a:rPr>
              <a:t>      </a:t>
            </a:r>
            <a:r>
              <a:rPr lang="en-US" altLang="zh-CN" sz="2500" b="1">
                <a:solidFill>
                  <a:srgbClr val="FF0000"/>
                </a:solidFill>
                <a:latin typeface="Tahoma" panose="020B0604030504040204" pitchFamily="34" charset="0"/>
                <a:ea typeface="黑体" panose="02010609060101010101" pitchFamily="49" charset="-122"/>
              </a:rPr>
              <a:t>&amp;&amp;</a:t>
            </a:r>
            <a:r>
              <a:rPr lang="en-US" altLang="zh-CN" sz="2500" b="1">
                <a:latin typeface="Tahoma" panose="020B0604030504040204" pitchFamily="34" charset="0"/>
                <a:ea typeface="黑体" panose="02010609060101010101" pitchFamily="49" charset="-122"/>
              </a:rPr>
              <a:t>  (</a:t>
            </a:r>
            <a:r>
              <a:rPr lang="zh-CN" altLang="en-US" sz="2500" b="1">
                <a:latin typeface="Tahoma" panose="020B0604030504040204" pitchFamily="34" charset="0"/>
                <a:ea typeface="黑体" panose="02010609060101010101" pitchFamily="49" charset="-122"/>
              </a:rPr>
              <a:t>逻辑与</a:t>
            </a:r>
            <a:r>
              <a:rPr lang="en-US" altLang="zh-CN" sz="2500" b="1">
                <a:latin typeface="Tahoma" panose="020B0604030504040204" pitchFamily="34" charset="0"/>
                <a:ea typeface="黑体" panose="02010609060101010101" pitchFamily="49" charset="-122"/>
              </a:rPr>
              <a:t>) </a:t>
            </a:r>
            <a:r>
              <a:rPr lang="zh-CN" altLang="en-US" sz="2500" b="1">
                <a:latin typeface="Tahoma" panose="020B0604030504040204" pitchFamily="34" charset="0"/>
                <a:ea typeface="黑体" panose="02010609060101010101" pitchFamily="49" charset="-122"/>
              </a:rPr>
              <a:t>、</a:t>
            </a:r>
            <a:r>
              <a:rPr lang="zh-CN" altLang="en-US" sz="2500" b="1">
                <a:solidFill>
                  <a:srgbClr val="FF0000"/>
                </a:solidFill>
                <a:latin typeface="Tahoma" panose="020B0604030504040204" pitchFamily="34" charset="0"/>
                <a:ea typeface="黑体" panose="02010609060101010101" pitchFamily="49" charset="-122"/>
              </a:rPr>
              <a:t> </a:t>
            </a:r>
            <a:r>
              <a:rPr lang="en-US" altLang="zh-CN" sz="2500" b="1">
                <a:solidFill>
                  <a:srgbClr val="FF0000"/>
                </a:solidFill>
                <a:latin typeface="Tahoma" panose="020B0604030504040204" pitchFamily="34" charset="0"/>
                <a:ea typeface="黑体" panose="02010609060101010101" pitchFamily="49" charset="-122"/>
              </a:rPr>
              <a:t>||</a:t>
            </a:r>
            <a:r>
              <a:rPr lang="en-US" altLang="zh-CN" sz="2500" b="1">
                <a:latin typeface="Tahoma" panose="020B0604030504040204" pitchFamily="34" charset="0"/>
                <a:ea typeface="黑体" panose="02010609060101010101" pitchFamily="49" charset="-122"/>
              </a:rPr>
              <a:t>  (</a:t>
            </a:r>
            <a:r>
              <a:rPr lang="zh-CN" altLang="en-US" sz="2500" b="1">
                <a:latin typeface="Tahoma" panose="020B0604030504040204" pitchFamily="34" charset="0"/>
                <a:ea typeface="黑体" panose="02010609060101010101" pitchFamily="49" charset="-122"/>
              </a:rPr>
              <a:t>逻辑或</a:t>
            </a:r>
            <a:r>
              <a:rPr lang="en-US" altLang="zh-CN" sz="2500" b="1">
                <a:latin typeface="Tahoma" panose="020B0604030504040204" pitchFamily="34" charset="0"/>
                <a:ea typeface="黑体" panose="02010609060101010101" pitchFamily="49" charset="-122"/>
              </a:rPr>
              <a:t>) </a:t>
            </a:r>
            <a:r>
              <a:rPr lang="zh-CN" altLang="en-US" sz="2500" b="1">
                <a:latin typeface="Tahoma" panose="020B0604030504040204" pitchFamily="34" charset="0"/>
                <a:ea typeface="黑体" panose="02010609060101010101" pitchFamily="49" charset="-122"/>
              </a:rPr>
              <a:t>、</a:t>
            </a:r>
            <a:r>
              <a:rPr lang="en-US" altLang="zh-CN" sz="2500" b="1">
                <a:solidFill>
                  <a:srgbClr val="FF0000"/>
                </a:solidFill>
                <a:latin typeface="Tahoma" panose="020B0604030504040204" pitchFamily="34" charset="0"/>
                <a:ea typeface="黑体" panose="02010609060101010101" pitchFamily="49" charset="-122"/>
              </a:rPr>
              <a:t>!</a:t>
            </a:r>
            <a:r>
              <a:rPr lang="en-US" altLang="zh-CN" sz="2500" b="1">
                <a:latin typeface="Tahoma" panose="020B0604030504040204" pitchFamily="34" charset="0"/>
                <a:ea typeface="黑体" panose="02010609060101010101" pitchFamily="49" charset="-122"/>
              </a:rPr>
              <a:t> (</a:t>
            </a:r>
            <a:r>
              <a:rPr lang="zh-CN" altLang="en-US" sz="2500" b="1">
                <a:latin typeface="Tahoma" panose="020B0604030504040204" pitchFamily="34" charset="0"/>
                <a:ea typeface="黑体" panose="02010609060101010101" pitchFamily="49" charset="-122"/>
              </a:rPr>
              <a:t>逻辑非</a:t>
            </a:r>
            <a:r>
              <a:rPr lang="en-US" altLang="zh-CN" sz="2500" b="1">
                <a:latin typeface="Tahoma" panose="020B0604030504040204" pitchFamily="34" charset="0"/>
                <a:ea typeface="黑体" panose="02010609060101010101" pitchFamily="49" charset="-122"/>
              </a:rPr>
              <a:t>)</a:t>
            </a:r>
            <a:endParaRPr lang="en-US" altLang="zh-CN" sz="2500" b="1">
              <a:latin typeface="Tahoma" panose="020B0604030504040204" pitchFamily="34" charset="0"/>
              <a:ea typeface="黑体" panose="02010609060101010101" pitchFamily="49" charset="-122"/>
            </a:endParaRPr>
          </a:p>
          <a:p>
            <a:pPr marL="609600" indent="-609600" algn="l" eaLnBrk="1" hangingPunct="1">
              <a:spcBef>
                <a:spcPct val="10000"/>
              </a:spcBef>
            </a:pPr>
            <a:r>
              <a:rPr lang="zh-CN" altLang="en-US" sz="2500" b="1">
                <a:solidFill>
                  <a:srgbClr val="FF3300"/>
                </a:solidFill>
                <a:latin typeface="Tahoma" panose="020B0604030504040204" pitchFamily="34" charset="0"/>
                <a:ea typeface="黑体" panose="02010609060101010101" pitchFamily="49" charset="-122"/>
              </a:rPr>
              <a:t>注</a:t>
            </a:r>
            <a:r>
              <a:rPr lang="zh-CN" altLang="en-US" sz="2500" b="1">
                <a:latin typeface="Tahoma" panose="020B0604030504040204" pitchFamily="34" charset="0"/>
                <a:ea typeface="黑体" panose="02010609060101010101" pitchFamily="49" charset="-122"/>
              </a:rPr>
              <a:t>：“</a:t>
            </a:r>
            <a:r>
              <a:rPr lang="en-US" altLang="zh-CN" sz="2500" b="1">
                <a:latin typeface="Tahoma" panose="020B0604030504040204" pitchFamily="34" charset="0"/>
                <a:ea typeface="黑体" panose="02010609060101010101" pitchFamily="49" charset="-122"/>
              </a:rPr>
              <a:t>&amp;&amp;”</a:t>
            </a:r>
            <a:r>
              <a:rPr lang="zh-CN" altLang="en-US" sz="2500" b="1">
                <a:latin typeface="Tahoma" panose="020B0604030504040204" pitchFamily="34" charset="0"/>
                <a:ea typeface="黑体" panose="02010609060101010101" pitchFamily="49" charset="-122"/>
              </a:rPr>
              <a:t>和“</a:t>
            </a:r>
            <a:r>
              <a:rPr lang="en-US" altLang="zh-CN" sz="2500" b="1">
                <a:latin typeface="Tahoma" panose="020B0604030504040204" pitchFamily="34" charset="0"/>
                <a:ea typeface="黑体" panose="02010609060101010101" pitchFamily="49" charset="-122"/>
              </a:rPr>
              <a:t>|| ”</a:t>
            </a:r>
            <a:r>
              <a:rPr lang="zh-CN" altLang="en-US" sz="2500" b="1">
                <a:latin typeface="Tahoma" panose="020B0604030504040204" pitchFamily="34" charset="0"/>
                <a:ea typeface="黑体" panose="02010609060101010101" pitchFamily="49" charset="-122"/>
              </a:rPr>
              <a:t>是“双目运算符”</a:t>
            </a:r>
            <a:r>
              <a:rPr lang="en-US" altLang="zh-CN" sz="2500" b="1">
                <a:latin typeface="Tahoma" panose="020B0604030504040204" pitchFamily="34" charset="0"/>
                <a:ea typeface="黑体" panose="02010609060101010101" pitchFamily="49" charset="-122"/>
              </a:rPr>
              <a:t>,</a:t>
            </a:r>
            <a:r>
              <a:rPr lang="zh-CN" altLang="en-US" sz="2500" b="1">
                <a:latin typeface="Tahoma" panose="020B0604030504040204" pitchFamily="34" charset="0"/>
                <a:ea typeface="黑体" panose="02010609060101010101" pitchFamily="49" charset="-122"/>
              </a:rPr>
              <a:t>要求有两个操作数。而“</a:t>
            </a:r>
            <a:r>
              <a:rPr lang="en-US" altLang="zh-CN" sz="2500" b="1">
                <a:latin typeface="Tahoma" panose="020B0604030504040204" pitchFamily="34" charset="0"/>
                <a:ea typeface="黑体" panose="02010609060101010101" pitchFamily="49" charset="-122"/>
              </a:rPr>
              <a:t>! ”</a:t>
            </a:r>
            <a:r>
              <a:rPr lang="zh-CN" altLang="en-US" sz="2500" b="1">
                <a:latin typeface="Tahoma" panose="020B0604030504040204" pitchFamily="34" charset="0"/>
                <a:ea typeface="黑体" panose="02010609060101010101" pitchFamily="49" charset="-122"/>
              </a:rPr>
              <a:t>是“单目运算符”，只要求有一个操作数。</a:t>
            </a:r>
            <a:endParaRPr lang="zh-CN" altLang="en-US" sz="2500" b="1">
              <a:latin typeface="Tahoma" panose="020B0604030504040204" pitchFamily="34" charset="0"/>
              <a:ea typeface="黑体" panose="02010609060101010101" pitchFamily="49" charset="-122"/>
            </a:endParaRPr>
          </a:p>
          <a:p>
            <a:pPr marL="609600" indent="-609600" algn="l" eaLnBrk="1" hangingPunct="1">
              <a:spcBef>
                <a:spcPct val="10000"/>
              </a:spcBef>
            </a:pPr>
            <a:r>
              <a:rPr lang="zh-CN" altLang="en-US" sz="2500" b="1">
                <a:solidFill>
                  <a:schemeClr val="accent2"/>
                </a:solidFill>
                <a:latin typeface="Tahoma" panose="020B0604030504040204" pitchFamily="34" charset="0"/>
                <a:ea typeface="黑体" panose="02010609060101010101" pitchFamily="49" charset="-122"/>
              </a:rPr>
              <a:t>运算规则</a:t>
            </a:r>
            <a:r>
              <a:rPr lang="zh-CN" altLang="en-US" sz="2500" b="1">
                <a:latin typeface="Tahoma" panose="020B0604030504040204" pitchFamily="34" charset="0"/>
                <a:ea typeface="黑体" panose="02010609060101010101" pitchFamily="49" charset="-122"/>
              </a:rPr>
              <a:t>：</a:t>
            </a:r>
            <a:r>
              <a:rPr lang="en-US" altLang="zh-CN" sz="2500" b="1">
                <a:latin typeface="Tahoma" panose="020B0604030504040204" pitchFamily="34" charset="0"/>
                <a:ea typeface="黑体" panose="02010609060101010101" pitchFamily="49" charset="-122"/>
              </a:rPr>
              <a:t>a&amp;&amp;b        a</a:t>
            </a:r>
            <a:r>
              <a:rPr lang="zh-CN" altLang="en-US" sz="2500" b="1">
                <a:latin typeface="Tahoma" panose="020B0604030504040204" pitchFamily="34" charset="0"/>
                <a:ea typeface="黑体" panose="02010609060101010101" pitchFamily="49" charset="-122"/>
              </a:rPr>
              <a:t>、</a:t>
            </a:r>
            <a:r>
              <a:rPr lang="en-US" altLang="zh-CN" sz="2500" b="1">
                <a:latin typeface="Tahoma" panose="020B0604030504040204" pitchFamily="34" charset="0"/>
                <a:ea typeface="黑体" panose="02010609060101010101" pitchFamily="49" charset="-122"/>
              </a:rPr>
              <a:t>b</a:t>
            </a:r>
            <a:r>
              <a:rPr lang="zh-CN" altLang="en-US" sz="2500" b="1">
                <a:solidFill>
                  <a:srgbClr val="A50021"/>
                </a:solidFill>
                <a:latin typeface="Tahoma" panose="020B0604030504040204" pitchFamily="34" charset="0"/>
                <a:ea typeface="黑体" panose="02010609060101010101" pitchFamily="49" charset="-122"/>
              </a:rPr>
              <a:t>同时为真</a:t>
            </a:r>
            <a:r>
              <a:rPr lang="zh-CN" altLang="en-US" sz="2500" b="1">
                <a:latin typeface="Tahoma" panose="020B0604030504040204" pitchFamily="34" charset="0"/>
                <a:ea typeface="黑体" panose="02010609060101010101" pitchFamily="49" charset="-122"/>
              </a:rPr>
              <a:t>，</a:t>
            </a:r>
            <a:r>
              <a:rPr lang="en-US" altLang="zh-CN" sz="2500" b="1">
                <a:latin typeface="Tahoma" panose="020B0604030504040204" pitchFamily="34" charset="0"/>
                <a:ea typeface="黑体" panose="02010609060101010101" pitchFamily="49" charset="-122"/>
              </a:rPr>
              <a:t>a&amp;&amp;b</a:t>
            </a:r>
            <a:r>
              <a:rPr lang="zh-CN" altLang="en-US" sz="2500" b="1">
                <a:latin typeface="Tahoma" panose="020B0604030504040204" pitchFamily="34" charset="0"/>
                <a:ea typeface="黑体" panose="02010609060101010101" pitchFamily="49" charset="-122"/>
              </a:rPr>
              <a:t>为</a:t>
            </a:r>
            <a:r>
              <a:rPr lang="zh-CN" altLang="en-US" sz="2500" b="1">
                <a:solidFill>
                  <a:srgbClr val="A50021"/>
                </a:solidFill>
                <a:latin typeface="Tahoma" panose="020B0604030504040204" pitchFamily="34" charset="0"/>
                <a:ea typeface="黑体" panose="02010609060101010101" pitchFamily="49" charset="-122"/>
              </a:rPr>
              <a:t>真</a:t>
            </a:r>
            <a:r>
              <a:rPr lang="zh-CN" altLang="en-US" sz="2500" b="1">
                <a:latin typeface="Tahoma" panose="020B0604030504040204" pitchFamily="34" charset="0"/>
                <a:ea typeface="黑体" panose="02010609060101010101" pitchFamily="49" charset="-122"/>
              </a:rPr>
              <a:t>；</a:t>
            </a:r>
            <a:endParaRPr lang="zh-CN" altLang="en-US" sz="2500" b="1">
              <a:latin typeface="Tahoma" panose="020B0604030504040204" pitchFamily="34" charset="0"/>
              <a:ea typeface="黑体" panose="02010609060101010101" pitchFamily="49" charset="-122"/>
            </a:endParaRPr>
          </a:p>
          <a:p>
            <a:pPr marL="609600" indent="-609600" algn="l" eaLnBrk="1" hangingPunct="1">
              <a:spcBef>
                <a:spcPct val="10000"/>
              </a:spcBef>
            </a:pPr>
            <a:r>
              <a:rPr lang="zh-CN" altLang="en-US" sz="2500" b="1">
                <a:latin typeface="Tahoma" panose="020B0604030504040204" pitchFamily="34" charset="0"/>
                <a:ea typeface="黑体" panose="02010609060101010101" pitchFamily="49" charset="-122"/>
              </a:rPr>
              <a:t>                 </a:t>
            </a:r>
            <a:r>
              <a:rPr lang="en-US" altLang="zh-CN" sz="2500" b="1">
                <a:latin typeface="Tahoma" panose="020B0604030504040204" pitchFamily="34" charset="0"/>
                <a:ea typeface="黑体" panose="02010609060101010101" pitchFamily="49" charset="-122"/>
              </a:rPr>
              <a:t>a||b         a</a:t>
            </a:r>
            <a:r>
              <a:rPr lang="zh-CN" altLang="en-US" sz="2500" b="1">
                <a:latin typeface="Tahoma" panose="020B0604030504040204" pitchFamily="34" charset="0"/>
                <a:ea typeface="黑体" panose="02010609060101010101" pitchFamily="49" charset="-122"/>
              </a:rPr>
              <a:t>、</a:t>
            </a:r>
            <a:r>
              <a:rPr lang="en-US" altLang="zh-CN" sz="2500" b="1">
                <a:latin typeface="Tahoma" panose="020B0604030504040204" pitchFamily="34" charset="0"/>
                <a:ea typeface="黑体" panose="02010609060101010101" pitchFamily="49" charset="-122"/>
              </a:rPr>
              <a:t>b</a:t>
            </a:r>
            <a:r>
              <a:rPr lang="zh-CN" altLang="en-US" sz="2500" b="1">
                <a:solidFill>
                  <a:srgbClr val="A50021"/>
                </a:solidFill>
                <a:latin typeface="Tahoma" panose="020B0604030504040204" pitchFamily="34" charset="0"/>
                <a:ea typeface="黑体" panose="02010609060101010101" pitchFamily="49" charset="-122"/>
              </a:rPr>
              <a:t>之一为真</a:t>
            </a:r>
            <a:r>
              <a:rPr lang="zh-CN" altLang="en-US" sz="2500" b="1">
                <a:latin typeface="Tahoma" panose="020B0604030504040204" pitchFamily="34" charset="0"/>
                <a:ea typeface="黑体" panose="02010609060101010101" pitchFamily="49" charset="-122"/>
              </a:rPr>
              <a:t>，</a:t>
            </a:r>
            <a:r>
              <a:rPr lang="en-US" altLang="zh-CN" sz="2500" b="1">
                <a:latin typeface="Tahoma" panose="020B0604030504040204" pitchFamily="34" charset="0"/>
                <a:ea typeface="黑体" panose="02010609060101010101" pitchFamily="49" charset="-122"/>
              </a:rPr>
              <a:t>a||b</a:t>
            </a:r>
            <a:r>
              <a:rPr lang="zh-CN" altLang="en-US" sz="2500" b="1">
                <a:latin typeface="Tahoma" panose="020B0604030504040204" pitchFamily="34" charset="0"/>
                <a:ea typeface="黑体" panose="02010609060101010101" pitchFamily="49" charset="-122"/>
              </a:rPr>
              <a:t>为</a:t>
            </a:r>
            <a:r>
              <a:rPr lang="zh-CN" altLang="en-US" sz="2500" b="1">
                <a:solidFill>
                  <a:srgbClr val="A50021"/>
                </a:solidFill>
                <a:latin typeface="Tahoma" panose="020B0604030504040204" pitchFamily="34" charset="0"/>
                <a:ea typeface="黑体" panose="02010609060101010101" pitchFamily="49" charset="-122"/>
              </a:rPr>
              <a:t>真</a:t>
            </a:r>
            <a:r>
              <a:rPr lang="zh-CN" altLang="en-US" sz="2500" b="1">
                <a:latin typeface="Tahoma" panose="020B0604030504040204" pitchFamily="34" charset="0"/>
                <a:ea typeface="黑体" panose="02010609060101010101" pitchFamily="49" charset="-122"/>
              </a:rPr>
              <a:t>；</a:t>
            </a:r>
            <a:endParaRPr lang="zh-CN" altLang="en-US" sz="2500" b="1">
              <a:latin typeface="Tahoma" panose="020B0604030504040204" pitchFamily="34" charset="0"/>
              <a:ea typeface="黑体" panose="02010609060101010101" pitchFamily="49" charset="-122"/>
            </a:endParaRPr>
          </a:p>
          <a:p>
            <a:pPr marL="609600" indent="-609600" algn="l" eaLnBrk="1" hangingPunct="1">
              <a:spcBef>
                <a:spcPct val="10000"/>
              </a:spcBef>
            </a:pPr>
            <a:r>
              <a:rPr lang="zh-CN" altLang="en-US" sz="2500" b="1">
                <a:latin typeface="Tahoma" panose="020B0604030504040204" pitchFamily="34" charset="0"/>
                <a:ea typeface="黑体" panose="02010609060101010101" pitchFamily="49" charset="-122"/>
              </a:rPr>
              <a:t>                 </a:t>
            </a:r>
            <a:r>
              <a:rPr lang="en-US" altLang="zh-CN" sz="2500" b="1">
                <a:latin typeface="Tahoma" panose="020B0604030504040204" pitchFamily="34" charset="0"/>
                <a:ea typeface="黑体" panose="02010609060101010101" pitchFamily="49" charset="-122"/>
              </a:rPr>
              <a:t>!a              a</a:t>
            </a:r>
            <a:r>
              <a:rPr lang="zh-CN" altLang="en-US" sz="2500" b="1">
                <a:latin typeface="Tahoma" panose="020B0604030504040204" pitchFamily="34" charset="0"/>
                <a:ea typeface="黑体" panose="02010609060101010101" pitchFamily="49" charset="-122"/>
              </a:rPr>
              <a:t>为</a:t>
            </a:r>
            <a:r>
              <a:rPr lang="zh-CN" altLang="en-US" sz="2500" b="1">
                <a:solidFill>
                  <a:srgbClr val="A50021"/>
                </a:solidFill>
                <a:latin typeface="Tahoma" panose="020B0604030504040204" pitchFamily="34" charset="0"/>
                <a:ea typeface="黑体" panose="02010609060101010101" pitchFamily="49" charset="-122"/>
              </a:rPr>
              <a:t>真</a:t>
            </a:r>
            <a:r>
              <a:rPr lang="zh-CN" altLang="en-US" sz="2500" b="1">
                <a:latin typeface="Tahoma" panose="020B0604030504040204" pitchFamily="34" charset="0"/>
                <a:ea typeface="黑体" panose="02010609060101010101" pitchFamily="49" charset="-122"/>
              </a:rPr>
              <a:t>，</a:t>
            </a:r>
            <a:r>
              <a:rPr lang="en-US" altLang="zh-CN" sz="2500" b="1">
                <a:latin typeface="Tahoma" panose="020B0604030504040204" pitchFamily="34" charset="0"/>
                <a:ea typeface="黑体" panose="02010609060101010101" pitchFamily="49" charset="-122"/>
              </a:rPr>
              <a:t>!a</a:t>
            </a:r>
            <a:r>
              <a:rPr lang="zh-CN" altLang="en-US" sz="2500" b="1">
                <a:latin typeface="Tahoma" panose="020B0604030504040204" pitchFamily="34" charset="0"/>
                <a:ea typeface="黑体" panose="02010609060101010101" pitchFamily="49" charset="-122"/>
              </a:rPr>
              <a:t>为</a:t>
            </a:r>
            <a:r>
              <a:rPr lang="zh-CN" altLang="en-US" sz="2500" b="1">
                <a:solidFill>
                  <a:srgbClr val="A50021"/>
                </a:solidFill>
                <a:latin typeface="Tahoma" panose="020B0604030504040204" pitchFamily="34" charset="0"/>
                <a:ea typeface="黑体" panose="02010609060101010101" pitchFamily="49" charset="-122"/>
              </a:rPr>
              <a:t>假</a:t>
            </a:r>
            <a:r>
              <a:rPr lang="zh-CN" altLang="en-US" sz="2500" b="1">
                <a:latin typeface="Tahoma" panose="020B0604030504040204" pitchFamily="34" charset="0"/>
                <a:ea typeface="黑体" panose="02010609060101010101" pitchFamily="49" charset="-122"/>
              </a:rPr>
              <a:t>。 </a:t>
            </a:r>
            <a:r>
              <a:rPr lang="en-US" altLang="zh-CN" sz="2500" b="1">
                <a:latin typeface="Tahoma" panose="020B0604030504040204" pitchFamily="34" charset="0"/>
                <a:ea typeface="黑体" panose="02010609060101010101" pitchFamily="49" charset="-122"/>
              </a:rPr>
              <a:t>a</a:t>
            </a:r>
            <a:r>
              <a:rPr lang="zh-CN" altLang="en-US" sz="2500" b="1">
                <a:latin typeface="Tahoma" panose="020B0604030504040204" pitchFamily="34" charset="0"/>
                <a:ea typeface="黑体" panose="02010609060101010101" pitchFamily="49" charset="-122"/>
              </a:rPr>
              <a:t>为</a:t>
            </a:r>
            <a:r>
              <a:rPr lang="zh-CN" altLang="en-US" sz="2500" b="1">
                <a:solidFill>
                  <a:srgbClr val="FF3399"/>
                </a:solidFill>
                <a:latin typeface="Tahoma" panose="020B0604030504040204" pitchFamily="34" charset="0"/>
                <a:ea typeface="黑体" panose="02010609060101010101" pitchFamily="49" charset="-122"/>
              </a:rPr>
              <a:t>假</a:t>
            </a:r>
            <a:r>
              <a:rPr lang="zh-CN" altLang="en-US" sz="2500" b="1">
                <a:latin typeface="Tahoma" panose="020B0604030504040204" pitchFamily="34" charset="0"/>
                <a:ea typeface="黑体" panose="02010609060101010101" pitchFamily="49" charset="-122"/>
              </a:rPr>
              <a:t>，</a:t>
            </a:r>
            <a:r>
              <a:rPr lang="en-US" altLang="zh-CN" sz="2500" b="1">
                <a:latin typeface="Tahoma" panose="020B0604030504040204" pitchFamily="34" charset="0"/>
                <a:ea typeface="黑体" panose="02010609060101010101" pitchFamily="49" charset="-122"/>
              </a:rPr>
              <a:t>!a</a:t>
            </a:r>
            <a:r>
              <a:rPr lang="zh-CN" altLang="en-US" sz="2500" b="1">
                <a:latin typeface="Tahoma" panose="020B0604030504040204" pitchFamily="34" charset="0"/>
                <a:ea typeface="黑体" panose="02010609060101010101" pitchFamily="49" charset="-122"/>
              </a:rPr>
              <a:t>为</a:t>
            </a:r>
            <a:r>
              <a:rPr lang="zh-CN" altLang="en-US" sz="2500" b="1">
                <a:solidFill>
                  <a:srgbClr val="FF3399"/>
                </a:solidFill>
                <a:latin typeface="Tahoma" panose="020B0604030504040204" pitchFamily="34" charset="0"/>
                <a:ea typeface="黑体" panose="02010609060101010101" pitchFamily="49" charset="-122"/>
              </a:rPr>
              <a:t>真</a:t>
            </a:r>
            <a:endParaRPr lang="zh-CN" altLang="en-US" sz="2500" b="1">
              <a:solidFill>
                <a:srgbClr val="FF3399"/>
              </a:solidFill>
              <a:latin typeface="Tahoma" panose="020B0604030504040204" pitchFamily="34" charset="0"/>
              <a:ea typeface="黑体" panose="02010609060101010101" pitchFamily="49" charset="-122"/>
            </a:endParaRPr>
          </a:p>
          <a:p>
            <a:pPr marL="609600" indent="-609600" algn="l" eaLnBrk="1" hangingPunct="1">
              <a:spcBef>
                <a:spcPct val="10000"/>
              </a:spcBef>
            </a:pPr>
            <a:r>
              <a:rPr lang="zh-CN" altLang="en-US" sz="2500" b="1">
                <a:solidFill>
                  <a:schemeClr val="accent2"/>
                </a:solidFill>
                <a:latin typeface="Tahoma" panose="020B0604030504040204" pitchFamily="34" charset="0"/>
                <a:ea typeface="黑体" panose="02010609060101010101" pitchFamily="49" charset="-122"/>
              </a:rPr>
              <a:t>运算优先顺序：</a:t>
            </a:r>
            <a:endParaRPr lang="zh-CN" altLang="en-US" sz="2500" b="1">
              <a:solidFill>
                <a:schemeClr val="accent2"/>
              </a:solidFill>
              <a:latin typeface="Tahoma" panose="020B0604030504040204" pitchFamily="34" charset="0"/>
              <a:ea typeface="黑体" panose="02010609060101010101" pitchFamily="49" charset="-122"/>
            </a:endParaRPr>
          </a:p>
          <a:p>
            <a:pPr marL="609600" indent="-609600" algn="l" eaLnBrk="1" hangingPunct="1">
              <a:spcBef>
                <a:spcPct val="10000"/>
              </a:spcBef>
            </a:pPr>
            <a:r>
              <a:rPr lang="zh-CN" altLang="en-US" sz="2500" b="1">
                <a:solidFill>
                  <a:schemeClr val="accent2"/>
                </a:solidFill>
                <a:latin typeface="Tahoma" panose="020B0604030504040204" pitchFamily="34" charset="0"/>
                <a:ea typeface="黑体" panose="02010609060101010101" pitchFamily="49" charset="-122"/>
              </a:rPr>
              <a:t> </a:t>
            </a:r>
            <a:r>
              <a:rPr lang="zh-CN" altLang="en-US" sz="2500" b="1">
                <a:latin typeface="Tahoma" panose="020B0604030504040204" pitchFamily="34" charset="0"/>
                <a:ea typeface="黑体" panose="02010609060101010101" pitchFamily="49" charset="-122"/>
              </a:rPr>
              <a:t>（</a:t>
            </a:r>
            <a:r>
              <a:rPr lang="en-US" altLang="zh-CN" sz="2500" b="1">
                <a:latin typeface="Tahoma" panose="020B0604030504040204" pitchFamily="34" charset="0"/>
                <a:ea typeface="黑体" panose="02010609060101010101" pitchFamily="49" charset="-122"/>
              </a:rPr>
              <a:t>1</a:t>
            </a:r>
            <a:r>
              <a:rPr lang="zh-CN" altLang="en-US" sz="2500" b="1">
                <a:latin typeface="Tahoma" panose="020B0604030504040204" pitchFamily="34" charset="0"/>
                <a:ea typeface="黑体" panose="02010609060101010101" pitchFamily="49" charset="-122"/>
              </a:rPr>
              <a:t>）</a:t>
            </a:r>
            <a:r>
              <a:rPr lang="en-US" altLang="zh-CN" sz="2500" b="1">
                <a:latin typeface="Tahoma" panose="020B0604030504040204" pitchFamily="34" charset="0"/>
                <a:ea typeface="黑体" panose="02010609060101010101" pitchFamily="49" charset="-122"/>
              </a:rPr>
              <a:t>!→&amp;&amp;→||</a:t>
            </a:r>
            <a:endParaRPr lang="en-US" altLang="zh-CN" sz="2500" b="1">
              <a:latin typeface="Tahoma" panose="020B0604030504040204" pitchFamily="34" charset="0"/>
              <a:ea typeface="黑体" panose="02010609060101010101" pitchFamily="49" charset="-122"/>
            </a:endParaRPr>
          </a:p>
          <a:p>
            <a:pPr marL="609600" indent="-609600" algn="l" eaLnBrk="1" hangingPunct="1">
              <a:spcBef>
                <a:spcPct val="10000"/>
              </a:spcBef>
            </a:pPr>
            <a:r>
              <a:rPr lang="en-US" altLang="zh-CN" sz="2500" b="1">
                <a:latin typeface="Tahoma" panose="020B0604030504040204" pitchFamily="34" charset="0"/>
                <a:ea typeface="黑体" panose="02010609060101010101" pitchFamily="49" charset="-122"/>
              </a:rPr>
              <a:t> </a:t>
            </a:r>
            <a:r>
              <a:rPr lang="zh-CN" altLang="en-US" sz="2500" b="1">
                <a:latin typeface="Tahoma" panose="020B0604030504040204" pitchFamily="34" charset="0"/>
                <a:ea typeface="黑体" panose="02010609060101010101" pitchFamily="49" charset="-122"/>
              </a:rPr>
              <a:t>（</a:t>
            </a:r>
            <a:r>
              <a:rPr lang="en-US" altLang="zh-CN" sz="2500" b="1">
                <a:latin typeface="Tahoma" panose="020B0604030504040204" pitchFamily="34" charset="0"/>
                <a:ea typeface="黑体" panose="02010609060101010101" pitchFamily="49" charset="-122"/>
              </a:rPr>
              <a:t>2</a:t>
            </a:r>
            <a:r>
              <a:rPr lang="zh-CN" altLang="en-US" sz="2500" b="1">
                <a:latin typeface="Tahoma" panose="020B0604030504040204" pitchFamily="34" charset="0"/>
                <a:ea typeface="黑体" panose="02010609060101010101" pitchFamily="49" charset="-122"/>
              </a:rPr>
              <a:t>）</a:t>
            </a:r>
            <a:r>
              <a:rPr lang="en-US" altLang="zh-CN" sz="2500" b="1">
                <a:latin typeface="Tahoma" panose="020B0604030504040204" pitchFamily="34" charset="0"/>
                <a:ea typeface="黑体" panose="02010609060101010101" pitchFamily="49" charset="-122"/>
              </a:rPr>
              <a:t>&amp;&amp;</a:t>
            </a:r>
            <a:r>
              <a:rPr lang="zh-CN" altLang="en-US" sz="2500" b="1">
                <a:latin typeface="Tahoma" panose="020B0604030504040204" pitchFamily="34" charset="0"/>
                <a:ea typeface="黑体" panose="02010609060101010101" pitchFamily="49" charset="-122"/>
              </a:rPr>
              <a:t>和</a:t>
            </a:r>
            <a:r>
              <a:rPr lang="en-US" altLang="zh-CN" sz="2500" b="1">
                <a:latin typeface="Tahoma" panose="020B0604030504040204" pitchFamily="34" charset="0"/>
                <a:ea typeface="黑体" panose="02010609060101010101" pitchFamily="49" charset="-122"/>
              </a:rPr>
              <a:t>||</a:t>
            </a:r>
            <a:r>
              <a:rPr lang="zh-CN" altLang="en-US" sz="2500" b="1">
                <a:latin typeface="Tahoma" panose="020B0604030504040204" pitchFamily="34" charset="0"/>
                <a:ea typeface="黑体" panose="02010609060101010101" pitchFamily="49" charset="-122"/>
              </a:rPr>
              <a:t>低于关系运算符，</a:t>
            </a:r>
            <a:endParaRPr lang="zh-CN" altLang="en-US" sz="2500" b="1">
              <a:latin typeface="Tahoma" panose="020B0604030504040204" pitchFamily="34" charset="0"/>
              <a:ea typeface="黑体" panose="02010609060101010101" pitchFamily="49" charset="-122"/>
            </a:endParaRPr>
          </a:p>
          <a:p>
            <a:pPr marL="609600" indent="-609600" algn="l" eaLnBrk="1" hangingPunct="1">
              <a:spcBef>
                <a:spcPct val="10000"/>
              </a:spcBef>
            </a:pPr>
            <a:r>
              <a:rPr lang="zh-CN" altLang="en-US" sz="2500" b="1">
                <a:latin typeface="Tahoma" panose="020B0604030504040204" pitchFamily="34" charset="0"/>
                <a:ea typeface="黑体" panose="02010609060101010101" pitchFamily="49" charset="-122"/>
              </a:rPr>
              <a:t>          </a:t>
            </a:r>
            <a:r>
              <a:rPr lang="en-US" altLang="zh-CN" sz="2500" b="1">
                <a:latin typeface="Tahoma" panose="020B0604030504040204" pitchFamily="34" charset="0"/>
                <a:ea typeface="黑体" panose="02010609060101010101" pitchFamily="49" charset="-122"/>
              </a:rPr>
              <a:t>!</a:t>
            </a:r>
            <a:r>
              <a:rPr lang="zh-CN" altLang="en-US" sz="2500" b="1">
                <a:latin typeface="Tahoma" panose="020B0604030504040204" pitchFamily="34" charset="0"/>
                <a:ea typeface="黑体" panose="02010609060101010101" pitchFamily="49" charset="-122"/>
              </a:rPr>
              <a:t>高于算术运算符 </a:t>
            </a:r>
            <a:endParaRPr lang="zh-CN" altLang="en-US" sz="2500" b="1">
              <a:latin typeface="Tahoma" panose="020B0604030504040204" pitchFamily="34" charset="0"/>
              <a:ea typeface="黑体" panose="02010609060101010101" pitchFamily="49" charset="-122"/>
            </a:endParaRPr>
          </a:p>
        </p:txBody>
      </p:sp>
      <p:sp>
        <p:nvSpPr>
          <p:cNvPr id="10243" name="Rectangle 3"/>
          <p:cNvSpPr>
            <a:spLocks noChangeArrowheads="1"/>
          </p:cNvSpPr>
          <p:nvPr/>
        </p:nvSpPr>
        <p:spPr bwMode="auto">
          <a:xfrm>
            <a:off x="827088" y="188913"/>
            <a:ext cx="741045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3600" b="1">
                <a:solidFill>
                  <a:srgbClr val="CC3300"/>
                </a:solidFill>
                <a:latin typeface="黑体" panose="02010609060101010101" pitchFamily="49" charset="-122"/>
                <a:ea typeface="黑体" panose="02010609060101010101" pitchFamily="49" charset="-122"/>
              </a:rPr>
              <a:t>4.</a:t>
            </a:r>
            <a:r>
              <a:rPr lang="zh-CN" altLang="en-US" sz="3600" b="1">
                <a:solidFill>
                  <a:srgbClr val="CC3300"/>
                </a:solidFill>
                <a:latin typeface="黑体" panose="02010609060101010101" pitchFamily="49" charset="-122"/>
                <a:ea typeface="黑体" panose="02010609060101010101" pitchFamily="49" charset="-122"/>
              </a:rPr>
              <a:t>２  逻辑运算符和逻辑表达式</a:t>
            </a:r>
            <a:endParaRPr lang="zh-CN" altLang="en-US" sz="3600" b="1">
              <a:solidFill>
                <a:srgbClr val="CC3300"/>
              </a:solidFill>
              <a:latin typeface="黑体" panose="02010609060101010101" pitchFamily="49" charset="-122"/>
              <a:ea typeface="黑体" panose="02010609060101010101" pitchFamily="49" charset="-122"/>
            </a:endParaRPr>
          </a:p>
        </p:txBody>
      </p:sp>
      <p:sp>
        <p:nvSpPr>
          <p:cNvPr id="193540" name="Rectangle 4"/>
          <p:cNvSpPr>
            <a:spLocks noChangeArrowheads="1"/>
          </p:cNvSpPr>
          <p:nvPr/>
        </p:nvSpPr>
        <p:spPr bwMode="auto">
          <a:xfrm>
            <a:off x="5003800" y="4292600"/>
            <a:ext cx="3168650" cy="1905000"/>
          </a:xfrm>
          <a:prstGeom prst="rect">
            <a:avLst/>
          </a:prstGeom>
          <a:solidFill>
            <a:schemeClr val="accent1"/>
          </a:solidFill>
          <a:ln w="9525">
            <a:solidFill>
              <a:schemeClr val="tx1"/>
            </a:solidFill>
            <a:miter lim="800000"/>
          </a:ln>
        </p:spPr>
        <p:txBody>
          <a:bodyPr wrap="none" anchor="ctr"/>
          <a:lstStyle/>
          <a:p>
            <a:pPr algn="l" eaLnBrk="1" hangingPunct="1"/>
            <a:r>
              <a:rPr lang="en-US" altLang="zh-CN" b="1">
                <a:latin typeface="Tahoma" panose="020B0604030504040204" pitchFamily="34" charset="0"/>
                <a:ea typeface="黑体" panose="02010609060101010101" pitchFamily="49" charset="-122"/>
              </a:rPr>
              <a:t>!</a:t>
            </a:r>
            <a:r>
              <a:rPr lang="zh-CN" altLang="en-US" b="1">
                <a:latin typeface="黑体" panose="02010609060101010101" pitchFamily="49" charset="-122"/>
                <a:ea typeface="黑体" panose="02010609060101010101" pitchFamily="49" charset="-122"/>
              </a:rPr>
              <a:t>（非）       </a:t>
            </a:r>
            <a:r>
              <a:rPr lang="en-US" altLang="zh-CN" b="1">
                <a:latin typeface="黑体" panose="02010609060101010101" pitchFamily="49" charset="-122"/>
                <a:ea typeface="黑体" panose="02010609060101010101" pitchFamily="49" charset="-122"/>
              </a:rPr>
              <a:t>(</a:t>
            </a:r>
            <a:r>
              <a:rPr lang="zh-CN" altLang="en-US" b="1">
                <a:solidFill>
                  <a:srgbClr val="FF3300"/>
                </a:solidFill>
                <a:latin typeface="黑体" panose="02010609060101010101" pitchFamily="49" charset="-122"/>
                <a:ea typeface="黑体" panose="02010609060101010101" pitchFamily="49" charset="-122"/>
              </a:rPr>
              <a:t>高</a:t>
            </a:r>
            <a:r>
              <a:rPr lang="en-US" altLang="zh-CN" b="1">
                <a:latin typeface="黑体" panose="02010609060101010101" pitchFamily="49" charset="-122"/>
                <a:ea typeface="黑体" panose="02010609060101010101" pitchFamily="49" charset="-122"/>
              </a:rPr>
              <a:t>)</a:t>
            </a:r>
            <a:endParaRPr lang="en-US" altLang="zh-CN" b="1">
              <a:latin typeface="黑体" panose="02010609060101010101" pitchFamily="49" charset="-122"/>
              <a:ea typeface="黑体" panose="02010609060101010101" pitchFamily="49" charset="-122"/>
            </a:endParaRPr>
          </a:p>
          <a:p>
            <a:pPr algn="l" eaLnBrk="1" hangingPunct="1"/>
            <a:r>
              <a:rPr lang="zh-CN" altLang="en-US" b="1">
                <a:latin typeface="黑体" panose="02010609060101010101" pitchFamily="49" charset="-122"/>
                <a:ea typeface="黑体" panose="02010609060101010101" pitchFamily="49" charset="-122"/>
              </a:rPr>
              <a:t>算术运算符</a:t>
            </a:r>
            <a:endParaRPr lang="zh-CN" altLang="en-US" b="1">
              <a:latin typeface="黑体" panose="02010609060101010101" pitchFamily="49" charset="-122"/>
              <a:ea typeface="黑体" panose="02010609060101010101" pitchFamily="49" charset="-122"/>
            </a:endParaRPr>
          </a:p>
          <a:p>
            <a:pPr algn="l" eaLnBrk="1" hangingPunct="1"/>
            <a:r>
              <a:rPr lang="zh-CN" altLang="en-US" b="1">
                <a:latin typeface="黑体" panose="02010609060101010101" pitchFamily="49" charset="-122"/>
                <a:ea typeface="黑体" panose="02010609060101010101" pitchFamily="49" charset="-122"/>
              </a:rPr>
              <a:t>关系运算符</a:t>
            </a:r>
            <a:endParaRPr lang="zh-CN" altLang="en-US" b="1">
              <a:latin typeface="黑体" panose="02010609060101010101" pitchFamily="49" charset="-122"/>
              <a:ea typeface="黑体" panose="02010609060101010101" pitchFamily="49" charset="-122"/>
            </a:endParaRPr>
          </a:p>
          <a:p>
            <a:pPr algn="l" eaLnBrk="1" hangingPunct="1"/>
            <a:r>
              <a:rPr lang="en-US" altLang="zh-CN" b="1">
                <a:latin typeface="黑体" panose="02010609060101010101" pitchFamily="49" charset="-122"/>
                <a:ea typeface="黑体" panose="02010609060101010101" pitchFamily="49" charset="-122"/>
              </a:rPr>
              <a:t>&amp;&amp;</a:t>
            </a:r>
            <a:r>
              <a:rPr lang="zh-CN" altLang="en-US" b="1">
                <a:latin typeface="黑体" panose="02010609060101010101" pitchFamily="49" charset="-122"/>
                <a:ea typeface="黑体" panose="02010609060101010101" pitchFamily="49" charset="-122"/>
              </a:rPr>
              <a:t>和</a:t>
            </a:r>
            <a:r>
              <a:rPr lang="en-US" altLang="zh-CN" b="1">
                <a:latin typeface="黑体" panose="02010609060101010101" pitchFamily="49" charset="-122"/>
                <a:ea typeface="黑体" panose="02010609060101010101" pitchFamily="49" charset="-122"/>
              </a:rPr>
              <a:t>||</a:t>
            </a:r>
            <a:endParaRPr lang="en-US" altLang="zh-CN" b="1">
              <a:latin typeface="黑体" panose="02010609060101010101" pitchFamily="49" charset="-122"/>
              <a:ea typeface="黑体" panose="02010609060101010101" pitchFamily="49" charset="-122"/>
            </a:endParaRPr>
          </a:p>
          <a:p>
            <a:pPr algn="l" eaLnBrk="1" hangingPunct="1"/>
            <a:r>
              <a:rPr lang="zh-CN" altLang="en-US" b="1">
                <a:latin typeface="黑体" panose="02010609060101010101" pitchFamily="49" charset="-122"/>
                <a:ea typeface="黑体" panose="02010609060101010101" pitchFamily="49" charset="-122"/>
              </a:rPr>
              <a:t>赋值运算符     </a:t>
            </a:r>
            <a:r>
              <a:rPr lang="en-US" altLang="zh-CN" b="1">
                <a:latin typeface="黑体" panose="02010609060101010101" pitchFamily="49" charset="-122"/>
                <a:ea typeface="黑体" panose="02010609060101010101" pitchFamily="49" charset="-122"/>
              </a:rPr>
              <a:t>(</a:t>
            </a:r>
            <a:r>
              <a:rPr lang="zh-CN" altLang="en-US" b="1">
                <a:solidFill>
                  <a:srgbClr val="FF3300"/>
                </a:solidFill>
                <a:latin typeface="黑体" panose="02010609060101010101" pitchFamily="49" charset="-122"/>
                <a:ea typeface="黑体" panose="02010609060101010101" pitchFamily="49" charset="-122"/>
              </a:rPr>
              <a:t>低</a:t>
            </a:r>
            <a:r>
              <a:rPr lang="en-US" altLang="zh-CN" b="1">
                <a:latin typeface="黑体" panose="02010609060101010101" pitchFamily="49" charset="-122"/>
                <a:ea typeface="黑体" panose="02010609060101010101" pitchFamily="49" charset="-122"/>
              </a:rPr>
              <a:t>)</a:t>
            </a:r>
            <a:endParaRPr lang="en-US" altLang="zh-CN" b="1">
              <a:latin typeface="黑体" panose="02010609060101010101" pitchFamily="49" charset="-122"/>
              <a:ea typeface="黑体" panose="02010609060101010101" pitchFamily="49" charset="-122"/>
            </a:endParaRPr>
          </a:p>
        </p:txBody>
      </p:sp>
      <p:sp>
        <p:nvSpPr>
          <p:cNvPr id="193541" name="Line 5"/>
          <p:cNvSpPr>
            <a:spLocks noChangeShapeType="1"/>
          </p:cNvSpPr>
          <p:nvPr/>
        </p:nvSpPr>
        <p:spPr bwMode="auto">
          <a:xfrm flipV="1">
            <a:off x="7164388" y="4508500"/>
            <a:ext cx="0" cy="1657350"/>
          </a:xfrm>
          <a:prstGeom prst="line">
            <a:avLst/>
          </a:prstGeom>
          <a:noFill/>
          <a:ln w="38100">
            <a:solidFill>
              <a:srgbClr val="99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3538">
                                            <p:txEl>
                                              <p:pRg st="0" end="0"/>
                                            </p:txEl>
                                          </p:spTgt>
                                        </p:tgtEl>
                                        <p:attrNameLst>
                                          <p:attrName>style.visibility</p:attrName>
                                        </p:attrNameLst>
                                      </p:cBhvr>
                                      <p:to>
                                        <p:strVal val="visible"/>
                                      </p:to>
                                    </p:set>
                                    <p:animEffect transition="in" filter="blinds(horizontal)">
                                      <p:cBhvr>
                                        <p:cTn id="7" dur="500"/>
                                        <p:tgtEl>
                                          <p:spTgt spid="193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3538">
                                            <p:txEl>
                                              <p:pRg st="1" end="1"/>
                                            </p:txEl>
                                          </p:spTgt>
                                        </p:tgtEl>
                                        <p:attrNameLst>
                                          <p:attrName>style.visibility</p:attrName>
                                        </p:attrNameLst>
                                      </p:cBhvr>
                                      <p:to>
                                        <p:strVal val="visible"/>
                                      </p:to>
                                    </p:set>
                                    <p:animEffect transition="in" filter="blinds(horizontal)">
                                      <p:cBhvr>
                                        <p:cTn id="12" dur="500"/>
                                        <p:tgtEl>
                                          <p:spTgt spid="193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3538">
                                            <p:txEl>
                                              <p:pRg st="2" end="2"/>
                                            </p:txEl>
                                          </p:spTgt>
                                        </p:tgtEl>
                                        <p:attrNameLst>
                                          <p:attrName>style.visibility</p:attrName>
                                        </p:attrNameLst>
                                      </p:cBhvr>
                                      <p:to>
                                        <p:strVal val="visible"/>
                                      </p:to>
                                    </p:set>
                                    <p:animEffect transition="in" filter="blinds(horizontal)">
                                      <p:cBhvr>
                                        <p:cTn id="17" dur="500"/>
                                        <p:tgtEl>
                                          <p:spTgt spid="1935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3538">
                                            <p:txEl>
                                              <p:pRg st="3" end="3"/>
                                            </p:txEl>
                                          </p:spTgt>
                                        </p:tgtEl>
                                        <p:attrNameLst>
                                          <p:attrName>style.visibility</p:attrName>
                                        </p:attrNameLst>
                                      </p:cBhvr>
                                      <p:to>
                                        <p:strVal val="visible"/>
                                      </p:to>
                                    </p:set>
                                    <p:animEffect transition="in" filter="blinds(horizontal)">
                                      <p:cBhvr>
                                        <p:cTn id="22" dur="500"/>
                                        <p:tgtEl>
                                          <p:spTgt spid="1935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3538">
                                            <p:txEl>
                                              <p:pRg st="4" end="4"/>
                                            </p:txEl>
                                          </p:spTgt>
                                        </p:tgtEl>
                                        <p:attrNameLst>
                                          <p:attrName>style.visibility</p:attrName>
                                        </p:attrNameLst>
                                      </p:cBhvr>
                                      <p:to>
                                        <p:strVal val="visible"/>
                                      </p:to>
                                    </p:set>
                                    <p:animEffect transition="in" filter="blinds(horizontal)">
                                      <p:cBhvr>
                                        <p:cTn id="27" dur="500"/>
                                        <p:tgtEl>
                                          <p:spTgt spid="1935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3538">
                                            <p:txEl>
                                              <p:pRg st="5" end="5"/>
                                            </p:txEl>
                                          </p:spTgt>
                                        </p:tgtEl>
                                        <p:attrNameLst>
                                          <p:attrName>style.visibility</p:attrName>
                                        </p:attrNameLst>
                                      </p:cBhvr>
                                      <p:to>
                                        <p:strVal val="visible"/>
                                      </p:to>
                                    </p:set>
                                    <p:animEffect transition="in" filter="blinds(horizontal)">
                                      <p:cBhvr>
                                        <p:cTn id="32" dur="500"/>
                                        <p:tgtEl>
                                          <p:spTgt spid="19353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3538">
                                            <p:txEl>
                                              <p:pRg st="6" end="6"/>
                                            </p:txEl>
                                          </p:spTgt>
                                        </p:tgtEl>
                                        <p:attrNameLst>
                                          <p:attrName>style.visibility</p:attrName>
                                        </p:attrNameLst>
                                      </p:cBhvr>
                                      <p:to>
                                        <p:strVal val="visible"/>
                                      </p:to>
                                    </p:set>
                                    <p:animEffect transition="in" filter="blinds(horizontal)">
                                      <p:cBhvr>
                                        <p:cTn id="37" dur="500"/>
                                        <p:tgtEl>
                                          <p:spTgt spid="19353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3538">
                                            <p:txEl>
                                              <p:pRg st="7" end="7"/>
                                            </p:txEl>
                                          </p:spTgt>
                                        </p:tgtEl>
                                        <p:attrNameLst>
                                          <p:attrName>style.visibility</p:attrName>
                                        </p:attrNameLst>
                                      </p:cBhvr>
                                      <p:to>
                                        <p:strVal val="visible"/>
                                      </p:to>
                                    </p:set>
                                    <p:animEffect transition="in" filter="blinds(horizontal)">
                                      <p:cBhvr>
                                        <p:cTn id="42" dur="500"/>
                                        <p:tgtEl>
                                          <p:spTgt spid="19353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3538">
                                            <p:txEl>
                                              <p:pRg st="8" end="8"/>
                                            </p:txEl>
                                          </p:spTgt>
                                        </p:tgtEl>
                                        <p:attrNameLst>
                                          <p:attrName>style.visibility</p:attrName>
                                        </p:attrNameLst>
                                      </p:cBhvr>
                                      <p:to>
                                        <p:strVal val="visible"/>
                                      </p:to>
                                    </p:set>
                                    <p:animEffect transition="in" filter="blinds(horizontal)">
                                      <p:cBhvr>
                                        <p:cTn id="47" dur="500"/>
                                        <p:tgtEl>
                                          <p:spTgt spid="19353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93538">
                                            <p:txEl>
                                              <p:pRg st="9" end="9"/>
                                            </p:txEl>
                                          </p:spTgt>
                                        </p:tgtEl>
                                        <p:attrNameLst>
                                          <p:attrName>style.visibility</p:attrName>
                                        </p:attrNameLst>
                                      </p:cBhvr>
                                      <p:to>
                                        <p:strVal val="visible"/>
                                      </p:to>
                                    </p:set>
                                    <p:animEffect transition="in" filter="blinds(horizontal)">
                                      <p:cBhvr>
                                        <p:cTn id="52" dur="500"/>
                                        <p:tgtEl>
                                          <p:spTgt spid="19353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93538">
                                            <p:txEl>
                                              <p:pRg st="10" end="10"/>
                                            </p:txEl>
                                          </p:spTgt>
                                        </p:tgtEl>
                                        <p:attrNameLst>
                                          <p:attrName>style.visibility</p:attrName>
                                        </p:attrNameLst>
                                      </p:cBhvr>
                                      <p:to>
                                        <p:strVal val="visible"/>
                                      </p:to>
                                    </p:set>
                                    <p:animEffect transition="in" filter="blinds(horizontal)">
                                      <p:cBhvr>
                                        <p:cTn id="57" dur="500"/>
                                        <p:tgtEl>
                                          <p:spTgt spid="19353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193540">
                                            <p:bg/>
                                          </p:spTgt>
                                        </p:tgtEl>
                                        <p:attrNameLst>
                                          <p:attrName>style.visibility</p:attrName>
                                        </p:attrNameLst>
                                      </p:cBhvr>
                                      <p:to>
                                        <p:strVal val="visible"/>
                                      </p:to>
                                    </p:set>
                                    <p:anim calcmode="lin" valueType="num">
                                      <p:cBhvr additive="base">
                                        <p:cTn id="62" dur="500" fill="hold"/>
                                        <p:tgtEl>
                                          <p:spTgt spid="193540">
                                            <p:bg/>
                                          </p:spTgt>
                                        </p:tgtEl>
                                        <p:attrNameLst>
                                          <p:attrName>ppt_x</p:attrName>
                                        </p:attrNameLst>
                                      </p:cBhvr>
                                      <p:tavLst>
                                        <p:tav tm="0">
                                          <p:val>
                                            <p:strVal val="1+#ppt_w/2"/>
                                          </p:val>
                                        </p:tav>
                                        <p:tav tm="100000">
                                          <p:val>
                                            <p:strVal val="#ppt_x"/>
                                          </p:val>
                                        </p:tav>
                                      </p:tavLst>
                                    </p:anim>
                                    <p:anim calcmode="lin" valueType="num">
                                      <p:cBhvr additive="base">
                                        <p:cTn id="63" dur="500" fill="hold"/>
                                        <p:tgtEl>
                                          <p:spTgt spid="193540">
                                            <p:bg/>
                                          </p:spTgt>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2" fill="hold" grpId="0" nodeType="clickEffect">
                                  <p:stCondLst>
                                    <p:cond delay="0"/>
                                  </p:stCondLst>
                                  <p:childTnLst>
                                    <p:set>
                                      <p:cBhvr>
                                        <p:cTn id="67" dur="1" fill="hold">
                                          <p:stCondLst>
                                            <p:cond delay="0"/>
                                          </p:stCondLst>
                                        </p:cTn>
                                        <p:tgtEl>
                                          <p:spTgt spid="193540">
                                            <p:txEl>
                                              <p:pRg st="0" end="0"/>
                                            </p:txEl>
                                          </p:spTgt>
                                        </p:tgtEl>
                                        <p:attrNameLst>
                                          <p:attrName>style.visibility</p:attrName>
                                        </p:attrNameLst>
                                      </p:cBhvr>
                                      <p:to>
                                        <p:strVal val="visible"/>
                                      </p:to>
                                    </p:set>
                                    <p:anim calcmode="lin" valueType="num">
                                      <p:cBhvr additive="base">
                                        <p:cTn id="68" dur="500" fill="hold"/>
                                        <p:tgtEl>
                                          <p:spTgt spid="193540">
                                            <p:txEl>
                                              <p:pRg st="0" end="0"/>
                                            </p:txEl>
                                          </p:spTgt>
                                        </p:tgtEl>
                                        <p:attrNameLst>
                                          <p:attrName>ppt_x</p:attrName>
                                        </p:attrNameLst>
                                      </p:cBhvr>
                                      <p:tavLst>
                                        <p:tav tm="0">
                                          <p:val>
                                            <p:strVal val="1+#ppt_w/2"/>
                                          </p:val>
                                        </p:tav>
                                        <p:tav tm="100000">
                                          <p:val>
                                            <p:strVal val="#ppt_x"/>
                                          </p:val>
                                        </p:tav>
                                      </p:tavLst>
                                    </p:anim>
                                    <p:anim calcmode="lin" valueType="num">
                                      <p:cBhvr additive="base">
                                        <p:cTn id="69" dur="500" fill="hold"/>
                                        <p:tgtEl>
                                          <p:spTgt spid="1935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2" fill="hold" grpId="0" nodeType="clickEffect">
                                  <p:stCondLst>
                                    <p:cond delay="0"/>
                                  </p:stCondLst>
                                  <p:childTnLst>
                                    <p:set>
                                      <p:cBhvr>
                                        <p:cTn id="73" dur="1" fill="hold">
                                          <p:stCondLst>
                                            <p:cond delay="0"/>
                                          </p:stCondLst>
                                        </p:cTn>
                                        <p:tgtEl>
                                          <p:spTgt spid="193540">
                                            <p:txEl>
                                              <p:pRg st="1" end="1"/>
                                            </p:txEl>
                                          </p:spTgt>
                                        </p:tgtEl>
                                        <p:attrNameLst>
                                          <p:attrName>style.visibility</p:attrName>
                                        </p:attrNameLst>
                                      </p:cBhvr>
                                      <p:to>
                                        <p:strVal val="visible"/>
                                      </p:to>
                                    </p:set>
                                    <p:anim calcmode="lin" valueType="num">
                                      <p:cBhvr additive="base">
                                        <p:cTn id="74" dur="500" fill="hold"/>
                                        <p:tgtEl>
                                          <p:spTgt spid="193540">
                                            <p:txEl>
                                              <p:pRg st="1" end="1"/>
                                            </p:txEl>
                                          </p:spTgt>
                                        </p:tgtEl>
                                        <p:attrNameLst>
                                          <p:attrName>ppt_x</p:attrName>
                                        </p:attrNameLst>
                                      </p:cBhvr>
                                      <p:tavLst>
                                        <p:tav tm="0">
                                          <p:val>
                                            <p:strVal val="1+#ppt_w/2"/>
                                          </p:val>
                                        </p:tav>
                                        <p:tav tm="100000">
                                          <p:val>
                                            <p:strVal val="#ppt_x"/>
                                          </p:val>
                                        </p:tav>
                                      </p:tavLst>
                                    </p:anim>
                                    <p:anim calcmode="lin" valueType="num">
                                      <p:cBhvr additive="base">
                                        <p:cTn id="75" dur="500" fill="hold"/>
                                        <p:tgtEl>
                                          <p:spTgt spid="19354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2" fill="hold" grpId="0" nodeType="clickEffect">
                                  <p:stCondLst>
                                    <p:cond delay="0"/>
                                  </p:stCondLst>
                                  <p:childTnLst>
                                    <p:set>
                                      <p:cBhvr>
                                        <p:cTn id="79" dur="1" fill="hold">
                                          <p:stCondLst>
                                            <p:cond delay="0"/>
                                          </p:stCondLst>
                                        </p:cTn>
                                        <p:tgtEl>
                                          <p:spTgt spid="193540">
                                            <p:txEl>
                                              <p:pRg st="2" end="2"/>
                                            </p:txEl>
                                          </p:spTgt>
                                        </p:tgtEl>
                                        <p:attrNameLst>
                                          <p:attrName>style.visibility</p:attrName>
                                        </p:attrNameLst>
                                      </p:cBhvr>
                                      <p:to>
                                        <p:strVal val="visible"/>
                                      </p:to>
                                    </p:set>
                                    <p:anim calcmode="lin" valueType="num">
                                      <p:cBhvr additive="base">
                                        <p:cTn id="80" dur="500" fill="hold"/>
                                        <p:tgtEl>
                                          <p:spTgt spid="193540">
                                            <p:txEl>
                                              <p:pRg st="2" end="2"/>
                                            </p:txEl>
                                          </p:spTgt>
                                        </p:tgtEl>
                                        <p:attrNameLst>
                                          <p:attrName>ppt_x</p:attrName>
                                        </p:attrNameLst>
                                      </p:cBhvr>
                                      <p:tavLst>
                                        <p:tav tm="0">
                                          <p:val>
                                            <p:strVal val="1+#ppt_w/2"/>
                                          </p:val>
                                        </p:tav>
                                        <p:tav tm="100000">
                                          <p:val>
                                            <p:strVal val="#ppt_x"/>
                                          </p:val>
                                        </p:tav>
                                      </p:tavLst>
                                    </p:anim>
                                    <p:anim calcmode="lin" valueType="num">
                                      <p:cBhvr additive="base">
                                        <p:cTn id="81" dur="500" fill="hold"/>
                                        <p:tgtEl>
                                          <p:spTgt spid="19354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2" fill="hold" grpId="0" nodeType="clickEffect">
                                  <p:stCondLst>
                                    <p:cond delay="0"/>
                                  </p:stCondLst>
                                  <p:childTnLst>
                                    <p:set>
                                      <p:cBhvr>
                                        <p:cTn id="85" dur="1" fill="hold">
                                          <p:stCondLst>
                                            <p:cond delay="0"/>
                                          </p:stCondLst>
                                        </p:cTn>
                                        <p:tgtEl>
                                          <p:spTgt spid="193540">
                                            <p:txEl>
                                              <p:pRg st="3" end="3"/>
                                            </p:txEl>
                                          </p:spTgt>
                                        </p:tgtEl>
                                        <p:attrNameLst>
                                          <p:attrName>style.visibility</p:attrName>
                                        </p:attrNameLst>
                                      </p:cBhvr>
                                      <p:to>
                                        <p:strVal val="visible"/>
                                      </p:to>
                                    </p:set>
                                    <p:anim calcmode="lin" valueType="num">
                                      <p:cBhvr additive="base">
                                        <p:cTn id="86" dur="500" fill="hold"/>
                                        <p:tgtEl>
                                          <p:spTgt spid="193540">
                                            <p:txEl>
                                              <p:pRg st="3" end="3"/>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19354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2" fill="hold" grpId="0" nodeType="clickEffect">
                                  <p:stCondLst>
                                    <p:cond delay="0"/>
                                  </p:stCondLst>
                                  <p:childTnLst>
                                    <p:set>
                                      <p:cBhvr>
                                        <p:cTn id="91" dur="1" fill="hold">
                                          <p:stCondLst>
                                            <p:cond delay="0"/>
                                          </p:stCondLst>
                                        </p:cTn>
                                        <p:tgtEl>
                                          <p:spTgt spid="193540">
                                            <p:txEl>
                                              <p:pRg st="4" end="4"/>
                                            </p:txEl>
                                          </p:spTgt>
                                        </p:tgtEl>
                                        <p:attrNameLst>
                                          <p:attrName>style.visibility</p:attrName>
                                        </p:attrNameLst>
                                      </p:cBhvr>
                                      <p:to>
                                        <p:strVal val="visible"/>
                                      </p:to>
                                    </p:set>
                                    <p:anim calcmode="lin" valueType="num">
                                      <p:cBhvr additive="base">
                                        <p:cTn id="92" dur="500" fill="hold"/>
                                        <p:tgtEl>
                                          <p:spTgt spid="193540">
                                            <p:txEl>
                                              <p:pRg st="4" end="4"/>
                                            </p:txEl>
                                          </p:spTgt>
                                        </p:tgtEl>
                                        <p:attrNameLst>
                                          <p:attrName>ppt_x</p:attrName>
                                        </p:attrNameLst>
                                      </p:cBhvr>
                                      <p:tavLst>
                                        <p:tav tm="0">
                                          <p:val>
                                            <p:strVal val="1+#ppt_w/2"/>
                                          </p:val>
                                        </p:tav>
                                        <p:tav tm="100000">
                                          <p:val>
                                            <p:strVal val="#ppt_x"/>
                                          </p:val>
                                        </p:tav>
                                      </p:tavLst>
                                    </p:anim>
                                    <p:anim calcmode="lin" valueType="num">
                                      <p:cBhvr additive="base">
                                        <p:cTn id="93" dur="500" fill="hold"/>
                                        <p:tgtEl>
                                          <p:spTgt spid="19354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6" fill="hold" grpId="0" nodeType="clickEffect">
                                  <p:stCondLst>
                                    <p:cond delay="0"/>
                                  </p:stCondLst>
                                  <p:childTnLst>
                                    <p:set>
                                      <p:cBhvr>
                                        <p:cTn id="97" dur="1" fill="hold">
                                          <p:stCondLst>
                                            <p:cond delay="0"/>
                                          </p:stCondLst>
                                        </p:cTn>
                                        <p:tgtEl>
                                          <p:spTgt spid="193541"/>
                                        </p:tgtEl>
                                        <p:attrNameLst>
                                          <p:attrName>style.visibility</p:attrName>
                                        </p:attrNameLst>
                                      </p:cBhvr>
                                      <p:to>
                                        <p:strVal val="visible"/>
                                      </p:to>
                                    </p:set>
                                    <p:anim calcmode="lin" valueType="num">
                                      <p:cBhvr additive="base">
                                        <p:cTn id="98" dur="500" fill="hold"/>
                                        <p:tgtEl>
                                          <p:spTgt spid="193541"/>
                                        </p:tgtEl>
                                        <p:attrNameLst>
                                          <p:attrName>ppt_x</p:attrName>
                                        </p:attrNameLst>
                                      </p:cBhvr>
                                      <p:tavLst>
                                        <p:tav tm="0">
                                          <p:val>
                                            <p:strVal val="1+#ppt_w/2"/>
                                          </p:val>
                                        </p:tav>
                                        <p:tav tm="100000">
                                          <p:val>
                                            <p:strVal val="#ppt_x"/>
                                          </p:val>
                                        </p:tav>
                                      </p:tavLst>
                                    </p:anim>
                                    <p:anim calcmode="lin" valueType="num">
                                      <p:cBhvr additive="base">
                                        <p:cTn id="99" dur="500" fill="hold"/>
                                        <p:tgtEl>
                                          <p:spTgt spid="1935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build="p"/>
      <p:bldP spid="193540" grpId="0" animBg="1" autoUpdateAnimBg="0" build="p"/>
      <p:bldP spid="1935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50825" y="188913"/>
            <a:ext cx="8351838"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5000"/>
              </a:lnSpc>
              <a:spcBef>
                <a:spcPct val="40000"/>
              </a:spcBef>
              <a:defRPr/>
            </a:pPr>
            <a:r>
              <a:rPr lang="en-US" altLang="zh-CN" sz="2300" b="1" dirty="0">
                <a:latin typeface="黑体" panose="02010609060101010101" pitchFamily="49" charset="-122"/>
                <a:ea typeface="黑体" panose="02010609060101010101" pitchFamily="49" charset="-122"/>
              </a:rPr>
              <a:t> </a:t>
            </a:r>
            <a:r>
              <a:rPr lang="en-US" altLang="zh-CN" sz="2800" b="1" dirty="0">
                <a:solidFill>
                  <a:srgbClr val="336600"/>
                </a:solidFill>
                <a:latin typeface="黑体" panose="02010609060101010101" pitchFamily="49" charset="-122"/>
                <a:ea typeface="黑体" panose="02010609060101010101" pitchFamily="49" charset="-122"/>
              </a:rPr>
              <a:t>2. </a:t>
            </a:r>
            <a:r>
              <a:rPr lang="zh-CN" altLang="en-US" sz="2800" b="1" dirty="0">
                <a:solidFill>
                  <a:srgbClr val="336600"/>
                </a:solidFill>
                <a:latin typeface="黑体" panose="02010609060101010101" pitchFamily="49" charset="-122"/>
                <a:ea typeface="黑体" panose="02010609060101010101" pitchFamily="49" charset="-122"/>
              </a:rPr>
              <a:t>逻辑表达式</a:t>
            </a:r>
            <a:endParaRPr lang="zh-CN" altLang="en-US" sz="2800" b="1" dirty="0">
              <a:solidFill>
                <a:srgbClr val="336600"/>
              </a:solidFill>
              <a:latin typeface="黑体" panose="02010609060101010101" pitchFamily="49" charset="-122"/>
              <a:ea typeface="黑体" panose="02010609060101010101" pitchFamily="49" charset="-122"/>
            </a:endParaRPr>
          </a:p>
          <a:p>
            <a:pPr algn="l">
              <a:spcBef>
                <a:spcPct val="40000"/>
              </a:spcBef>
              <a:defRPr/>
            </a:pPr>
            <a:r>
              <a:rPr lang="zh-CN" altLang="en-US" b="1" dirty="0">
                <a:latin typeface="黑体" panose="02010609060101010101" pitchFamily="49" charset="-122"/>
                <a:ea typeface="黑体" panose="02010609060101010101" pitchFamily="49" charset="-122"/>
              </a:rPr>
              <a:t>    用逻辑运算符将关系表达式或逻辑值连接起来的式子就是</a:t>
            </a:r>
            <a:r>
              <a:rPr lang="zh-CN" altLang="en-US" b="1" dirty="0">
                <a:solidFill>
                  <a:schemeClr val="accent2"/>
                </a:solidFill>
                <a:latin typeface="黑体" panose="02010609060101010101" pitchFamily="49" charset="-122"/>
                <a:ea typeface="黑体" panose="02010609060101010101" pitchFamily="49" charset="-122"/>
              </a:rPr>
              <a:t>逻辑表达式</a:t>
            </a:r>
            <a:r>
              <a:rPr lang="zh-CN" altLang="en-US"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a:p>
            <a:pPr algn="l">
              <a:spcBef>
                <a:spcPct val="40000"/>
              </a:spcBef>
              <a:defRPr/>
            </a:pPr>
            <a:r>
              <a:rPr lang="zh-CN" altLang="en-US" b="1" dirty="0">
                <a:latin typeface="黑体" panose="02010609060101010101" pitchFamily="49" charset="-122"/>
                <a:ea typeface="黑体" panose="02010609060101010101" pitchFamily="49" charset="-122"/>
              </a:rPr>
              <a:t>    逻辑表达式的值</a:t>
            </a:r>
            <a:r>
              <a:rPr lang="zh-CN" altLang="en-US" b="1" dirty="0">
                <a:solidFill>
                  <a:srgbClr val="FF0000"/>
                </a:solidFill>
                <a:latin typeface="黑体" panose="02010609060101010101" pitchFamily="49" charset="-122"/>
                <a:ea typeface="黑体" panose="02010609060101010101" pitchFamily="49" charset="-122"/>
              </a:rPr>
              <a:t>为真</a:t>
            </a:r>
            <a:r>
              <a:rPr lang="zh-CN" altLang="en-US" b="1" dirty="0">
                <a:latin typeface="黑体" panose="02010609060101010101" pitchFamily="49" charset="-122"/>
                <a:ea typeface="黑体" panose="02010609060101010101" pitchFamily="49" charset="-122"/>
              </a:rPr>
              <a:t>或者</a:t>
            </a:r>
            <a:r>
              <a:rPr lang="zh-CN" altLang="en-US" b="1" dirty="0">
                <a:solidFill>
                  <a:srgbClr val="FF0000"/>
                </a:solidFill>
                <a:latin typeface="黑体" panose="02010609060101010101" pitchFamily="49" charset="-122"/>
                <a:ea typeface="黑体" panose="02010609060101010101" pitchFamily="49" charset="-122"/>
              </a:rPr>
              <a:t>为假</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C</a:t>
            </a:r>
            <a:r>
              <a:rPr lang="zh-CN" altLang="en-US" b="1" dirty="0">
                <a:latin typeface="黑体" panose="02010609060101010101" pitchFamily="49" charset="-122"/>
                <a:ea typeface="黑体" panose="02010609060101010101" pitchFamily="49" charset="-122"/>
              </a:rPr>
              <a:t>语言中</a:t>
            </a:r>
            <a:r>
              <a:rPr lang="zh-CN" altLang="en-US" b="1" dirty="0">
                <a:solidFill>
                  <a:srgbClr val="FF0000"/>
                </a:solidFill>
                <a:latin typeface="黑体" panose="02010609060101010101" pitchFamily="49" charset="-122"/>
                <a:ea typeface="黑体" panose="02010609060101010101" pitchFamily="49" charset="-122"/>
              </a:rPr>
              <a:t>没有</a:t>
            </a:r>
            <a:r>
              <a:rPr lang="zh-CN" altLang="en-US" b="1" dirty="0">
                <a:solidFill>
                  <a:schemeClr val="accent6"/>
                </a:solidFill>
                <a:latin typeface="黑体" panose="02010609060101010101" pitchFamily="49" charset="-122"/>
                <a:ea typeface="黑体" panose="02010609060101010101" pitchFamily="49" charset="-122"/>
              </a:rPr>
              <a:t>逻辑值</a:t>
            </a:r>
            <a:r>
              <a:rPr lang="zh-CN" altLang="en-US" b="1" dirty="0">
                <a:solidFill>
                  <a:srgbClr val="FF0000"/>
                </a:solidFill>
                <a:latin typeface="黑体" panose="02010609060101010101" pitchFamily="49" charset="-122"/>
                <a:ea typeface="黑体" panose="02010609060101010101" pitchFamily="49" charset="-122"/>
              </a:rPr>
              <a:t>真</a:t>
            </a:r>
            <a:r>
              <a:rPr lang="zh-CN" altLang="en-US" b="1" dirty="0">
                <a:latin typeface="黑体" panose="02010609060101010101" pitchFamily="49" charset="-122"/>
                <a:ea typeface="黑体" panose="02010609060101010101" pitchFamily="49" charset="-122"/>
              </a:rPr>
              <a:t>和</a:t>
            </a:r>
            <a:r>
              <a:rPr lang="zh-CN" altLang="en-US" b="1" dirty="0">
                <a:solidFill>
                  <a:srgbClr val="FF0000"/>
                </a:solidFill>
                <a:latin typeface="黑体" panose="02010609060101010101" pitchFamily="49" charset="-122"/>
                <a:ea typeface="黑体" panose="02010609060101010101" pitchFamily="49" charset="-122"/>
              </a:rPr>
              <a:t>假，</a:t>
            </a:r>
            <a:r>
              <a:rPr lang="zh-CN" altLang="en-US" b="1" dirty="0">
                <a:latin typeface="黑体" panose="02010609060101010101" pitchFamily="49" charset="-122"/>
                <a:ea typeface="黑体" panose="02010609060101010101" pitchFamily="49" charset="-122"/>
              </a:rPr>
              <a:t>但用数字</a:t>
            </a:r>
            <a:r>
              <a:rPr lang="zh-CN" altLang="en-US" b="1" dirty="0">
                <a:solidFill>
                  <a:srgbClr val="A50021"/>
                </a:solidFill>
                <a:latin typeface="黑体" panose="02010609060101010101" pitchFamily="49" charset="-122"/>
                <a:ea typeface="黑体" panose="02010609060101010101" pitchFamily="49" charset="-122"/>
              </a:rPr>
              <a:t>“</a:t>
            </a:r>
            <a:r>
              <a:rPr lang="en-US" altLang="zh-CN" b="1" dirty="0">
                <a:solidFill>
                  <a:srgbClr val="A50021"/>
                </a:solidFill>
                <a:latin typeface="黑体" panose="02010609060101010101" pitchFamily="49" charset="-122"/>
                <a:ea typeface="黑体" panose="02010609060101010101" pitchFamily="49" charset="-122"/>
              </a:rPr>
              <a:t>1</a:t>
            </a:r>
            <a:r>
              <a:rPr lang="zh-CN" altLang="en-US" b="1" dirty="0">
                <a:solidFill>
                  <a:srgbClr val="A50021"/>
                </a:solidFill>
                <a:latin typeface="黑体" panose="02010609060101010101" pitchFamily="49" charset="-122"/>
                <a:ea typeface="黑体" panose="02010609060101010101" pitchFamily="49" charset="-122"/>
              </a:rPr>
              <a:t>”代表真</a:t>
            </a:r>
            <a:r>
              <a:rPr lang="zh-CN" altLang="en-US" b="1" dirty="0">
                <a:latin typeface="黑体" panose="02010609060101010101" pitchFamily="49" charset="-122"/>
                <a:ea typeface="黑体" panose="02010609060101010101" pitchFamily="49" charset="-122"/>
              </a:rPr>
              <a:t>，用数字</a:t>
            </a:r>
            <a:r>
              <a:rPr lang="zh-CN" altLang="en-US" b="1" dirty="0">
                <a:solidFill>
                  <a:srgbClr val="A50021"/>
                </a:solidFill>
                <a:latin typeface="黑体" panose="02010609060101010101" pitchFamily="49" charset="-122"/>
                <a:ea typeface="黑体" panose="02010609060101010101" pitchFamily="49" charset="-122"/>
              </a:rPr>
              <a:t>“</a:t>
            </a:r>
            <a:r>
              <a:rPr lang="en-US" altLang="zh-CN" b="1" dirty="0">
                <a:solidFill>
                  <a:srgbClr val="A50021"/>
                </a:solidFill>
                <a:latin typeface="黑体" panose="02010609060101010101" pitchFamily="49" charset="-122"/>
                <a:ea typeface="黑体" panose="02010609060101010101" pitchFamily="49" charset="-122"/>
              </a:rPr>
              <a:t>0</a:t>
            </a:r>
            <a:r>
              <a:rPr lang="zh-CN" altLang="en-US" b="1" dirty="0">
                <a:solidFill>
                  <a:srgbClr val="A50021"/>
                </a:solidFill>
                <a:latin typeface="黑体" panose="02010609060101010101" pitchFamily="49" charset="-122"/>
                <a:ea typeface="黑体" panose="02010609060101010101" pitchFamily="49" charset="-122"/>
              </a:rPr>
              <a:t>”代表假</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algn="l">
              <a:spcBef>
                <a:spcPct val="40000"/>
              </a:spcBef>
              <a:defRPr/>
            </a:pPr>
            <a:r>
              <a:rPr lang="en-US" altLang="zh-CN" b="1" dirty="0">
                <a:latin typeface="黑体" panose="02010609060101010101" pitchFamily="49" charset="-122"/>
                <a:ea typeface="黑体" panose="02010609060101010101" pitchFamily="49" charset="-122"/>
              </a:rPr>
              <a:t>     </a:t>
            </a:r>
            <a:r>
              <a:rPr lang="en-US" altLang="zh-CN" b="1" dirty="0">
                <a:latin typeface="Tahoma" panose="020B0604030504040204" pitchFamily="34" charset="0"/>
                <a:ea typeface="黑体" panose="02010609060101010101" pitchFamily="49" charset="-122"/>
                <a:cs typeface="Tahoma" panose="020B0604030504040204" pitchFamily="34" charset="0"/>
              </a:rPr>
              <a:t>23&gt;8 &amp;&amp; ‘b’=‘k’      </a:t>
            </a:r>
            <a:r>
              <a:rPr lang="zh-CN" altLang="en-US" b="1" dirty="0">
                <a:latin typeface="黑体" panose="02010609060101010101" pitchFamily="49" charset="-122"/>
                <a:ea typeface="黑体" panose="02010609060101010101" pitchFamily="49" charset="-122"/>
              </a:rPr>
              <a:t>结果为</a:t>
            </a:r>
            <a:r>
              <a:rPr lang="zh-CN" altLang="en-US" b="1" dirty="0">
                <a:solidFill>
                  <a:srgbClr val="A50021"/>
                </a:solidFill>
                <a:latin typeface="黑体" panose="02010609060101010101" pitchFamily="49" charset="-122"/>
                <a:ea typeface="黑体" panose="02010609060101010101" pitchFamily="49" charset="-122"/>
              </a:rPr>
              <a:t>“</a:t>
            </a:r>
            <a:r>
              <a:rPr lang="en-US" altLang="zh-CN" b="1" dirty="0">
                <a:solidFill>
                  <a:srgbClr val="A50021"/>
                </a:solidFill>
                <a:latin typeface="黑体" panose="02010609060101010101" pitchFamily="49" charset="-122"/>
                <a:ea typeface="黑体" panose="02010609060101010101" pitchFamily="49" charset="-122"/>
              </a:rPr>
              <a:t>0</a:t>
            </a:r>
            <a:r>
              <a:rPr lang="zh-CN" altLang="en-US" b="1" dirty="0">
                <a:solidFill>
                  <a:srgbClr val="A50021"/>
                </a:solidFill>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algn="l">
              <a:lnSpc>
                <a:spcPct val="85000"/>
              </a:lnSpc>
              <a:spcBef>
                <a:spcPct val="40000"/>
              </a:spcBef>
              <a:defRPr/>
            </a:pPr>
            <a:r>
              <a:rPr lang="en-US" altLang="zh-CN" b="1" dirty="0">
                <a:solidFill>
                  <a:srgbClr val="FF3300"/>
                </a:solidFill>
                <a:latin typeface="黑体" panose="02010609060101010101" pitchFamily="49" charset="-122"/>
                <a:ea typeface="黑体" panose="02010609060101010101" pitchFamily="49" charset="-122"/>
              </a:rPr>
              <a:t>       1   &amp;&amp;    0      </a:t>
            </a:r>
            <a:r>
              <a:rPr lang="zh-CN" altLang="en-US" b="1" dirty="0">
                <a:latin typeface="黑体" panose="02010609060101010101" pitchFamily="49" charset="-122"/>
                <a:ea typeface="黑体" panose="02010609060101010101" pitchFamily="49" charset="-122"/>
              </a:rPr>
              <a:t>结果为</a:t>
            </a:r>
            <a:r>
              <a:rPr lang="zh-CN" altLang="en-US" b="1" dirty="0">
                <a:solidFill>
                  <a:srgbClr val="A50021"/>
                </a:solidFill>
                <a:latin typeface="黑体" panose="02010609060101010101" pitchFamily="49" charset="-122"/>
                <a:ea typeface="黑体" panose="02010609060101010101" pitchFamily="49" charset="-122"/>
              </a:rPr>
              <a:t>“</a:t>
            </a:r>
            <a:r>
              <a:rPr lang="en-US" altLang="zh-CN" b="1" dirty="0">
                <a:solidFill>
                  <a:srgbClr val="A50021"/>
                </a:solidFill>
                <a:latin typeface="黑体" panose="02010609060101010101" pitchFamily="49" charset="-122"/>
                <a:ea typeface="黑体" panose="02010609060101010101" pitchFamily="49" charset="-122"/>
              </a:rPr>
              <a:t>0</a:t>
            </a:r>
            <a:r>
              <a:rPr lang="zh-CN" altLang="en-US" b="1" dirty="0">
                <a:solidFill>
                  <a:srgbClr val="A50021"/>
                </a:solidFill>
                <a:latin typeface="黑体" panose="02010609060101010101" pitchFamily="49" charset="-122"/>
                <a:ea typeface="黑体" panose="02010609060101010101" pitchFamily="49" charset="-122"/>
              </a:rPr>
              <a:t>”</a:t>
            </a:r>
            <a:endParaRPr lang="en-US" altLang="zh-CN" b="1" dirty="0">
              <a:solidFill>
                <a:srgbClr val="FF3300"/>
              </a:solidFill>
              <a:latin typeface="黑体" panose="02010609060101010101" pitchFamily="49" charset="-122"/>
              <a:ea typeface="黑体" panose="02010609060101010101" pitchFamily="49" charset="-122"/>
            </a:endParaRPr>
          </a:p>
          <a:p>
            <a:pPr algn="l">
              <a:lnSpc>
                <a:spcPct val="85000"/>
              </a:lnSpc>
              <a:spcBef>
                <a:spcPts val="1800"/>
              </a:spcBef>
              <a:defRPr/>
            </a:pPr>
            <a:r>
              <a:rPr lang="zh-CN" altLang="en-US" b="1" dirty="0">
                <a:solidFill>
                  <a:srgbClr val="FF3300"/>
                </a:solidFill>
                <a:latin typeface="黑体" panose="02010609060101010101" pitchFamily="49" charset="-122"/>
                <a:ea typeface="黑体" panose="02010609060101010101" pitchFamily="49" charset="-122"/>
              </a:rPr>
              <a:t>在</a:t>
            </a:r>
            <a:r>
              <a:rPr lang="zh-CN" altLang="en-US" b="1" dirty="0">
                <a:latin typeface="黑体" panose="02010609060101010101" pitchFamily="49" charset="-122"/>
                <a:ea typeface="黑体" panose="02010609060101010101" pitchFamily="49" charset="-122"/>
              </a:rPr>
              <a:t>表达式中，由于</a:t>
            </a:r>
            <a:r>
              <a:rPr lang="zh-CN" altLang="en-US" b="1" dirty="0">
                <a:solidFill>
                  <a:srgbClr val="FF0000"/>
                </a:solidFill>
                <a:latin typeface="黑体" panose="02010609060101010101" pitchFamily="49" charset="-122"/>
                <a:ea typeface="黑体" panose="02010609060101010101" pitchFamily="49" charset="-122"/>
              </a:rPr>
              <a:t>没有</a:t>
            </a:r>
            <a:r>
              <a:rPr lang="zh-CN" altLang="en-US" b="1" dirty="0">
                <a:solidFill>
                  <a:schemeClr val="accent6"/>
                </a:solidFill>
                <a:latin typeface="黑体" panose="02010609060101010101" pitchFamily="49" charset="-122"/>
                <a:ea typeface="黑体" panose="02010609060101010101" pitchFamily="49" charset="-122"/>
              </a:rPr>
              <a:t>逻辑值</a:t>
            </a:r>
            <a:r>
              <a:rPr lang="zh-CN" altLang="en-US" b="1" dirty="0">
                <a:solidFill>
                  <a:srgbClr val="FF0000"/>
                </a:solidFill>
                <a:latin typeface="黑体" panose="02010609060101010101" pitchFamily="49" charset="-122"/>
                <a:ea typeface="黑体" panose="02010609060101010101" pitchFamily="49" charset="-122"/>
              </a:rPr>
              <a:t>真</a:t>
            </a:r>
            <a:r>
              <a:rPr lang="zh-CN" altLang="en-US" b="1" dirty="0">
                <a:latin typeface="黑体" panose="02010609060101010101" pitchFamily="49" charset="-122"/>
                <a:ea typeface="黑体" panose="02010609060101010101" pitchFamily="49" charset="-122"/>
              </a:rPr>
              <a:t>和</a:t>
            </a:r>
            <a:r>
              <a:rPr lang="zh-CN" altLang="en-US" b="1" dirty="0">
                <a:solidFill>
                  <a:srgbClr val="FF0000"/>
                </a:solidFill>
                <a:latin typeface="黑体" panose="02010609060101010101" pitchFamily="49" charset="-122"/>
                <a:ea typeface="黑体" panose="02010609060101010101" pitchFamily="49" charset="-122"/>
              </a:rPr>
              <a:t>假，</a:t>
            </a:r>
            <a:r>
              <a:rPr lang="zh-CN" altLang="en-US" b="1" dirty="0">
                <a:latin typeface="黑体" panose="02010609060101010101" pitchFamily="49" charset="-122"/>
                <a:ea typeface="黑体" panose="02010609060101010101" pitchFamily="49" charset="-122"/>
              </a:rPr>
              <a:t>所以</a:t>
            </a:r>
            <a:r>
              <a:rPr lang="en-US" altLang="zh-CN" b="1" dirty="0">
                <a:latin typeface="黑体" panose="02010609060101010101" pitchFamily="49" charset="-122"/>
                <a:ea typeface="黑体" panose="02010609060101010101" pitchFamily="49" charset="-122"/>
              </a:rPr>
              <a:t>C</a:t>
            </a:r>
            <a:r>
              <a:rPr lang="zh-CN" altLang="en-US" b="1" dirty="0">
                <a:latin typeface="黑体" panose="02010609060101010101" pitchFamily="49" charset="-122"/>
                <a:ea typeface="黑体" panose="02010609060101010101" pitchFamily="49" charset="-122"/>
              </a:rPr>
              <a:t>语言</a:t>
            </a:r>
            <a:r>
              <a:rPr lang="zh-CN" altLang="en-US" b="1" dirty="0">
                <a:solidFill>
                  <a:srgbClr val="FF3300"/>
                </a:solidFill>
                <a:latin typeface="黑体" panose="02010609060101010101" pitchFamily="49" charset="-122"/>
                <a:ea typeface="黑体" panose="02010609060101010101" pitchFamily="49" charset="-122"/>
              </a:rPr>
              <a:t>用</a:t>
            </a:r>
            <a:r>
              <a:rPr lang="zh-CN" altLang="en-US" b="1" dirty="0">
                <a:solidFill>
                  <a:srgbClr val="3333FF"/>
                </a:solidFill>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非</a:t>
            </a:r>
            <a:r>
              <a:rPr lang="en-US" altLang="zh-CN" b="1" dirty="0">
                <a:solidFill>
                  <a:srgbClr val="3333FF"/>
                </a:solidFill>
                <a:latin typeface="黑体" panose="02010609060101010101" pitchFamily="49" charset="-122"/>
                <a:ea typeface="黑体" panose="02010609060101010101" pitchFamily="49" charset="-122"/>
              </a:rPr>
              <a:t>0</a:t>
            </a:r>
            <a:r>
              <a:rPr lang="en-US" altLang="zh-CN" b="1" dirty="0">
                <a:solidFill>
                  <a:srgbClr val="3333FF"/>
                </a:solidFill>
                <a:ea typeface="黑体" panose="02010609060101010101" pitchFamily="49" charset="-122"/>
              </a:rPr>
              <a:t>”</a:t>
            </a:r>
            <a:r>
              <a:rPr lang="zh-CN" altLang="en-US" b="1" dirty="0">
                <a:solidFill>
                  <a:srgbClr val="FF3300"/>
                </a:solidFill>
                <a:latin typeface="黑体" panose="02010609060101010101" pitchFamily="49" charset="-122"/>
                <a:ea typeface="黑体" panose="02010609060101010101" pitchFamily="49" charset="-122"/>
              </a:rPr>
              <a:t>代表</a:t>
            </a:r>
            <a:r>
              <a:rPr lang="zh-CN" altLang="en-US" b="1" dirty="0">
                <a:solidFill>
                  <a:srgbClr val="3333FF"/>
                </a:solidFill>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真</a:t>
            </a:r>
            <a:r>
              <a:rPr lang="zh-CN" altLang="en-US" b="1" dirty="0">
                <a:solidFill>
                  <a:srgbClr val="3333FF"/>
                </a:solidFill>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a:t>
            </a:r>
            <a:r>
              <a:rPr lang="zh-CN" altLang="en-US" b="1" dirty="0">
                <a:solidFill>
                  <a:srgbClr val="FF3300"/>
                </a:solidFill>
                <a:latin typeface="黑体" panose="02010609060101010101" pitchFamily="49" charset="-122"/>
                <a:ea typeface="黑体" panose="02010609060101010101" pitchFamily="49" charset="-122"/>
              </a:rPr>
              <a:t>用</a:t>
            </a:r>
            <a:r>
              <a:rPr lang="zh-CN" altLang="en-US" b="1" dirty="0">
                <a:solidFill>
                  <a:srgbClr val="3333FF"/>
                </a:solidFill>
                <a:ea typeface="黑体" panose="02010609060101010101" pitchFamily="49" charset="-122"/>
              </a:rPr>
              <a:t>“</a:t>
            </a:r>
            <a:r>
              <a:rPr lang="en-US" altLang="zh-CN" b="1" dirty="0">
                <a:solidFill>
                  <a:srgbClr val="3333FF"/>
                </a:solidFill>
                <a:latin typeface="黑体" panose="02010609060101010101" pitchFamily="49" charset="-122"/>
                <a:ea typeface="黑体" panose="02010609060101010101" pitchFamily="49" charset="-122"/>
              </a:rPr>
              <a:t>0</a:t>
            </a:r>
            <a:r>
              <a:rPr lang="en-US" altLang="zh-CN" b="1" dirty="0">
                <a:solidFill>
                  <a:srgbClr val="3333FF"/>
                </a:solidFill>
                <a:ea typeface="黑体" panose="02010609060101010101" pitchFamily="49" charset="-122"/>
              </a:rPr>
              <a:t>”</a:t>
            </a:r>
            <a:r>
              <a:rPr lang="zh-CN" altLang="en-US" b="1" dirty="0">
                <a:solidFill>
                  <a:srgbClr val="FF3300"/>
                </a:solidFill>
                <a:latin typeface="黑体" panose="02010609060101010101" pitchFamily="49" charset="-122"/>
                <a:ea typeface="黑体" panose="02010609060101010101" pitchFamily="49" charset="-122"/>
              </a:rPr>
              <a:t>代表</a:t>
            </a:r>
            <a:r>
              <a:rPr lang="zh-CN" altLang="en-US" b="1" dirty="0">
                <a:solidFill>
                  <a:srgbClr val="3333FF"/>
                </a:solidFill>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假</a:t>
            </a:r>
            <a:r>
              <a:rPr lang="zh-CN" altLang="en-US" b="1" dirty="0">
                <a:solidFill>
                  <a:srgbClr val="3333FF"/>
                </a:solidFill>
                <a:ea typeface="黑体" panose="02010609060101010101" pitchFamily="49" charset="-122"/>
              </a:rPr>
              <a:t>”</a:t>
            </a:r>
            <a:r>
              <a:rPr lang="zh-CN" altLang="en-US" b="1" dirty="0">
                <a:solidFill>
                  <a:srgbClr val="3333FF"/>
                </a:solidFill>
                <a:latin typeface="黑体" panose="02010609060101010101" pitchFamily="49" charset="-122"/>
                <a:ea typeface="黑体" panose="02010609060101010101" pitchFamily="49" charset="-122"/>
              </a:rPr>
              <a:t>。</a:t>
            </a:r>
            <a:endParaRPr lang="zh-CN" altLang="en-US" b="1" dirty="0">
              <a:solidFill>
                <a:srgbClr val="3333FF"/>
              </a:solidFill>
              <a:latin typeface="黑体" panose="02010609060101010101" pitchFamily="49" charset="-122"/>
              <a:ea typeface="黑体" panose="02010609060101010101" pitchFamily="49" charset="-122"/>
            </a:endParaRPr>
          </a:p>
          <a:p>
            <a:pPr algn="l" eaLnBrk="1" hangingPunct="1">
              <a:lnSpc>
                <a:spcPct val="85000"/>
              </a:lnSpc>
              <a:spcBef>
                <a:spcPct val="20000"/>
              </a:spcBef>
              <a:defRPr/>
            </a:pPr>
            <a:r>
              <a:rPr lang="zh-CN" altLang="en-US" sz="2300" b="1" dirty="0">
                <a:latin typeface="黑体" panose="02010609060101010101" pitchFamily="49" charset="-122"/>
                <a:ea typeface="黑体" panose="02010609060101010101" pitchFamily="49" charset="-122"/>
              </a:rPr>
              <a:t>     </a:t>
            </a:r>
            <a:r>
              <a:rPr lang="zh-CN" altLang="en-US" sz="2300" b="1" dirty="0">
                <a:solidFill>
                  <a:schemeClr val="accent2"/>
                </a:solidFill>
                <a:latin typeface="黑体" panose="02010609060101010101" pitchFamily="49" charset="-122"/>
                <a:ea typeface="黑体" panose="02010609060101010101" pitchFamily="49" charset="-122"/>
              </a:rPr>
              <a:t>例：</a:t>
            </a:r>
            <a:r>
              <a:rPr lang="zh-CN" altLang="en-US" sz="2300" b="1" dirty="0">
                <a:latin typeface="黑体" panose="02010609060101010101" pitchFamily="49" charset="-122"/>
                <a:ea typeface="黑体" panose="02010609060101010101" pitchFamily="49" charset="-122"/>
              </a:rPr>
              <a:t>   </a:t>
            </a:r>
            <a:r>
              <a:rPr lang="en-US" altLang="zh-CN" sz="2300" b="1" dirty="0">
                <a:latin typeface="Tahoma" panose="020B0604030504040204" pitchFamily="34" charset="0"/>
                <a:ea typeface="黑体" panose="02010609060101010101" pitchFamily="49" charset="-122"/>
              </a:rPr>
              <a:t>2 || 4</a:t>
            </a:r>
            <a:r>
              <a:rPr lang="zh-CN" altLang="en-US" sz="2300" b="1" dirty="0">
                <a:latin typeface="Tahoma" panose="020B0604030504040204" pitchFamily="34" charset="0"/>
                <a:ea typeface="黑体" panose="02010609060101010101" pitchFamily="49" charset="-122"/>
              </a:rPr>
              <a:t>－</a:t>
            </a:r>
            <a:r>
              <a:rPr lang="en-US" altLang="zh-CN" sz="2300" b="1" dirty="0">
                <a:latin typeface="Tahoma" panose="020B0604030504040204" pitchFamily="34" charset="0"/>
                <a:ea typeface="黑体" panose="02010609060101010101" pitchFamily="49" charset="-122"/>
              </a:rPr>
              <a:t>!0                </a:t>
            </a:r>
            <a:r>
              <a:rPr lang="zh-CN" altLang="en-US" sz="2300" b="1" dirty="0">
                <a:latin typeface="Tahoma" panose="020B0604030504040204" pitchFamily="34" charset="0"/>
                <a:ea typeface="黑体" panose="02010609060101010101" pitchFamily="49" charset="-122"/>
              </a:rPr>
              <a:t>值为：“ </a:t>
            </a:r>
            <a:r>
              <a:rPr lang="en-US" altLang="zh-CN" sz="2300" b="1" dirty="0">
                <a:solidFill>
                  <a:schemeClr val="accent2"/>
                </a:solidFill>
                <a:latin typeface="Tahoma" panose="020B0604030504040204" pitchFamily="34" charset="0"/>
                <a:ea typeface="黑体" panose="02010609060101010101" pitchFamily="49" charset="-122"/>
              </a:rPr>
              <a:t>1 </a:t>
            </a:r>
            <a:r>
              <a:rPr lang="en-US" altLang="zh-CN" sz="2300" b="1" dirty="0">
                <a:latin typeface="Tahoma" panose="020B0604030504040204" pitchFamily="34" charset="0"/>
                <a:ea typeface="黑体" panose="02010609060101010101" pitchFamily="49" charset="-122"/>
              </a:rPr>
              <a:t>” </a:t>
            </a:r>
            <a:endParaRPr lang="en-US" altLang="zh-CN" sz="2300" b="1" dirty="0">
              <a:latin typeface="Tahoma" panose="020B0604030504040204" pitchFamily="34" charset="0"/>
              <a:ea typeface="黑体" panose="02010609060101010101" pitchFamily="49" charset="-122"/>
            </a:endParaRPr>
          </a:p>
          <a:p>
            <a:pPr algn="l" eaLnBrk="1" hangingPunct="1">
              <a:lnSpc>
                <a:spcPct val="85000"/>
              </a:lnSpc>
              <a:spcBef>
                <a:spcPct val="20000"/>
              </a:spcBef>
              <a:defRPr/>
            </a:pPr>
            <a:r>
              <a:rPr lang="en-US" altLang="zh-CN" sz="2300" b="1" dirty="0">
                <a:latin typeface="Tahoma" panose="020B0604030504040204" pitchFamily="34" charset="0"/>
                <a:ea typeface="黑体" panose="02010609060101010101" pitchFamily="49" charset="-122"/>
              </a:rPr>
              <a:t>                     ‘b’&amp;&amp; 0                    </a:t>
            </a:r>
            <a:r>
              <a:rPr lang="zh-CN" altLang="zh-CN" sz="2300" b="1" dirty="0">
                <a:latin typeface="Tahoma" panose="020B0604030504040204" pitchFamily="34" charset="0"/>
                <a:ea typeface="黑体" panose="02010609060101010101" pitchFamily="49" charset="-122"/>
              </a:rPr>
              <a:t>值为：“</a:t>
            </a:r>
            <a:r>
              <a:rPr lang="zh-CN" altLang="zh-CN" sz="2300" b="1" dirty="0">
                <a:solidFill>
                  <a:schemeClr val="accent2"/>
                </a:solidFill>
                <a:latin typeface="Tahoma" panose="020B0604030504040204" pitchFamily="34" charset="0"/>
                <a:ea typeface="黑体" panose="02010609060101010101" pitchFamily="49" charset="-122"/>
              </a:rPr>
              <a:t> 0 </a:t>
            </a:r>
            <a:r>
              <a:rPr lang="zh-CN" altLang="zh-CN" sz="2300" b="1" dirty="0">
                <a:latin typeface="Tahoma" panose="020B0604030504040204" pitchFamily="34" charset="0"/>
                <a:ea typeface="黑体" panose="02010609060101010101" pitchFamily="49" charset="-122"/>
              </a:rPr>
              <a:t>”</a:t>
            </a:r>
            <a:endParaRPr lang="en-US" altLang="zh-CN" sz="2300" b="1" dirty="0">
              <a:latin typeface="Tahoma" panose="020B0604030504040204" pitchFamily="34" charset="0"/>
              <a:ea typeface="黑体" panose="02010609060101010101" pitchFamily="49" charset="-122"/>
            </a:endParaRPr>
          </a:p>
          <a:p>
            <a:pPr algn="l" eaLnBrk="1" hangingPunct="1">
              <a:lnSpc>
                <a:spcPct val="85000"/>
              </a:lnSpc>
              <a:spcBef>
                <a:spcPct val="20000"/>
              </a:spcBef>
              <a:defRPr/>
            </a:pPr>
            <a:r>
              <a:rPr lang="en-US" altLang="zh-CN" sz="2300" b="1" dirty="0">
                <a:latin typeface="Tahoma" panose="020B0604030504040204" pitchFamily="34" charset="0"/>
                <a:ea typeface="黑体" panose="02010609060101010101" pitchFamily="49" charset="-122"/>
              </a:rPr>
              <a:t>                     5&gt;3&amp;&amp;8&lt;4-!0        </a:t>
            </a:r>
            <a:r>
              <a:rPr lang="zh-CN" altLang="en-US" sz="2300" b="1" dirty="0">
                <a:latin typeface="Tahoma" panose="020B0604030504040204" pitchFamily="34" charset="0"/>
                <a:ea typeface="黑体" panose="02010609060101010101" pitchFamily="49" charset="-122"/>
              </a:rPr>
              <a:t>值为：“</a:t>
            </a:r>
            <a:r>
              <a:rPr lang="en-US" altLang="zh-CN" sz="2300" b="1" dirty="0">
                <a:latin typeface="Tahoma" panose="020B0604030504040204" pitchFamily="34" charset="0"/>
                <a:ea typeface="黑体" panose="02010609060101010101" pitchFamily="49" charset="-122"/>
              </a:rPr>
              <a:t>0”</a:t>
            </a:r>
            <a:endParaRPr lang="en-US" altLang="zh-CN" sz="2300" b="1" dirty="0">
              <a:latin typeface="Tahoma" panose="020B0604030504040204" pitchFamily="34" charset="0"/>
              <a:ea typeface="黑体" panose="02010609060101010101" pitchFamily="49" charset="-12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模板">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6600FF"/>
      </a:hlink>
      <a:folHlink>
        <a:srgbClr val="666699"/>
      </a:folHlink>
    </a:clrScheme>
    <a:fontScheme name="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stealth" w="med" len="lg"/>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stealth" w="med" len="lg"/>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Settings\Owner.FIRST\Application Data\Microsoft\Templates\模板.pot</Template>
  <TotalTime>0</TotalTime>
  <Words>14160</Words>
  <Application>WPS 演示</Application>
  <PresentationFormat>全屏显示(4:3)</PresentationFormat>
  <Paragraphs>858</Paragraphs>
  <Slides>49</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49</vt:i4>
      </vt:variant>
    </vt:vector>
  </HeadingPairs>
  <TitlesOfParts>
    <vt:vector size="67" baseType="lpstr">
      <vt:lpstr>Arial</vt:lpstr>
      <vt:lpstr>宋体</vt:lpstr>
      <vt:lpstr>Wingdings</vt:lpstr>
      <vt:lpstr>Times New Roman</vt:lpstr>
      <vt:lpstr>华文行楷</vt:lpstr>
      <vt:lpstr>楷体_GB2312</vt:lpstr>
      <vt:lpstr>新宋体</vt:lpstr>
      <vt:lpstr>黑体</vt:lpstr>
      <vt:lpstr>Tahoma</vt:lpstr>
      <vt:lpstr>微软雅黑</vt:lpstr>
      <vt:lpstr>Arial Unicode MS</vt:lpstr>
      <vt:lpstr>Monotype Sorts</vt:lpstr>
      <vt:lpstr>Wingdings</vt:lpstr>
      <vt:lpstr>幼圆</vt:lpstr>
      <vt:lpstr>模板</vt:lpstr>
      <vt:lpstr>Word.Document.8</vt:lpstr>
      <vt:lpstr>MS_ClipArt_Gallery.2</vt:lpstr>
      <vt:lpstr>Equation.3</vt:lpstr>
      <vt:lpstr>C程序设计语言</vt:lpstr>
      <vt:lpstr>第4章  选择结构程序设计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jszx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控制结构</dc:title>
  <dc:creator>liuyx</dc:creator>
  <cp:lastModifiedBy>秀</cp:lastModifiedBy>
  <cp:revision>96</cp:revision>
  <dcterms:created xsi:type="dcterms:W3CDTF">2004-03-09T02:51:00Z</dcterms:created>
  <dcterms:modified xsi:type="dcterms:W3CDTF">2020-02-29T03:29:02Z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2052-11.3.0.9221</vt:lpwstr>
  </property>
</Properties>
</file>