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3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5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3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6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1AE9-BB1C-4609-B5B9-AB4DA592B401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9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8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d(n) = n + </a:t>
            </a:r>
            <a:r>
              <a:rPr lang="en-US" altLang="ko-KR" sz="2000" dirty="0" smtClean="0"/>
              <a:t>(n</a:t>
            </a:r>
            <a:r>
              <a:rPr lang="ko-KR" altLang="en-US" sz="2000" dirty="0" smtClean="0"/>
              <a:t>의 각 자릿수들의 </a:t>
            </a:r>
            <a:r>
              <a:rPr lang="ko-KR" altLang="en-US" sz="2000" dirty="0" smtClean="0"/>
              <a:t>합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Ex) d(75) = 75+7+5=87</a:t>
            </a:r>
          </a:p>
          <a:p>
            <a:pPr marL="0" indent="0">
              <a:buNone/>
            </a:pPr>
            <a:r>
              <a:rPr lang="en-US" altLang="ko-KR" sz="2000" dirty="0" smtClean="0"/>
              <a:t>d(100) = 100+1+0+0 = 101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87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75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이러한 생성자가 없는 숫자를 </a:t>
            </a:r>
            <a:r>
              <a:rPr lang="ko-KR" altLang="en-US" sz="2000" dirty="0" err="1" smtClean="0"/>
              <a:t>셀프넘버라고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‘n’</a:t>
            </a:r>
            <a:r>
              <a:rPr lang="ko-KR" altLang="en-US" sz="2000" dirty="0" smtClean="0"/>
              <a:t>이 없는 숫자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100</a:t>
            </a:r>
            <a:r>
              <a:rPr lang="ko-KR" altLang="en-US" sz="2000" dirty="0" smtClean="0"/>
              <a:t>보다 작은 </a:t>
            </a:r>
            <a:r>
              <a:rPr lang="ko-KR" altLang="en-US" sz="2000" dirty="0" err="1" smtClean="0"/>
              <a:t>셀프</a:t>
            </a:r>
            <a:r>
              <a:rPr lang="ko-KR" altLang="en-US" sz="2000" dirty="0" smtClean="0"/>
              <a:t> 넘버 </a:t>
            </a:r>
            <a:r>
              <a:rPr lang="en-US" altLang="ko-KR" sz="2000" dirty="0" smtClean="0"/>
              <a:t>1,3,5,7,9,20,31,42,53,64,75,86,97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10,000</a:t>
            </a:r>
            <a:r>
              <a:rPr lang="ko-KR" altLang="en-US" sz="2000" dirty="0" smtClean="0"/>
              <a:t>보다 작거나 같은 </a:t>
            </a:r>
            <a:r>
              <a:rPr lang="ko-KR" altLang="en-US" sz="2000" dirty="0" err="1" smtClean="0"/>
              <a:t>셀프</a:t>
            </a:r>
            <a:r>
              <a:rPr lang="ko-KR" altLang="en-US" sz="2000" dirty="0" smtClean="0"/>
              <a:t> 넘버들을 출력하시오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1412776"/>
            <a:ext cx="225933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3</a:t>
            </a:r>
          </a:p>
          <a:p>
            <a:r>
              <a:rPr lang="en-US" altLang="ko-KR" sz="1400" dirty="0" smtClean="0"/>
              <a:t>5 </a:t>
            </a:r>
          </a:p>
          <a:p>
            <a:r>
              <a:rPr lang="en-US" altLang="ko-KR" sz="1400" dirty="0" smtClean="0"/>
              <a:t>7 </a:t>
            </a:r>
          </a:p>
          <a:p>
            <a:r>
              <a:rPr lang="en-US" altLang="ko-KR" sz="1400" dirty="0" smtClean="0"/>
              <a:t>9 </a:t>
            </a:r>
          </a:p>
          <a:p>
            <a:r>
              <a:rPr lang="en-US" altLang="ko-KR" sz="1400" dirty="0" smtClean="0"/>
              <a:t>20 </a:t>
            </a:r>
          </a:p>
          <a:p>
            <a:r>
              <a:rPr lang="en-US" altLang="ko-KR" sz="1400" dirty="0" smtClean="0"/>
              <a:t>31 </a:t>
            </a:r>
          </a:p>
          <a:p>
            <a:r>
              <a:rPr lang="en-US" altLang="ko-KR" sz="1400" dirty="0" smtClean="0"/>
              <a:t>42 </a:t>
            </a:r>
          </a:p>
          <a:p>
            <a:r>
              <a:rPr lang="en-US" altLang="ko-KR" sz="1400" dirty="0" smtClean="0"/>
              <a:t>53 </a:t>
            </a:r>
          </a:p>
          <a:p>
            <a:r>
              <a:rPr lang="en-US" altLang="ko-KR" sz="1400" dirty="0" smtClean="0"/>
              <a:t>64 </a:t>
            </a:r>
          </a:p>
          <a:p>
            <a:r>
              <a:rPr lang="en-US" altLang="ko-KR" sz="1400" dirty="0" smtClean="0"/>
              <a:t>|</a:t>
            </a:r>
          </a:p>
          <a:p>
            <a:r>
              <a:rPr lang="en-US" altLang="ko-KR" sz="1400" dirty="0" smtClean="0"/>
              <a:t>| </a:t>
            </a:r>
          </a:p>
          <a:p>
            <a:r>
              <a:rPr lang="en-US" altLang="ko-KR" sz="1400" dirty="0" smtClean="0"/>
              <a:t>| &lt;-- a lot more numbers</a:t>
            </a:r>
          </a:p>
          <a:p>
            <a:r>
              <a:rPr lang="en-US" altLang="ko-KR" sz="1400" dirty="0" smtClean="0"/>
              <a:t> 9903</a:t>
            </a:r>
          </a:p>
          <a:p>
            <a:r>
              <a:rPr lang="en-US" altLang="ko-KR" sz="1400" dirty="0" smtClean="0"/>
              <a:t> 9914 </a:t>
            </a:r>
          </a:p>
          <a:p>
            <a:r>
              <a:rPr lang="en-US" altLang="ko-KR" sz="1400" dirty="0" smtClean="0"/>
              <a:t>9925 </a:t>
            </a:r>
          </a:p>
          <a:p>
            <a:r>
              <a:rPr lang="en-US" altLang="ko-KR" sz="1400" dirty="0" smtClean="0"/>
              <a:t>9927</a:t>
            </a:r>
          </a:p>
          <a:p>
            <a:r>
              <a:rPr lang="en-US" altLang="ko-KR" sz="1400" dirty="0" smtClean="0"/>
              <a:t> 9938 </a:t>
            </a:r>
          </a:p>
          <a:p>
            <a:r>
              <a:rPr lang="en-US" altLang="ko-KR" sz="1400" dirty="0" smtClean="0"/>
              <a:t>9949</a:t>
            </a:r>
          </a:p>
          <a:p>
            <a:r>
              <a:rPr lang="en-US" altLang="ko-KR" sz="1400" dirty="0" smtClean="0"/>
              <a:t> 9960</a:t>
            </a:r>
          </a:p>
          <a:p>
            <a:r>
              <a:rPr lang="en-US" altLang="ko-KR" sz="1400" dirty="0" smtClean="0"/>
              <a:t> 9971 </a:t>
            </a:r>
          </a:p>
          <a:p>
            <a:r>
              <a:rPr lang="en-US" altLang="ko-KR" sz="1400" dirty="0" smtClean="0"/>
              <a:t>9982</a:t>
            </a:r>
          </a:p>
          <a:p>
            <a:r>
              <a:rPr lang="en-US" altLang="ko-KR" sz="1400" dirty="0" smtClean="0"/>
              <a:t> 9993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340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입력 값 </a:t>
            </a:r>
            <a:r>
              <a:rPr lang="en-US" altLang="ko-KR" sz="2400" dirty="0"/>
              <a:t>N</a:t>
            </a:r>
            <a:r>
              <a:rPr lang="ko-KR" altLang="en-US" sz="2400" dirty="0"/>
              <a:t>을 받으면 </a:t>
            </a:r>
            <a:r>
              <a:rPr lang="en-US" altLang="ko-KR" sz="2400" dirty="0"/>
              <a:t>1</a:t>
            </a:r>
            <a:r>
              <a:rPr lang="ko-KR" altLang="en-US" sz="2400" dirty="0"/>
              <a:t>부터 각 자릿수간의 숫자 차이가 일치한 수의 개수를 출력하시오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101   -&gt; 1</a:t>
            </a:r>
            <a:r>
              <a:rPr lang="ko-KR" altLang="en-US" sz="2000" dirty="0"/>
              <a:t>의 자리</a:t>
            </a:r>
            <a:r>
              <a:rPr lang="en-US" altLang="ko-KR" sz="2000" dirty="0"/>
              <a:t>, 10</a:t>
            </a:r>
            <a:r>
              <a:rPr lang="ko-KR" altLang="en-US" sz="2000" dirty="0"/>
              <a:t>의 자리</a:t>
            </a:r>
            <a:r>
              <a:rPr lang="en-US" altLang="ko-KR" sz="2000" dirty="0"/>
              <a:t>, 100</a:t>
            </a:r>
            <a:r>
              <a:rPr lang="ko-KR" altLang="en-US" sz="2000" dirty="0"/>
              <a:t>의 자리간의 차이가 일정하다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100  -&gt;  1</a:t>
            </a:r>
            <a:r>
              <a:rPr lang="ko-KR" altLang="en-US" sz="2000" dirty="0"/>
              <a:t>의 자리</a:t>
            </a:r>
            <a:r>
              <a:rPr lang="en-US" altLang="ko-KR" sz="2000" dirty="0"/>
              <a:t>, 10</a:t>
            </a:r>
            <a:r>
              <a:rPr lang="ko-KR" altLang="en-US" sz="2000" dirty="0"/>
              <a:t>의 자리</a:t>
            </a:r>
            <a:r>
              <a:rPr lang="en-US" altLang="ko-KR" sz="2000" dirty="0"/>
              <a:t>, 100</a:t>
            </a:r>
            <a:r>
              <a:rPr lang="ko-KR" altLang="en-US" sz="2000" dirty="0"/>
              <a:t>의 자리간의 차이가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일정치 않다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입력 </a:t>
            </a:r>
            <a:r>
              <a:rPr lang="en-US" altLang="ko-KR" sz="2000" dirty="0"/>
              <a:t>110 -&gt; </a:t>
            </a:r>
            <a:r>
              <a:rPr lang="ko-KR" altLang="en-US" sz="2000" dirty="0"/>
              <a:t>출력 </a:t>
            </a:r>
            <a:r>
              <a:rPr lang="en-US" altLang="ko-KR" sz="2000" dirty="0"/>
              <a:t>99</a:t>
            </a:r>
          </a:p>
          <a:p>
            <a:pPr marL="457200" lvl="1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입력    </a:t>
            </a:r>
            <a:r>
              <a:rPr lang="en-US" altLang="ko-KR" sz="2000" dirty="0"/>
              <a:t>1 -&gt; </a:t>
            </a:r>
            <a:r>
              <a:rPr lang="ko-KR" altLang="en-US" sz="2000" dirty="0"/>
              <a:t>출력 </a:t>
            </a:r>
            <a:r>
              <a:rPr lang="en-US" altLang="ko-KR" sz="2000" dirty="0"/>
              <a:t> 1</a:t>
            </a:r>
          </a:p>
          <a:p>
            <a:pPr marL="457200" lvl="1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입력  </a:t>
            </a:r>
            <a:r>
              <a:rPr lang="en-US" altLang="ko-KR" sz="2000" dirty="0"/>
              <a:t>210-&gt; </a:t>
            </a:r>
            <a:r>
              <a:rPr lang="ko-KR" altLang="en-US" sz="2000" dirty="0"/>
              <a:t>출력 </a:t>
            </a:r>
            <a:r>
              <a:rPr lang="en-US" altLang="ko-KR" sz="2000" dirty="0"/>
              <a:t>105</a:t>
            </a:r>
          </a:p>
          <a:p>
            <a:pPr marL="457200" lvl="1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입력 </a:t>
            </a:r>
            <a:r>
              <a:rPr lang="en-US" altLang="ko-KR" sz="2000" dirty="0"/>
              <a:t>1000 -&gt; 144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166</Words>
  <Application>Microsoft Office PowerPoint</Application>
  <PresentationFormat>화면 슬라이드 쇼(4:3)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6</cp:revision>
  <dcterms:created xsi:type="dcterms:W3CDTF">2020-07-17T06:51:04Z</dcterms:created>
  <dcterms:modified xsi:type="dcterms:W3CDTF">2020-07-20T03:34:09Z</dcterms:modified>
</cp:coreProperties>
</file>