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9" r:id="rId15"/>
    <p:sldId id="278" r:id="rId16"/>
    <p:sldId id="271" r:id="rId17"/>
    <p:sldId id="272" r:id="rId18"/>
    <p:sldId id="273" r:id="rId19"/>
    <p:sldId id="27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51871-1928-4B6C-222C-F06F025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CE1A8A-9356-4062-C4C8-9E4D63E08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054F98-92BA-3401-D367-10DB0CD0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ECB4D-51F8-6FBE-F915-D89F0D82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DE565-F77F-9E7A-994E-49B7D7AA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7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3724A-F766-E3F3-E9A1-0FF31F10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2BDC03-CA79-EFCA-DB90-4C3A0C729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F01763-6691-01C5-BC5B-0DDE85E6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F2AF4-A4C7-02F7-F76D-5FE70C1D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D9F25-DFBD-55A0-FD55-25998C4B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6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0DF35E-E1AA-1DB0-6551-2C558765D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047E38-5673-9B00-5080-C1913F11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080DE-2EB9-D9DB-9DDA-26A2C34C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60E7C-616E-2145-6553-75AF73AD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82F05-A64C-2C23-CB25-A5825AAE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1D990-0AD9-4CD5-E915-BC27BA62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63F89-F529-3DAA-5666-05941D13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33E07-4E05-8726-8452-BAC366BB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6F186-F7B8-7C16-D55F-808593B9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94908-D105-467A-0952-911846B4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71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59F1F-72E8-049A-FE3F-2DA5D945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DFFB4E-8F06-65A1-0AB9-F5F9B3B6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D0D1B-2C2E-CF62-29B4-54154848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A12FB-443D-06EC-FB02-DA23237F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0DC28-AA01-8E5E-669A-284429EC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29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D7396-5894-1794-AD21-EEBD6920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749B7-1EA9-12BB-B08F-A80B83057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B0E45-95FF-F001-909E-90DC7A19E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273DB-B865-8EB2-D68B-EECF6972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410FE-F155-F03B-DD10-82C1523D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CEBBF-4593-5769-169F-C077F269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1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94DC2-20DC-995F-F519-6DB7A509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BE66F-8EC2-BC16-B36F-A9CD7409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3FF3B2-F395-063F-463D-4FEEA82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F0925B-E565-5BAC-AD3A-052BD553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05D7B3-AC5D-4963-CA90-05E73E516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A12EF3-AD7F-4E92-301A-0D9432A1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085276-D7F6-319F-D364-C4CC2DDA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B786F7-8247-6451-D396-EDD23B4D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0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6C2A6-38A8-B538-DE71-A9C32528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3402E7-AE47-1546-C19C-9EC1BCE2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FFC405-1EE0-BCED-F8A5-DDD28A50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B4D067-1504-990D-559D-7EBC9A59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F8800-8CEC-6A61-F6AA-1F251EBC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DD5435-D183-02A6-A2AA-1C589EF4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5DB3D9-2522-6BD0-DDB7-693AC66F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C48F2-D203-7926-ED02-B7C19E93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91C28-8648-DB6B-77F1-B560E79C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902302-8FE0-11B6-0E18-23174919D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319BF-0ACA-7968-F354-7F638EA6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4463EE-21F6-6A94-9658-7A14D14C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2A870-8DDB-6DF7-5C8E-E204DD31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28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CBC42-BA83-F36D-F4A2-B07E284D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8FD161-5D9E-C7D9-2BD7-9B7385582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F2E6F-73C8-5F6E-58A3-C1B32AD54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4AEE71-DDEC-7ACF-516F-0E32B996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CE8E57-7C53-EA97-EF4D-2A20962F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47BE8E-E59D-64D3-414B-F79494E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3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B394F2-C57A-18AA-E86C-EBA1BB97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425890-E365-2FCF-8AED-BD2B3112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4EEBA-FF7F-7215-AD2B-780FC0D65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3712E-A137-460C-989A-6D4FA607CE9E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1B5A9B-3A36-4142-D622-EF51F1EF7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183777-7F14-DA44-7DA7-03049428D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F14AC-D0DC-47E6-889D-860E2E21D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19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E8545-156F-0B56-DFBA-B7F257677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Lagersystemverwaltung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B85709-4BC8-2A6C-FD2D-CFE7298C5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32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43D9321-9C3E-DAD1-8AEE-B7848A3E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1218891"/>
            <a:ext cx="7487695" cy="4420217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C7EFEF46-0DBA-DF62-58A8-73CA2A0076DD}"/>
              </a:ext>
            </a:extLst>
          </p:cNvPr>
          <p:cNvSpPr/>
          <p:nvPr/>
        </p:nvSpPr>
        <p:spPr>
          <a:xfrm>
            <a:off x="9353550" y="2205037"/>
            <a:ext cx="2362200" cy="6191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SQL-Befehl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8058F718-83C4-41BC-4747-03EFF5165532}"/>
              </a:ext>
            </a:extLst>
          </p:cNvPr>
          <p:cNvSpPr/>
          <p:nvPr/>
        </p:nvSpPr>
        <p:spPr>
          <a:xfrm>
            <a:off x="7543800" y="3810307"/>
            <a:ext cx="2647950" cy="69501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Übergang Befehl und Übernahme des Benutzername</a:t>
            </a:r>
          </a:p>
        </p:txBody>
      </p:sp>
    </p:spTree>
    <p:extLst>
      <p:ext uri="{BB962C8B-B14F-4D97-AF65-F5344CB8AC3E}">
        <p14:creationId xmlns:p14="http://schemas.microsoft.com/office/powerpoint/2010/main" val="2497140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B0C14CB-56A6-1593-F258-DEA6A0064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4" y="1347497"/>
            <a:ext cx="7421011" cy="4163006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BCFDDF5-F9A4-D5C4-C5DB-5ADF0132821F}"/>
              </a:ext>
            </a:extLst>
          </p:cNvPr>
          <p:cNvSpPr/>
          <p:nvPr/>
        </p:nvSpPr>
        <p:spPr>
          <a:xfrm>
            <a:off x="9639300" y="1904927"/>
            <a:ext cx="1866900" cy="5143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Warenansicht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54471F06-5A92-6EE4-9A96-F9A0B2DD365C}"/>
              </a:ext>
            </a:extLst>
          </p:cNvPr>
          <p:cNvSpPr/>
          <p:nvPr/>
        </p:nvSpPr>
        <p:spPr>
          <a:xfrm>
            <a:off x="9660990" y="3071957"/>
            <a:ext cx="2000250" cy="5810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Warenansicht</a:t>
            </a: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78106275-2497-98CA-7E94-C5DE36379D67}"/>
              </a:ext>
            </a:extLst>
          </p:cNvPr>
          <p:cNvSpPr/>
          <p:nvPr/>
        </p:nvSpPr>
        <p:spPr>
          <a:xfrm>
            <a:off x="9648825" y="4191000"/>
            <a:ext cx="1866900" cy="5810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Warenannahme</a:t>
            </a: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1045C9D3-666C-AB54-3216-DDA0D092C6A8}"/>
              </a:ext>
            </a:extLst>
          </p:cNvPr>
          <p:cNvSpPr/>
          <p:nvPr/>
        </p:nvSpPr>
        <p:spPr>
          <a:xfrm>
            <a:off x="9648825" y="5077115"/>
            <a:ext cx="2247900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5454077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E787429B-6AD9-9849-8833-02F9C22B9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3" y="1261772"/>
            <a:ext cx="7440063" cy="4163006"/>
          </a:xfrm>
          <a:prstGeom prst="rect">
            <a:avLst/>
          </a:prstGeom>
        </p:spPr>
      </p:pic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937ED6DF-49AD-169D-E0C6-DB3B6E41198D}"/>
              </a:ext>
            </a:extLst>
          </p:cNvPr>
          <p:cNvSpPr/>
          <p:nvPr/>
        </p:nvSpPr>
        <p:spPr>
          <a:xfrm>
            <a:off x="7915275" y="2638425"/>
            <a:ext cx="2190750" cy="2952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Bestllfirma</a:t>
            </a:r>
            <a:endParaRPr lang="de-DE" sz="1200" dirty="0"/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42BDE42D-7475-2479-EB12-F93FAEA2BF18}"/>
              </a:ext>
            </a:extLst>
          </p:cNvPr>
          <p:cNvSpPr/>
          <p:nvPr/>
        </p:nvSpPr>
        <p:spPr>
          <a:xfrm>
            <a:off x="7915275" y="1933575"/>
            <a:ext cx="2190750" cy="2952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Warenname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F4448BE6-43AB-D2FA-0BE5-AE70CDE4B867}"/>
              </a:ext>
            </a:extLst>
          </p:cNvPr>
          <p:cNvSpPr/>
          <p:nvPr/>
        </p:nvSpPr>
        <p:spPr>
          <a:xfrm>
            <a:off x="7915275" y="2266950"/>
            <a:ext cx="2190750" cy="2952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Warenanzahl</a:t>
            </a:r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79B022ED-3311-C55B-4C93-D6B8735CD8A1}"/>
              </a:ext>
            </a:extLst>
          </p:cNvPr>
          <p:cNvSpPr/>
          <p:nvPr/>
        </p:nvSpPr>
        <p:spPr>
          <a:xfrm>
            <a:off x="7927441" y="3000375"/>
            <a:ext cx="2190750" cy="2952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Materialpreis</a:t>
            </a:r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85677599-5FBC-3573-7044-5270880B9EF6}"/>
              </a:ext>
            </a:extLst>
          </p:cNvPr>
          <p:cNvSpPr/>
          <p:nvPr/>
        </p:nvSpPr>
        <p:spPr>
          <a:xfrm>
            <a:off x="7915275" y="3362325"/>
            <a:ext cx="2190750" cy="2952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Lieferzeit Tage</a:t>
            </a:r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686C97BC-889D-2164-3F0A-0BDC3B8B8D1E}"/>
              </a:ext>
            </a:extLst>
          </p:cNvPr>
          <p:cNvSpPr/>
          <p:nvPr/>
        </p:nvSpPr>
        <p:spPr>
          <a:xfrm>
            <a:off x="7915275" y="3688701"/>
            <a:ext cx="2190750" cy="2952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Material länge in Meter</a:t>
            </a:r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05B2BD44-1B06-BDB9-D864-37B36A5821BC}"/>
              </a:ext>
            </a:extLst>
          </p:cNvPr>
          <p:cNvSpPr/>
          <p:nvPr/>
        </p:nvSpPr>
        <p:spPr>
          <a:xfrm>
            <a:off x="7915275" y="4067175"/>
            <a:ext cx="2190750" cy="2952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Lager</a:t>
            </a:r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6E7B171C-E199-D9AE-762D-D052E2D01ABC}"/>
              </a:ext>
            </a:extLst>
          </p:cNvPr>
          <p:cNvSpPr/>
          <p:nvPr/>
        </p:nvSpPr>
        <p:spPr>
          <a:xfrm>
            <a:off x="7915275" y="4445649"/>
            <a:ext cx="2190750" cy="2952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Straße</a:t>
            </a: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2D6009EF-1BC5-90C0-87DD-178AC3474DEB}"/>
              </a:ext>
            </a:extLst>
          </p:cNvPr>
          <p:cNvSpPr/>
          <p:nvPr/>
        </p:nvSpPr>
        <p:spPr>
          <a:xfrm>
            <a:off x="7891982" y="4787575"/>
            <a:ext cx="2190750" cy="2952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Bestellen</a:t>
            </a:r>
          </a:p>
        </p:txBody>
      </p:sp>
    </p:spTree>
    <p:extLst>
      <p:ext uri="{BB962C8B-B14F-4D97-AF65-F5344CB8AC3E}">
        <p14:creationId xmlns:p14="http://schemas.microsoft.com/office/powerpoint/2010/main" val="59251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B0C14CB-56A6-1593-F258-DEA6A0064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4" y="1347497"/>
            <a:ext cx="7421011" cy="4163006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BCFDDF5-F9A4-D5C4-C5DB-5ADF0132821F}"/>
              </a:ext>
            </a:extLst>
          </p:cNvPr>
          <p:cNvSpPr/>
          <p:nvPr/>
        </p:nvSpPr>
        <p:spPr>
          <a:xfrm>
            <a:off x="9639300" y="1904927"/>
            <a:ext cx="1866900" cy="5143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Warenansicht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54471F06-5A92-6EE4-9A96-F9A0B2DD365C}"/>
              </a:ext>
            </a:extLst>
          </p:cNvPr>
          <p:cNvSpPr/>
          <p:nvPr/>
        </p:nvSpPr>
        <p:spPr>
          <a:xfrm>
            <a:off x="9660990" y="3071957"/>
            <a:ext cx="2000250" cy="5810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Warenansicht</a:t>
            </a: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78106275-2497-98CA-7E94-C5DE36379D67}"/>
              </a:ext>
            </a:extLst>
          </p:cNvPr>
          <p:cNvSpPr/>
          <p:nvPr/>
        </p:nvSpPr>
        <p:spPr>
          <a:xfrm>
            <a:off x="9648825" y="4191000"/>
            <a:ext cx="1866900" cy="5810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Warenannahme</a:t>
            </a: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1045C9D3-666C-AB54-3216-DDA0D092C6A8}"/>
              </a:ext>
            </a:extLst>
          </p:cNvPr>
          <p:cNvSpPr/>
          <p:nvPr/>
        </p:nvSpPr>
        <p:spPr>
          <a:xfrm>
            <a:off x="9648825" y="5077115"/>
            <a:ext cx="2247900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1408079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84ECFC12-8D8F-6A6C-4137-013547D49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352260"/>
            <a:ext cx="7459116" cy="4153480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86F17105-5925-A334-6157-07108B5ECC37}"/>
              </a:ext>
            </a:extLst>
          </p:cNvPr>
          <p:cNvSpPr/>
          <p:nvPr/>
        </p:nvSpPr>
        <p:spPr>
          <a:xfrm>
            <a:off x="9825558" y="2181225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Warenname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AA3563F9-7EFA-B0D6-BE42-AE1C7B4BFF37}"/>
              </a:ext>
            </a:extLst>
          </p:cNvPr>
          <p:cNvSpPr/>
          <p:nvPr/>
        </p:nvSpPr>
        <p:spPr>
          <a:xfrm>
            <a:off x="9825558" y="2676525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Warennummer</a:t>
            </a: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65A5B345-AF63-D40C-DFC2-43B7872BA6B1}"/>
              </a:ext>
            </a:extLst>
          </p:cNvPr>
          <p:cNvSpPr/>
          <p:nvPr/>
        </p:nvSpPr>
        <p:spPr>
          <a:xfrm>
            <a:off x="9825558" y="3171825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Warenanzahl</a:t>
            </a: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136453C7-EF92-3CA3-D814-E9E2378BC158}"/>
              </a:ext>
            </a:extLst>
          </p:cNvPr>
          <p:cNvSpPr/>
          <p:nvPr/>
        </p:nvSpPr>
        <p:spPr>
          <a:xfrm>
            <a:off x="9825558" y="3667125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Straße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3A19DDBC-EBBD-CA4F-E105-BA4AB3CA9041}"/>
              </a:ext>
            </a:extLst>
          </p:cNvPr>
          <p:cNvSpPr/>
          <p:nvPr/>
        </p:nvSpPr>
        <p:spPr>
          <a:xfrm>
            <a:off x="9825558" y="4153044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Lagerort</a:t>
            </a:r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4CB559FB-341E-0306-53C2-D9A9C2A00ADF}"/>
              </a:ext>
            </a:extLst>
          </p:cNvPr>
          <p:cNvSpPr/>
          <p:nvPr/>
        </p:nvSpPr>
        <p:spPr>
          <a:xfrm>
            <a:off x="9825558" y="4643654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Warenhinzufügen</a:t>
            </a:r>
          </a:p>
        </p:txBody>
      </p:sp>
    </p:spTree>
    <p:extLst>
      <p:ext uri="{BB962C8B-B14F-4D97-AF65-F5344CB8AC3E}">
        <p14:creationId xmlns:p14="http://schemas.microsoft.com/office/powerpoint/2010/main" val="2194759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B0C14CB-56A6-1593-F258-DEA6A0064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4" y="1347497"/>
            <a:ext cx="7421011" cy="4163006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BCFDDF5-F9A4-D5C4-C5DB-5ADF0132821F}"/>
              </a:ext>
            </a:extLst>
          </p:cNvPr>
          <p:cNvSpPr/>
          <p:nvPr/>
        </p:nvSpPr>
        <p:spPr>
          <a:xfrm>
            <a:off x="9639300" y="1904927"/>
            <a:ext cx="1866900" cy="5143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Warenansicht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54471F06-5A92-6EE4-9A96-F9A0B2DD365C}"/>
              </a:ext>
            </a:extLst>
          </p:cNvPr>
          <p:cNvSpPr/>
          <p:nvPr/>
        </p:nvSpPr>
        <p:spPr>
          <a:xfrm>
            <a:off x="9660990" y="3071957"/>
            <a:ext cx="2000250" cy="5810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Warenansicht</a:t>
            </a: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78106275-2497-98CA-7E94-C5DE36379D67}"/>
              </a:ext>
            </a:extLst>
          </p:cNvPr>
          <p:cNvSpPr/>
          <p:nvPr/>
        </p:nvSpPr>
        <p:spPr>
          <a:xfrm>
            <a:off x="9648825" y="4191000"/>
            <a:ext cx="1866900" cy="5810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Warenannahme</a:t>
            </a: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1045C9D3-666C-AB54-3216-DDA0D092C6A8}"/>
              </a:ext>
            </a:extLst>
          </p:cNvPr>
          <p:cNvSpPr/>
          <p:nvPr/>
        </p:nvSpPr>
        <p:spPr>
          <a:xfrm>
            <a:off x="9648825" y="5077115"/>
            <a:ext cx="2247900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25729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DC6F1435-DD6B-30D9-D5E5-A57AF87FB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15" y="828312"/>
            <a:ext cx="7478169" cy="5201376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6B8F3D02-BACC-599A-8701-FB0DB2D4F769}"/>
              </a:ext>
            </a:extLst>
          </p:cNvPr>
          <p:cNvSpPr/>
          <p:nvPr/>
        </p:nvSpPr>
        <p:spPr>
          <a:xfrm>
            <a:off x="9790621" y="4369594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Neue Warenanzahl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10BD2899-6EFC-C792-9BFD-27D1EFC2694C}"/>
              </a:ext>
            </a:extLst>
          </p:cNvPr>
          <p:cNvSpPr/>
          <p:nvPr/>
        </p:nvSpPr>
        <p:spPr>
          <a:xfrm>
            <a:off x="9792741" y="4010025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Lagerort</a:t>
            </a: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3146779C-391E-2D6D-C4AD-783944079A0B}"/>
              </a:ext>
            </a:extLst>
          </p:cNvPr>
          <p:cNvSpPr/>
          <p:nvPr/>
        </p:nvSpPr>
        <p:spPr>
          <a:xfrm>
            <a:off x="9792741" y="3709987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Warennummer</a:t>
            </a: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680175CE-3FB5-B43F-DC58-37C5354A0A9E}"/>
              </a:ext>
            </a:extLst>
          </p:cNvPr>
          <p:cNvSpPr/>
          <p:nvPr/>
        </p:nvSpPr>
        <p:spPr>
          <a:xfrm>
            <a:off x="9825558" y="3324225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Warenanzahl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5C7A8C4B-22E1-69AE-5ECC-CFD7378E0B59}"/>
              </a:ext>
            </a:extLst>
          </p:cNvPr>
          <p:cNvSpPr/>
          <p:nvPr/>
        </p:nvSpPr>
        <p:spPr>
          <a:xfrm>
            <a:off x="9825558" y="3009900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Warenname</a:t>
            </a:r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26C2BEB7-BBA0-516C-D712-E8A7CD222DE0}"/>
              </a:ext>
            </a:extLst>
          </p:cNvPr>
          <p:cNvSpPr/>
          <p:nvPr/>
        </p:nvSpPr>
        <p:spPr>
          <a:xfrm>
            <a:off x="9790621" y="5013903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Änderung Speichern</a:t>
            </a:r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71BD6603-FBF2-2056-FDE3-254008A9DD17}"/>
              </a:ext>
            </a:extLst>
          </p:cNvPr>
          <p:cNvSpPr/>
          <p:nvPr/>
        </p:nvSpPr>
        <p:spPr>
          <a:xfrm>
            <a:off x="9805429" y="4681538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Straße</a:t>
            </a:r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76788706-B83D-76A4-1EE2-EF7D56E7183F}"/>
              </a:ext>
            </a:extLst>
          </p:cNvPr>
          <p:cNvSpPr/>
          <p:nvPr/>
        </p:nvSpPr>
        <p:spPr>
          <a:xfrm>
            <a:off x="9775813" y="5385378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Suchen</a:t>
            </a:r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36454D43-4358-A100-FC25-5C72226759FC}"/>
              </a:ext>
            </a:extLst>
          </p:cNvPr>
          <p:cNvSpPr/>
          <p:nvPr/>
        </p:nvSpPr>
        <p:spPr>
          <a:xfrm>
            <a:off x="9775813" y="1800730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Waren Tabelle</a:t>
            </a:r>
          </a:p>
        </p:txBody>
      </p:sp>
    </p:spTree>
    <p:extLst>
      <p:ext uri="{BB962C8B-B14F-4D97-AF65-F5344CB8AC3E}">
        <p14:creationId xmlns:p14="http://schemas.microsoft.com/office/powerpoint/2010/main" val="167491713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okument enthält.&#10;&#10;Automatisch generierte Beschreibung">
            <a:extLst>
              <a:ext uri="{FF2B5EF4-FFF2-40B4-BE49-F238E27FC236}">
                <a16:creationId xmlns:a16="http://schemas.microsoft.com/office/drawing/2014/main" id="{52978D2B-EDC3-7475-DFB1-4B6436FB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30" y="0"/>
            <a:ext cx="5994139" cy="6858000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BDFBD7AC-A475-C3FB-1BEC-2F9B8AB53E73}"/>
              </a:ext>
            </a:extLst>
          </p:cNvPr>
          <p:cNvSpPr/>
          <p:nvPr/>
        </p:nvSpPr>
        <p:spPr>
          <a:xfrm>
            <a:off x="7244283" y="1400175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Tabelle füllen 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E840D08D-ED9A-40CF-BA6C-1DD57557C45D}"/>
              </a:ext>
            </a:extLst>
          </p:cNvPr>
          <p:cNvSpPr/>
          <p:nvPr/>
        </p:nvSpPr>
        <p:spPr>
          <a:xfrm>
            <a:off x="8101533" y="3757612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Material suchen</a:t>
            </a: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BC81E747-F04A-022C-7EA4-FAA1AD47FDEF}"/>
              </a:ext>
            </a:extLst>
          </p:cNvPr>
          <p:cNvSpPr/>
          <p:nvPr/>
        </p:nvSpPr>
        <p:spPr>
          <a:xfrm>
            <a:off x="7244283" y="2393155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Änderung Speichern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4D71DB32-29A5-5F0E-AC89-129506FC36C0}"/>
              </a:ext>
            </a:extLst>
          </p:cNvPr>
          <p:cNvSpPr/>
          <p:nvPr/>
        </p:nvSpPr>
        <p:spPr>
          <a:xfrm>
            <a:off x="8387283" y="4936331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Material </a:t>
            </a:r>
            <a:r>
              <a:rPr lang="de-DE" sz="1200" dirty="0" err="1"/>
              <a:t>filter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7771028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8B1FE8F-B66F-F4E4-4447-394D86126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41" y="42390"/>
            <a:ext cx="8545118" cy="6773220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F65DFECE-A210-3B40-6E69-1EE63509B158}"/>
              </a:ext>
            </a:extLst>
          </p:cNvPr>
          <p:cNvSpPr/>
          <p:nvPr/>
        </p:nvSpPr>
        <p:spPr>
          <a:xfrm>
            <a:off x="6825183" y="3533775"/>
            <a:ext cx="2286000" cy="3714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Füllen der Tabelle mit Binding</a:t>
            </a:r>
          </a:p>
        </p:txBody>
      </p:sp>
    </p:spTree>
    <p:extLst>
      <p:ext uri="{BB962C8B-B14F-4D97-AF65-F5344CB8AC3E}">
        <p14:creationId xmlns:p14="http://schemas.microsoft.com/office/powerpoint/2010/main" val="269866123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542E8-9C3B-C073-7270-617551CC4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sie zugehört haben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7EA06E-07D6-DCFA-4853-7BAD72F48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962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BFF94-12C6-3BF9-1B46-93E339E8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Lagersystemverwaltung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288D17-1063-2D7A-C14A-7F64997A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Anmelde Bildschirm</a:t>
            </a:r>
          </a:p>
          <a:p>
            <a:r>
              <a:rPr lang="de-DE" dirty="0"/>
              <a:t>Profil Registrierung</a:t>
            </a:r>
          </a:p>
          <a:p>
            <a:r>
              <a:rPr lang="de-DE" dirty="0"/>
              <a:t>Passwort vergessen</a:t>
            </a:r>
          </a:p>
          <a:p>
            <a:r>
              <a:rPr lang="de-DE" dirty="0"/>
              <a:t>Auswahlbildschirm</a:t>
            </a:r>
          </a:p>
          <a:p>
            <a:r>
              <a:rPr lang="de-DE" dirty="0"/>
              <a:t>Warenbestellen</a:t>
            </a:r>
          </a:p>
          <a:p>
            <a:r>
              <a:rPr lang="de-DE" dirty="0"/>
              <a:t>Warenannahmen </a:t>
            </a:r>
          </a:p>
          <a:p>
            <a:r>
              <a:rPr lang="de-DE" dirty="0"/>
              <a:t>Warenansicht</a:t>
            </a:r>
          </a:p>
        </p:txBody>
      </p:sp>
    </p:spTree>
    <p:extLst>
      <p:ext uri="{BB962C8B-B14F-4D97-AF65-F5344CB8AC3E}">
        <p14:creationId xmlns:p14="http://schemas.microsoft.com/office/powerpoint/2010/main" val="163525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Zahl, Reihe enthält.&#10;&#10;Automatisch generierte Beschreibung">
            <a:extLst>
              <a:ext uri="{FF2B5EF4-FFF2-40B4-BE49-F238E27FC236}">
                <a16:creationId xmlns:a16="http://schemas.microsoft.com/office/drawing/2014/main" id="{B128B2E9-F085-F4FC-1428-6453C579C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333207"/>
            <a:ext cx="7459116" cy="4191585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8CBBE9DF-B4DD-24AB-05DE-607FAB2FA5C8}"/>
              </a:ext>
            </a:extLst>
          </p:cNvPr>
          <p:cNvSpPr/>
          <p:nvPr/>
        </p:nvSpPr>
        <p:spPr>
          <a:xfrm>
            <a:off x="1876426" y="4981867"/>
            <a:ext cx="1547292" cy="542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Erstellung eines Benutzers</a:t>
            </a:r>
          </a:p>
        </p:txBody>
      </p:sp>
    </p:spTree>
    <p:extLst>
      <p:ext uri="{BB962C8B-B14F-4D97-AF65-F5344CB8AC3E}">
        <p14:creationId xmlns:p14="http://schemas.microsoft.com/office/powerpoint/2010/main" val="640538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EB218668-7BA0-9853-6B71-83DC777A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58" y="1142681"/>
            <a:ext cx="7411484" cy="4572638"/>
          </a:xfrm>
          <a:prstGeom prst="rect">
            <a:avLst/>
          </a:prstGeom>
        </p:spPr>
      </p:pic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2318BC7A-CE5A-1EE5-DAF5-2FB20AB7CB5D}"/>
              </a:ext>
            </a:extLst>
          </p:cNvPr>
          <p:cNvSpPr/>
          <p:nvPr/>
        </p:nvSpPr>
        <p:spPr>
          <a:xfrm>
            <a:off x="9448800" y="1928812"/>
            <a:ext cx="1600200" cy="3905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Benutzername</a:t>
            </a:r>
          </a:p>
        </p:txBody>
      </p:sp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AAB58311-C86C-E87F-B3C9-FFC4A4384CF4}"/>
              </a:ext>
            </a:extLst>
          </p:cNvPr>
          <p:cNvSpPr/>
          <p:nvPr/>
        </p:nvSpPr>
        <p:spPr>
          <a:xfrm>
            <a:off x="9448800" y="2469356"/>
            <a:ext cx="1600200" cy="3000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Passwort</a:t>
            </a:r>
          </a:p>
        </p:txBody>
      </p:sp>
      <p:sp>
        <p:nvSpPr>
          <p:cNvPr id="19" name="Pfeil: nach links 18">
            <a:extLst>
              <a:ext uri="{FF2B5EF4-FFF2-40B4-BE49-F238E27FC236}">
                <a16:creationId xmlns:a16="http://schemas.microsoft.com/office/drawing/2014/main" id="{BB0DDF8F-60D7-D45F-02E7-48F2A64A1310}"/>
              </a:ext>
            </a:extLst>
          </p:cNvPr>
          <p:cNvSpPr/>
          <p:nvPr/>
        </p:nvSpPr>
        <p:spPr>
          <a:xfrm>
            <a:off x="9458326" y="2952749"/>
            <a:ext cx="1600200" cy="3000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Vorname</a:t>
            </a:r>
          </a:p>
        </p:txBody>
      </p:sp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03AEE50D-D2E1-155C-D41D-B41CBD242F90}"/>
              </a:ext>
            </a:extLst>
          </p:cNvPr>
          <p:cNvSpPr/>
          <p:nvPr/>
        </p:nvSpPr>
        <p:spPr>
          <a:xfrm>
            <a:off x="9458326" y="3424234"/>
            <a:ext cx="1600200" cy="3000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Nachname</a:t>
            </a:r>
          </a:p>
        </p:txBody>
      </p:sp>
      <p:sp>
        <p:nvSpPr>
          <p:cNvPr id="21" name="Pfeil: nach links 20">
            <a:extLst>
              <a:ext uri="{FF2B5EF4-FFF2-40B4-BE49-F238E27FC236}">
                <a16:creationId xmlns:a16="http://schemas.microsoft.com/office/drawing/2014/main" id="{D00A12D6-E044-0A5F-59C8-4A58441E0721}"/>
              </a:ext>
            </a:extLst>
          </p:cNvPr>
          <p:cNvSpPr/>
          <p:nvPr/>
        </p:nvSpPr>
        <p:spPr>
          <a:xfrm>
            <a:off x="9458326" y="3895719"/>
            <a:ext cx="1600200" cy="3000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Mitarbeiternummer</a:t>
            </a:r>
          </a:p>
        </p:txBody>
      </p:sp>
      <p:sp>
        <p:nvSpPr>
          <p:cNvPr id="22" name="Pfeil: nach links 21">
            <a:extLst>
              <a:ext uri="{FF2B5EF4-FFF2-40B4-BE49-F238E27FC236}">
                <a16:creationId xmlns:a16="http://schemas.microsoft.com/office/drawing/2014/main" id="{82B72985-B883-8DDB-21C9-4EA968C7A592}"/>
              </a:ext>
            </a:extLst>
          </p:cNvPr>
          <p:cNvSpPr/>
          <p:nvPr/>
        </p:nvSpPr>
        <p:spPr>
          <a:xfrm>
            <a:off x="9458326" y="4367204"/>
            <a:ext cx="1600200" cy="3000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Email</a:t>
            </a:r>
          </a:p>
        </p:txBody>
      </p:sp>
      <p:sp>
        <p:nvSpPr>
          <p:cNvPr id="23" name="Pfeil: nach links 22">
            <a:extLst>
              <a:ext uri="{FF2B5EF4-FFF2-40B4-BE49-F238E27FC236}">
                <a16:creationId xmlns:a16="http://schemas.microsoft.com/office/drawing/2014/main" id="{8DE04473-3C7F-D0B6-1BB3-7287D55F486A}"/>
              </a:ext>
            </a:extLst>
          </p:cNvPr>
          <p:cNvSpPr/>
          <p:nvPr/>
        </p:nvSpPr>
        <p:spPr>
          <a:xfrm>
            <a:off x="9448801" y="4841081"/>
            <a:ext cx="1609726" cy="3000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Telefonnummer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5C69DD8-76F6-5951-9E80-07EF663EF854}"/>
              </a:ext>
            </a:extLst>
          </p:cNvPr>
          <p:cNvSpPr/>
          <p:nvPr/>
        </p:nvSpPr>
        <p:spPr>
          <a:xfrm>
            <a:off x="1847850" y="5304234"/>
            <a:ext cx="1876425" cy="345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Registrieren</a:t>
            </a:r>
          </a:p>
        </p:txBody>
      </p:sp>
    </p:spTree>
    <p:extLst>
      <p:ext uri="{BB962C8B-B14F-4D97-AF65-F5344CB8AC3E}">
        <p14:creationId xmlns:p14="http://schemas.microsoft.com/office/powerpoint/2010/main" val="3655862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2C8EAB4-8BF1-CA8D-279E-5184434DA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437997"/>
            <a:ext cx="8573696" cy="3982006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86974276-2BD3-255A-6A74-C59EC7A7678C}"/>
              </a:ext>
            </a:extLst>
          </p:cNvPr>
          <p:cNvSpPr/>
          <p:nvPr/>
        </p:nvSpPr>
        <p:spPr>
          <a:xfrm>
            <a:off x="5705475" y="2181225"/>
            <a:ext cx="1943100" cy="10477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Parameters zum Einfügen der Spalten in der SQL-Datenbank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B49BA52A-379B-5C24-BDF2-704748A12334}"/>
              </a:ext>
            </a:extLst>
          </p:cNvPr>
          <p:cNvSpPr/>
          <p:nvPr/>
        </p:nvSpPr>
        <p:spPr>
          <a:xfrm>
            <a:off x="10077450" y="1781175"/>
            <a:ext cx="1571625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SQL-Befehl</a:t>
            </a: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35FA83EC-A2A8-8CDF-7AE9-92C474536E57}"/>
              </a:ext>
            </a:extLst>
          </p:cNvPr>
          <p:cNvSpPr/>
          <p:nvPr/>
        </p:nvSpPr>
        <p:spPr>
          <a:xfrm>
            <a:off x="3810000" y="3305175"/>
            <a:ext cx="2171700" cy="8477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Löschung der Eingabe Felder Inhalt</a:t>
            </a:r>
          </a:p>
        </p:txBody>
      </p:sp>
    </p:spTree>
    <p:extLst>
      <p:ext uri="{BB962C8B-B14F-4D97-AF65-F5344CB8AC3E}">
        <p14:creationId xmlns:p14="http://schemas.microsoft.com/office/powerpoint/2010/main" val="35055472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Zahl, Reihe enthält.&#10;&#10;Automatisch generierte Beschreibung">
            <a:extLst>
              <a:ext uri="{FF2B5EF4-FFF2-40B4-BE49-F238E27FC236}">
                <a16:creationId xmlns:a16="http://schemas.microsoft.com/office/drawing/2014/main" id="{D88A404C-99C5-6905-3BC4-C3CA7D57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333207"/>
            <a:ext cx="7459116" cy="4191585"/>
          </a:xfrm>
          <a:prstGeom prst="rect">
            <a:avLst/>
          </a:prstGeom>
        </p:spPr>
      </p:pic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69D5D995-E44D-46FA-62DF-675E90FBCE75}"/>
              </a:ext>
            </a:extLst>
          </p:cNvPr>
          <p:cNvSpPr/>
          <p:nvPr/>
        </p:nvSpPr>
        <p:spPr>
          <a:xfrm>
            <a:off x="5467350" y="5333999"/>
            <a:ext cx="2381250" cy="117157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Passwort ändern</a:t>
            </a:r>
          </a:p>
        </p:txBody>
      </p:sp>
    </p:spTree>
    <p:extLst>
      <p:ext uri="{BB962C8B-B14F-4D97-AF65-F5344CB8AC3E}">
        <p14:creationId xmlns:p14="http://schemas.microsoft.com/office/powerpoint/2010/main" val="87773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splay, Zahl enthält.&#10;&#10;Automatisch generierte Beschreibung">
            <a:extLst>
              <a:ext uri="{FF2B5EF4-FFF2-40B4-BE49-F238E27FC236}">
                <a16:creationId xmlns:a16="http://schemas.microsoft.com/office/drawing/2014/main" id="{0F9542D6-47B1-3E17-BEAA-29004CD2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342734"/>
            <a:ext cx="7459116" cy="4172532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E29C5814-0A11-D673-7949-A2F806967E10}"/>
              </a:ext>
            </a:extLst>
          </p:cNvPr>
          <p:cNvSpPr/>
          <p:nvPr/>
        </p:nvSpPr>
        <p:spPr>
          <a:xfrm>
            <a:off x="9629775" y="2319337"/>
            <a:ext cx="1714500" cy="4857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Mitarbeiternummer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F3A95F3A-53AE-3F15-BDC2-B55A2017BABE}"/>
              </a:ext>
            </a:extLst>
          </p:cNvPr>
          <p:cNvSpPr/>
          <p:nvPr/>
        </p:nvSpPr>
        <p:spPr>
          <a:xfrm>
            <a:off x="9648825" y="3352800"/>
            <a:ext cx="1752600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Neues Passwort</a:t>
            </a: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49387E73-C595-1F1E-B246-CD92C53ADD7E}"/>
              </a:ext>
            </a:extLst>
          </p:cNvPr>
          <p:cNvSpPr/>
          <p:nvPr/>
        </p:nvSpPr>
        <p:spPr>
          <a:xfrm>
            <a:off x="9629775" y="4210050"/>
            <a:ext cx="1771650" cy="5667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Bestätigung des Passwortes</a:t>
            </a:r>
          </a:p>
        </p:txBody>
      </p:sp>
    </p:spTree>
    <p:extLst>
      <p:ext uri="{BB962C8B-B14F-4D97-AF65-F5344CB8AC3E}">
        <p14:creationId xmlns:p14="http://schemas.microsoft.com/office/powerpoint/2010/main" val="39538735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C633FF5F-3C4D-FC48-229B-02FF73D0D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1733313"/>
            <a:ext cx="8859486" cy="3391373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ED949703-E227-1CD6-9CC0-CB32976403FC}"/>
              </a:ext>
            </a:extLst>
          </p:cNvPr>
          <p:cNvSpPr/>
          <p:nvPr/>
        </p:nvSpPr>
        <p:spPr>
          <a:xfrm>
            <a:off x="10106025" y="2562225"/>
            <a:ext cx="1914525" cy="5238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SQL-Befehl</a:t>
            </a:r>
          </a:p>
        </p:txBody>
      </p:sp>
    </p:spTree>
    <p:extLst>
      <p:ext uri="{BB962C8B-B14F-4D97-AF65-F5344CB8AC3E}">
        <p14:creationId xmlns:p14="http://schemas.microsoft.com/office/powerpoint/2010/main" val="3694630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Zahl, Reihe enthält.&#10;&#10;Automatisch generierte Beschreibung">
            <a:extLst>
              <a:ext uri="{FF2B5EF4-FFF2-40B4-BE49-F238E27FC236}">
                <a16:creationId xmlns:a16="http://schemas.microsoft.com/office/drawing/2014/main" id="{BB4CB62C-8898-AC61-8BA5-5B196FB32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1333207"/>
            <a:ext cx="7459116" cy="4191585"/>
          </a:xfrm>
          <a:prstGeom prst="rect">
            <a:avLst/>
          </a:prstGeom>
        </p:spPr>
      </p:pic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09A1E763-5833-764A-F3EF-35C30056BC5A}"/>
              </a:ext>
            </a:extLst>
          </p:cNvPr>
          <p:cNvSpPr/>
          <p:nvPr/>
        </p:nvSpPr>
        <p:spPr>
          <a:xfrm>
            <a:off x="9639300" y="5005387"/>
            <a:ext cx="1714500" cy="4857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Anmelden</a:t>
            </a:r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223ABB37-A83F-B769-F15B-4FC81B47C511}"/>
              </a:ext>
            </a:extLst>
          </p:cNvPr>
          <p:cNvSpPr/>
          <p:nvPr/>
        </p:nvSpPr>
        <p:spPr>
          <a:xfrm>
            <a:off x="9363075" y="2405062"/>
            <a:ext cx="1933575" cy="333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Benutzername</a:t>
            </a:r>
          </a:p>
        </p:txBody>
      </p:sp>
      <p:sp>
        <p:nvSpPr>
          <p:cNvPr id="6" name="Pfeil: nach links 5">
            <a:extLst>
              <a:ext uri="{FF2B5EF4-FFF2-40B4-BE49-F238E27FC236}">
                <a16:creationId xmlns:a16="http://schemas.microsoft.com/office/drawing/2014/main" id="{D660937A-26A7-E719-5F96-35994413B379}"/>
              </a:ext>
            </a:extLst>
          </p:cNvPr>
          <p:cNvSpPr/>
          <p:nvPr/>
        </p:nvSpPr>
        <p:spPr>
          <a:xfrm>
            <a:off x="9353550" y="3288505"/>
            <a:ext cx="2000250" cy="4857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Passwort</a:t>
            </a:r>
          </a:p>
        </p:txBody>
      </p:sp>
    </p:spTree>
    <p:extLst>
      <p:ext uri="{BB962C8B-B14F-4D97-AF65-F5344CB8AC3E}">
        <p14:creationId xmlns:p14="http://schemas.microsoft.com/office/powerpoint/2010/main" val="3874980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73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</vt:lpstr>
      <vt:lpstr>Lagersystemverwaltung</vt:lpstr>
      <vt:lpstr>Aufbau des Lagersystemverwaltung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sie zugehört haben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Lagersystemveraltung</dc:title>
  <dc:creator>Dominique Landsberger</dc:creator>
  <cp:lastModifiedBy>Dominique Landsberger</cp:lastModifiedBy>
  <cp:revision>5</cp:revision>
  <dcterms:created xsi:type="dcterms:W3CDTF">2024-05-08T08:23:35Z</dcterms:created>
  <dcterms:modified xsi:type="dcterms:W3CDTF">2024-05-08T09:42:54Z</dcterms:modified>
</cp:coreProperties>
</file>